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o" initials="M" lastIdx="1" clrIdx="0">
    <p:extLst>
      <p:ext uri="{19B8F6BF-5375-455C-9EA6-DF929625EA0E}">
        <p15:presenceInfo xmlns:p15="http://schemas.microsoft.com/office/powerpoint/2012/main" userId="Mar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21.1.2019.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21.1.2019.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21.1.2019.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ana.dodigovic@fer.hr" TargetMode="External"/><Relationship Id="rId7" Type="http://schemas.openxmlformats.org/officeDocument/2006/relationships/hyperlink" Target="mailto:marino.kurtovic@fer.hr" TargetMode="External"/><Relationship Id="rId2" Type="http://schemas.openxmlformats.org/officeDocument/2006/relationships/hyperlink" Target="mailto:mate.gasparini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rko.krsic@fer.hr" TargetMode="External"/><Relationship Id="rId5" Type="http://schemas.openxmlformats.org/officeDocument/2006/relationships/hyperlink" Target="mailto:nicolas.assouline@fer.hr" TargetMode="External"/><Relationship Id="rId4" Type="http://schemas.openxmlformats.org/officeDocument/2006/relationships/hyperlink" Target="mailto:david.duk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editions/community" TargetMode="External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" TargetMode="Externa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://spring.io/projects/spring-boo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86672"/>
            <a:ext cx="9144000" cy="1124744"/>
          </a:xfrm>
        </p:spPr>
        <p:txBody>
          <a:bodyPr/>
          <a:lstStyle/>
          <a:p>
            <a:r>
              <a:rPr lang="hr-HR" dirty="0"/>
              <a:t>Moj kvart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err="1"/>
              <a:t>Javoljupci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FED03B-E586-4835-B2E5-98A085B4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Javoljupci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C4CCDF7-36EA-4B7F-B3D8-5DB9924A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Mate </a:t>
            </a:r>
            <a:r>
              <a:rPr lang="hr-HR" dirty="0" err="1"/>
              <a:t>Gašparini</a:t>
            </a:r>
            <a:r>
              <a:rPr lang="hr-HR" dirty="0"/>
              <a:t> (</a:t>
            </a:r>
            <a:r>
              <a:rPr lang="hr-HR" dirty="0">
                <a:hlinkClick r:id="rId2"/>
              </a:rPr>
              <a:t>mate.gasparini@fer.hr</a:t>
            </a:r>
            <a:r>
              <a:rPr lang="hr-HR" dirty="0"/>
              <a:t>)</a:t>
            </a:r>
          </a:p>
          <a:p>
            <a:r>
              <a:rPr lang="hr-HR" dirty="0"/>
              <a:t>Dana </a:t>
            </a:r>
            <a:r>
              <a:rPr lang="hr-HR" dirty="0" err="1"/>
              <a:t>Dodigović</a:t>
            </a:r>
            <a:r>
              <a:rPr lang="hr-HR" dirty="0"/>
              <a:t> (</a:t>
            </a:r>
            <a:r>
              <a:rPr lang="hr-HR" dirty="0">
                <a:hlinkClick r:id="rId3"/>
              </a:rPr>
              <a:t>dana.dodigovic@fer.hr</a:t>
            </a:r>
            <a:r>
              <a:rPr lang="hr-HR" dirty="0"/>
              <a:t>)</a:t>
            </a:r>
          </a:p>
          <a:p>
            <a:r>
              <a:rPr lang="hr-HR" dirty="0"/>
              <a:t>David Dukić (</a:t>
            </a:r>
            <a:r>
              <a:rPr lang="hr-HR" dirty="0">
                <a:hlinkClick r:id="rId4"/>
              </a:rPr>
              <a:t>david.dukic@fer.hr</a:t>
            </a:r>
            <a:r>
              <a:rPr lang="hr-HR" dirty="0"/>
              <a:t>)</a:t>
            </a:r>
          </a:p>
          <a:p>
            <a:r>
              <a:rPr lang="hr-HR" dirty="0"/>
              <a:t>Nikola </a:t>
            </a:r>
            <a:r>
              <a:rPr lang="hr-HR" dirty="0" err="1"/>
              <a:t>Assouline</a:t>
            </a:r>
            <a:r>
              <a:rPr lang="hr-HR" dirty="0"/>
              <a:t> (</a:t>
            </a:r>
            <a:r>
              <a:rPr lang="hr-HR" dirty="0">
                <a:hlinkClick r:id="rId5"/>
              </a:rPr>
              <a:t>nicolas.assouline@fer.hr</a:t>
            </a:r>
            <a:r>
              <a:rPr lang="hr-HR" dirty="0"/>
              <a:t>)</a:t>
            </a:r>
          </a:p>
          <a:p>
            <a:r>
              <a:rPr lang="hr-HR" dirty="0"/>
              <a:t>Marko </a:t>
            </a:r>
            <a:r>
              <a:rPr lang="hr-HR" dirty="0" err="1"/>
              <a:t>Kršić</a:t>
            </a:r>
            <a:r>
              <a:rPr lang="hr-HR" dirty="0"/>
              <a:t> (</a:t>
            </a:r>
            <a:r>
              <a:rPr lang="hr-HR" dirty="0">
                <a:hlinkClick r:id="rId6"/>
              </a:rPr>
              <a:t>marko.krsic@fer.hr</a:t>
            </a:r>
            <a:r>
              <a:rPr lang="hr-HR" dirty="0"/>
              <a:t>)</a:t>
            </a:r>
          </a:p>
          <a:p>
            <a:r>
              <a:rPr lang="hr-HR" dirty="0"/>
              <a:t>Marino </a:t>
            </a:r>
            <a:r>
              <a:rPr lang="hr-HR" dirty="0" err="1"/>
              <a:t>Kurtović</a:t>
            </a:r>
            <a:r>
              <a:rPr lang="hr-HR" dirty="0"/>
              <a:t> (</a:t>
            </a:r>
            <a:r>
              <a:rPr lang="hr-HR" dirty="0">
                <a:hlinkClick r:id="rId7"/>
              </a:rPr>
              <a:t>marino.kurtovic@fer.hr</a:t>
            </a:r>
            <a:r>
              <a:rPr lang="hr-HR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014DBA7-8BC1-4DFF-9584-9267F8C6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696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2237"/>
            <a:ext cx="9144000" cy="5760739"/>
          </a:xfrm>
        </p:spPr>
        <p:txBody>
          <a:bodyPr/>
          <a:lstStyle/>
          <a:p>
            <a:r>
              <a:rPr lang="hr-HR" dirty="0"/>
              <a:t>Ideja projekta: poboljšanje komunikacije i razmjene informacija između </a:t>
            </a:r>
          </a:p>
          <a:p>
            <a:r>
              <a:rPr lang="hr-HR" dirty="0"/>
              <a:t>Može se:</a:t>
            </a:r>
          </a:p>
          <a:p>
            <a:pPr lvl="1"/>
            <a:r>
              <a:rPr lang="hr-HR" dirty="0"/>
              <a:t>Diskutirati o temama vezana uz život u četvrti</a:t>
            </a:r>
          </a:p>
          <a:p>
            <a:pPr lvl="1"/>
            <a:r>
              <a:rPr lang="hr-HR" dirty="0"/>
              <a:t>Najavljivati aktualne događaje u četvrti</a:t>
            </a:r>
          </a:p>
          <a:p>
            <a:pPr lvl="1"/>
            <a:r>
              <a:rPr lang="hr-HR" dirty="0"/>
              <a:t>Objavljivati kratka izvješća sa sjednica Vijeća</a:t>
            </a:r>
          </a:p>
          <a:p>
            <a:pPr lvl="1"/>
            <a:r>
              <a:rPr lang="hr-HR" dirty="0"/>
              <a:t>Najavljivati buduće teme</a:t>
            </a:r>
          </a:p>
          <a:p>
            <a:r>
              <a:rPr lang="hr-HR" dirty="0"/>
              <a:t>Postojeće implementacije imaju prilično šire funkcionalnosti, pokrivajući firme, obrte, javne ustanove, doktore. Također, sadrže web trgovine unutar portala. (mojkvart.hr)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A10653-8566-4454-BEDD-C5FF6920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Funkcionalni zahtjevi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602637-F142-4AB8-9E12-597EBDC8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Stanovnik</a:t>
            </a:r>
            <a:r>
              <a:rPr lang="en-US" dirty="0"/>
              <a:t> </a:t>
            </a:r>
            <a:r>
              <a:rPr lang="en-US" dirty="0" err="1"/>
              <a:t>četvrti</a:t>
            </a:r>
            <a:r>
              <a:rPr lang="en-US" dirty="0"/>
              <a:t> </a:t>
            </a:r>
            <a:r>
              <a:rPr lang="hr-HR" dirty="0"/>
              <a:t>se </a:t>
            </a:r>
            <a:r>
              <a:rPr lang="en-US" dirty="0" err="1"/>
              <a:t>registrirati</a:t>
            </a:r>
            <a:r>
              <a:rPr lang="hr-HR" dirty="0"/>
              <a:t>, </a:t>
            </a:r>
            <a:r>
              <a:rPr lang="en-US" dirty="0" err="1"/>
              <a:t>diskutirati</a:t>
            </a:r>
            <a:r>
              <a:rPr lang="en-US" dirty="0"/>
              <a:t> o </a:t>
            </a:r>
            <a:r>
              <a:rPr lang="en-US" dirty="0" err="1"/>
              <a:t>temama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forumu</a:t>
            </a:r>
            <a:r>
              <a:rPr lang="hr-HR" dirty="0"/>
              <a:t>, </a:t>
            </a:r>
            <a:r>
              <a:rPr lang="en-US" dirty="0" err="1"/>
              <a:t>pr</a:t>
            </a:r>
            <a:r>
              <a:rPr lang="hr-HR" dirty="0"/>
              <a:t>e</a:t>
            </a:r>
            <a:r>
              <a:rPr lang="en-US" dirty="0" err="1"/>
              <a:t>dlagati</a:t>
            </a:r>
            <a:r>
              <a:rPr lang="en-US" dirty="0"/>
              <a:t> </a:t>
            </a:r>
            <a:r>
              <a:rPr lang="en-US" dirty="0" err="1"/>
              <a:t>najave</a:t>
            </a:r>
            <a:r>
              <a:rPr lang="en-US" dirty="0"/>
              <a:t> </a:t>
            </a:r>
            <a:r>
              <a:rPr lang="en-US" dirty="0" err="1"/>
              <a:t>budućih</a:t>
            </a:r>
            <a:r>
              <a:rPr lang="en-US" dirty="0"/>
              <a:t> </a:t>
            </a:r>
            <a:r>
              <a:rPr lang="en-US" dirty="0" err="1"/>
              <a:t>događanja</a:t>
            </a:r>
            <a:r>
              <a:rPr lang="en-US" dirty="0"/>
              <a:t> u </a:t>
            </a:r>
            <a:r>
              <a:rPr lang="en-US" dirty="0" err="1"/>
              <a:t>susjedstvu</a:t>
            </a:r>
            <a:r>
              <a:rPr lang="en-US" dirty="0"/>
              <a:t> </a:t>
            </a:r>
            <a:endParaRPr lang="hr-HR" dirty="0"/>
          </a:p>
          <a:p>
            <a:r>
              <a:rPr lang="en-US" dirty="0" err="1"/>
              <a:t>Vijećnik</a:t>
            </a:r>
            <a:r>
              <a:rPr lang="en-US" dirty="0"/>
              <a:t> </a:t>
            </a:r>
            <a:r>
              <a:rPr lang="hr-HR" dirty="0"/>
              <a:t>i</a:t>
            </a:r>
            <a:r>
              <a:rPr lang="en-US" dirty="0"/>
              <a:t>ma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ovlasti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stanovnik</a:t>
            </a:r>
            <a:r>
              <a:rPr lang="en-US" dirty="0"/>
              <a:t> </a:t>
            </a:r>
            <a:r>
              <a:rPr lang="en-US" dirty="0" err="1"/>
              <a:t>četvrti</a:t>
            </a:r>
            <a:r>
              <a:rPr lang="en-US" dirty="0"/>
              <a:t> (</a:t>
            </a:r>
            <a:r>
              <a:rPr lang="en-US" dirty="0" err="1"/>
              <a:t>osim</a:t>
            </a:r>
            <a:r>
              <a:rPr lang="en-US" dirty="0"/>
              <a:t> </a:t>
            </a:r>
            <a:r>
              <a:rPr lang="en-US" dirty="0" err="1"/>
              <a:t>registracije</a:t>
            </a:r>
            <a:r>
              <a:rPr lang="en-US" dirty="0"/>
              <a:t>)</a:t>
            </a:r>
            <a:r>
              <a:rPr lang="hr-HR" dirty="0"/>
              <a:t>, te i</a:t>
            </a:r>
            <a:r>
              <a:rPr lang="en-US" dirty="0"/>
              <a:t>ma </a:t>
            </a:r>
            <a:r>
              <a:rPr lang="en-US" dirty="0" err="1"/>
              <a:t>ovlast</a:t>
            </a:r>
            <a:r>
              <a:rPr lang="en-US" dirty="0"/>
              <a:t> </a:t>
            </a:r>
            <a:r>
              <a:rPr lang="en-US" dirty="0" err="1"/>
              <a:t>pisanja</a:t>
            </a:r>
            <a:r>
              <a:rPr lang="en-US" dirty="0"/>
              <a:t> </a:t>
            </a:r>
            <a:r>
              <a:rPr lang="en-US" dirty="0" err="1"/>
              <a:t>objava</a:t>
            </a:r>
            <a:r>
              <a:rPr lang="en-US" dirty="0"/>
              <a:t> u </a:t>
            </a:r>
            <a:r>
              <a:rPr lang="en-US" dirty="0" err="1"/>
              <a:t>cjelini</a:t>
            </a:r>
            <a:r>
              <a:rPr lang="en-US" dirty="0"/>
              <a:t> „</a:t>
            </a:r>
            <a:r>
              <a:rPr lang="en-US" dirty="0" err="1"/>
              <a:t>Vijeće</a:t>
            </a:r>
            <a:r>
              <a:rPr lang="en-US" dirty="0"/>
              <a:t> </a:t>
            </a:r>
            <a:r>
              <a:rPr lang="en-US" dirty="0" err="1"/>
              <a:t>četvrti</a:t>
            </a:r>
            <a:r>
              <a:rPr lang="en-US" dirty="0"/>
              <a:t>“ </a:t>
            </a:r>
            <a:endParaRPr lang="hr-HR" dirty="0"/>
          </a:p>
          <a:p>
            <a:r>
              <a:rPr lang="hr-HR" dirty="0"/>
              <a:t>Moderator može u</a:t>
            </a:r>
            <a:r>
              <a:rPr lang="en-US" dirty="0" err="1"/>
              <a:t>ređivati</a:t>
            </a:r>
            <a:r>
              <a:rPr lang="en-US" dirty="0"/>
              <a:t> </a:t>
            </a:r>
            <a:r>
              <a:rPr lang="hr-HR" dirty="0"/>
              <a:t>objave</a:t>
            </a:r>
            <a:r>
              <a:rPr lang="en-US" dirty="0"/>
              <a:t> </a:t>
            </a:r>
            <a:r>
              <a:rPr lang="en-US" dirty="0" err="1"/>
              <a:t>stanovnika</a:t>
            </a:r>
            <a:r>
              <a:rPr lang="en-US" dirty="0"/>
              <a:t> </a:t>
            </a:r>
            <a:r>
              <a:rPr lang="en-US" dirty="0" err="1"/>
              <a:t>četvrti</a:t>
            </a:r>
            <a:r>
              <a:rPr lang="hr-HR" dirty="0"/>
              <a:t>, te ima sve ovlasti kao i stanovnik </a:t>
            </a:r>
            <a:r>
              <a:rPr lang="hr-HR" dirty="0" err="1"/>
              <a:t>četrvrti</a:t>
            </a:r>
            <a:endParaRPr lang="hr-HR" dirty="0"/>
          </a:p>
          <a:p>
            <a:r>
              <a:rPr lang="hr-HR" dirty="0"/>
              <a:t>Administrator otvara račune za vijećnike, moderatore i administratore, definira četvrti</a:t>
            </a:r>
          </a:p>
          <a:p>
            <a:r>
              <a:rPr lang="hr-HR" dirty="0"/>
              <a:t>Baza podataka pohranjuje sve podatke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7622183-FED1-4304-B635-C03AE8F1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82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45D1BF-6495-44DF-9D09-5760573B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B3298E-84F2-4507-B81E-EE4E5D45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sučelje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oblikovano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standardnim</a:t>
            </a:r>
            <a:r>
              <a:rPr lang="en-US" dirty="0"/>
              <a:t> </a:t>
            </a:r>
            <a:r>
              <a:rPr lang="en-US" dirty="0" err="1"/>
              <a:t>hrvatskim</a:t>
            </a:r>
            <a:r>
              <a:rPr lang="en-US" dirty="0"/>
              <a:t> </a:t>
            </a:r>
            <a:r>
              <a:rPr lang="en-US" dirty="0" err="1"/>
              <a:t>jezikom</a:t>
            </a:r>
            <a:endParaRPr lang="hr-HR" dirty="0"/>
          </a:p>
          <a:p>
            <a:r>
              <a:rPr lang="en-US" dirty="0" err="1"/>
              <a:t>Sustav</a:t>
            </a:r>
            <a:r>
              <a:rPr lang="en-US" dirty="0"/>
              <a:t> mora </a:t>
            </a:r>
            <a:r>
              <a:rPr lang="en-US" dirty="0" err="1"/>
              <a:t>podržavati</a:t>
            </a:r>
            <a:r>
              <a:rPr lang="en-US" dirty="0"/>
              <a:t> </a:t>
            </a:r>
            <a:r>
              <a:rPr lang="en-US" dirty="0" err="1"/>
              <a:t>hrvatske</a:t>
            </a:r>
            <a:r>
              <a:rPr lang="en-US" dirty="0"/>
              <a:t> </a:t>
            </a:r>
            <a:r>
              <a:rPr lang="en-US" dirty="0" err="1"/>
              <a:t>dijakritičke</a:t>
            </a:r>
            <a:r>
              <a:rPr lang="en-US" dirty="0"/>
              <a:t> </a:t>
            </a:r>
            <a:r>
              <a:rPr lang="en-US" dirty="0" err="1"/>
              <a:t>znakove</a:t>
            </a:r>
            <a:endParaRPr lang="hr-HR" dirty="0"/>
          </a:p>
          <a:p>
            <a:r>
              <a:rPr lang="en-US" dirty="0" err="1"/>
              <a:t>Sustav</a:t>
            </a:r>
            <a:r>
              <a:rPr lang="en-US" dirty="0"/>
              <a:t> mora </a:t>
            </a:r>
            <a:r>
              <a:rPr lang="en-US" dirty="0" err="1"/>
              <a:t>omogućiti</a:t>
            </a:r>
            <a:r>
              <a:rPr lang="en-US" dirty="0"/>
              <a:t> </a:t>
            </a:r>
            <a:r>
              <a:rPr lang="en-US" dirty="0" err="1"/>
              <a:t>paralelni</a:t>
            </a:r>
            <a:r>
              <a:rPr lang="en-US" dirty="0"/>
              <a:t> rad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hr-HR" dirty="0"/>
          </a:p>
          <a:p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odziva</a:t>
            </a:r>
            <a:r>
              <a:rPr lang="en-US" dirty="0"/>
              <a:t> u </a:t>
            </a:r>
            <a:r>
              <a:rPr lang="en-US" dirty="0" err="1"/>
              <a:t>normalnim</a:t>
            </a:r>
            <a:r>
              <a:rPr lang="en-US" dirty="0"/>
              <a:t> </a:t>
            </a:r>
            <a:r>
              <a:rPr lang="en-US" dirty="0" err="1"/>
              <a:t>uvjetima</a:t>
            </a:r>
            <a:r>
              <a:rPr lang="en-US" dirty="0"/>
              <a:t> ne </a:t>
            </a:r>
            <a:r>
              <a:rPr lang="en-US" dirty="0" err="1"/>
              <a:t>smije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veće</a:t>
            </a:r>
            <a:r>
              <a:rPr lang="en-US" dirty="0"/>
              <a:t> od 10 </a:t>
            </a:r>
            <a:r>
              <a:rPr lang="en-US" dirty="0" err="1"/>
              <a:t>sekundi</a:t>
            </a:r>
            <a:endParaRPr lang="hr-HR" dirty="0"/>
          </a:p>
          <a:p>
            <a:r>
              <a:rPr lang="en-US" dirty="0" err="1"/>
              <a:t>Korisniku</a:t>
            </a:r>
            <a:r>
              <a:rPr lang="en-US" dirty="0"/>
              <a:t> je </a:t>
            </a:r>
            <a:r>
              <a:rPr lang="en-US" dirty="0" err="1"/>
              <a:t>ograničen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znakova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unijeti</a:t>
            </a:r>
            <a:r>
              <a:rPr lang="en-US" dirty="0"/>
              <a:t> u </a:t>
            </a:r>
            <a:r>
              <a:rPr lang="en-US" dirty="0" err="1"/>
              <a:t>interakciji</a:t>
            </a:r>
            <a:r>
              <a:rPr lang="en-US" dirty="0"/>
              <a:t> s </a:t>
            </a:r>
            <a:r>
              <a:rPr lang="en-US" dirty="0" err="1"/>
              <a:t>pojedinim</a:t>
            </a:r>
            <a:r>
              <a:rPr lang="en-US" dirty="0"/>
              <a:t> </a:t>
            </a:r>
            <a:r>
              <a:rPr lang="en-US" dirty="0" err="1"/>
              <a:t>segmentima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endParaRPr lang="hr-HR" dirty="0"/>
          </a:p>
          <a:p>
            <a:r>
              <a:rPr lang="en-US" dirty="0" err="1"/>
              <a:t>Eventualne</a:t>
            </a:r>
            <a:r>
              <a:rPr lang="en-US" dirty="0"/>
              <a:t> </a:t>
            </a:r>
            <a:r>
              <a:rPr lang="en-US" dirty="0" err="1"/>
              <a:t>korisničke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ne </a:t>
            </a:r>
            <a:r>
              <a:rPr lang="en-US" dirty="0" err="1"/>
              <a:t>smiju</a:t>
            </a:r>
            <a:r>
              <a:rPr lang="en-US" dirty="0"/>
              <a:t> </a:t>
            </a:r>
            <a:r>
              <a:rPr lang="en-US" dirty="0" err="1"/>
              <a:t>utjecati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rad </a:t>
            </a:r>
            <a:r>
              <a:rPr lang="en-US" dirty="0" err="1"/>
              <a:t>sustava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F289EF3-83EC-4CF0-8AC4-484BD07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549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Alati: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IDE (</a:t>
            </a:r>
            <a:r>
              <a:rPr lang="hr-HR" dirty="0">
                <a:hlinkClick r:id="rId2"/>
              </a:rPr>
              <a:t>https://www.jetbrains.com/idea/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Astah</a:t>
            </a:r>
            <a:r>
              <a:rPr lang="hr-HR" dirty="0"/>
              <a:t> UML (</a:t>
            </a:r>
            <a:r>
              <a:rPr lang="hr-HR" dirty="0">
                <a:hlinkClick r:id="rId3"/>
              </a:rPr>
              <a:t>http://astah.net/editions/community</a:t>
            </a:r>
            <a:r>
              <a:rPr lang="hr-HR" dirty="0"/>
              <a:t>)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Tehnologije:</a:t>
            </a:r>
          </a:p>
          <a:p>
            <a:pPr lvl="1"/>
            <a:r>
              <a:rPr lang="hr-HR" dirty="0" err="1"/>
              <a:t>Backend</a:t>
            </a:r>
            <a:r>
              <a:rPr lang="hr-HR" dirty="0"/>
              <a:t>:</a:t>
            </a:r>
          </a:p>
          <a:p>
            <a:pPr lvl="2"/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 (</a:t>
            </a:r>
            <a:r>
              <a:rPr lang="hr-HR" dirty="0">
                <a:hlinkClick r:id="rId4"/>
              </a:rPr>
              <a:t>http://spring.io/projects/spring-boot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H2 kod razvoja, </a:t>
            </a:r>
            <a:r>
              <a:rPr lang="hr-HR" dirty="0" err="1"/>
              <a:t>PostgreSQL</a:t>
            </a:r>
            <a:r>
              <a:rPr lang="hr-HR" dirty="0"/>
              <a:t> kod finalne verzije (</a:t>
            </a:r>
            <a:r>
              <a:rPr lang="hr-HR" dirty="0">
                <a:hlinkClick r:id="rId5"/>
              </a:rPr>
              <a:t>https://www.postgresql.org/</a:t>
            </a:r>
            <a:r>
              <a:rPr lang="hr-HR" dirty="0"/>
              <a:t>)</a:t>
            </a:r>
          </a:p>
          <a:p>
            <a:pPr lvl="2"/>
            <a:r>
              <a:rPr lang="hr-HR" dirty="0" err="1"/>
              <a:t>Maven</a:t>
            </a:r>
            <a:r>
              <a:rPr lang="hr-HR" dirty="0"/>
              <a:t> (</a:t>
            </a:r>
            <a:r>
              <a:rPr lang="hr-HR" dirty="0">
                <a:hlinkClick r:id="rId6"/>
              </a:rPr>
              <a:t>https://maven.apache.org/</a:t>
            </a:r>
            <a:r>
              <a:rPr lang="hr-HR" dirty="0"/>
              <a:t>)</a:t>
            </a:r>
          </a:p>
          <a:p>
            <a:pPr marL="857250" lvl="1" indent="-342900"/>
            <a:r>
              <a:rPr lang="hr-HR" dirty="0"/>
              <a:t> </a:t>
            </a:r>
            <a:r>
              <a:rPr lang="hr-HR" dirty="0" err="1"/>
              <a:t>Frontend</a:t>
            </a:r>
            <a:r>
              <a:rPr lang="hr-HR" dirty="0"/>
              <a:t>:</a:t>
            </a:r>
          </a:p>
          <a:p>
            <a:pPr lvl="2"/>
            <a:r>
              <a:rPr lang="hr-HR" dirty="0" err="1"/>
              <a:t>React</a:t>
            </a:r>
            <a:r>
              <a:rPr lang="hr-HR" dirty="0"/>
              <a:t> (</a:t>
            </a:r>
            <a:r>
              <a:rPr lang="hr-HR" dirty="0">
                <a:hlinkClick r:id="rId7"/>
              </a:rPr>
              <a:t>https://reactjs.org/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Version</a:t>
            </a:r>
            <a:r>
              <a:rPr lang="hr-HR" dirty="0"/>
              <a:t> </a:t>
            </a:r>
            <a:r>
              <a:rPr lang="hr-HR" dirty="0" err="1"/>
              <a:t>control</a:t>
            </a:r>
            <a:r>
              <a:rPr lang="hr-HR" dirty="0"/>
              <a:t>:</a:t>
            </a:r>
          </a:p>
          <a:p>
            <a:pPr lvl="2"/>
            <a:r>
              <a:rPr lang="hr-HR" dirty="0" err="1"/>
              <a:t>Git</a:t>
            </a:r>
            <a:r>
              <a:rPr lang="hr-HR" dirty="0"/>
              <a:t> (https://gitlab.com/)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Arhitektura sustava ovog projekta sastoji se od:</a:t>
            </a:r>
            <a:endParaRPr lang="en-US" dirty="0"/>
          </a:p>
          <a:p>
            <a:pPr lvl="1"/>
            <a:r>
              <a:rPr lang="hr-HR" dirty="0"/>
              <a:t>Klijentska aplikacija</a:t>
            </a:r>
            <a:endParaRPr lang="en-US" dirty="0"/>
          </a:p>
          <a:p>
            <a:pPr lvl="1"/>
            <a:r>
              <a:rPr lang="hr-HR" dirty="0"/>
              <a:t>Administratorska aplikacija</a:t>
            </a:r>
            <a:endParaRPr lang="en-US" dirty="0"/>
          </a:p>
          <a:p>
            <a:pPr lvl="1"/>
            <a:r>
              <a:rPr lang="hr-HR" dirty="0"/>
              <a:t>Središnji poslužitelj</a:t>
            </a:r>
            <a:endParaRPr lang="en-US" dirty="0"/>
          </a:p>
          <a:p>
            <a:pPr lvl="1"/>
            <a:r>
              <a:rPr lang="hr-HR" dirty="0"/>
              <a:t>Baza podataka</a:t>
            </a:r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Image2">
            <a:extLst>
              <a:ext uri="{FF2B5EF4-FFF2-40B4-BE49-F238E27FC236}">
                <a16:creationId xmlns:a16="http://schemas.microsoft.com/office/drawing/2014/main" id="{C279E85C-082E-4721-A997-FE6E78F9E3FE}"/>
              </a:ext>
            </a:extLst>
          </p:cNvPr>
          <p:cNvPicPr/>
          <p:nvPr/>
        </p:nvPicPr>
        <p:blipFill>
          <a:blip r:embed="rId2" cstate="print"/>
          <a:srcRect b="1574"/>
          <a:stretch>
            <a:fillRect/>
          </a:stretch>
        </p:blipFill>
        <p:spPr bwMode="auto">
          <a:xfrm>
            <a:off x="1477328" y="3429000"/>
            <a:ext cx="5760720" cy="26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Svi članovi tima ponašali su se kao </a:t>
            </a:r>
            <a:r>
              <a:rPr lang="hr-HR" dirty="0" err="1"/>
              <a:t>developeri</a:t>
            </a:r>
            <a:r>
              <a:rPr lang="hr-HR" dirty="0"/>
              <a:t>, ali i testeri.</a:t>
            </a:r>
          </a:p>
          <a:p>
            <a:r>
              <a:rPr lang="hr-HR" dirty="0"/>
              <a:t>4 </a:t>
            </a:r>
            <a:r>
              <a:rPr lang="hr-HR" dirty="0" err="1"/>
              <a:t>developera</a:t>
            </a:r>
            <a:r>
              <a:rPr lang="hr-HR" dirty="0"/>
              <a:t> fokusiralo se na </a:t>
            </a:r>
            <a:r>
              <a:rPr lang="hr-HR" dirty="0" err="1"/>
              <a:t>backend</a:t>
            </a:r>
            <a:r>
              <a:rPr lang="hr-HR" dirty="0"/>
              <a:t>, dok 2 na </a:t>
            </a:r>
            <a:r>
              <a:rPr lang="hr-HR" dirty="0" err="1"/>
              <a:t>frontend</a:t>
            </a:r>
            <a:r>
              <a:rPr lang="hr-HR" dirty="0"/>
              <a:t>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6F3DF038-05E4-4F8E-985D-1DE5C486C4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464" y="2814637"/>
            <a:ext cx="8067040" cy="28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Dobro: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Podjela poslova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Korištenje </a:t>
            </a:r>
            <a:r>
              <a:rPr lang="hr-HR" dirty="0" err="1">
                <a:sym typeface="Wingdings" panose="05000000000000000000" pitchFamily="2" charset="2"/>
              </a:rPr>
              <a:t>version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controla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r>
              <a:rPr lang="hr-HR" dirty="0">
                <a:sym typeface="Wingdings" panose="05000000000000000000" pitchFamily="2" charset="2"/>
              </a:rPr>
              <a:t>Učenje novih tehnologija</a:t>
            </a:r>
          </a:p>
          <a:p>
            <a:r>
              <a:rPr lang="hr-HR" dirty="0">
                <a:sym typeface="Wingdings" panose="05000000000000000000" pitchFamily="2" charset="2"/>
              </a:rPr>
              <a:t>Loše: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Previše ljudi u timu, disperzija odgovornosti</a:t>
            </a:r>
          </a:p>
          <a:p>
            <a:pPr marL="457200" lvl="1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1199</TotalTime>
  <Words>468</Words>
  <Application>Microsoft Office PowerPoint</Application>
  <PresentationFormat>Prikaz na zaslonu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Moj kvart</vt:lpstr>
      <vt:lpstr>Sadržaj</vt:lpstr>
      <vt:lpstr>Opis zadatka</vt:lpstr>
      <vt:lpstr>Funkcionalni zahtjevi</vt:lpstr>
      <vt:lpstr>Nefunkcionalni zahtjevi</vt:lpstr>
      <vt:lpstr>Korišteni alati i tehnologije</vt:lpstr>
      <vt:lpstr>Arhitektura sustava</vt:lpstr>
      <vt:lpstr>Organizacija rada</vt:lpstr>
      <vt:lpstr>Naučene lekcije</vt:lpstr>
      <vt:lpstr>Javoljupci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Marino K</dc:creator>
  <cp:lastModifiedBy>Marino</cp:lastModifiedBy>
  <cp:revision>27</cp:revision>
  <dcterms:created xsi:type="dcterms:W3CDTF">2016-01-18T13:10:52Z</dcterms:created>
  <dcterms:modified xsi:type="dcterms:W3CDTF">2019-01-21T17:34:21Z</dcterms:modified>
</cp:coreProperties>
</file>