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lang="es-E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s-ES" sz="4400" spc="-1" strike="noStrike">
                <a:solidFill>
                  <a:srgbClr val="000000"/>
                </a:solidFill>
                <a:uFill>
                  <a:solidFill>
                    <a:srgbClr val="ffffff"/>
                  </a:solidFill>
                </a:uFill>
                <a:latin typeface="Arial"/>
              </a:rPr>
              <a:t>Pulse para editar el formato del texto de título</a:t>
            </a:r>
            <a:endParaRPr lang="es-E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Pulse para editar el formato de esquema del texto</a:t>
            </a:r>
            <a:endParaRPr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s-ES" sz="2800" spc="-1" strike="noStrike">
                <a:solidFill>
                  <a:srgbClr val="000000"/>
                </a:solidFill>
                <a:uFill>
                  <a:solidFill>
                    <a:srgbClr val="ffffff"/>
                  </a:solidFill>
                </a:uFill>
                <a:latin typeface="Arial"/>
              </a:rPr>
              <a:t>Segundo nivel del esquema</a:t>
            </a:r>
            <a:endParaRPr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s-ES" sz="2400" spc="-1" strike="noStrike">
                <a:solidFill>
                  <a:srgbClr val="000000"/>
                </a:solidFill>
                <a:uFill>
                  <a:solidFill>
                    <a:srgbClr val="ffffff"/>
                  </a:solidFill>
                </a:uFill>
                <a:latin typeface="Arial"/>
              </a:rPr>
              <a:t>Tercer nivel del esquema</a:t>
            </a:r>
            <a:endParaRPr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s-ES" sz="2000" spc="-1" strike="noStrike">
                <a:solidFill>
                  <a:srgbClr val="000000"/>
                </a:solidFill>
                <a:uFill>
                  <a:solidFill>
                    <a:srgbClr val="ffffff"/>
                  </a:solidFill>
                </a:uFill>
                <a:latin typeface="Arial"/>
              </a:rPr>
              <a:t>Cuarto nivel del esquema</a:t>
            </a:r>
            <a:endParaRPr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Quinto nivel del esquema</a:t>
            </a:r>
            <a:endParaRPr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Sexto nivel del esquema</a:t>
            </a:r>
            <a:endParaRPr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s-ES" sz="2000" spc="-1" strike="noStrike">
                <a:solidFill>
                  <a:srgbClr val="000000"/>
                </a:solidFill>
                <a:uFill>
                  <a:solidFill>
                    <a:srgbClr val="ffffff"/>
                  </a:solidFill>
                </a:uFill>
                <a:latin typeface="Arial"/>
              </a:rPr>
              <a:t>Séptimo nivel del esquema</a:t>
            </a:r>
            <a:endParaRPr lang="es-E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s-ES" sz="1400" spc="-1" strike="noStrike">
                <a:solidFill>
                  <a:srgbClr val="000000"/>
                </a:solidFill>
                <a:uFill>
                  <a:solidFill>
                    <a:srgbClr val="ffffff"/>
                  </a:solidFill>
                </a:uFill>
                <a:latin typeface="Times New Roman"/>
              </a:rPr>
              <a:t>&lt;fecha/hora&gt;</a:t>
            </a:r>
            <a:endParaRPr lang="es-E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s-ES" sz="1400" spc="-1" strike="noStrike">
                <a:solidFill>
                  <a:srgbClr val="000000"/>
                </a:solidFill>
                <a:uFill>
                  <a:solidFill>
                    <a:srgbClr val="ffffff"/>
                  </a:solidFill>
                </a:uFill>
                <a:latin typeface="Times New Roman"/>
              </a:rPr>
              <a:t>&lt;pie de página&gt;</a:t>
            </a:r>
            <a:endParaRPr lang="es-E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CF95E16-E6E3-4334-91B9-55C6CB9744F6}" type="slidenum">
              <a:rPr lang="es-ES" sz="1400" spc="-1" strike="noStrike">
                <a:solidFill>
                  <a:srgbClr val="000000"/>
                </a:solidFill>
                <a:uFill>
                  <a:solidFill>
                    <a:srgbClr val="ffffff"/>
                  </a:solidFill>
                </a:uFill>
                <a:latin typeface="Times New Roman"/>
              </a:rPr>
              <a:t>&lt;número&gt;</a:t>
            </a:fld>
            <a:endParaRPr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432000" y="2315880"/>
            <a:ext cx="6768000" cy="4557960"/>
          </a:xfrm>
          <a:prstGeom prst="rect">
            <a:avLst/>
          </a:prstGeom>
          <a:noFill/>
          <a:ln>
            <a:noFill/>
          </a:ln>
        </p:spPr>
        <p:txBody>
          <a:bodyPr lIns="0" rIns="0" tIns="0" bIns="0" anchor="ctr"/>
          <a:p>
            <a:r>
              <a:rPr lang="es-ES" sz="3200" spc="-1" strike="noStrike">
                <a:solidFill>
                  <a:srgbClr val="000000"/>
                </a:solidFill>
                <a:uFill>
                  <a:solidFill>
                    <a:srgbClr val="ffffff"/>
                  </a:solidFill>
                </a:uFill>
                <a:latin typeface="Arial"/>
              </a:rPr>
              <a:t>Modulo: Plan de Negocios </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Docente: Alejandro Germán Almuna</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Fecha: 01-04-2016</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Sección: 1002</a:t>
            </a:r>
            <a:endParaRPr lang="es-ES" sz="3200" spc="-1" strike="noStrike">
              <a:solidFill>
                <a:srgbClr val="000000"/>
              </a:solidFill>
              <a:uFill>
                <a:solidFill>
                  <a:srgbClr val="ffffff"/>
                </a:solidFill>
              </a:uFill>
              <a:latin typeface="Arial"/>
            </a:endParaRPr>
          </a:p>
          <a:p>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Integrantes</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Nicolás Avila </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Mario Gonzalez</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Edgardo Pino</a:t>
            </a:r>
            <a:endParaRPr lang="es-ES" sz="3200" spc="-1" strike="noStrike">
              <a:solidFill>
                <a:srgbClr val="000000"/>
              </a:solidFill>
              <a:uFill>
                <a:solidFill>
                  <a:srgbClr val="ffffff"/>
                </a:solidFill>
              </a:uFill>
              <a:latin typeface="Arial"/>
            </a:endParaRPr>
          </a:p>
          <a:p>
            <a:r>
              <a:rPr lang="es-ES" sz="3200" spc="-1" strike="noStrike">
                <a:solidFill>
                  <a:srgbClr val="000000"/>
                </a:solidFill>
                <a:uFill>
                  <a:solidFill>
                    <a:srgbClr val="ffffff"/>
                  </a:solidFill>
                </a:uFill>
                <a:latin typeface="Arial"/>
              </a:rPr>
              <a:t>Javier Vazquez</a:t>
            </a:r>
            <a:endParaRPr lang="es-ES" sz="3200" spc="-1" strike="noStrike">
              <a:solidFill>
                <a:srgbClr val="000000"/>
              </a:solidFill>
              <a:uFill>
                <a:solidFill>
                  <a:srgbClr val="ffffff"/>
                </a:solidFill>
              </a:uFill>
              <a:latin typeface="Arial"/>
            </a:endParaRPr>
          </a:p>
        </p:txBody>
      </p:sp>
      <p:sp>
        <p:nvSpPr>
          <p:cNvPr id="40" name="CustomShape 2"/>
          <p:cNvSpPr/>
          <p:nvPr/>
        </p:nvSpPr>
        <p:spPr>
          <a:xfrm>
            <a:off x="1224000" y="648000"/>
            <a:ext cx="7200000" cy="1800000"/>
          </a:xfrm>
          <a:custGeom>
            <a:avLst/>
            <a:gdLst/>
            <a:ahLst/>
            <a:rect l="0" t="0" r="r" b="b"/>
            <a:pathLst>
              <a:path w="20002" h="1360">
                <a:moveTo>
                  <a:pt x="0" y="1161"/>
                </a:moveTo>
                <a:cubicBezTo>
                  <a:pt x="4537" y="1359"/>
                  <a:pt x="10778" y="1221"/>
                  <a:pt x="20001" y="0"/>
                </a:cubicBezTo>
              </a:path>
              <a:path w="20002" h="610">
                <a:moveTo>
                  <a:pt x="0" y="0"/>
                </a:moveTo>
                <a:cubicBezTo>
                  <a:pt x="3426" y="609"/>
                  <a:pt x="7870" y="609"/>
                  <a:pt x="9352" y="609"/>
                </a:cubicBezTo>
                <a:cubicBezTo>
                  <a:pt x="13065" y="609"/>
                  <a:pt x="14732" y="609"/>
                  <a:pt x="20001" y="0"/>
                </a:cubicBezTo>
              </a:path>
            </a:pathLst>
          </a:custGeom>
          <a:blipFill>
            <a:blip r:embed="rId1"/>
            <a:tile/>
          </a:blip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p>
            <a:pPr>
              <a:lnSpc>
                <a:spcPct val="100000"/>
              </a:lnSpc>
            </a:pPr>
            <a:r>
              <a:rPr lang="es-ES" sz="2400" spc="-1" strike="noStrike">
                <a:solidFill>
                  <a:srgbClr val="000000"/>
                </a:solidFill>
                <a:uFill>
                  <a:solidFill>
                    <a:srgbClr val="ffffff"/>
                  </a:solidFill>
                </a:uFill>
                <a:latin typeface="Arial Black"/>
                <a:ea typeface="MS Gothic"/>
              </a:rPr>
              <a:t>Planificacion de Ideas de Negocios</a:t>
            </a:r>
            <a:endParaRPr lang="es-ES" sz="1800" spc="-1" strike="noStrike">
              <a:solidFill>
                <a:srgbClr val="000000"/>
              </a:solidFill>
              <a:uFill>
                <a:solidFill>
                  <a:srgbClr val="ffffff"/>
                </a:solidFill>
              </a:uFill>
              <a:latin typeface="Arial"/>
            </a:endParaRPr>
          </a:p>
          <a:p>
            <a:pPr>
              <a:lnSpc>
                <a:spcPct val="100000"/>
              </a:lnSpc>
            </a:pPr>
            <a:endParaRPr lang="es-ES" sz="1800" spc="-1" strike="noStrike">
              <a:solidFill>
                <a:srgbClr val="000000"/>
              </a:solidFill>
              <a:uFill>
                <a:solidFill>
                  <a:srgbClr val="ffffff"/>
                </a:solidFill>
              </a:uFill>
              <a:latin typeface="Arial"/>
            </a:endParaRPr>
          </a:p>
          <a:p>
            <a:pPr>
              <a:lnSpc>
                <a:spcPct val="100000"/>
              </a:lnSpc>
            </a:pPr>
            <a:r>
              <a:rPr lang="es-ES" sz="2400" spc="-1" strike="noStrike">
                <a:solidFill>
                  <a:srgbClr val="000000"/>
                </a:solidFill>
                <a:uFill>
                  <a:solidFill>
                    <a:srgbClr val="ffffff"/>
                  </a:solidFill>
                </a:uFill>
                <a:latin typeface="Arial Black"/>
                <a:ea typeface="MS Gothic"/>
              </a:rPr>
              <a:t> </a:t>
            </a:r>
            <a:endParaRPr lang="es-ES" sz="18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7632000" y="4248000"/>
            <a:ext cx="2046600" cy="2710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lang="es-ES" sz="4400" spc="-1" strike="noStrike">
                <a:solidFill>
                  <a:srgbClr val="000000"/>
                </a:solidFill>
                <a:uFill>
                  <a:solidFill>
                    <a:srgbClr val="ffffff"/>
                  </a:solidFill>
                </a:uFill>
                <a:latin typeface="Arial"/>
              </a:rPr>
              <a:t>Introducción</a:t>
            </a:r>
            <a:endParaRPr lang="es-ES" sz="44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Sabemos que en el mundo actual hay diversas empresas que cumplen con sus objetivo, otras que no cumplen las necesidades del cliente. Para esto se embordará  diversas ideas viables para satisfacer al cliente.</a:t>
            </a:r>
            <a:endParaRPr lang="es-E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es-ES" sz="4400" spc="-1" strike="noStrike">
                <a:solidFill>
                  <a:srgbClr val="000000"/>
                </a:solidFill>
                <a:uFill>
                  <a:solidFill>
                    <a:srgbClr val="ffffff"/>
                  </a:solidFill>
                </a:uFill>
                <a:latin typeface="Arial"/>
              </a:rPr>
              <a:t>Ideas de Negocios </a:t>
            </a:r>
            <a:endParaRPr lang="es-E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1902960"/>
          </a:xfrm>
          <a:prstGeom prst="rect">
            <a:avLst/>
          </a:prstGeom>
          <a:noFill/>
          <a:ln>
            <a:noFill/>
          </a:ln>
        </p:spPr>
        <p:txBody>
          <a:bodyPr lIns="0" rIns="0" tIns="0" bIns="0"/>
          <a:p>
            <a:pPr marL="432000" indent="-324000">
              <a:buClr>
                <a:srgbClr val="000000"/>
              </a:buClr>
              <a:buSzPct val="45000"/>
              <a:buFont typeface="Wingdings" charset="2"/>
              <a:buChar char=""/>
            </a:pPr>
            <a:r>
              <a:rPr lang="es-ES" sz="3200" spc="-1" strike="noStrike">
                <a:solidFill>
                  <a:srgbClr val="000000"/>
                </a:solidFill>
                <a:uFill>
                  <a:solidFill>
                    <a:srgbClr val="ffffff"/>
                  </a:solidFill>
                </a:uFill>
                <a:latin typeface="Arial"/>
              </a:rPr>
              <a:t>Las ideas de negocios nos permite tener una visión amplia de como podemos abordar una necesidad, satisfacer al cliente o proyectarse hacia al futuro.</a:t>
            </a:r>
            <a:endParaRPr lang="es-E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p>
            <a:endParaRPr lang="es-E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9071640" cy="4384440"/>
          </a:xfrm>
          <a:prstGeom prst="rect">
            <a:avLst/>
          </a:prstGeom>
          <a:noFill/>
          <a:ln>
            <a:noFill/>
          </a:ln>
        </p:spPr>
        <p:txBody>
          <a:bodyPr lIns="0" rIns="0" tIns="0" bIns="0"/>
          <a:p>
            <a:endParaRPr lang="es-E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endParaRPr lang="es-ES"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endParaRPr lang="es-ES"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21</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2016-03-31T17:24:09Z</dcterms:created>
  <dc:language>es-ES</dc:language>
  <dcterms:modified xsi:type="dcterms:W3CDTF">2016-03-31T18:39:39Z</dcterms:modified>
  <cp:revision>1</cp:revision>
</cp:coreProperties>
</file>