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16360" y="216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Robotica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" y="1749960"/>
            <a:ext cx="554364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Taller Base de Proyectos de Programación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30/03/2016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Genaro Martin Poblete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Nicolas Avila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Mario Gonzales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Javier Leiva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Edgardo Pino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336000" y="936000"/>
            <a:ext cx="3599640" cy="2807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480000" y="1109520"/>
            <a:ext cx="3320640" cy="24901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7848000" y="4800600"/>
            <a:ext cx="2046960" cy="271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504000" y="473400"/>
            <a:ext cx="9071280" cy="19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buen ejemplo seria la Domotica, manipulacion o transformar una casa a travez de un aparato o mini computadora programada.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Introduccion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nuestro presente nosotros convivimos con tecnologia avansada, capas de crear maquinas que supere al humano.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Robotica y su Origen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360" y="1563480"/>
            <a:ext cx="9071280" cy="55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Robotica es la rama o ciencia que se emplea a la creacion de nuevas maquinas, al cual el humano desde en casi todas sus epocas y culturas han intentado automatizar las labores mediante estos grandes aparatos tecnologicos.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432000"/>
            <a:ext cx="9071280" cy="66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viajamos a travez del tiempo podremos ver como en la antigua grecia, edad media y a medida avanzando el tiempo llegando al  renacimiento se fabricaron ingenios de funcionamiento automatico, osea, llamados automatas.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bien los automatas significo un gran salto en el ambito tecnologico, en 1920 la palabra robot recien se empleó por primera vez en una obra de teatro gracias al dramaturgo </a:t>
            </a:r>
            <a:r>
              <a:rPr i="1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arel Capek.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Actualidad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Nosotros en la actualidad convivimos con maquinas que ya nos hacen el trabajo, pero las empresas quieren dar un salto mas allá a la complementacion de la Inteligencia Artificial y de los Robots.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76360" y="576000"/>
            <a:ext cx="907128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Futuro de la Maquina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19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un futuro, los Robots seran parte de la vida cotidiana de cada persona.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16000" y="3384000"/>
            <a:ext cx="4175640" cy="395964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rcRect l="4618" t="0" r="24829" b="0"/>
          <a:stretch/>
        </p:blipFill>
        <p:spPr>
          <a:xfrm>
            <a:off x="360000" y="3528000"/>
            <a:ext cx="3887280" cy="367164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4608000" y="3960000"/>
            <a:ext cx="5255640" cy="3095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752000" y="4120560"/>
            <a:ext cx="4967640" cy="27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Electronica y la Robotica 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504000" y="1769040"/>
            <a:ext cx="9071280" cy="19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Electronica es la rama fundamental para la fabricacion y armado de complejos aparatos, llenos de circuitos electronicos y mini componentes.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Gracias a esto hoy, la robotica avanza a pasos agigantados. Tanto asi que podriamos armar nuestro  propio circuito inteligente.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2016-03-29T19:18:50Z</dcterms:created>
  <dc:language>es-ES</dc:language>
  <dcterms:modified xsi:type="dcterms:W3CDTF">2016-03-29T22:19:07Z</dcterms:modified>
  <cp:revision>3</cp:revision>
</cp:coreProperties>
</file>