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27" name="PlaceHolder 2"/>
          <p:cNvSpPr>
            <a:spLocks noGrp="1"/>
          </p:cNvSpPr>
          <p:nvPr>
            <p:ph type="body"/>
          </p:nvPr>
        </p:nvSpPr>
        <p:spPr>
          <a:xfrm>
            <a:off x="360000" y="1980000"/>
            <a:ext cx="936000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28" name="PlaceHolder 3"/>
          <p:cNvSpPr>
            <a:spLocks noGrp="1"/>
          </p:cNvSpPr>
          <p:nvPr>
            <p:ph type="body"/>
          </p:nvPr>
        </p:nvSpPr>
        <p:spPr>
          <a:xfrm>
            <a:off x="360000" y="4612320"/>
            <a:ext cx="936000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30" name="PlaceHolder 2"/>
          <p:cNvSpPr>
            <a:spLocks noGrp="1"/>
          </p:cNvSpPr>
          <p:nvPr>
            <p:ph type="body"/>
          </p:nvPr>
        </p:nvSpPr>
        <p:spPr>
          <a:xfrm>
            <a:off x="360000" y="198000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31" name="PlaceHolder 3"/>
          <p:cNvSpPr>
            <a:spLocks noGrp="1"/>
          </p:cNvSpPr>
          <p:nvPr>
            <p:ph type="body"/>
          </p:nvPr>
        </p:nvSpPr>
        <p:spPr>
          <a:xfrm>
            <a:off x="5155920" y="198000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32" name="PlaceHolder 4"/>
          <p:cNvSpPr>
            <a:spLocks noGrp="1"/>
          </p:cNvSpPr>
          <p:nvPr>
            <p:ph type="body"/>
          </p:nvPr>
        </p:nvSpPr>
        <p:spPr>
          <a:xfrm>
            <a:off x="5155920" y="461232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33" name="PlaceHolder 5"/>
          <p:cNvSpPr>
            <a:spLocks noGrp="1"/>
          </p:cNvSpPr>
          <p:nvPr>
            <p:ph type="body"/>
          </p:nvPr>
        </p:nvSpPr>
        <p:spPr>
          <a:xfrm>
            <a:off x="360000" y="461232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35" name="PlaceHolder 2"/>
          <p:cNvSpPr>
            <a:spLocks noGrp="1"/>
          </p:cNvSpPr>
          <p:nvPr>
            <p:ph type="body"/>
          </p:nvPr>
        </p:nvSpPr>
        <p:spPr>
          <a:xfrm>
            <a:off x="360000" y="1980000"/>
            <a:ext cx="936000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36" name="PlaceHolder 3"/>
          <p:cNvSpPr>
            <a:spLocks noGrp="1"/>
          </p:cNvSpPr>
          <p:nvPr>
            <p:ph type="body"/>
          </p:nvPr>
        </p:nvSpPr>
        <p:spPr>
          <a:xfrm>
            <a:off x="360000" y="1980000"/>
            <a:ext cx="936000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pic>
        <p:nvPicPr>
          <p:cNvPr id="37" name="" descr=""/>
          <p:cNvPicPr/>
          <p:nvPr/>
        </p:nvPicPr>
        <p:blipFill>
          <a:blip r:embed="rId2"/>
          <a:stretch/>
        </p:blipFill>
        <p:spPr>
          <a:xfrm>
            <a:off x="1881720" y="1980000"/>
            <a:ext cx="6316560" cy="5040000"/>
          </a:xfrm>
          <a:prstGeom prst="rect">
            <a:avLst/>
          </a:prstGeom>
          <a:ln>
            <a:noFill/>
          </a:ln>
        </p:spPr>
      </p:pic>
      <p:pic>
        <p:nvPicPr>
          <p:cNvPr id="38" name="" descr=""/>
          <p:cNvPicPr/>
          <p:nvPr/>
        </p:nvPicPr>
        <p:blipFill>
          <a:blip r:embed="rId3"/>
          <a:stretch/>
        </p:blipFill>
        <p:spPr>
          <a:xfrm>
            <a:off x="1881720" y="1980000"/>
            <a:ext cx="6316560" cy="50400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48" name="PlaceHolder 2"/>
          <p:cNvSpPr>
            <a:spLocks noGrp="1"/>
          </p:cNvSpPr>
          <p:nvPr>
            <p:ph type="subTitle"/>
          </p:nvPr>
        </p:nvSpPr>
        <p:spPr>
          <a:xfrm>
            <a:off x="360000" y="1980000"/>
            <a:ext cx="9360000" cy="5040000"/>
          </a:xfrm>
          <a:prstGeom prst="rect">
            <a:avLst/>
          </a:prstGeom>
        </p:spPr>
        <p:txBody>
          <a:bodyPr lIns="0" rIns="0" tIns="0" bIns="0" anchor="ctr"/>
          <a:p>
            <a:pPr algn="ctr"/>
            <a:endParaRPr lang="es-ES" sz="3200" spc="-1" strike="noStrike">
              <a:solidFill>
                <a:srgbClr val="2c3e50"/>
              </a:solidFill>
              <a:uFill>
                <a:solidFill>
                  <a:srgbClr val="ffffff"/>
                </a:solidFill>
              </a:u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50" name="PlaceHolder 2"/>
          <p:cNvSpPr>
            <a:spLocks noGrp="1"/>
          </p:cNvSpPr>
          <p:nvPr>
            <p:ph type="body"/>
          </p:nvPr>
        </p:nvSpPr>
        <p:spPr>
          <a:xfrm>
            <a:off x="360000" y="1980000"/>
            <a:ext cx="936000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52" name="PlaceHolder 2"/>
          <p:cNvSpPr>
            <a:spLocks noGrp="1"/>
          </p:cNvSpPr>
          <p:nvPr>
            <p:ph type="body"/>
          </p:nvPr>
        </p:nvSpPr>
        <p:spPr>
          <a:xfrm>
            <a:off x="360000" y="1980000"/>
            <a:ext cx="456732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53" name="PlaceHolder 3"/>
          <p:cNvSpPr>
            <a:spLocks noGrp="1"/>
          </p:cNvSpPr>
          <p:nvPr>
            <p:ph type="body"/>
          </p:nvPr>
        </p:nvSpPr>
        <p:spPr>
          <a:xfrm>
            <a:off x="5155920" y="1980000"/>
            <a:ext cx="456732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360000" y="301320"/>
            <a:ext cx="9360000" cy="4445280"/>
          </a:xfrm>
          <a:prstGeom prst="rect">
            <a:avLst/>
          </a:prstGeom>
        </p:spPr>
        <p:txBody>
          <a:bodyPr lIns="0" rIns="0" tIns="0" bIns="0" anchor="ctr"/>
          <a:p>
            <a:pPr algn="ctr"/>
            <a:endParaRPr lang="es-ES" sz="3200" spc="-1" strike="noStrike">
              <a:solidFill>
                <a:srgbClr val="2c3e50"/>
              </a:solidFill>
              <a:uFill>
                <a:solidFill>
                  <a:srgbClr val="ffffff"/>
                </a:solidFill>
              </a:u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57" name="PlaceHolder 2"/>
          <p:cNvSpPr>
            <a:spLocks noGrp="1"/>
          </p:cNvSpPr>
          <p:nvPr>
            <p:ph type="body"/>
          </p:nvPr>
        </p:nvSpPr>
        <p:spPr>
          <a:xfrm>
            <a:off x="360000" y="198000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58" name="PlaceHolder 3"/>
          <p:cNvSpPr>
            <a:spLocks noGrp="1"/>
          </p:cNvSpPr>
          <p:nvPr>
            <p:ph type="body"/>
          </p:nvPr>
        </p:nvSpPr>
        <p:spPr>
          <a:xfrm>
            <a:off x="360000" y="461232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59" name="PlaceHolder 4"/>
          <p:cNvSpPr>
            <a:spLocks noGrp="1"/>
          </p:cNvSpPr>
          <p:nvPr>
            <p:ph type="body"/>
          </p:nvPr>
        </p:nvSpPr>
        <p:spPr>
          <a:xfrm>
            <a:off x="5155920" y="1980000"/>
            <a:ext cx="456732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6" name="PlaceHolder 2"/>
          <p:cNvSpPr>
            <a:spLocks noGrp="1"/>
          </p:cNvSpPr>
          <p:nvPr>
            <p:ph type="subTitle"/>
          </p:nvPr>
        </p:nvSpPr>
        <p:spPr>
          <a:xfrm>
            <a:off x="360000" y="1980000"/>
            <a:ext cx="9360000" cy="5040000"/>
          </a:xfrm>
          <a:prstGeom prst="rect">
            <a:avLst/>
          </a:prstGeom>
        </p:spPr>
        <p:txBody>
          <a:bodyPr lIns="0" rIns="0" tIns="0" bIns="0" anchor="ctr"/>
          <a:p>
            <a:pPr algn="ctr"/>
            <a:endParaRPr lang="es-ES" sz="3200" spc="-1" strike="noStrike">
              <a:solidFill>
                <a:srgbClr val="2c3e50"/>
              </a:solidFill>
              <a:uFill>
                <a:solidFill>
                  <a:srgbClr val="ffffff"/>
                </a:solidFill>
              </a:u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61" name="PlaceHolder 2"/>
          <p:cNvSpPr>
            <a:spLocks noGrp="1"/>
          </p:cNvSpPr>
          <p:nvPr>
            <p:ph type="body"/>
          </p:nvPr>
        </p:nvSpPr>
        <p:spPr>
          <a:xfrm>
            <a:off x="360000" y="1980000"/>
            <a:ext cx="456732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62" name="PlaceHolder 3"/>
          <p:cNvSpPr>
            <a:spLocks noGrp="1"/>
          </p:cNvSpPr>
          <p:nvPr>
            <p:ph type="body"/>
          </p:nvPr>
        </p:nvSpPr>
        <p:spPr>
          <a:xfrm>
            <a:off x="5155920" y="198000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63" name="PlaceHolder 4"/>
          <p:cNvSpPr>
            <a:spLocks noGrp="1"/>
          </p:cNvSpPr>
          <p:nvPr>
            <p:ph type="body"/>
          </p:nvPr>
        </p:nvSpPr>
        <p:spPr>
          <a:xfrm>
            <a:off x="5155920" y="461232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65" name="PlaceHolder 2"/>
          <p:cNvSpPr>
            <a:spLocks noGrp="1"/>
          </p:cNvSpPr>
          <p:nvPr>
            <p:ph type="body"/>
          </p:nvPr>
        </p:nvSpPr>
        <p:spPr>
          <a:xfrm>
            <a:off x="360000" y="198000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66" name="PlaceHolder 3"/>
          <p:cNvSpPr>
            <a:spLocks noGrp="1"/>
          </p:cNvSpPr>
          <p:nvPr>
            <p:ph type="body"/>
          </p:nvPr>
        </p:nvSpPr>
        <p:spPr>
          <a:xfrm>
            <a:off x="5155920" y="198000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67" name="PlaceHolder 4"/>
          <p:cNvSpPr>
            <a:spLocks noGrp="1"/>
          </p:cNvSpPr>
          <p:nvPr>
            <p:ph type="body"/>
          </p:nvPr>
        </p:nvSpPr>
        <p:spPr>
          <a:xfrm>
            <a:off x="360000" y="4612320"/>
            <a:ext cx="936000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69" name="PlaceHolder 2"/>
          <p:cNvSpPr>
            <a:spLocks noGrp="1"/>
          </p:cNvSpPr>
          <p:nvPr>
            <p:ph type="body"/>
          </p:nvPr>
        </p:nvSpPr>
        <p:spPr>
          <a:xfrm>
            <a:off x="360000" y="1980000"/>
            <a:ext cx="936000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70" name="PlaceHolder 3"/>
          <p:cNvSpPr>
            <a:spLocks noGrp="1"/>
          </p:cNvSpPr>
          <p:nvPr>
            <p:ph type="body"/>
          </p:nvPr>
        </p:nvSpPr>
        <p:spPr>
          <a:xfrm>
            <a:off x="360000" y="4612320"/>
            <a:ext cx="936000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72" name="PlaceHolder 2"/>
          <p:cNvSpPr>
            <a:spLocks noGrp="1"/>
          </p:cNvSpPr>
          <p:nvPr>
            <p:ph type="body"/>
          </p:nvPr>
        </p:nvSpPr>
        <p:spPr>
          <a:xfrm>
            <a:off x="360000" y="198000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73" name="PlaceHolder 3"/>
          <p:cNvSpPr>
            <a:spLocks noGrp="1"/>
          </p:cNvSpPr>
          <p:nvPr>
            <p:ph type="body"/>
          </p:nvPr>
        </p:nvSpPr>
        <p:spPr>
          <a:xfrm>
            <a:off x="5155920" y="198000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74" name="PlaceHolder 4"/>
          <p:cNvSpPr>
            <a:spLocks noGrp="1"/>
          </p:cNvSpPr>
          <p:nvPr>
            <p:ph type="body"/>
          </p:nvPr>
        </p:nvSpPr>
        <p:spPr>
          <a:xfrm>
            <a:off x="5155920" y="461232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75" name="PlaceHolder 5"/>
          <p:cNvSpPr>
            <a:spLocks noGrp="1"/>
          </p:cNvSpPr>
          <p:nvPr>
            <p:ph type="body"/>
          </p:nvPr>
        </p:nvSpPr>
        <p:spPr>
          <a:xfrm>
            <a:off x="360000" y="461232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77" name="PlaceHolder 2"/>
          <p:cNvSpPr>
            <a:spLocks noGrp="1"/>
          </p:cNvSpPr>
          <p:nvPr>
            <p:ph type="body"/>
          </p:nvPr>
        </p:nvSpPr>
        <p:spPr>
          <a:xfrm>
            <a:off x="360000" y="1980000"/>
            <a:ext cx="936000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78" name="PlaceHolder 3"/>
          <p:cNvSpPr>
            <a:spLocks noGrp="1"/>
          </p:cNvSpPr>
          <p:nvPr>
            <p:ph type="body"/>
          </p:nvPr>
        </p:nvSpPr>
        <p:spPr>
          <a:xfrm>
            <a:off x="360000" y="1980000"/>
            <a:ext cx="936000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pic>
        <p:nvPicPr>
          <p:cNvPr id="79" name="" descr=""/>
          <p:cNvPicPr/>
          <p:nvPr/>
        </p:nvPicPr>
        <p:blipFill>
          <a:blip r:embed="rId2"/>
          <a:stretch/>
        </p:blipFill>
        <p:spPr>
          <a:xfrm>
            <a:off x="1881720" y="1980000"/>
            <a:ext cx="6316560" cy="5040000"/>
          </a:xfrm>
          <a:prstGeom prst="rect">
            <a:avLst/>
          </a:prstGeom>
          <a:ln>
            <a:noFill/>
          </a:ln>
        </p:spPr>
      </p:pic>
      <p:pic>
        <p:nvPicPr>
          <p:cNvPr id="80" name="" descr=""/>
          <p:cNvPicPr/>
          <p:nvPr/>
        </p:nvPicPr>
        <p:blipFill>
          <a:blip r:embed="rId3"/>
          <a:stretch/>
        </p:blipFill>
        <p:spPr>
          <a:xfrm>
            <a:off x="1881720" y="1980000"/>
            <a:ext cx="6316560" cy="50400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8" name="PlaceHolder 2"/>
          <p:cNvSpPr>
            <a:spLocks noGrp="1"/>
          </p:cNvSpPr>
          <p:nvPr>
            <p:ph type="body"/>
          </p:nvPr>
        </p:nvSpPr>
        <p:spPr>
          <a:xfrm>
            <a:off x="360000" y="1980000"/>
            <a:ext cx="936000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10" name="PlaceHolder 2"/>
          <p:cNvSpPr>
            <a:spLocks noGrp="1"/>
          </p:cNvSpPr>
          <p:nvPr>
            <p:ph type="body"/>
          </p:nvPr>
        </p:nvSpPr>
        <p:spPr>
          <a:xfrm>
            <a:off x="360000" y="1980000"/>
            <a:ext cx="456732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11" name="PlaceHolder 3"/>
          <p:cNvSpPr>
            <a:spLocks noGrp="1"/>
          </p:cNvSpPr>
          <p:nvPr>
            <p:ph type="body"/>
          </p:nvPr>
        </p:nvSpPr>
        <p:spPr>
          <a:xfrm>
            <a:off x="5155920" y="1980000"/>
            <a:ext cx="456732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60000" y="301320"/>
            <a:ext cx="9360000" cy="4445280"/>
          </a:xfrm>
          <a:prstGeom prst="rect">
            <a:avLst/>
          </a:prstGeom>
        </p:spPr>
        <p:txBody>
          <a:bodyPr lIns="0" rIns="0" tIns="0" bIns="0" anchor="ctr"/>
          <a:p>
            <a:pPr algn="ctr"/>
            <a:endParaRPr lang="es-ES" sz="3200" spc="-1" strike="noStrike">
              <a:solidFill>
                <a:srgbClr val="2c3e50"/>
              </a:solidFill>
              <a:uFill>
                <a:solidFill>
                  <a:srgbClr val="ffffff"/>
                </a:solidFill>
              </a:u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15" name="PlaceHolder 2"/>
          <p:cNvSpPr>
            <a:spLocks noGrp="1"/>
          </p:cNvSpPr>
          <p:nvPr>
            <p:ph type="body"/>
          </p:nvPr>
        </p:nvSpPr>
        <p:spPr>
          <a:xfrm>
            <a:off x="360000" y="198000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16" name="PlaceHolder 3"/>
          <p:cNvSpPr>
            <a:spLocks noGrp="1"/>
          </p:cNvSpPr>
          <p:nvPr>
            <p:ph type="body"/>
          </p:nvPr>
        </p:nvSpPr>
        <p:spPr>
          <a:xfrm>
            <a:off x="360000" y="461232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17" name="PlaceHolder 4"/>
          <p:cNvSpPr>
            <a:spLocks noGrp="1"/>
          </p:cNvSpPr>
          <p:nvPr>
            <p:ph type="body"/>
          </p:nvPr>
        </p:nvSpPr>
        <p:spPr>
          <a:xfrm>
            <a:off x="5155920" y="1980000"/>
            <a:ext cx="456732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19" name="PlaceHolder 2"/>
          <p:cNvSpPr>
            <a:spLocks noGrp="1"/>
          </p:cNvSpPr>
          <p:nvPr>
            <p:ph type="body"/>
          </p:nvPr>
        </p:nvSpPr>
        <p:spPr>
          <a:xfrm>
            <a:off x="360000" y="1980000"/>
            <a:ext cx="4567320" cy="504000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20" name="PlaceHolder 3"/>
          <p:cNvSpPr>
            <a:spLocks noGrp="1"/>
          </p:cNvSpPr>
          <p:nvPr>
            <p:ph type="body"/>
          </p:nvPr>
        </p:nvSpPr>
        <p:spPr>
          <a:xfrm>
            <a:off x="5155920" y="198000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21" name="PlaceHolder 4"/>
          <p:cNvSpPr>
            <a:spLocks noGrp="1"/>
          </p:cNvSpPr>
          <p:nvPr>
            <p:ph type="body"/>
          </p:nvPr>
        </p:nvSpPr>
        <p:spPr>
          <a:xfrm>
            <a:off x="5155920" y="461232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01320"/>
            <a:ext cx="9360000" cy="958680"/>
          </a:xfrm>
          <a:prstGeom prst="rect">
            <a:avLst/>
          </a:prstGeom>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23" name="PlaceHolder 2"/>
          <p:cNvSpPr>
            <a:spLocks noGrp="1"/>
          </p:cNvSpPr>
          <p:nvPr>
            <p:ph type="body"/>
          </p:nvPr>
        </p:nvSpPr>
        <p:spPr>
          <a:xfrm>
            <a:off x="360000" y="198000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24" name="PlaceHolder 3"/>
          <p:cNvSpPr>
            <a:spLocks noGrp="1"/>
          </p:cNvSpPr>
          <p:nvPr>
            <p:ph type="body"/>
          </p:nvPr>
        </p:nvSpPr>
        <p:spPr>
          <a:xfrm>
            <a:off x="5155920" y="1980000"/>
            <a:ext cx="456732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
        <p:nvSpPr>
          <p:cNvPr id="25" name="PlaceHolder 4"/>
          <p:cNvSpPr>
            <a:spLocks noGrp="1"/>
          </p:cNvSpPr>
          <p:nvPr>
            <p:ph type="body"/>
          </p:nvPr>
        </p:nvSpPr>
        <p:spPr>
          <a:xfrm>
            <a:off x="360000" y="4612320"/>
            <a:ext cx="9360000" cy="2403720"/>
          </a:xfrm>
          <a:prstGeom prst="rect">
            <a:avLst/>
          </a:prstGeom>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s-ES" sz="4400" spc="-1" strike="noStrike">
                <a:solidFill>
                  <a:srgbClr val="000000"/>
                </a:solidFill>
                <a:uFill>
                  <a:solidFill>
                    <a:srgbClr val="ffffff"/>
                  </a:solidFill>
                </a:uFill>
                <a:latin typeface="Arial"/>
              </a:rPr>
              <a:t>Pulse para editar el formato del texto de título</a:t>
            </a:r>
            <a:endParaRPr lang="es-E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lang="es-ES" sz="3200" spc="-1" strike="noStrike">
                <a:solidFill>
                  <a:srgbClr val="000000"/>
                </a:solidFill>
                <a:uFill>
                  <a:solidFill>
                    <a:srgbClr val="ffffff"/>
                  </a:solidFill>
                </a:uFill>
                <a:latin typeface="Arial"/>
              </a:rPr>
              <a:t>Pulse para editar el formato de esquema del texto</a:t>
            </a:r>
            <a:endParaRPr lang="es-E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s-ES" sz="2800" spc="-1" strike="noStrike">
                <a:solidFill>
                  <a:srgbClr val="000000"/>
                </a:solidFill>
                <a:uFill>
                  <a:solidFill>
                    <a:srgbClr val="ffffff"/>
                  </a:solidFill>
                </a:uFill>
                <a:latin typeface="Arial"/>
              </a:rPr>
              <a:t>Segundo nivel del esquema</a:t>
            </a:r>
            <a:endParaRPr lang="es-E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s-ES" sz="2400" spc="-1" strike="noStrike">
                <a:solidFill>
                  <a:srgbClr val="000000"/>
                </a:solidFill>
                <a:uFill>
                  <a:solidFill>
                    <a:srgbClr val="ffffff"/>
                  </a:solidFill>
                </a:uFill>
                <a:latin typeface="Arial"/>
              </a:rPr>
              <a:t>Tercer nivel del esquema</a:t>
            </a:r>
            <a:endParaRPr lang="es-E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s-ES" sz="2000" spc="-1" strike="noStrike">
                <a:solidFill>
                  <a:srgbClr val="000000"/>
                </a:solidFill>
                <a:uFill>
                  <a:solidFill>
                    <a:srgbClr val="ffffff"/>
                  </a:solidFill>
                </a:uFill>
                <a:latin typeface="Arial"/>
              </a:rPr>
              <a:t>Cuarto nivel del esquema</a:t>
            </a:r>
            <a:endParaRPr lang="es-E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s-ES" sz="2000" spc="-1" strike="noStrike">
                <a:solidFill>
                  <a:srgbClr val="000000"/>
                </a:solidFill>
                <a:uFill>
                  <a:solidFill>
                    <a:srgbClr val="ffffff"/>
                  </a:solidFill>
                </a:uFill>
                <a:latin typeface="Arial"/>
              </a:rPr>
              <a:t>Quinto nivel del esquema</a:t>
            </a:r>
            <a:endParaRPr lang="es-E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s-ES" sz="2000" spc="-1" strike="noStrike">
                <a:solidFill>
                  <a:srgbClr val="000000"/>
                </a:solidFill>
                <a:uFill>
                  <a:solidFill>
                    <a:srgbClr val="ffffff"/>
                  </a:solidFill>
                </a:uFill>
                <a:latin typeface="Arial"/>
              </a:rPr>
              <a:t>Sexto nivel del esquema</a:t>
            </a:r>
            <a:endParaRPr lang="es-E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s-ES" sz="2000" spc="-1" strike="noStrike">
                <a:solidFill>
                  <a:srgbClr val="000000"/>
                </a:solidFill>
                <a:uFill>
                  <a:solidFill>
                    <a:srgbClr val="ffffff"/>
                  </a:solidFill>
                </a:uFill>
                <a:latin typeface="Arial"/>
              </a:rPr>
              <a:t>Séptimo nivel del esquema</a:t>
            </a:r>
            <a:endParaRPr lang="es-E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s-ES" sz="1400" spc="-1" strike="noStrike">
                <a:solidFill>
                  <a:srgbClr val="000000"/>
                </a:solidFill>
                <a:uFill>
                  <a:solidFill>
                    <a:srgbClr val="ffffff"/>
                  </a:solidFill>
                </a:uFill>
                <a:latin typeface="Times New Roman"/>
              </a:rPr>
              <a:t>&lt;fecha/hora&gt;</a:t>
            </a:r>
            <a:endParaRPr lang="es-E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s-ES" sz="1400" spc="-1" strike="noStrike">
                <a:solidFill>
                  <a:srgbClr val="000000"/>
                </a:solidFill>
                <a:uFill>
                  <a:solidFill>
                    <a:srgbClr val="ffffff"/>
                  </a:solidFill>
                </a:uFill>
                <a:latin typeface="Times New Roman"/>
              </a:rPr>
              <a:t>&lt;pie de página&gt;</a:t>
            </a:r>
            <a:endParaRPr lang="es-E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3A55FBDF-7792-4745-95BE-6D28E4163FB7}" type="slidenum">
              <a:rPr lang="es-ES" sz="1400" spc="-1" strike="noStrike">
                <a:solidFill>
                  <a:srgbClr val="000000"/>
                </a:solidFill>
                <a:uFill>
                  <a:solidFill>
                    <a:srgbClr val="ffffff"/>
                  </a:solidFill>
                </a:uFill>
                <a:latin typeface="Times New Roman"/>
              </a:rPr>
              <a:t>&lt;número&gt;</a:t>
            </a:fld>
            <a:endParaRPr lang="es-E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0" y="7200000"/>
            <a:ext cx="10080000" cy="360000"/>
          </a:xfrm>
          <a:prstGeom prst="rect">
            <a:avLst/>
          </a:prstGeom>
          <a:solidFill>
            <a:srgbClr val="2c3e50"/>
          </a:solidFill>
          <a:ln w="72000">
            <a:noFill/>
          </a:ln>
        </p:spPr>
        <p:style>
          <a:lnRef idx="0"/>
          <a:fillRef idx="0"/>
          <a:effectRef idx="0"/>
          <a:fontRef idx="minor"/>
        </p:style>
      </p:sp>
      <p:sp>
        <p:nvSpPr>
          <p:cNvPr id="40" name="CustomShape 2"/>
          <p:cNvSpPr/>
          <p:nvPr/>
        </p:nvSpPr>
        <p:spPr>
          <a:xfrm>
            <a:off x="0" y="0"/>
            <a:ext cx="10080000" cy="1620000"/>
          </a:xfrm>
          <a:prstGeom prst="rect">
            <a:avLst/>
          </a:prstGeom>
          <a:solidFill>
            <a:srgbClr val="2c3e50"/>
          </a:solidFill>
          <a:ln w="72000">
            <a:noFill/>
          </a:ln>
        </p:spPr>
        <p:style>
          <a:lnRef idx="0"/>
          <a:fillRef idx="0"/>
          <a:effectRef idx="0"/>
          <a:fontRef idx="minor"/>
        </p:style>
      </p:sp>
      <p:sp>
        <p:nvSpPr>
          <p:cNvPr id="41" name="PlaceHolder 3"/>
          <p:cNvSpPr>
            <a:spLocks noGrp="1"/>
          </p:cNvSpPr>
          <p:nvPr>
            <p:ph type="title"/>
          </p:nvPr>
        </p:nvSpPr>
        <p:spPr>
          <a:xfrm>
            <a:off x="360000" y="301320"/>
            <a:ext cx="9360000" cy="958680"/>
          </a:xfrm>
          <a:prstGeom prst="rect">
            <a:avLst/>
          </a:prstGeom>
        </p:spPr>
        <p:txBody>
          <a:bodyPr lIns="0" rIns="0" tIns="0" bIns="0" anchor="ctr"/>
          <a:p>
            <a:r>
              <a:rPr b="1" lang="es-ES" sz="3000" spc="-1" strike="noStrike">
                <a:solidFill>
                  <a:srgbClr val="ffffff"/>
                </a:solidFill>
                <a:uFill>
                  <a:solidFill>
                    <a:srgbClr val="ffffff"/>
                  </a:solidFill>
                </a:uFill>
                <a:latin typeface="Source Sans Pro Black"/>
              </a:rPr>
              <a:t>Pulse para editar el formato del texto de título</a:t>
            </a:r>
            <a:endParaRPr b="1" lang="es-ES" sz="3000" spc="-1" strike="noStrike">
              <a:solidFill>
                <a:srgbClr val="ffffff"/>
              </a:solidFill>
              <a:uFill>
                <a:solidFill>
                  <a:srgbClr val="ffffff"/>
                </a:solidFill>
              </a:uFill>
              <a:latin typeface="Source Sans Pro Black"/>
            </a:endParaRPr>
          </a:p>
        </p:txBody>
      </p:sp>
      <p:sp>
        <p:nvSpPr>
          <p:cNvPr id="42" name="PlaceHolder 4"/>
          <p:cNvSpPr>
            <a:spLocks noGrp="1"/>
          </p:cNvSpPr>
          <p:nvPr>
            <p:ph type="body"/>
          </p:nvPr>
        </p:nvSpPr>
        <p:spPr>
          <a:xfrm>
            <a:off x="360000" y="1980000"/>
            <a:ext cx="9360000" cy="5040000"/>
          </a:xfrm>
          <a:prstGeom prst="rect">
            <a:avLst/>
          </a:prstGeom>
        </p:spPr>
        <p:txBody>
          <a:bodyPr lIns="0" rIns="0" tIns="0" bIns="0"/>
          <a:p>
            <a:pPr marL="432000" indent="-324000">
              <a:buClr>
                <a:srgbClr val="2c3e50"/>
              </a:buClr>
              <a:buSzPct val="45000"/>
              <a:buFont typeface="Wingdings" charset="2"/>
              <a:buChar char=""/>
            </a:pPr>
            <a:r>
              <a:rPr b="1" lang="es-ES" sz="3200" spc="-1" strike="noStrike">
                <a:solidFill>
                  <a:srgbClr val="2c3e50"/>
                </a:solidFill>
                <a:uFill>
                  <a:solidFill>
                    <a:srgbClr val="ffffff"/>
                  </a:solidFill>
                </a:uFill>
                <a:latin typeface="Source Sans Pro Semibold"/>
              </a:rPr>
              <a:t>Pulse para editar el formato de esquema del texto</a:t>
            </a:r>
            <a:endParaRPr b="1" lang="es-ES" sz="3200" spc="-1" strike="noStrike">
              <a:solidFill>
                <a:srgbClr val="2c3e50"/>
              </a:solidFill>
              <a:uFill>
                <a:solidFill>
                  <a:srgbClr val="ffffff"/>
                </a:solidFill>
              </a:uFill>
              <a:latin typeface="Source Sans Pro Semibold"/>
            </a:endParaRPr>
          </a:p>
          <a:p>
            <a:pPr lvl="1" marL="864000" indent="-324000">
              <a:buClr>
                <a:srgbClr val="2c3e50"/>
              </a:buClr>
              <a:buSzPct val="75000"/>
              <a:buFont typeface="Symbol" charset="2"/>
              <a:buChar char=""/>
            </a:pPr>
            <a:r>
              <a:rPr lang="es-ES" sz="2800" spc="-1" strike="noStrike">
                <a:solidFill>
                  <a:srgbClr val="2c3e50"/>
                </a:solidFill>
                <a:uFill>
                  <a:solidFill>
                    <a:srgbClr val="ffffff"/>
                  </a:solidFill>
                </a:uFill>
                <a:latin typeface="Source Sans Pro"/>
              </a:rPr>
              <a:t>Segundo nivel del esquema</a:t>
            </a:r>
            <a:endParaRPr lang="es-ES" sz="2800" spc="-1" strike="noStrike">
              <a:solidFill>
                <a:srgbClr val="2c3e50"/>
              </a:solidFill>
              <a:uFill>
                <a:solidFill>
                  <a:srgbClr val="ffffff"/>
                </a:solidFill>
              </a:uFill>
              <a:latin typeface="Source Sans Pro"/>
            </a:endParaRPr>
          </a:p>
          <a:p>
            <a:pPr lvl="2" marL="1296000" indent="-288000">
              <a:buClr>
                <a:srgbClr val="2c3e50"/>
              </a:buClr>
              <a:buSzPct val="45000"/>
              <a:buFont typeface="Wingdings" charset="2"/>
              <a:buChar char=""/>
            </a:pPr>
            <a:r>
              <a:rPr lang="es-ES" sz="2400" spc="-1" strike="noStrike">
                <a:solidFill>
                  <a:srgbClr val="2c3e50"/>
                </a:solidFill>
                <a:uFill>
                  <a:solidFill>
                    <a:srgbClr val="ffffff"/>
                  </a:solidFill>
                </a:uFill>
                <a:latin typeface="Source Sans Pro"/>
              </a:rPr>
              <a:t>Tercer nivel del esquema</a:t>
            </a:r>
            <a:endParaRPr lang="es-ES" sz="2400" spc="-1" strike="noStrike">
              <a:solidFill>
                <a:srgbClr val="2c3e50"/>
              </a:solidFill>
              <a:uFill>
                <a:solidFill>
                  <a:srgbClr val="ffffff"/>
                </a:solidFill>
              </a:uFill>
              <a:latin typeface="Source Sans Pro"/>
            </a:endParaRPr>
          </a:p>
          <a:p>
            <a:pPr lvl="3" marL="1728000" indent="-216000">
              <a:buClr>
                <a:srgbClr val="2c3e50"/>
              </a:buClr>
              <a:buSzPct val="75000"/>
              <a:buFont typeface="Symbol" charset="2"/>
              <a:buChar char=""/>
            </a:pPr>
            <a:r>
              <a:rPr lang="es-ES" sz="2000" spc="-1" strike="noStrike">
                <a:solidFill>
                  <a:srgbClr val="2c3e50"/>
                </a:solidFill>
                <a:uFill>
                  <a:solidFill>
                    <a:srgbClr val="ffffff"/>
                  </a:solidFill>
                </a:uFill>
                <a:latin typeface="Source Sans Pro"/>
              </a:rPr>
              <a:t>Cuarto nivel del esquema</a:t>
            </a:r>
            <a:endParaRPr lang="es-ES" sz="2000" spc="-1" strike="noStrike">
              <a:solidFill>
                <a:srgbClr val="2c3e50"/>
              </a:solidFill>
              <a:uFill>
                <a:solidFill>
                  <a:srgbClr val="ffffff"/>
                </a:solidFill>
              </a:uFill>
              <a:latin typeface="Source Sans Pro"/>
            </a:endParaRPr>
          </a:p>
          <a:p>
            <a:pPr lvl="4" marL="2160000" indent="-216000">
              <a:buClr>
                <a:srgbClr val="2c3e50"/>
              </a:buClr>
              <a:buSzPct val="45000"/>
              <a:buFont typeface="Wingdings" charset="2"/>
              <a:buChar char=""/>
            </a:pPr>
            <a:r>
              <a:rPr lang="es-ES" sz="2000" spc="-1" strike="noStrike">
                <a:solidFill>
                  <a:srgbClr val="2c3e50"/>
                </a:solidFill>
                <a:uFill>
                  <a:solidFill>
                    <a:srgbClr val="ffffff"/>
                  </a:solidFill>
                </a:uFill>
                <a:latin typeface="Source Sans Pro"/>
              </a:rPr>
              <a:t>Quinto nivel del esquema</a:t>
            </a:r>
            <a:endParaRPr lang="es-ES" sz="2000" spc="-1" strike="noStrike">
              <a:solidFill>
                <a:srgbClr val="2c3e50"/>
              </a:solidFill>
              <a:uFill>
                <a:solidFill>
                  <a:srgbClr val="ffffff"/>
                </a:solidFill>
              </a:uFill>
              <a:latin typeface="Source Sans Pro"/>
            </a:endParaRPr>
          </a:p>
          <a:p>
            <a:pPr lvl="5" marL="2592000" indent="-216000">
              <a:buClr>
                <a:srgbClr val="2c3e50"/>
              </a:buClr>
              <a:buSzPct val="45000"/>
              <a:buFont typeface="Wingdings" charset="2"/>
              <a:buChar char=""/>
            </a:pPr>
            <a:r>
              <a:rPr lang="es-ES" sz="2000" spc="-1" strike="noStrike">
                <a:solidFill>
                  <a:srgbClr val="2c3e50"/>
                </a:solidFill>
                <a:uFill>
                  <a:solidFill>
                    <a:srgbClr val="ffffff"/>
                  </a:solidFill>
                </a:uFill>
                <a:latin typeface="Source Sans Pro"/>
              </a:rPr>
              <a:t>Sexto nivel del esquema</a:t>
            </a:r>
            <a:endParaRPr lang="es-ES" sz="2000" spc="-1" strike="noStrike">
              <a:solidFill>
                <a:srgbClr val="2c3e50"/>
              </a:solidFill>
              <a:uFill>
                <a:solidFill>
                  <a:srgbClr val="ffffff"/>
                </a:solidFill>
              </a:uFill>
              <a:latin typeface="Source Sans Pro"/>
            </a:endParaRPr>
          </a:p>
          <a:p>
            <a:pPr lvl="6" marL="3024000" indent="-216000">
              <a:buClr>
                <a:srgbClr val="2c3e50"/>
              </a:buClr>
              <a:buSzPct val="45000"/>
              <a:buFont typeface="Wingdings" charset="2"/>
              <a:buChar char=""/>
            </a:pPr>
            <a:r>
              <a:rPr lang="es-ES" sz="2000" spc="-1" strike="noStrike">
                <a:solidFill>
                  <a:srgbClr val="2c3e50"/>
                </a:solidFill>
                <a:uFill>
                  <a:solidFill>
                    <a:srgbClr val="ffffff"/>
                  </a:solidFill>
                </a:uFill>
                <a:latin typeface="Source Sans Pro"/>
              </a:rPr>
              <a:t>Séptimo nivel del esquema</a:t>
            </a:r>
            <a:endParaRPr lang="es-ES" sz="2000" spc="-1" strike="noStrike">
              <a:solidFill>
                <a:srgbClr val="2c3e50"/>
              </a:solidFill>
              <a:uFill>
                <a:solidFill>
                  <a:srgbClr val="ffffff"/>
                </a:solidFill>
              </a:uFill>
              <a:latin typeface="Source Sans Pro"/>
            </a:endParaRPr>
          </a:p>
        </p:txBody>
      </p:sp>
      <p:sp>
        <p:nvSpPr>
          <p:cNvPr id="43" name="PlaceHolder 5"/>
          <p:cNvSpPr>
            <a:spLocks noGrp="1"/>
          </p:cNvSpPr>
          <p:nvPr>
            <p:ph type="dt"/>
          </p:nvPr>
        </p:nvSpPr>
        <p:spPr>
          <a:xfrm>
            <a:off x="360000" y="7200000"/>
            <a:ext cx="2880000" cy="360000"/>
          </a:xfrm>
          <a:prstGeom prst="rect">
            <a:avLst/>
          </a:prstGeom>
        </p:spPr>
        <p:txBody>
          <a:bodyPr lIns="0" rIns="0" tIns="0" bIns="0"/>
          <a:p>
            <a:r>
              <a:rPr b="1" lang="en-US" sz="1800" spc="-1" strike="noStrike">
                <a:solidFill>
                  <a:srgbClr val="ffffff"/>
                </a:solidFill>
                <a:uFill>
                  <a:solidFill>
                    <a:srgbClr val="ffffff"/>
                  </a:solidFill>
                </a:uFill>
                <a:latin typeface="Source Sans Pro Black"/>
              </a:rPr>
              <a:t>&lt;fecha/hora&gt;</a:t>
            </a:r>
            <a:endParaRPr b="1" lang="es-ES" sz="1800" spc="-1" strike="noStrike">
              <a:solidFill>
                <a:srgbClr val="ffffff"/>
              </a:solidFill>
              <a:uFill>
                <a:solidFill>
                  <a:srgbClr val="ffffff"/>
                </a:solidFill>
              </a:uFill>
              <a:latin typeface="Source Sans Pro Black"/>
            </a:endParaRPr>
          </a:p>
        </p:txBody>
      </p:sp>
      <p:sp>
        <p:nvSpPr>
          <p:cNvPr id="44" name="PlaceHolder 6"/>
          <p:cNvSpPr>
            <a:spLocks noGrp="1"/>
          </p:cNvSpPr>
          <p:nvPr>
            <p:ph type="ftr"/>
          </p:nvPr>
        </p:nvSpPr>
        <p:spPr>
          <a:xfrm>
            <a:off x="3420000" y="7200000"/>
            <a:ext cx="3240000" cy="360000"/>
          </a:xfrm>
          <a:prstGeom prst="rect">
            <a:avLst/>
          </a:prstGeom>
        </p:spPr>
        <p:txBody>
          <a:bodyPr lIns="0" rIns="0" tIns="0" bIns="0"/>
          <a:p>
            <a:pPr algn="ctr"/>
            <a:r>
              <a:rPr b="1" lang="es-ES" sz="1800" spc="-1" strike="noStrike">
                <a:solidFill>
                  <a:srgbClr val="ffffff"/>
                </a:solidFill>
                <a:uFill>
                  <a:solidFill>
                    <a:srgbClr val="ffffff"/>
                  </a:solidFill>
                </a:uFill>
                <a:latin typeface="Source Sans Pro Black"/>
              </a:rPr>
              <a:t>&lt;pie de página&gt;</a:t>
            </a:r>
            <a:endParaRPr b="1" lang="es-ES" sz="1800" spc="-1" strike="noStrike">
              <a:solidFill>
                <a:srgbClr val="ffffff"/>
              </a:solidFill>
              <a:uFill>
                <a:solidFill>
                  <a:srgbClr val="ffffff"/>
                </a:solidFill>
              </a:uFill>
              <a:latin typeface="Source Sans Pro Black"/>
            </a:endParaRPr>
          </a:p>
        </p:txBody>
      </p:sp>
      <p:sp>
        <p:nvSpPr>
          <p:cNvPr id="45" name="CustomShape 7"/>
          <p:cNvSpPr/>
          <p:nvPr/>
        </p:nvSpPr>
        <p:spPr>
          <a:xfrm>
            <a:off x="9270000" y="6894000"/>
            <a:ext cx="540000" cy="540000"/>
          </a:xfrm>
          <a:prstGeom prst="ellipse">
            <a:avLst/>
          </a:prstGeom>
          <a:solidFill>
            <a:srgbClr val="1abc9c"/>
          </a:solidFill>
          <a:ln w="72000">
            <a:noFill/>
          </a:ln>
        </p:spPr>
        <p:style>
          <a:lnRef idx="0"/>
          <a:fillRef idx="0"/>
          <a:effectRef idx="0"/>
          <a:fontRef idx="minor"/>
        </p:style>
      </p:sp>
      <p:sp>
        <p:nvSpPr>
          <p:cNvPr id="46" name="PlaceHolder 8"/>
          <p:cNvSpPr>
            <a:spLocks noGrp="1"/>
          </p:cNvSpPr>
          <p:nvPr>
            <p:ph type="sldNum"/>
          </p:nvPr>
        </p:nvSpPr>
        <p:spPr>
          <a:xfrm>
            <a:off x="9180000" y="6804000"/>
            <a:ext cx="720000" cy="720000"/>
          </a:xfrm>
          <a:prstGeom prst="rect">
            <a:avLst/>
          </a:prstGeom>
        </p:spPr>
        <p:txBody>
          <a:bodyPr lIns="0" rIns="0" tIns="0" bIns="0" anchor="ctr"/>
          <a:p>
            <a:pPr algn="ctr"/>
            <a:fld id="{C52664F2-58C0-4E40-AF77-9FBB4918BA01}" type="slidenum">
              <a:rPr b="1" lang="es-ES" sz="1800" spc="-1" strike="noStrike">
                <a:solidFill>
                  <a:srgbClr val="ffffff"/>
                </a:solidFill>
                <a:uFill>
                  <a:solidFill>
                    <a:srgbClr val="ffffff"/>
                  </a:solidFill>
                </a:uFill>
                <a:latin typeface="Source Sans Pro Black"/>
              </a:rPr>
              <a:t>&lt;número&gt;</a:t>
            </a:fld>
            <a:endParaRPr b="1" lang="es-ES" sz="1800" spc="-1" strike="noStrike">
              <a:solidFill>
                <a:srgbClr val="ffffff"/>
              </a:solidFill>
              <a:uFill>
                <a:solidFill>
                  <a:srgbClr val="ffffff"/>
                </a:solidFill>
              </a:u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157680" y="1760760"/>
            <a:ext cx="7390080" cy="5225760"/>
          </a:xfrm>
          <a:prstGeom prst="rect">
            <a:avLst/>
          </a:prstGeom>
          <a:noFill/>
          <a:ln>
            <a:noFill/>
          </a:ln>
        </p:spPr>
        <p:txBody>
          <a:bodyPr lIns="0" rIns="0" tIns="0" bIns="0" anchor="ctr"/>
          <a:p>
            <a:r>
              <a:rPr lang="es-ES" sz="3200" spc="-1" strike="noStrike">
                <a:solidFill>
                  <a:srgbClr val="2c3e50"/>
                </a:solidFill>
                <a:uFill>
                  <a:solidFill>
                    <a:srgbClr val="ffffff"/>
                  </a:solidFill>
                </a:uFill>
                <a:latin typeface="Arial"/>
              </a:rPr>
              <a:t>Modulo: Plan de Negocios </a:t>
            </a:r>
            <a:endParaRPr lang="es-ES" sz="3200" spc="-1" strike="noStrike">
              <a:solidFill>
                <a:srgbClr val="2c3e50"/>
              </a:solidFill>
              <a:uFill>
                <a:solidFill>
                  <a:srgbClr val="ffffff"/>
                </a:solidFill>
              </a:uFill>
              <a:latin typeface="Source Sans Pro"/>
            </a:endParaRPr>
          </a:p>
          <a:p>
            <a:r>
              <a:rPr lang="es-ES" sz="3200" spc="-1" strike="noStrike">
                <a:solidFill>
                  <a:srgbClr val="2c3e50"/>
                </a:solidFill>
                <a:uFill>
                  <a:solidFill>
                    <a:srgbClr val="ffffff"/>
                  </a:solidFill>
                </a:uFill>
                <a:latin typeface="Arial"/>
              </a:rPr>
              <a:t>Docente: Alejandro Germán Almuna</a:t>
            </a:r>
            <a:endParaRPr lang="es-ES" sz="3200" spc="-1" strike="noStrike">
              <a:solidFill>
                <a:srgbClr val="2c3e50"/>
              </a:solidFill>
              <a:uFill>
                <a:solidFill>
                  <a:srgbClr val="ffffff"/>
                </a:solidFill>
              </a:uFill>
              <a:latin typeface="Source Sans Pro"/>
            </a:endParaRPr>
          </a:p>
          <a:p>
            <a:r>
              <a:rPr lang="es-ES" sz="3200" spc="-1" strike="noStrike">
                <a:solidFill>
                  <a:srgbClr val="2c3e50"/>
                </a:solidFill>
                <a:uFill>
                  <a:solidFill>
                    <a:srgbClr val="ffffff"/>
                  </a:solidFill>
                </a:uFill>
                <a:latin typeface="Arial"/>
              </a:rPr>
              <a:t>Fecha: 01-04-2016</a:t>
            </a:r>
            <a:endParaRPr lang="es-ES" sz="3200" spc="-1" strike="noStrike">
              <a:solidFill>
                <a:srgbClr val="2c3e50"/>
              </a:solidFill>
              <a:uFill>
                <a:solidFill>
                  <a:srgbClr val="ffffff"/>
                </a:solidFill>
              </a:uFill>
              <a:latin typeface="Source Sans Pro"/>
            </a:endParaRPr>
          </a:p>
          <a:p>
            <a:r>
              <a:rPr lang="es-ES" sz="3200" spc="-1" strike="noStrike">
                <a:solidFill>
                  <a:srgbClr val="2c3e50"/>
                </a:solidFill>
                <a:uFill>
                  <a:solidFill>
                    <a:srgbClr val="ffffff"/>
                  </a:solidFill>
                </a:uFill>
                <a:latin typeface="Arial"/>
              </a:rPr>
              <a:t>Sección: 1002</a:t>
            </a:r>
            <a:endParaRPr lang="es-ES" sz="3200" spc="-1" strike="noStrike">
              <a:solidFill>
                <a:srgbClr val="2c3e50"/>
              </a:solidFill>
              <a:uFill>
                <a:solidFill>
                  <a:srgbClr val="ffffff"/>
                </a:solidFill>
              </a:uFill>
              <a:latin typeface="Source Sans Pro"/>
            </a:endParaRPr>
          </a:p>
          <a:p>
            <a:endParaRPr lang="es-ES" sz="3200" spc="-1" strike="noStrike">
              <a:solidFill>
                <a:srgbClr val="2c3e50"/>
              </a:solidFill>
              <a:uFill>
                <a:solidFill>
                  <a:srgbClr val="ffffff"/>
                </a:solidFill>
              </a:uFill>
              <a:latin typeface="Source Sans Pro"/>
            </a:endParaRPr>
          </a:p>
          <a:p>
            <a:r>
              <a:rPr lang="es-ES" sz="3200" spc="-1" strike="noStrike">
                <a:solidFill>
                  <a:srgbClr val="2c3e50"/>
                </a:solidFill>
                <a:uFill>
                  <a:solidFill>
                    <a:srgbClr val="ffffff"/>
                  </a:solidFill>
                </a:uFill>
                <a:latin typeface="Arial"/>
              </a:rPr>
              <a:t>Integrantes</a:t>
            </a:r>
            <a:endParaRPr lang="es-ES" sz="3200" spc="-1" strike="noStrike">
              <a:solidFill>
                <a:srgbClr val="2c3e50"/>
              </a:solidFill>
              <a:uFill>
                <a:solidFill>
                  <a:srgbClr val="ffffff"/>
                </a:solidFill>
              </a:uFill>
              <a:latin typeface="Source Sans Pro"/>
            </a:endParaRPr>
          </a:p>
          <a:p>
            <a:r>
              <a:rPr lang="es-ES" sz="3200" spc="-1" strike="noStrike">
                <a:solidFill>
                  <a:srgbClr val="2c3e50"/>
                </a:solidFill>
                <a:uFill>
                  <a:solidFill>
                    <a:srgbClr val="ffffff"/>
                  </a:solidFill>
                </a:uFill>
                <a:latin typeface="Arial"/>
              </a:rPr>
              <a:t>Nicolás Avila </a:t>
            </a:r>
            <a:endParaRPr lang="es-ES" sz="3200" spc="-1" strike="noStrike">
              <a:solidFill>
                <a:srgbClr val="2c3e50"/>
              </a:solidFill>
              <a:uFill>
                <a:solidFill>
                  <a:srgbClr val="ffffff"/>
                </a:solidFill>
              </a:uFill>
              <a:latin typeface="Source Sans Pro"/>
            </a:endParaRPr>
          </a:p>
          <a:p>
            <a:r>
              <a:rPr lang="es-ES" sz="3200" spc="-1" strike="noStrike">
                <a:solidFill>
                  <a:srgbClr val="2c3e50"/>
                </a:solidFill>
                <a:uFill>
                  <a:solidFill>
                    <a:srgbClr val="ffffff"/>
                  </a:solidFill>
                </a:uFill>
                <a:latin typeface="Arial"/>
              </a:rPr>
              <a:t>Mario Gonzalez</a:t>
            </a:r>
            <a:endParaRPr lang="es-ES" sz="3200" spc="-1" strike="noStrike">
              <a:solidFill>
                <a:srgbClr val="2c3e50"/>
              </a:solidFill>
              <a:uFill>
                <a:solidFill>
                  <a:srgbClr val="ffffff"/>
                </a:solidFill>
              </a:uFill>
              <a:latin typeface="Source Sans Pro"/>
            </a:endParaRPr>
          </a:p>
          <a:p>
            <a:r>
              <a:rPr lang="es-ES" sz="3200" spc="-1" strike="noStrike">
                <a:solidFill>
                  <a:srgbClr val="2c3e50"/>
                </a:solidFill>
                <a:uFill>
                  <a:solidFill>
                    <a:srgbClr val="ffffff"/>
                  </a:solidFill>
                </a:uFill>
                <a:latin typeface="Arial"/>
              </a:rPr>
              <a:t>Edgardo Pino</a:t>
            </a:r>
            <a:endParaRPr lang="es-ES" sz="3200" spc="-1" strike="noStrike">
              <a:solidFill>
                <a:srgbClr val="2c3e50"/>
              </a:solidFill>
              <a:uFill>
                <a:solidFill>
                  <a:srgbClr val="ffffff"/>
                </a:solidFill>
              </a:uFill>
              <a:latin typeface="Source Sans Pro"/>
            </a:endParaRPr>
          </a:p>
          <a:p>
            <a:r>
              <a:rPr lang="es-ES" sz="3200" spc="-1" strike="noStrike">
                <a:solidFill>
                  <a:srgbClr val="2c3e50"/>
                </a:solidFill>
                <a:uFill>
                  <a:solidFill>
                    <a:srgbClr val="ffffff"/>
                  </a:solidFill>
                </a:uFill>
                <a:latin typeface="Arial"/>
              </a:rPr>
              <a:t>Javier Vazquez</a:t>
            </a:r>
            <a:endParaRPr lang="es-ES" sz="3200" spc="-1" strike="noStrike">
              <a:solidFill>
                <a:srgbClr val="2c3e50"/>
              </a:solidFill>
              <a:uFill>
                <a:solidFill>
                  <a:srgbClr val="ffffff"/>
                </a:solidFill>
              </a:uFill>
              <a:latin typeface="Source Sans Pro"/>
            </a:endParaRPr>
          </a:p>
        </p:txBody>
      </p:sp>
      <p:pic>
        <p:nvPicPr>
          <p:cNvPr id="82" name="" descr=""/>
          <p:cNvPicPr/>
          <p:nvPr/>
        </p:nvPicPr>
        <p:blipFill>
          <a:blip r:embed="rId1"/>
          <a:stretch/>
        </p:blipFill>
        <p:spPr>
          <a:xfrm>
            <a:off x="7805160" y="4032000"/>
            <a:ext cx="2046600" cy="2710080"/>
          </a:xfrm>
          <a:prstGeom prst="rect">
            <a:avLst/>
          </a:prstGeom>
          <a:ln>
            <a:noFill/>
          </a:ln>
        </p:spPr>
      </p:pic>
      <p:sp>
        <p:nvSpPr>
          <p:cNvPr id="83" name="TextShape 2"/>
          <p:cNvSpPr txBox="1"/>
          <p:nvPr/>
        </p:nvSpPr>
        <p:spPr>
          <a:xfrm>
            <a:off x="288000" y="215280"/>
            <a:ext cx="9360000" cy="958680"/>
          </a:xfrm>
          <a:prstGeom prst="rect">
            <a:avLst/>
          </a:prstGeom>
          <a:noFill/>
          <a:ln>
            <a:noFill/>
          </a:ln>
        </p:spPr>
      </p:sp>
      <p:sp>
        <p:nvSpPr>
          <p:cNvPr id="84" name="TextShape 3"/>
          <p:cNvSpPr txBox="1"/>
          <p:nvPr/>
        </p:nvSpPr>
        <p:spPr>
          <a:xfrm>
            <a:off x="215640" y="301680"/>
            <a:ext cx="9360000" cy="958680"/>
          </a:xfrm>
          <a:prstGeom prst="rect">
            <a:avLst/>
          </a:prstGeom>
          <a:noFill/>
          <a:ln>
            <a:noFill/>
          </a:ln>
        </p:spPr>
        <p:txBody>
          <a:bodyPr lIns="0" rIns="0" tIns="0" bIns="0" anchor="ctr"/>
          <a:p>
            <a:r>
              <a:rPr b="1" lang="es-ES" sz="3000" spc="-1" strike="noStrike">
                <a:solidFill>
                  <a:srgbClr val="ffffff"/>
                </a:solidFill>
                <a:uFill>
                  <a:solidFill>
                    <a:srgbClr val="ffffff"/>
                  </a:solidFill>
                </a:uFill>
                <a:latin typeface="Source Sans Pro Black"/>
              </a:rPr>
              <a:t>Plan de Ideas de Negocios</a:t>
            </a:r>
            <a:endParaRPr b="1" lang="es-ES" sz="3000" spc="-1" strike="noStrike">
              <a:solidFill>
                <a:srgbClr val="ffffff"/>
              </a:solidFill>
              <a:uFill>
                <a:solidFill>
                  <a:srgbClr val="ffffff"/>
                </a:solidFill>
              </a:uFill>
              <a:latin typeface="Source Sans Pro Black"/>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360000" y="301320"/>
            <a:ext cx="9360000" cy="958680"/>
          </a:xfrm>
          <a:prstGeom prst="rect">
            <a:avLst/>
          </a:prstGeom>
          <a:noFill/>
          <a:ln>
            <a:noFill/>
          </a:ln>
        </p:spPr>
        <p:txBody>
          <a:bodyPr lIns="0" rIns="0" tIns="0" bIns="0" anchor="ctr"/>
          <a:p>
            <a:r>
              <a:rPr lang="es-ES" sz="3000" spc="-1" strike="noStrike">
                <a:solidFill>
                  <a:srgbClr val="ffffff"/>
                </a:solidFill>
                <a:uFill>
                  <a:solidFill>
                    <a:srgbClr val="ffffff"/>
                  </a:solidFill>
                </a:uFill>
                <a:latin typeface="Source Sans Pro Black"/>
              </a:rPr>
              <a:t>Necesidades Insatisfechas </a:t>
            </a:r>
            <a:endParaRPr lang="es-ES" sz="3000" spc="-1" strike="noStrike">
              <a:solidFill>
                <a:srgbClr val="ffffff"/>
              </a:solidFill>
              <a:uFill>
                <a:solidFill>
                  <a:srgbClr val="ffffff"/>
                </a:solidFill>
              </a:uFill>
              <a:latin typeface="Source Sans Pro Black"/>
            </a:endParaRPr>
          </a:p>
        </p:txBody>
      </p:sp>
      <p:sp>
        <p:nvSpPr>
          <p:cNvPr id="97" name="TextShape 2"/>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1. Mejorar y automatizar elementos tecnologicos en Hospital santa cruz.</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Motivo: Los elementos tecnologicos en el hospital santa cruz son muy obsoletos al momento de utilizarlos.</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 </a:t>
            </a:r>
            <a:endParaRPr lang="es-ES" sz="3200" spc="-1" strike="noStrike">
              <a:solidFill>
                <a:srgbClr val="2c3e50"/>
              </a:solidFill>
              <a:uFill>
                <a:solidFill>
                  <a:srgbClr val="ffffff"/>
                </a:solidFill>
              </a:uFill>
              <a:latin typeface="Source Sans Pro Semibold"/>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129240" y="56556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lang="es-ES" sz="3200" spc="-1" strike="noStrike">
                <a:solidFill>
                  <a:srgbClr val="ffffff"/>
                </a:solidFill>
                <a:uFill>
                  <a:solidFill>
                    <a:srgbClr val="ffffff"/>
                  </a:solidFill>
                </a:uFill>
                <a:latin typeface="Source Sans Pro Semibold"/>
              </a:rPr>
              <a:t>Análisis Pesta:</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 </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Politico: </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Economico: </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Social:</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Tecnologico:</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Ambiental:</a:t>
            </a:r>
            <a:endParaRPr lang="es-ES" sz="3200" spc="-1" strike="noStrike">
              <a:solidFill>
                <a:srgbClr val="2c3e50"/>
              </a:solidFill>
              <a:uFill>
                <a:solidFill>
                  <a:srgbClr val="ffffff"/>
                </a:solidFill>
              </a:uFill>
              <a:latin typeface="Source Sans Pro Semibold"/>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2. Mejorar sistema de compra y venta del casino Aiep.</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Motivo: En el casino Aiep, suele estar muy lleno, para esto se debe mejorar el sistema de compra y venta y agregando un servicio en internet,</a:t>
            </a:r>
            <a:r>
              <a:rPr lang="es-ES" sz="3200" spc="-1" strike="noStrike">
                <a:solidFill>
                  <a:srgbClr val="2c3e50"/>
                </a:solidFill>
                <a:uFill>
                  <a:solidFill>
                    <a:srgbClr val="ffffff"/>
                  </a:solidFill>
                </a:uFill>
                <a:latin typeface="Source Sans Pro Semibold"/>
                <a:ea typeface="源ノ角ゴシック Bold"/>
              </a:rPr>
              <a:t> así ahorrarse la fila en el casino, ya que al realizar la compra por internet solo iríamos a retirar nuestro producto</a:t>
            </a:r>
            <a:endParaRPr lang="es-ES" sz="3200" spc="-1" strike="noStrike">
              <a:solidFill>
                <a:srgbClr val="2c3e50"/>
              </a:solidFill>
              <a:uFill>
                <a:solidFill>
                  <a:srgbClr val="ffffff"/>
                </a:solidFill>
              </a:uFill>
              <a:latin typeface="Source Sans Pro Semibold"/>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114840" y="479160"/>
            <a:ext cx="9360000" cy="6737040"/>
          </a:xfrm>
          <a:prstGeom prst="rect">
            <a:avLst/>
          </a:prstGeom>
          <a:noFill/>
          <a:ln>
            <a:noFill/>
          </a:ln>
        </p:spPr>
        <p:txBody>
          <a:bodyPr lIns="0" rIns="0" tIns="0" bIns="0"/>
          <a:p>
            <a:pPr marL="432000" indent="-324000">
              <a:buClr>
                <a:srgbClr val="2c3e50"/>
              </a:buClr>
              <a:buSzPct val="45000"/>
              <a:buFont typeface="Wingdings" charset="2"/>
              <a:buChar char=""/>
            </a:pPr>
            <a:r>
              <a:rPr lang="es-ES" sz="3200" spc="-1" strike="noStrike">
                <a:solidFill>
                  <a:srgbClr val="ffffff"/>
                </a:solidFill>
                <a:uFill>
                  <a:solidFill>
                    <a:srgbClr val="ffffff"/>
                  </a:solidFill>
                </a:uFill>
                <a:latin typeface="Source Sans Pro Semibold"/>
              </a:rPr>
              <a:t>Análisis Pesta:</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 </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 </a:t>
            </a:r>
            <a:endParaRPr b="1"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Político: U</a:t>
            </a:r>
            <a:r>
              <a:rPr lang="es-ES" sz="3200" spc="-1" strike="noStrike">
                <a:solidFill>
                  <a:srgbClr val="2c3e50"/>
                </a:solidFill>
                <a:uFill>
                  <a:solidFill>
                    <a:srgbClr val="ffffff"/>
                  </a:solidFill>
                </a:uFill>
                <a:latin typeface="Source Sans Pro Semibold"/>
                <a:ea typeface="源ノ角ゴシック Bold"/>
              </a:rPr>
              <a:t>na vez aprobado por el director institucional, se empezaría con la creación de esta plataforma web para la comprar los productos del casino a través de internet.</a:t>
            </a:r>
            <a:r>
              <a:rPr lang="es-ES" sz="3200" spc="-1" strike="noStrike">
                <a:solidFill>
                  <a:srgbClr val="2c3e50"/>
                </a:solidFill>
                <a:uFill>
                  <a:solidFill>
                    <a:srgbClr val="ffffff"/>
                  </a:solidFill>
                </a:uFill>
                <a:latin typeface="Source Sans Pro Semibold"/>
              </a:rPr>
              <a:t> </a:t>
            </a:r>
            <a:endParaRPr b="1"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Economico: N</a:t>
            </a:r>
            <a:r>
              <a:rPr lang="es-ES" sz="3200" spc="-1" strike="noStrike">
                <a:solidFill>
                  <a:srgbClr val="2c3e50"/>
                </a:solidFill>
                <a:uFill>
                  <a:solidFill>
                    <a:srgbClr val="ffffff"/>
                  </a:solidFill>
                </a:uFill>
                <a:latin typeface="Source Sans Pro Semibold"/>
                <a:ea typeface="源ノ角ゴシック Bold"/>
              </a:rPr>
              <a:t>o tendrá costo alguno ya que se podría crear por alumnos de programación.</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Social: E</a:t>
            </a:r>
            <a:r>
              <a:rPr lang="es-ES" sz="3200" spc="-1" strike="noStrike">
                <a:solidFill>
                  <a:srgbClr val="2c3e50"/>
                </a:solidFill>
                <a:uFill>
                  <a:solidFill>
                    <a:srgbClr val="ffffff"/>
                  </a:solidFill>
                </a:uFill>
                <a:latin typeface="Source Sans Pro Semibold"/>
                <a:ea typeface="源ノ角ゴシック Bold"/>
              </a:rPr>
              <a:t>sta plataforma beneficiaria a los estudiantes ya que al momento de ir al casino, se forman grandes filas para poder realizar la compra, y ahora con esta plataforma realizarían la compra de forma directa y sólo retirarían su producto en el casino.</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Tecnologico: P</a:t>
            </a:r>
            <a:r>
              <a:rPr lang="es-ES" sz="3200" spc="-1" strike="noStrike">
                <a:solidFill>
                  <a:srgbClr val="2c3e50"/>
                </a:solidFill>
                <a:uFill>
                  <a:solidFill>
                    <a:srgbClr val="ffffff"/>
                  </a:solidFill>
                </a:uFill>
                <a:latin typeface="Source Sans Pro Semibold"/>
                <a:ea typeface="源ノ角ゴシック Bold"/>
              </a:rPr>
              <a:t>odrán acceder a través de internet para poder realizar sus compras.</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Ambiental: N</a:t>
            </a:r>
            <a:r>
              <a:rPr lang="es-ES" sz="3200" spc="-1" strike="noStrike">
                <a:solidFill>
                  <a:srgbClr val="2c3e50"/>
                </a:solidFill>
                <a:uFill>
                  <a:solidFill>
                    <a:srgbClr val="ffffff"/>
                  </a:solidFill>
                </a:uFill>
                <a:latin typeface="Source Sans Pro Semibold"/>
                <a:ea typeface="源ノ角ゴシック Bold"/>
              </a:rPr>
              <a:t>o tiene efectos en el medio ambiente ya que se estaría siendo utilizada a travez de una computadora o del dispositivo móvil.</a:t>
            </a:r>
            <a:endParaRPr lang="es-ES" sz="3200" spc="-1" strike="noStrike">
              <a:solidFill>
                <a:srgbClr val="2c3e50"/>
              </a:solidFill>
              <a:uFill>
                <a:solidFill>
                  <a:srgbClr val="ffffff"/>
                </a:solidFill>
              </a:uFill>
              <a:latin typeface="Source Sans Pro Semibold"/>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360000" y="301320"/>
            <a:ext cx="9360000" cy="958680"/>
          </a:xfrm>
          <a:prstGeom prst="rect">
            <a:avLst/>
          </a:prstGeom>
          <a:noFill/>
          <a:ln>
            <a:noFill/>
          </a:ln>
        </p:spPr>
        <p:txBody>
          <a:bodyPr lIns="0" rIns="0" tIns="0" bIns="0" anchor="ctr"/>
          <a:p>
            <a:r>
              <a:rPr lang="es-ES" sz="3000" spc="-1" strike="noStrike">
                <a:solidFill>
                  <a:srgbClr val="ffffff"/>
                </a:solidFill>
                <a:uFill>
                  <a:solidFill>
                    <a:srgbClr val="ffffff"/>
                  </a:solidFill>
                </a:uFill>
                <a:latin typeface="Arial"/>
              </a:rPr>
              <a:t>Necesidades No Cubiertas </a:t>
            </a:r>
            <a:endParaRPr lang="es-ES" sz="3000" spc="-1" strike="noStrike">
              <a:solidFill>
                <a:srgbClr val="ffffff"/>
              </a:solidFill>
              <a:uFill>
                <a:solidFill>
                  <a:srgbClr val="ffffff"/>
                </a:solidFill>
              </a:uFill>
              <a:latin typeface="Arial"/>
            </a:endParaRPr>
          </a:p>
        </p:txBody>
      </p:sp>
      <p:sp>
        <p:nvSpPr>
          <p:cNvPr id="102" name="TextShape 2"/>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1. Implementar</a:t>
            </a:r>
            <a:r>
              <a:rPr lang="en-US" sz="3200" spc="-1" strike="noStrike">
                <a:solidFill>
                  <a:srgbClr val="2c3e50"/>
                </a:solidFill>
                <a:uFill>
                  <a:solidFill>
                    <a:srgbClr val="ffffff"/>
                  </a:solidFill>
                </a:uFill>
                <a:latin typeface="Source Sans Pro Semibold"/>
                <a:ea typeface="源ノ角ゴシック Bold"/>
              </a:rPr>
              <a:t> una línea de buses que cumpla recorridos en las zonas semi-urbanas (pequeños núcleos urbanos) en Colchagua.</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n-US" sz="3200" spc="-1" strike="noStrike">
                <a:solidFill>
                  <a:srgbClr val="2c3e50"/>
                </a:solidFill>
                <a:uFill>
                  <a:solidFill>
                    <a:srgbClr val="ffffff"/>
                  </a:solidFill>
                </a:uFill>
                <a:latin typeface="Source Sans Pro Semibold"/>
                <a:ea typeface="源ノ角ゴシック Bold"/>
              </a:rPr>
              <a:t>Motivo: Algunas ciudades como San Fernando, Nancagua, Santa Cruz y Peralillo entre otras, tienen sus servicios de buses con recorridos permanentes, ya que la gente puede desplazarse tranquilamente a diferentes puntos de la región, pero otras comunas como Chépica, Chimbarongo y Pumanque no tienen servicio de buses o es escaso, lo que la gente deba tomar más de una locomoción y eso incurre en más gasto de dinero para traslado.</a:t>
            </a:r>
            <a:endParaRPr lang="es-ES" sz="3200" spc="-1" strike="noStrike">
              <a:solidFill>
                <a:srgbClr val="2c3e50"/>
              </a:solidFill>
              <a:uFill>
                <a:solidFill>
                  <a:srgbClr val="ffffff"/>
                </a:solidFill>
              </a:uFill>
              <a:latin typeface="Source Sans Pro Semibold"/>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158040" y="695880"/>
            <a:ext cx="9360000" cy="6736680"/>
          </a:xfrm>
          <a:prstGeom prst="rect">
            <a:avLst/>
          </a:prstGeom>
          <a:noFill/>
          <a:ln>
            <a:noFill/>
          </a:ln>
        </p:spPr>
        <p:txBody>
          <a:bodyPr lIns="0" rIns="0" tIns="0" bIns="0"/>
          <a:p>
            <a:pPr marL="432000" indent="-324000">
              <a:buClr>
                <a:srgbClr val="2c3e50"/>
              </a:buClr>
              <a:buSzPct val="45000"/>
              <a:buFont typeface="Wingdings" charset="2"/>
              <a:buChar char=""/>
            </a:pPr>
            <a:r>
              <a:rPr lang="es-ES" sz="3200" spc="-1" strike="noStrike">
                <a:solidFill>
                  <a:srgbClr val="ffffff"/>
                </a:solidFill>
                <a:uFill>
                  <a:solidFill>
                    <a:srgbClr val="ffffff"/>
                  </a:solidFill>
                </a:uFill>
                <a:latin typeface="Source Sans Pro Semibold"/>
              </a:rPr>
              <a:t>Análisis Pesta:</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 </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Politico: </a:t>
            </a:r>
            <a:r>
              <a:rPr lang="en-US" sz="3200" spc="-1" strike="noStrike">
                <a:solidFill>
                  <a:srgbClr val="2c3e50"/>
                </a:solidFill>
                <a:uFill>
                  <a:solidFill>
                    <a:srgbClr val="ffffff"/>
                  </a:solidFill>
                </a:uFill>
                <a:latin typeface="Source Sans Pro Semibold"/>
                <a:ea typeface="源ノ角ゴシック Bold"/>
              </a:rPr>
              <a:t>Se debe regularizar patentes y demás trámites en la Seremi de Transportes, servicio de Impuestos internos, municipalidades, entre otros.</a:t>
            </a:r>
            <a:r>
              <a:rPr lang="es-ES" sz="3200" spc="-1" strike="noStrike">
                <a:solidFill>
                  <a:srgbClr val="2c3e50"/>
                </a:solidFill>
                <a:uFill>
                  <a:solidFill>
                    <a:srgbClr val="ffffff"/>
                  </a:solidFill>
                </a:uFill>
                <a:latin typeface="Source Sans Pro Semibold"/>
              </a:rPr>
              <a:t> </a:t>
            </a:r>
            <a:endParaRPr b="1"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Economico: </a:t>
            </a:r>
            <a:r>
              <a:rPr lang="en-US" sz="3200" spc="-1" strike="noStrike">
                <a:solidFill>
                  <a:srgbClr val="2c3e50"/>
                </a:solidFill>
                <a:uFill>
                  <a:solidFill>
                    <a:srgbClr val="ffffff"/>
                  </a:solidFill>
                </a:uFill>
                <a:latin typeface="Source Sans Pro Semibold"/>
                <a:ea typeface="源ノ角ゴシック Bold"/>
              </a:rPr>
              <a:t>Para la futura empresa tendrá algunos inconvenientes a la hora de invertir en maquinaria, ya que éstas serán nuevas y exportadas, eso traerá más gasto, eso sin incluir capacitación a los choferes y auxiliares, patentes, seguros, etc.</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Social: </a:t>
            </a:r>
            <a:r>
              <a:rPr lang="en-US" sz="3200" spc="-1" strike="noStrike">
                <a:solidFill>
                  <a:srgbClr val="2c3e50"/>
                </a:solidFill>
                <a:uFill>
                  <a:solidFill>
                    <a:srgbClr val="ffffff"/>
                  </a:solidFill>
                </a:uFill>
                <a:latin typeface="Source Sans Pro Semibold"/>
                <a:ea typeface="源ノ角ゴシック Bold"/>
              </a:rPr>
              <a:t>Beneficios total a sus pasajeros, ya que cubrirá sectores apartados e impedirá gastar más dinero o esperar mucho tiempo para su micro.</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Tecnologico: </a:t>
            </a:r>
            <a:r>
              <a:rPr lang="en-US" sz="3200" spc="-1" strike="noStrike">
                <a:solidFill>
                  <a:srgbClr val="2c3e50"/>
                </a:solidFill>
                <a:uFill>
                  <a:solidFill>
                    <a:srgbClr val="ffffff"/>
                  </a:solidFill>
                </a:uFill>
                <a:latin typeface="Source Sans Pro Semibold"/>
                <a:ea typeface="源ノ角ゴシック Bold"/>
              </a:rPr>
              <a:t>Llegarán buses del año, en caso contrario del año anterior, pero éstos traerán cinturón de seguridad, asientos cómodos, panel de control de velocidad, etc.</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Ambiental:</a:t>
            </a:r>
            <a:r>
              <a:rPr lang="en-US" sz="3200" spc="-1" strike="noStrike">
                <a:solidFill>
                  <a:srgbClr val="2c3e50"/>
                </a:solidFill>
                <a:uFill>
                  <a:solidFill>
                    <a:srgbClr val="ffffff"/>
                  </a:solidFill>
                </a:uFill>
                <a:latin typeface="Source Sans Pro Semibold"/>
                <a:ea typeface="源ノ角ゴシック Bold"/>
              </a:rPr>
              <a:t>Como los buses usan combustible, derivarán a más contaminación, por consiguiente, en este punto se buscará una alternativa de que el combustible usado rinda más por kilómetro. </a:t>
            </a:r>
            <a:endParaRPr lang="es-ES" sz="3200" spc="-1" strike="noStrike">
              <a:solidFill>
                <a:srgbClr val="2c3e50"/>
              </a:solidFill>
              <a:uFill>
                <a:solidFill>
                  <a:srgbClr val="ffffff"/>
                </a:solidFill>
              </a:uFill>
              <a:latin typeface="Source Sans Pro Semibold"/>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360000" y="301320"/>
            <a:ext cx="9360000" cy="958680"/>
          </a:xfrm>
          <a:prstGeom prst="rect">
            <a:avLst/>
          </a:prstGeom>
          <a:noFill/>
          <a:ln>
            <a:noFill/>
          </a:ln>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105" name="TextShape 2"/>
          <p:cNvSpPr txBox="1"/>
          <p:nvPr/>
        </p:nvSpPr>
        <p:spPr>
          <a:xfrm>
            <a:off x="360000" y="1980000"/>
            <a:ext cx="9360000" cy="5040000"/>
          </a:xfrm>
          <a:prstGeom prst="rect">
            <a:avLst/>
          </a:prstGeom>
          <a:noFill/>
          <a:ln>
            <a:noFill/>
          </a:ln>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360000" y="301320"/>
            <a:ext cx="9360000" cy="958680"/>
          </a:xfrm>
          <a:prstGeom prst="rect">
            <a:avLst/>
          </a:prstGeom>
          <a:noFill/>
          <a:ln>
            <a:noFill/>
          </a:ln>
        </p:spPr>
        <p:txBody>
          <a:bodyPr lIns="0" rIns="0" tIns="0" bIns="0" anchor="ctr"/>
          <a:p>
            <a:endParaRPr b="1" lang="es-ES" sz="3000" spc="-1" strike="noStrike">
              <a:solidFill>
                <a:srgbClr val="ffffff"/>
              </a:solidFill>
              <a:uFill>
                <a:solidFill>
                  <a:srgbClr val="ffffff"/>
                </a:solidFill>
              </a:uFill>
              <a:latin typeface="Source Sans Pro Black"/>
            </a:endParaRPr>
          </a:p>
        </p:txBody>
      </p:sp>
      <p:sp>
        <p:nvSpPr>
          <p:cNvPr id="107" name="TextShape 2"/>
          <p:cNvSpPr txBox="1"/>
          <p:nvPr/>
        </p:nvSpPr>
        <p:spPr>
          <a:xfrm>
            <a:off x="360000" y="1980000"/>
            <a:ext cx="9360000" cy="5040000"/>
          </a:xfrm>
          <a:prstGeom prst="rect">
            <a:avLst/>
          </a:prstGeom>
          <a:noFill/>
          <a:ln>
            <a:noFill/>
          </a:ln>
        </p:spPr>
        <p:txBody>
          <a:bodyPr lIns="0" rIns="0" tIns="0" bIns="0"/>
          <a:p>
            <a:endParaRPr b="1" lang="es-ES" sz="3200" spc="-1" strike="noStrike">
              <a:solidFill>
                <a:srgbClr val="2c3e50"/>
              </a:solidFill>
              <a:uFill>
                <a:solidFill>
                  <a:srgbClr val="ffffff"/>
                </a:solidFill>
              </a:uFill>
              <a:latin typeface="Source Sans Pro Semibold"/>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504000" y="301320"/>
            <a:ext cx="9071640" cy="1262160"/>
          </a:xfrm>
          <a:prstGeom prst="rect">
            <a:avLst/>
          </a:prstGeom>
          <a:noFill/>
          <a:ln>
            <a:noFill/>
          </a:ln>
        </p:spPr>
        <p:txBody>
          <a:bodyPr lIns="0" rIns="0" tIns="0" bIns="0" anchor="ctr"/>
          <a:p>
            <a:r>
              <a:rPr b="1" lang="es-ES" sz="3000" spc="-1" strike="noStrike">
                <a:solidFill>
                  <a:srgbClr val="ffffff"/>
                </a:solidFill>
                <a:uFill>
                  <a:solidFill>
                    <a:srgbClr val="ffffff"/>
                  </a:solidFill>
                </a:uFill>
                <a:latin typeface="Source Sans Pro Black"/>
              </a:rPr>
              <a:t>El Mercado Competente</a:t>
            </a:r>
            <a:endParaRPr b="1" lang="es-ES" sz="3000" spc="-1" strike="noStrike">
              <a:solidFill>
                <a:srgbClr val="ffffff"/>
              </a:solidFill>
              <a:uFill>
                <a:solidFill>
                  <a:srgbClr val="ffffff"/>
                </a:solidFill>
              </a:uFill>
              <a:latin typeface="Source Sans Pro Black"/>
            </a:endParaRPr>
          </a:p>
        </p:txBody>
      </p:sp>
      <p:sp>
        <p:nvSpPr>
          <p:cNvPr id="109" name="TextShape 2"/>
          <p:cNvSpPr txBox="1"/>
          <p:nvPr/>
        </p:nvSpPr>
        <p:spPr>
          <a:xfrm>
            <a:off x="504000" y="1769040"/>
            <a:ext cx="9071640" cy="4384440"/>
          </a:xfrm>
          <a:prstGeom prst="rect">
            <a:avLst/>
          </a:prstGeom>
          <a:noFill/>
          <a:ln>
            <a:noFill/>
          </a:ln>
        </p:spPr>
        <p:txBody>
          <a:bodyPr lIns="0" rIns="0" tIns="0" bIns="0"/>
          <a:p>
            <a:pPr marL="432000" indent="-324000">
              <a:buClr>
                <a:srgbClr val="2c3e50"/>
              </a:buClr>
              <a:buSzPct val="45000"/>
              <a:buFont typeface="Wingdings" charset="2"/>
              <a:buChar char=""/>
            </a:pPr>
            <a:r>
              <a:rPr b="1" lang="es-ES" sz="3200" spc="-1" strike="noStrike">
                <a:solidFill>
                  <a:srgbClr val="2c3e50"/>
                </a:solidFill>
                <a:uFill>
                  <a:solidFill>
                    <a:srgbClr val="ffffff"/>
                  </a:solidFill>
                </a:uFill>
                <a:latin typeface="Source Sans Pro Semibold"/>
              </a:rPr>
              <a:t>Hoy en día el mercado competente esta presente en todas partes, tanto así que una empresa que recién se esta instalando en el mundo de los negocios le costara mantenerse.</a:t>
            </a:r>
            <a:endParaRPr b="1" lang="es-ES" sz="3200" spc="-1" strike="noStrike">
              <a:solidFill>
                <a:srgbClr val="2c3e50"/>
              </a:solidFill>
              <a:uFill>
                <a:solidFill>
                  <a:srgbClr val="ffffff"/>
                </a:solidFill>
              </a:uFill>
              <a:latin typeface="Source Sans Pro Semibold"/>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230040" y="228960"/>
            <a:ext cx="9360000" cy="958680"/>
          </a:xfrm>
          <a:prstGeom prst="rect">
            <a:avLst/>
          </a:prstGeom>
          <a:noFill/>
          <a:ln>
            <a:noFill/>
          </a:ln>
        </p:spPr>
        <p:txBody>
          <a:bodyPr lIns="0" rIns="0" tIns="0" bIns="0" anchor="ctr"/>
          <a:p>
            <a:r>
              <a:rPr lang="es-ES" sz="3000" spc="-1" strike="noStrike">
                <a:solidFill>
                  <a:srgbClr val="ffffff"/>
                </a:solidFill>
                <a:uFill>
                  <a:solidFill>
                    <a:srgbClr val="ffffff"/>
                  </a:solidFill>
                </a:uFill>
                <a:latin typeface="Source Sans Pro Black"/>
              </a:rPr>
              <a:t>Introducción</a:t>
            </a:r>
            <a:endParaRPr lang="es-ES" sz="3000" spc="-1" strike="noStrike">
              <a:solidFill>
                <a:srgbClr val="ffffff"/>
              </a:solidFill>
              <a:uFill>
                <a:solidFill>
                  <a:srgbClr val="ffffff"/>
                </a:solidFill>
              </a:uFill>
              <a:latin typeface="Source Sans Pro Black"/>
            </a:endParaRPr>
          </a:p>
        </p:txBody>
      </p:sp>
      <p:sp>
        <p:nvSpPr>
          <p:cNvPr id="86" name="TextShape 2"/>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Arial"/>
              </a:rPr>
              <a:t>Sabemos que en el mundo actual hay diversas empresas que cumplen con sus objetivo, otras que no cumplen las necesidades del cliente. Para esto se abordará  diversas ideas viables para satisfacer al cliente.</a:t>
            </a:r>
            <a:endParaRPr lang="es-ES" sz="3200" spc="-1" strike="noStrike">
              <a:solidFill>
                <a:srgbClr val="2c3e5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244440" y="156960"/>
            <a:ext cx="9071640" cy="1262160"/>
          </a:xfrm>
          <a:prstGeom prst="rect">
            <a:avLst/>
          </a:prstGeom>
          <a:noFill/>
          <a:ln>
            <a:noFill/>
          </a:ln>
        </p:spPr>
        <p:txBody>
          <a:bodyPr lIns="0" rIns="0" tIns="0" bIns="0" anchor="ctr"/>
          <a:p>
            <a:r>
              <a:rPr lang="es-ES" sz="3000" spc="-1" strike="noStrike">
                <a:solidFill>
                  <a:srgbClr val="ffffff"/>
                </a:solidFill>
                <a:uFill>
                  <a:solidFill>
                    <a:srgbClr val="ffffff"/>
                  </a:solidFill>
                </a:uFill>
                <a:latin typeface="Source Sans Pro Black"/>
              </a:rPr>
              <a:t>Ideas de Negocios </a:t>
            </a:r>
            <a:endParaRPr lang="es-ES" sz="3000" spc="-1" strike="noStrike">
              <a:solidFill>
                <a:srgbClr val="ffffff"/>
              </a:solidFill>
              <a:uFill>
                <a:solidFill>
                  <a:srgbClr val="ffffff"/>
                </a:solidFill>
              </a:uFill>
              <a:latin typeface="Source Sans Pro Black"/>
            </a:endParaRPr>
          </a:p>
        </p:txBody>
      </p:sp>
      <p:sp>
        <p:nvSpPr>
          <p:cNvPr id="88" name="TextShape 2"/>
          <p:cNvSpPr txBox="1"/>
          <p:nvPr/>
        </p:nvSpPr>
        <p:spPr>
          <a:xfrm>
            <a:off x="504000" y="1769040"/>
            <a:ext cx="9071640" cy="1902960"/>
          </a:xfrm>
          <a:prstGeom prst="rect">
            <a:avLst/>
          </a:prstGeom>
          <a:noFill/>
          <a:ln>
            <a:noFill/>
          </a:ln>
        </p:spPr>
        <p:txBody>
          <a:bodyPr lIns="0" rIns="0" tIns="0" bIns="0"/>
          <a:p>
            <a:pPr marL="432000" indent="-324000">
              <a:buClr>
                <a:srgbClr val="2c3e50"/>
              </a:buClr>
              <a:buSzPct val="45000"/>
              <a:buFont typeface="Wingdings" charset="2"/>
              <a:buChar char=""/>
            </a:pPr>
            <a:r>
              <a:rPr lang="es-ES" sz="3200" spc="-1" strike="noStrike">
                <a:solidFill>
                  <a:srgbClr val="000000"/>
                </a:solidFill>
                <a:uFill>
                  <a:solidFill>
                    <a:srgbClr val="ffffff"/>
                  </a:solidFill>
                </a:uFill>
                <a:latin typeface="Arial"/>
              </a:rPr>
              <a:t>Las ideas de negocios nos permite tener una visión amplia de como podemos abordar una necesidad, satisfacer al cliente o proyectarse hacia al futuro.</a:t>
            </a:r>
            <a:endParaRPr lang="es-E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259200" y="316800"/>
            <a:ext cx="9360000" cy="900000"/>
          </a:xfrm>
          <a:prstGeom prst="rect">
            <a:avLst/>
          </a:prstGeom>
          <a:noFill/>
          <a:ln>
            <a:noFill/>
          </a:ln>
        </p:spPr>
        <p:txBody>
          <a:bodyPr lIns="0" rIns="0" tIns="0" bIns="0" anchor="ctr"/>
          <a:p>
            <a:r>
              <a:rPr lang="es-ES" sz="3000" spc="-1" strike="noStrike">
                <a:solidFill>
                  <a:srgbClr val="ffffff"/>
                </a:solidFill>
                <a:uFill>
                  <a:solidFill>
                    <a:srgbClr val="ffffff"/>
                  </a:solidFill>
                </a:uFill>
                <a:latin typeface="Source Sans Pro Black"/>
              </a:rPr>
              <a:t>Nuevas Necesidades</a:t>
            </a:r>
            <a:endParaRPr lang="es-ES" sz="3000" spc="-1" strike="noStrike">
              <a:solidFill>
                <a:srgbClr val="ffffff"/>
              </a:solidFill>
              <a:uFill>
                <a:solidFill>
                  <a:srgbClr val="ffffff"/>
                </a:solidFill>
              </a:uFill>
              <a:latin typeface="Source Sans Pro Black"/>
            </a:endParaRPr>
          </a:p>
        </p:txBody>
      </p:sp>
      <p:sp>
        <p:nvSpPr>
          <p:cNvPr id="90" name="TextShape 2"/>
          <p:cNvSpPr txBox="1"/>
          <p:nvPr/>
        </p:nvSpPr>
        <p:spPr>
          <a:xfrm>
            <a:off x="292320" y="1809360"/>
            <a:ext cx="9434520" cy="4384440"/>
          </a:xfrm>
          <a:prstGeom prst="rect">
            <a:avLst/>
          </a:prstGeom>
          <a:noFill/>
          <a:ln>
            <a:noFill/>
          </a:ln>
        </p:spPr>
        <p:txBody>
          <a:bodyPr lIns="0" rIns="0" tIns="0" bIns="0"/>
          <a:p>
            <a:pPr marL="432000" indent="-324000">
              <a:buClr>
                <a:srgbClr val="000000"/>
              </a:buClr>
              <a:buSzPct val="45000"/>
              <a:buFont typeface="Wingdings" charset="2"/>
              <a:buChar char=""/>
            </a:pPr>
            <a:r>
              <a:rPr lang="es-ES" sz="3200" spc="-1" strike="noStrike">
                <a:solidFill>
                  <a:srgbClr val="000000"/>
                </a:solidFill>
                <a:uFill>
                  <a:solidFill>
                    <a:srgbClr val="ffffff"/>
                  </a:solidFill>
                </a:uFill>
                <a:latin typeface="Arial"/>
              </a:rPr>
              <a:t>1. Creación Reten de Carabineros Comuna Palmilla.</a:t>
            </a:r>
            <a:endParaRPr lang="es-E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s-ES" sz="3200" spc="-1" strike="noStrike">
                <a:solidFill>
                  <a:srgbClr val="000000"/>
                </a:solidFill>
                <a:uFill>
                  <a:solidFill>
                    <a:srgbClr val="ffffff"/>
                  </a:solidFill>
                </a:uFill>
                <a:latin typeface="Arial"/>
              </a:rPr>
              <a:t>Motivo: El Pueblo en si no cuenta con un reten, ante una emergencia se debe concurrir a la comisaria de Santa cruz. La población se ve expuesta a robos o secuestros.</a:t>
            </a:r>
            <a:endParaRPr lang="es-E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128880" y="649440"/>
            <a:ext cx="9360000" cy="5836680"/>
          </a:xfrm>
          <a:prstGeom prst="rect">
            <a:avLst/>
          </a:prstGeom>
          <a:noFill/>
          <a:ln>
            <a:noFill/>
          </a:ln>
        </p:spPr>
        <p:txBody>
          <a:bodyPr lIns="0" rIns="0" tIns="0" bIns="0"/>
          <a:p>
            <a:pPr marL="432000" indent="-324000">
              <a:buClr>
                <a:srgbClr val="2c3e50"/>
              </a:buClr>
              <a:buSzPct val="45000"/>
              <a:buFont typeface="Wingdings" charset="2"/>
              <a:buChar char=""/>
            </a:pPr>
            <a:r>
              <a:rPr lang="es-ES" sz="3200" spc="-1" strike="noStrike">
                <a:solidFill>
                  <a:srgbClr val="ffffff"/>
                </a:solidFill>
                <a:uFill>
                  <a:solidFill>
                    <a:srgbClr val="ffffff"/>
                  </a:solidFill>
                </a:uFill>
                <a:latin typeface="Source Sans Pro Semibold"/>
              </a:rPr>
              <a:t>Análisis Pesta:</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pc="-1" strike="noStrike">
                <a:solidFill>
                  <a:srgbClr val="ffffff"/>
                </a:solidFill>
                <a:uFill>
                  <a:solidFill>
                    <a:srgbClr val="ffffff"/>
                  </a:solidFill>
                </a:uFill>
                <a:latin typeface="Source Sans Pro Semibold"/>
              </a:rPr>
              <a:t> </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pc="-1" strike="noStrike">
                <a:solidFill>
                  <a:srgbClr val="2c3e50"/>
                </a:solidFill>
                <a:uFill>
                  <a:solidFill>
                    <a:srgbClr val="ffffff"/>
                  </a:solidFill>
                </a:uFill>
                <a:latin typeface="Source Sans Pro Semibold"/>
              </a:rPr>
              <a:t> </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pc="-1" strike="noStrike">
                <a:solidFill>
                  <a:srgbClr val="2c3e50"/>
                </a:solidFill>
                <a:uFill>
                  <a:solidFill>
                    <a:srgbClr val="ffffff"/>
                  </a:solidFill>
                </a:uFill>
                <a:latin typeface="Source Sans Pro Semibold"/>
              </a:rPr>
              <a:t>Politica: Después de haberse llegado en un acuerdo en la cámara de diputados, el reten se construirá en dicha localidad.</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pc="-1" strike="noStrike">
                <a:solidFill>
                  <a:srgbClr val="2c3e50"/>
                </a:solidFill>
                <a:uFill>
                  <a:solidFill>
                    <a:srgbClr val="ffffff"/>
                  </a:solidFill>
                </a:uFill>
                <a:latin typeface="Source Sans Pro Semibold"/>
              </a:rPr>
              <a:t>Económica: El Estado financia la construcción y mantención de dicho reten.</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pc="-1" strike="noStrike">
                <a:solidFill>
                  <a:srgbClr val="2c3e50"/>
                </a:solidFill>
                <a:uFill>
                  <a:solidFill>
                    <a:srgbClr val="ffffff"/>
                  </a:solidFill>
                </a:uFill>
                <a:latin typeface="Source Sans Pro Semibold"/>
              </a:rPr>
              <a:t>Social: Brinda un beneficio total a sus habitantes, dándole seguridad a la comuna cosa de cualquier eventualidad informar inmediatamente a la fiscalía</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pc="-1" strike="noStrike">
                <a:solidFill>
                  <a:srgbClr val="2c3e50"/>
                </a:solidFill>
                <a:uFill>
                  <a:solidFill>
                    <a:srgbClr val="ffffff"/>
                  </a:solidFill>
                </a:uFill>
                <a:latin typeface="Source Sans Pro Semibold"/>
              </a:rPr>
              <a:t>Tecnológico: Llegara nueva Implementación para facilitar la tarea del reten, ejemplo, foto radares, patrullas, reclutamiento de nuevo personal etc. </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pc="-1" strike="noStrike">
                <a:solidFill>
                  <a:srgbClr val="2c3e50"/>
                </a:solidFill>
                <a:uFill>
                  <a:solidFill>
                    <a:srgbClr val="ffffff"/>
                  </a:solidFill>
                </a:uFill>
                <a:latin typeface="Source Sans Pro Semibold"/>
              </a:rPr>
              <a:t>Ambiental: Como las Patrullas utilizan Combustible fósil hasta el momento no existe alternativas como solución</a:t>
            </a:r>
            <a:endParaRPr lang="es-ES" sz="3200" spc="-1" strike="noStrike">
              <a:solidFill>
                <a:srgbClr val="2c3e50"/>
              </a:solidFill>
              <a:uFill>
                <a:solidFill>
                  <a:srgbClr val="ffffff"/>
                </a:solidFill>
              </a:uFill>
              <a:latin typeface="Source Sans Pro Semibold"/>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2. Creación de un Gimnasio para Inst. Aiep</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Motivo: El Instituto no cuenta con un Gimnasio propio, dándole una desventaja a los alumnos del técnico deportivo para poder realizar su practica, estos constantemente deben concurrir a Gimnasios municipales.</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 </a:t>
            </a:r>
            <a:endParaRPr lang="es-ES" sz="3200" spc="-1" strike="noStrike">
              <a:solidFill>
                <a:srgbClr val="2c3e50"/>
              </a:solidFill>
              <a:uFill>
                <a:solidFill>
                  <a:srgbClr val="ffffff"/>
                </a:solidFill>
              </a:uFill>
              <a:latin typeface="Source Sans Pro Semibold"/>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114480" y="554040"/>
            <a:ext cx="9360000" cy="6500520"/>
          </a:xfrm>
          <a:prstGeom prst="rect">
            <a:avLst/>
          </a:prstGeom>
          <a:noFill/>
          <a:ln>
            <a:noFill/>
          </a:ln>
        </p:spPr>
        <p:txBody>
          <a:bodyPr lIns="0" rIns="0" tIns="0" bIns="0"/>
          <a:p>
            <a:pPr marL="432000" indent="-324000">
              <a:buClr>
                <a:srgbClr val="2c3e50"/>
              </a:buClr>
              <a:buSzPct val="45000"/>
              <a:buFont typeface="Wingdings" charset="2"/>
              <a:buChar char=""/>
            </a:pPr>
            <a:r>
              <a:rPr lang="es-ES" sz="3200" spc="-1" strike="noStrike">
                <a:solidFill>
                  <a:srgbClr val="ffffff"/>
                </a:solidFill>
                <a:uFill>
                  <a:solidFill>
                    <a:srgbClr val="ffffff"/>
                  </a:solidFill>
                </a:uFill>
                <a:latin typeface="Arial"/>
              </a:rPr>
              <a:t>Análisis Pesta:</a:t>
            </a:r>
            <a:endParaRPr lang="es-ES" sz="3200" spc="-1" strike="noStrike">
              <a:solidFill>
                <a:srgbClr val="ffffff"/>
              </a:solidFill>
              <a:uFill>
                <a:solidFill>
                  <a:srgbClr val="ffffff"/>
                </a:solidFill>
              </a:uFill>
              <a:latin typeface="Arial"/>
            </a:endParaRPr>
          </a:p>
          <a:p>
            <a:pPr marL="432000" indent="-324000">
              <a:buClr>
                <a:srgbClr val="2c3e50"/>
              </a:buClr>
              <a:buSzPct val="45000"/>
              <a:buFont typeface="Wingdings" charset="2"/>
              <a:buChar char=""/>
            </a:pPr>
            <a:r>
              <a:rPr lang="es-ES" sz="3200" spc="-1" strike="noStrike">
                <a:solidFill>
                  <a:srgbClr val="ffffff"/>
                </a:solidFill>
                <a:uFill>
                  <a:solidFill>
                    <a:srgbClr val="ffffff"/>
                  </a:solidFill>
                </a:uFill>
                <a:latin typeface="Arial"/>
              </a:rPr>
              <a:t> </a:t>
            </a:r>
            <a:endParaRPr lang="es-ES" sz="3200" spc="-1" strike="noStrike">
              <a:solidFill>
                <a:srgbClr val="ffffff"/>
              </a:solidFill>
              <a:uFill>
                <a:solidFill>
                  <a:srgbClr val="ffffff"/>
                </a:solidFill>
              </a:uFill>
              <a:latin typeface="Arial"/>
            </a:endParaRPr>
          </a:p>
          <a:p>
            <a:pPr marL="432000" indent="-324000">
              <a:buClr>
                <a:srgbClr val="2c3e50"/>
              </a:buClr>
              <a:buSzPct val="45000"/>
              <a:buFont typeface="Wingdings" charset="2"/>
              <a:buChar char=""/>
            </a:pPr>
            <a:r>
              <a:rPr lang="es-ES" sz="2600" spc="-1" strike="noStrike">
                <a:solidFill>
                  <a:srgbClr val="000000"/>
                </a:solidFill>
                <a:uFill>
                  <a:solidFill>
                    <a:srgbClr val="ffffff"/>
                  </a:solidFill>
                </a:uFill>
                <a:latin typeface="Arial"/>
              </a:rPr>
              <a:t>Política: D</a:t>
            </a:r>
            <a:r>
              <a:rPr lang="es-ES" sz="2600" spc="-1" strike="noStrike">
                <a:solidFill>
                  <a:srgbClr val="000000"/>
                </a:solidFill>
                <a:uFill>
                  <a:solidFill>
                    <a:srgbClr val="ffffff"/>
                  </a:solidFill>
                </a:uFill>
                <a:latin typeface="Arial"/>
                <a:ea typeface="源ノ角ゴシック Bold"/>
              </a:rPr>
              <a:t>ar a conocer esta idea, y luego que se apruebe, poner en marcha la propuesta.</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pc="-1" strike="noStrike">
                <a:solidFill>
                  <a:srgbClr val="000000"/>
                </a:solidFill>
                <a:uFill>
                  <a:solidFill>
                    <a:srgbClr val="ffffff"/>
                  </a:solidFill>
                </a:uFill>
                <a:latin typeface="Arial"/>
              </a:rPr>
              <a:t>Económica: E</a:t>
            </a:r>
            <a:r>
              <a:rPr lang="es-ES" sz="2600" spc="-1" strike="noStrike">
                <a:solidFill>
                  <a:srgbClr val="000000"/>
                </a:solidFill>
                <a:uFill>
                  <a:solidFill>
                    <a:srgbClr val="ffffff"/>
                  </a:solidFill>
                </a:uFill>
                <a:latin typeface="Arial"/>
                <a:ea typeface="源ノ角ゴシック Bold"/>
              </a:rPr>
              <a:t>ste gimnasio será adquirido de los fondos generados de AIEP.</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pc="-1" strike="noStrike">
                <a:solidFill>
                  <a:srgbClr val="000000"/>
                </a:solidFill>
                <a:uFill>
                  <a:solidFill>
                    <a:srgbClr val="ffffff"/>
                  </a:solidFill>
                </a:uFill>
                <a:latin typeface="Arial"/>
              </a:rPr>
              <a:t>Social: P</a:t>
            </a:r>
            <a:r>
              <a:rPr lang="es-ES" sz="2600" spc="-1" strike="noStrike">
                <a:solidFill>
                  <a:srgbClr val="000000"/>
                </a:solidFill>
                <a:uFill>
                  <a:solidFill>
                    <a:srgbClr val="ffffff"/>
                  </a:solidFill>
                </a:uFill>
                <a:latin typeface="Arial"/>
                <a:ea typeface="源ノ角ゴシック Bold"/>
              </a:rPr>
              <a:t>ermitirá que los estudiantes puedan hacer uso de él y poder fomentar a la actividad física, y también les permitirá a los alumnos de técnico deportivo poder realizar su práctica ahí mismo.</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pc="-1" strike="noStrike">
                <a:solidFill>
                  <a:srgbClr val="000000"/>
                </a:solidFill>
                <a:uFill>
                  <a:solidFill>
                    <a:srgbClr val="ffffff"/>
                  </a:solidFill>
                </a:uFill>
                <a:latin typeface="Arial"/>
              </a:rPr>
              <a:t>Tecnologica: L</a:t>
            </a:r>
            <a:r>
              <a:rPr lang="es-ES" sz="2600" spc="-1" strike="noStrike">
                <a:solidFill>
                  <a:srgbClr val="000000"/>
                </a:solidFill>
                <a:uFill>
                  <a:solidFill>
                    <a:srgbClr val="ffffff"/>
                  </a:solidFill>
                </a:uFill>
                <a:latin typeface="Arial"/>
                <a:ea typeface="源ノ角ゴシック Bold"/>
              </a:rPr>
              <a:t>as maquinarias permitirán que los alumnos se motiven por la actividad física </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pc="-1" strike="noStrike">
                <a:solidFill>
                  <a:srgbClr val="000000"/>
                </a:solidFill>
                <a:uFill>
                  <a:solidFill>
                    <a:srgbClr val="ffffff"/>
                  </a:solidFill>
                </a:uFill>
                <a:latin typeface="Arial"/>
              </a:rPr>
              <a:t>Ambiental: N</a:t>
            </a:r>
            <a:r>
              <a:rPr lang="es-ES" sz="2600" spc="-1" strike="noStrike">
                <a:solidFill>
                  <a:srgbClr val="000000"/>
                </a:solidFill>
                <a:uFill>
                  <a:solidFill>
                    <a:srgbClr val="ffffff"/>
                  </a:solidFill>
                </a:uFill>
                <a:latin typeface="Arial"/>
                <a:ea typeface="源ノ角ゴシック Bold"/>
              </a:rPr>
              <a:t>o daña el medio ambiente ya que se usaran maquinarias mecánicas que y no generaría gasto de corriente ya que no son abastecidas de ella.</a:t>
            </a:r>
            <a:endParaRPr lang="es-ES" sz="3200" spc="-1" strike="noStrike">
              <a:solidFill>
                <a:srgbClr val="2c3e50"/>
              </a:solidFill>
              <a:uFill>
                <a:solidFill>
                  <a:srgbClr val="ffffff"/>
                </a:solidFill>
              </a:uFill>
              <a:latin typeface="Source Sans Pro Semibold"/>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3. Construcción de Hospital en Comuna Peralillo.</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Motivo: En la Comuna solo existe un consultorio con personal de perfil bajo e inaseptable, las personas de Peralillo habitualmente tienen que concurrir a el Hospital de santa cruz o el mas cercano.</a:t>
            </a:r>
            <a:endParaRPr lang="es-ES" sz="3200" spc="-1" strike="noStrike">
              <a:solidFill>
                <a:srgbClr val="2c3e50"/>
              </a:solidFill>
              <a:uFill>
                <a:solidFill>
                  <a:srgbClr val="ffffff"/>
                </a:solidFill>
              </a:uFill>
              <a:latin typeface="Source Sans Pro Semibold"/>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129240" y="56556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lang="es-ES" sz="3200" spc="-1" strike="noStrike">
                <a:solidFill>
                  <a:srgbClr val="ffffff"/>
                </a:solidFill>
                <a:uFill>
                  <a:solidFill>
                    <a:srgbClr val="ffffff"/>
                  </a:solidFill>
                </a:uFill>
                <a:latin typeface="Source Sans Pro Semibold"/>
              </a:rPr>
              <a:t>Análisis Pesta:</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 </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Politico: </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Economico: </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Social:</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Tecnologico:</a:t>
            </a:r>
            <a:endParaRPr lang="es-E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pc="-1" strike="noStrike">
                <a:solidFill>
                  <a:srgbClr val="2c3e50"/>
                </a:solidFill>
                <a:uFill>
                  <a:solidFill>
                    <a:srgbClr val="ffffff"/>
                  </a:solidFill>
                </a:uFill>
                <a:latin typeface="Source Sans Pro Semibold"/>
              </a:rPr>
              <a:t>Ambiental:</a:t>
            </a:r>
            <a:endParaRPr lang="es-ES" sz="3200" spc="-1" strike="noStrike">
              <a:solidFill>
                <a:srgbClr val="2c3e50"/>
              </a:solidFill>
              <a:uFill>
                <a:solidFill>
                  <a:srgbClr val="ffffff"/>
                </a:solidFill>
              </a:uFill>
              <a:latin typeface="Source Sans Pro Semibold"/>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55</TotalTime>
  <Application>LibreOffice/5.0.5.2$Linux_X86_64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2016-03-31T17:24:09Z</dcterms:created>
  <dc:language>es-ES</dc:language>
  <dcterms:modified xsi:type="dcterms:W3CDTF">2016-03-31T21:33:49Z</dcterms:modified>
  <cp:revision>2</cp:revision>
</cp:coreProperties>
</file>