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</p:sldIdLst>
  <p:sldSz cx="9144000" cy="6858000" type="screen4x3"/>
  <p:notesSz cx="9388475" cy="71024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987DDDA-1F3B-4103-8BD9-831393FDBF6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317964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8FE5070-6BB4-4BE7-A8D0-DE84659A64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215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6D858A-0B73-4EEA-AFB1-7903E90FBBA8}" type="datetimeFigureOut">
              <a:rPr lang="es-CL" smtClean="0"/>
              <a:t>12-03-2015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272808" cy="1224136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CL" sz="4800" dirty="0" smtClean="0">
                <a:effectLst/>
              </a:rPr>
              <a:t>Unida 1: Fundamentos básicos de la expresión oral</a:t>
            </a:r>
            <a:endParaRPr lang="es-CL" sz="4800" dirty="0">
              <a:effectLst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2990850" cy="13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1 Rectángulo"/>
          <p:cNvSpPr/>
          <p:nvPr/>
        </p:nvSpPr>
        <p:spPr>
          <a:xfrm>
            <a:off x="1187624" y="4005064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</a:rPr>
              <a:t>Genaro Poblete Caroca</a:t>
            </a:r>
          </a:p>
          <a:p>
            <a:r>
              <a:rPr lang="es-CL" sz="2800" dirty="0" smtClean="0">
                <a:solidFill>
                  <a:schemeClr val="bg1"/>
                </a:solidFill>
              </a:rPr>
              <a:t>Taller base de proyectos de programación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83336" y="54868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Fines de la oratoria</a:t>
            </a:r>
            <a:endParaRPr lang="es-CL" sz="2800" dirty="0"/>
          </a:p>
        </p:txBody>
      </p:sp>
      <p:sp>
        <p:nvSpPr>
          <p:cNvPr id="5" name="4 Rectángulo"/>
          <p:cNvSpPr/>
          <p:nvPr/>
        </p:nvSpPr>
        <p:spPr>
          <a:xfrm>
            <a:off x="2195736" y="1916832"/>
            <a:ext cx="4032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CL" sz="3200" dirty="0" smtClean="0"/>
              <a:t>Persuadir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CL" sz="3200" dirty="0" smtClean="0"/>
              <a:t>Enseñar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CL" sz="3200" dirty="0" smtClean="0"/>
              <a:t>Conmover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CL" sz="3200" dirty="0" smtClean="0"/>
              <a:t>Agradar</a:t>
            </a:r>
          </a:p>
          <a:p>
            <a:pPr marL="457200" indent="-457200">
              <a:buFont typeface="Arial" pitchFamily="34" charset="0"/>
              <a:buChar char="•"/>
            </a:pP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589083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83568" y="2132856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CL" sz="3200" dirty="0" smtClean="0">
                <a:solidFill>
                  <a:schemeClr val="bg1"/>
                </a:solidFill>
              </a:rPr>
              <a:t>Persuadir: </a:t>
            </a:r>
            <a:r>
              <a:rPr lang="es-CL" sz="3200" dirty="0" smtClean="0"/>
              <a:t>“Es </a:t>
            </a:r>
            <a:r>
              <a:rPr lang="es-CL" sz="3200" dirty="0"/>
              <a:t>la actividad de convencer a nuestros semejantes para que tomen una decisión o hagan una acción determinada”. 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chemeClr val="bg1"/>
                </a:solidFill>
              </a:rPr>
              <a:t>Se orienta a la voluntad de los receptores</a:t>
            </a:r>
          </a:p>
          <a:p>
            <a:endParaRPr lang="es-CL" sz="3200" dirty="0"/>
          </a:p>
        </p:txBody>
      </p:sp>
      <p:sp>
        <p:nvSpPr>
          <p:cNvPr id="7" name="6 Rectángulo"/>
          <p:cNvSpPr/>
          <p:nvPr/>
        </p:nvSpPr>
        <p:spPr>
          <a:xfrm>
            <a:off x="2683336" y="54868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Fines de la oratoria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708504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4" name="3 Rectángulo"/>
          <p:cNvSpPr/>
          <p:nvPr/>
        </p:nvSpPr>
        <p:spPr>
          <a:xfrm>
            <a:off x="593802" y="2204864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s-CL" sz="3200" dirty="0" smtClean="0">
                <a:solidFill>
                  <a:schemeClr val="bg1"/>
                </a:solidFill>
              </a:rPr>
              <a:t>Enseñar: </a:t>
            </a:r>
            <a:r>
              <a:rPr lang="es-CL" sz="3200" dirty="0" smtClean="0"/>
              <a:t>Trasmitir conocimiento a través </a:t>
            </a:r>
          </a:p>
          <a:p>
            <a:pPr lvl="0"/>
            <a:r>
              <a:rPr lang="es-CL" sz="3200" dirty="0" smtClean="0"/>
              <a:t>de la palabra hablada en toda circunstancia.</a:t>
            </a:r>
          </a:p>
          <a:p>
            <a:pPr lvl="0"/>
            <a:r>
              <a:rPr lang="es-CL" sz="3200" dirty="0" smtClean="0"/>
              <a:t> </a:t>
            </a:r>
            <a:r>
              <a:rPr lang="es-CL" sz="3200" dirty="0" smtClean="0">
                <a:solidFill>
                  <a:schemeClr val="bg1"/>
                </a:solidFill>
              </a:rPr>
              <a:t>La oratoria se orienta a la inteligencia de los receptores 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58019" y="81539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Fines de la oratoria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607863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8" name="7 Rectángulo"/>
          <p:cNvSpPr/>
          <p:nvPr/>
        </p:nvSpPr>
        <p:spPr>
          <a:xfrm>
            <a:off x="3059958" y="59516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Fines de la oratoria</a:t>
            </a:r>
            <a:endParaRPr lang="es-CL" sz="2800" dirty="0"/>
          </a:p>
        </p:txBody>
      </p:sp>
      <p:sp>
        <p:nvSpPr>
          <p:cNvPr id="9" name="8 Rectángulo"/>
          <p:cNvSpPr/>
          <p:nvPr/>
        </p:nvSpPr>
        <p:spPr>
          <a:xfrm>
            <a:off x="971600" y="2132856"/>
            <a:ext cx="7289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</a:rPr>
              <a:t>Conmover: </a:t>
            </a:r>
            <a:r>
              <a:rPr lang="es-CL" sz="2800" dirty="0" smtClean="0"/>
              <a:t>Provocar sentimientos y pasiones para luego cautivar y comunicar nuestros deseos y emociones. </a:t>
            </a:r>
            <a:r>
              <a:rPr lang="es-CL" sz="2800" dirty="0" smtClean="0">
                <a:solidFill>
                  <a:schemeClr val="bg1"/>
                </a:solidFill>
              </a:rPr>
              <a:t>La oratoria se orienta a la sensibilidad del receptor 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7" name="6 Rectángulo"/>
          <p:cNvSpPr/>
          <p:nvPr/>
        </p:nvSpPr>
        <p:spPr>
          <a:xfrm>
            <a:off x="2683336" y="54868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Fines de la oratoria</a:t>
            </a:r>
            <a:endParaRPr lang="es-CL" sz="2800" dirty="0"/>
          </a:p>
        </p:txBody>
      </p:sp>
      <p:sp>
        <p:nvSpPr>
          <p:cNvPr id="8" name="7 Rectángulo"/>
          <p:cNvSpPr/>
          <p:nvPr/>
        </p:nvSpPr>
        <p:spPr>
          <a:xfrm>
            <a:off x="899592" y="2060848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</a:rPr>
              <a:t>Agradar: </a:t>
            </a:r>
            <a:r>
              <a:rPr lang="es-CL" sz="2800" dirty="0" smtClean="0"/>
              <a:t>Crear belleza con al palabra hablada, producir placer en el alma ajena para nuestros fines. </a:t>
            </a:r>
            <a:r>
              <a:rPr lang="es-CL" sz="2800" dirty="0" smtClean="0">
                <a:solidFill>
                  <a:schemeClr val="bg1"/>
                </a:solidFill>
              </a:rPr>
              <a:t>La oratoria se orienta a los sentimientos placenteros del receptor.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38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8" name="7 Rectángulo"/>
          <p:cNvSpPr/>
          <p:nvPr/>
        </p:nvSpPr>
        <p:spPr>
          <a:xfrm>
            <a:off x="899592" y="2060848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</a:rPr>
              <a:t>ELA , </a:t>
            </a:r>
            <a:r>
              <a:rPr lang="es-CL" sz="2800" dirty="0" smtClean="0">
                <a:solidFill>
                  <a:schemeClr val="bg1"/>
                </a:solidFill>
              </a:rPr>
              <a:t>20</a:t>
            </a:r>
            <a:r>
              <a:rPr lang="es-CL" sz="2800" dirty="0" smtClean="0">
                <a:solidFill>
                  <a:schemeClr val="bg1"/>
                </a:solidFill>
              </a:rPr>
              <a:t> </a:t>
            </a:r>
            <a:r>
              <a:rPr lang="es-CL" sz="2800" dirty="0" smtClean="0">
                <a:solidFill>
                  <a:schemeClr val="bg1"/>
                </a:solidFill>
              </a:rPr>
              <a:t>de </a:t>
            </a:r>
            <a:r>
              <a:rPr lang="es-CL" sz="2800" dirty="0" smtClean="0">
                <a:solidFill>
                  <a:schemeClr val="bg1"/>
                </a:solidFill>
              </a:rPr>
              <a:t>marzo.  </a:t>
            </a:r>
            <a:r>
              <a:rPr lang="es-CL" sz="2800" dirty="0" smtClean="0">
                <a:solidFill>
                  <a:schemeClr val="bg1"/>
                </a:solidFill>
              </a:rPr>
              <a:t>TODO LA MATERIA incluido material complementario.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8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826</TotalTime>
  <Words>165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Unida 1: Fundamentos básicos de la expresión oral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manuel rodriguez #770 local n°4, san fernando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360 multiservicios</dc:creator>
  <cp:lastModifiedBy>Alumnos 2013</cp:lastModifiedBy>
  <cp:revision>66</cp:revision>
  <cp:lastPrinted>2013-02-28T17:05:17Z</cp:lastPrinted>
  <dcterms:created xsi:type="dcterms:W3CDTF">2013-02-28T09:34:27Z</dcterms:created>
  <dcterms:modified xsi:type="dcterms:W3CDTF">2015-03-12T14:39:32Z</dcterms:modified>
</cp:coreProperties>
</file>