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3608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7083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718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704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717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256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344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8917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80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164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5784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6D858A-0B73-4EEA-AFB1-7903E90FBBA8}" type="datetimeFigureOut">
              <a:rPr lang="es-CL" smtClean="0">
                <a:solidFill>
                  <a:srgbClr val="073E87"/>
                </a:solidFill>
              </a:rPr>
              <a:pPr/>
              <a:t>07-06-2014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L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DE7D46B-6844-4266-8450-2328EA7A6CCD}" type="slidenum">
              <a:rPr lang="es-CL" smtClean="0">
                <a:solidFill>
                  <a:srgbClr val="073E87"/>
                </a:solidFill>
              </a:rPr>
              <a:pPr/>
              <a:t>‹Nº›</a:t>
            </a:fld>
            <a:endParaRPr lang="es-CL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5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55841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791745" y="473783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solidFill>
                  <a:prstClr val="black"/>
                </a:solidFill>
              </a:rPr>
              <a:t>LA CONFIANZA Y SEGURIDAD PERSONAL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888636" y="1015563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dirty="0">
                <a:solidFill>
                  <a:prstClr val="black"/>
                </a:solidFill>
              </a:rPr>
              <a:t>LA PERSONALIDAD DEL ORADOR</a:t>
            </a:r>
          </a:p>
          <a:p>
            <a:r>
              <a:rPr lang="es-CL" sz="2400" dirty="0">
                <a:solidFill>
                  <a:prstClr val="black"/>
                </a:solidFill>
              </a:rPr>
              <a:t>La personalidad, es la combinación total del hombre: lo físico, lo espiritual, lo mental, sus características, sus predilecciones, sus tendencias, su temperamento y el vaciado de su espíritu, también lo integran; el vigor, la experiencia, la cultura y su vida propiamente dicha. La personalidad, es el todo en una persona y contribuye más que la inteligencia, al éxito en la vida.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888636" y="3861048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dirty="0">
                <a:solidFill>
                  <a:prstClr val="black"/>
                </a:solidFill>
              </a:rPr>
              <a:t>Características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prstClr val="black"/>
                </a:solidFill>
              </a:rPr>
              <a:t>Única en cada individuo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prstClr val="black"/>
                </a:solidFill>
              </a:rPr>
              <a:t>Despliegue de iniciativa</a:t>
            </a:r>
            <a:r>
              <a:rPr lang="es-CL" sz="2400" dirty="0">
                <a:solidFill>
                  <a:prstClr val="black"/>
                </a:solidFill>
              </a:rPr>
              <a:t>, seguridad y </a:t>
            </a:r>
            <a:r>
              <a:rPr lang="es-CL" sz="2400" dirty="0">
                <a:solidFill>
                  <a:prstClr val="black"/>
                </a:solidFill>
              </a:rPr>
              <a:t>simpatía= Desarrollo.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prstClr val="black"/>
                </a:solidFill>
              </a:rPr>
              <a:t>Falta de confianza </a:t>
            </a:r>
            <a:r>
              <a:rPr lang="es-CL" sz="2400" dirty="0">
                <a:solidFill>
                  <a:prstClr val="black"/>
                </a:solidFill>
              </a:rPr>
              <a:t>y seguridad </a:t>
            </a:r>
            <a:r>
              <a:rPr lang="es-CL" sz="2400" dirty="0">
                <a:solidFill>
                  <a:prstClr val="black"/>
                </a:solidFill>
              </a:rPr>
              <a:t>persona= Sin desarrollo </a:t>
            </a:r>
            <a:endParaRPr lang="es-CL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43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55841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847528" y="1268761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>
                <a:solidFill>
                  <a:prstClr val="black"/>
                </a:solidFill>
              </a:rPr>
              <a:t>La confianza y seguridad personal </a:t>
            </a:r>
            <a:r>
              <a:rPr lang="es-CL" sz="2800" dirty="0">
                <a:solidFill>
                  <a:prstClr val="black"/>
                </a:solidFill>
              </a:rPr>
              <a:t>que posee un orador, es un estado psicológico; producto de su competencia, conocimientos y habilidades, ello le permite enfrentar situaciones adversas y salir airoso de ellas.</a:t>
            </a:r>
          </a:p>
        </p:txBody>
      </p:sp>
    </p:spTree>
    <p:extLst>
      <p:ext uri="{BB962C8B-B14F-4D97-AF65-F5344CB8AC3E}">
        <p14:creationId xmlns:p14="http://schemas.microsoft.com/office/powerpoint/2010/main" val="131977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55841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47528" y="908720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prstClr val="black"/>
                </a:solidFill>
              </a:rPr>
              <a:t>ANOMALÍAS DE LA PERSONALIDAD</a:t>
            </a:r>
            <a:r>
              <a:rPr lang="es-CL" sz="2400" dirty="0">
                <a:solidFill>
                  <a:prstClr val="black"/>
                </a:solidFill>
              </a:rPr>
              <a:t>:</a:t>
            </a:r>
          </a:p>
          <a:p>
            <a:endParaRPr lang="es-CL" sz="2400" dirty="0">
              <a:solidFill>
                <a:prstClr val="black"/>
              </a:solidFill>
            </a:endParaRPr>
          </a:p>
          <a:p>
            <a:r>
              <a:rPr lang="es-CL" sz="2400" dirty="0">
                <a:solidFill>
                  <a:prstClr val="black"/>
                </a:solidFill>
              </a:rPr>
              <a:t>La personalidad anormal se caracteriza por presentar </a:t>
            </a:r>
            <a:r>
              <a:rPr lang="es-CL" sz="2400" dirty="0">
                <a:solidFill>
                  <a:prstClr val="black"/>
                </a:solidFill>
              </a:rPr>
              <a:t>los siguientes </a:t>
            </a:r>
            <a:r>
              <a:rPr lang="es-CL" sz="2400" dirty="0">
                <a:solidFill>
                  <a:prstClr val="black"/>
                </a:solidFill>
              </a:rPr>
              <a:t>rasgos:</a:t>
            </a:r>
          </a:p>
          <a:p>
            <a:r>
              <a:rPr lang="es-CL" sz="2400" dirty="0">
                <a:solidFill>
                  <a:prstClr val="black"/>
                </a:solidFill>
              </a:rPr>
              <a:t>1.- Es incapaz de adaptarse al ambiente social.</a:t>
            </a:r>
          </a:p>
          <a:p>
            <a:r>
              <a:rPr lang="es-CL" sz="2400" dirty="0">
                <a:solidFill>
                  <a:prstClr val="black"/>
                </a:solidFill>
              </a:rPr>
              <a:t>2.- Es inestable en sus reacciones afectivas.</a:t>
            </a:r>
          </a:p>
          <a:p>
            <a:r>
              <a:rPr lang="es-CL" sz="2400" dirty="0">
                <a:solidFill>
                  <a:prstClr val="black"/>
                </a:solidFill>
              </a:rPr>
              <a:t>3.- Es voluble, cambia de metas.</a:t>
            </a:r>
          </a:p>
          <a:p>
            <a:r>
              <a:rPr lang="es-CL" sz="2400" dirty="0">
                <a:solidFill>
                  <a:prstClr val="black"/>
                </a:solidFill>
              </a:rPr>
              <a:t>4.- No es objetivo en sus juicios.</a:t>
            </a:r>
          </a:p>
          <a:p>
            <a:r>
              <a:rPr lang="es-CL" sz="2400" dirty="0">
                <a:solidFill>
                  <a:prstClr val="black"/>
                </a:solidFill>
              </a:rPr>
              <a:t>5.- No frena sus caprichos y apetitos</a:t>
            </a:r>
          </a:p>
          <a:p>
            <a:r>
              <a:rPr lang="es-CL" sz="2400" dirty="0">
                <a:solidFill>
                  <a:prstClr val="black"/>
                </a:solidFill>
              </a:rPr>
              <a:t>6.- Aparenta lo que no es</a:t>
            </a:r>
          </a:p>
          <a:p>
            <a:r>
              <a:rPr lang="es-CL" sz="2400" dirty="0">
                <a:solidFill>
                  <a:prstClr val="black"/>
                </a:solidFill>
              </a:rPr>
              <a:t>7.- Tiene poca capacidad para amar.</a:t>
            </a:r>
          </a:p>
        </p:txBody>
      </p:sp>
    </p:spTree>
    <p:extLst>
      <p:ext uri="{BB962C8B-B14F-4D97-AF65-F5344CB8AC3E}">
        <p14:creationId xmlns:p14="http://schemas.microsoft.com/office/powerpoint/2010/main" val="3788337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55841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63552" y="908720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solidFill>
                  <a:prstClr val="black"/>
                </a:solidFill>
              </a:rPr>
              <a:t>TRASTORNOS DE </a:t>
            </a:r>
            <a:r>
              <a:rPr lang="es-CL" sz="2800" dirty="0">
                <a:solidFill>
                  <a:prstClr val="black"/>
                </a:solidFill>
              </a:rPr>
              <a:t>LA PERSONALIDAD</a:t>
            </a:r>
            <a:r>
              <a:rPr lang="es-CL" sz="2800" dirty="0">
                <a:solidFill>
                  <a:prstClr val="black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>
                <a:solidFill>
                  <a:prstClr val="black"/>
                </a:solidFill>
              </a:rPr>
              <a:t>Neurosis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>
                <a:solidFill>
                  <a:prstClr val="black"/>
                </a:solidFill>
              </a:rPr>
              <a:t>Psicosis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>
                <a:solidFill>
                  <a:prstClr val="black"/>
                </a:solidFill>
              </a:rPr>
              <a:t>Esquizofrenia</a:t>
            </a:r>
            <a:endParaRPr lang="es-CL" sz="2800" dirty="0">
              <a:solidFill>
                <a:prstClr val="black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080451" y="4005065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solidFill>
                  <a:prstClr val="black"/>
                </a:solidFill>
              </a:rPr>
              <a:t>La persona </a:t>
            </a:r>
            <a:r>
              <a:rPr lang="es-CL" sz="2800" dirty="0">
                <a:solidFill>
                  <a:prstClr val="black"/>
                </a:solidFill>
              </a:rPr>
              <a:t>sana sabe identificar su personalidad y su identidad. (Yo soy yo y tú eres tú)</a:t>
            </a:r>
            <a:endParaRPr lang="es-CL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49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Candara</vt:lpstr>
      <vt:lpstr>Symbol</vt:lpstr>
      <vt:lpstr>Forma de onda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manuel rodriguez #770 local n°4, san fernando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360 multiservicios</dc:creator>
  <cp:lastModifiedBy>360 multiservicios</cp:lastModifiedBy>
  <cp:revision>1</cp:revision>
  <dcterms:created xsi:type="dcterms:W3CDTF">2014-06-07T10:48:17Z</dcterms:created>
  <dcterms:modified xsi:type="dcterms:W3CDTF">2014-06-07T10:49:04Z</dcterms:modified>
</cp:coreProperties>
</file>