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s silva" initials="Ns" lastIdx="1" clrIdx="0">
    <p:extLst>
      <p:ext uri="{19B8F6BF-5375-455C-9EA6-DF929625EA0E}">
        <p15:presenceInfo xmlns:p15="http://schemas.microsoft.com/office/powerpoint/2012/main" userId="Nicolas sil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7825-C58B-44EB-B1E2-80A8E756A5AB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4DC9-C2BD-4863-9014-EA08196C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26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7825-C58B-44EB-B1E2-80A8E756A5AB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4DC9-C2BD-4863-9014-EA08196C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41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7825-C58B-44EB-B1E2-80A8E756A5AB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4DC9-C2BD-4863-9014-EA08196C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506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7825-C58B-44EB-B1E2-80A8E756A5AB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4DC9-C2BD-4863-9014-EA08196C2893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5446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7825-C58B-44EB-B1E2-80A8E756A5AB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4DC9-C2BD-4863-9014-EA08196C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975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7825-C58B-44EB-B1E2-80A8E756A5AB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4DC9-C2BD-4863-9014-EA08196C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975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7825-C58B-44EB-B1E2-80A8E756A5AB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4DC9-C2BD-4863-9014-EA08196C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741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7825-C58B-44EB-B1E2-80A8E756A5AB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4DC9-C2BD-4863-9014-EA08196C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576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7825-C58B-44EB-B1E2-80A8E756A5AB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4DC9-C2BD-4863-9014-EA08196C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44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7825-C58B-44EB-B1E2-80A8E756A5AB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4DC9-C2BD-4863-9014-EA08196C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30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7825-C58B-44EB-B1E2-80A8E756A5AB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4DC9-C2BD-4863-9014-EA08196C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7825-C58B-44EB-B1E2-80A8E756A5AB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4DC9-C2BD-4863-9014-EA08196C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97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7825-C58B-44EB-B1E2-80A8E756A5AB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4DC9-C2BD-4863-9014-EA08196C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61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7825-C58B-44EB-B1E2-80A8E756A5AB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4DC9-C2BD-4863-9014-EA08196C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52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7825-C58B-44EB-B1E2-80A8E756A5AB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4DC9-C2BD-4863-9014-EA08196C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07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7825-C58B-44EB-B1E2-80A8E756A5AB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4DC9-C2BD-4863-9014-EA08196C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43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7825-C58B-44EB-B1E2-80A8E756A5AB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4DC9-C2BD-4863-9014-EA08196C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90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E47825-C58B-44EB-B1E2-80A8E756A5AB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4DC9-C2BD-4863-9014-EA08196C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932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DbMfwWVb/planejamento" TargetMode="External"/><Relationship Id="rId2" Type="http://schemas.openxmlformats.org/officeDocument/2006/relationships/hyperlink" Target="https://github.com/NicolasBandtec/trabalho_individua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1800" y="243081"/>
            <a:ext cx="9334499" cy="1269814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 Narrow" panose="020B0606020202030204" pitchFamily="34" charset="0"/>
              </a:rPr>
              <a:t>Projeto Individual</a:t>
            </a:r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8035" y="4777380"/>
            <a:ext cx="7997780" cy="1159781"/>
          </a:xfrm>
        </p:spPr>
        <p:txBody>
          <a:bodyPr>
            <a:normAutofit fontScale="62500" lnSpcReduction="20000"/>
          </a:bodyPr>
          <a:lstStyle/>
          <a:p>
            <a:r>
              <a:rPr lang="pt-BR" sz="3400" dirty="0" smtClean="0">
                <a:latin typeface="Arial Narrow" panose="020B0606020202030204" pitchFamily="34" charset="0"/>
              </a:rPr>
              <a:t>Desafio do fim de semestre</a:t>
            </a:r>
          </a:p>
          <a:p>
            <a:r>
              <a:rPr lang="pt-BR" sz="3400" dirty="0" smtClean="0">
                <a:latin typeface="Arial Narrow" panose="020B0606020202030204" pitchFamily="34" charset="0"/>
              </a:rPr>
              <a:t>Aluno:</a:t>
            </a:r>
            <a:r>
              <a:rPr lang="pt-BR" sz="3400" b="1" dirty="0" smtClean="0">
                <a:latin typeface="Arial Narrow" panose="020B0606020202030204" pitchFamily="34" charset="0"/>
              </a:rPr>
              <a:t> </a:t>
            </a:r>
            <a:r>
              <a:rPr lang="pt-BR" sz="3400" dirty="0" smtClean="0">
                <a:latin typeface="Arial Narrow" panose="020B0606020202030204" pitchFamily="34" charset="0"/>
              </a:rPr>
              <a:t>Nicolas Guilherme Paes da Silva</a:t>
            </a:r>
          </a:p>
          <a:p>
            <a:r>
              <a:rPr lang="pt-BR" sz="3400" dirty="0" smtClean="0">
                <a:latin typeface="Arial Narrow" panose="020B0606020202030204" pitchFamily="34" charset="0"/>
              </a:rPr>
              <a:t>RA:01211104</a:t>
            </a:r>
          </a:p>
          <a:p>
            <a:endParaRPr lang="pt-BR" dirty="0"/>
          </a:p>
        </p:txBody>
      </p:sp>
      <p:pic>
        <p:nvPicPr>
          <p:cNvPr id="1026" name="Picture 2" descr="League of Legends Logo | Significado, História e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35" y="972348"/>
            <a:ext cx="8412480" cy="409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870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Socioemocional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397000"/>
            <a:ext cx="8946541" cy="4851399"/>
          </a:xfrm>
        </p:spPr>
        <p:txBody>
          <a:bodyPr/>
          <a:lstStyle/>
          <a:p>
            <a:pPr>
              <a:buFontTx/>
              <a:buChar char="-"/>
            </a:pPr>
            <a:endParaRPr lang="pt-BR" dirty="0" smtClean="0"/>
          </a:p>
          <a:p>
            <a:pPr>
              <a:buFontTx/>
              <a:buChar char="-"/>
            </a:pPr>
            <a:r>
              <a:rPr lang="pt-BR" dirty="0" smtClean="0"/>
              <a:t>Motivo do interesse:</a:t>
            </a:r>
            <a:endParaRPr lang="pt-BR" dirty="0"/>
          </a:p>
          <a:p>
            <a:pPr>
              <a:buFontTx/>
              <a:buChar char="-"/>
            </a:pPr>
            <a:r>
              <a:rPr lang="pt-BR" dirty="0" smtClean="0"/>
              <a:t>Auxilio na comunicação com amigos em meio a pandemia </a:t>
            </a:r>
          </a:p>
          <a:p>
            <a:pPr>
              <a:buFontTx/>
              <a:buChar char="-"/>
            </a:pPr>
            <a:r>
              <a:rPr lang="pt-BR" dirty="0" smtClean="0"/>
              <a:t>Um passa tempo divertido </a:t>
            </a:r>
          </a:p>
          <a:p>
            <a:pPr>
              <a:buFontTx/>
              <a:buChar char="-"/>
            </a:pPr>
            <a:endParaRPr lang="pt-BR" dirty="0"/>
          </a:p>
          <a:p>
            <a:pPr>
              <a:buFontTx/>
              <a:buChar char="-"/>
            </a:pPr>
            <a:r>
              <a:rPr lang="pt-BR" dirty="0" smtClean="0"/>
              <a:t>Superações:</a:t>
            </a:r>
          </a:p>
          <a:p>
            <a:pPr>
              <a:buFontTx/>
              <a:buChar char="-"/>
            </a:pPr>
            <a:r>
              <a:rPr lang="pt-BR" dirty="0" smtClean="0"/>
              <a:t>Conseguir desenvolver quase que totalmente minha Ideia</a:t>
            </a:r>
          </a:p>
          <a:p>
            <a:pPr>
              <a:buFontTx/>
              <a:buChar char="-"/>
            </a:pPr>
            <a:r>
              <a:rPr lang="pt-BR" dirty="0" smtClean="0"/>
              <a:t>Conseguir implementar coisas novas </a:t>
            </a:r>
          </a:p>
          <a:p>
            <a:pPr>
              <a:buFontTx/>
              <a:buChar char="-"/>
            </a:pPr>
            <a:endParaRPr lang="pt-BR" dirty="0" smtClean="0"/>
          </a:p>
          <a:p>
            <a:pPr>
              <a:buFontTx/>
              <a:buChar char="-"/>
            </a:pPr>
            <a:r>
              <a:rPr lang="pt-BR" dirty="0" smtClean="0"/>
              <a:t>Dificuldades:</a:t>
            </a:r>
          </a:p>
          <a:p>
            <a:pPr>
              <a:buFontTx/>
              <a:buChar char="-"/>
            </a:pPr>
            <a:r>
              <a:rPr lang="pt-BR" dirty="0" smtClean="0"/>
              <a:t>Conciliação de tempo, para desenvolver o trabalho e os estudos.</a:t>
            </a:r>
          </a:p>
          <a:p>
            <a:pPr>
              <a:buFontTx/>
              <a:buChar char="-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79932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675656" y="2616200"/>
            <a:ext cx="8825657" cy="2019300"/>
          </a:xfrm>
        </p:spPr>
        <p:txBody>
          <a:bodyPr/>
          <a:lstStyle/>
          <a:p>
            <a:r>
              <a:rPr lang="pt-BR" sz="6600" dirty="0" smtClean="0"/>
              <a:t>Apresentação do 								</a:t>
            </a:r>
            <a:r>
              <a:rPr lang="pt-BR" sz="6600" dirty="0"/>
              <a:t> </a:t>
            </a:r>
            <a:r>
              <a:rPr lang="pt-BR" sz="6600" dirty="0" smtClean="0"/>
              <a:t> site: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3575396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74526" y="1281748"/>
            <a:ext cx="9404723" cy="635952"/>
          </a:xfrm>
        </p:spPr>
        <p:txBody>
          <a:bodyPr/>
          <a:lstStyle/>
          <a:p>
            <a:r>
              <a:rPr lang="pt-BR" dirty="0" smtClean="0"/>
              <a:t>HLD: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197100"/>
            <a:ext cx="8280400" cy="2613819"/>
          </a:xfrm>
        </p:spPr>
      </p:pic>
    </p:spTree>
    <p:extLst>
      <p:ext uri="{BB962C8B-B14F-4D97-AF65-F5344CB8AC3E}">
        <p14:creationId xmlns:p14="http://schemas.microsoft.com/office/powerpoint/2010/main" val="3252422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1206500"/>
            <a:ext cx="9145588" cy="757518"/>
          </a:xfrm>
        </p:spPr>
        <p:txBody>
          <a:bodyPr/>
          <a:lstStyle/>
          <a:p>
            <a:r>
              <a:rPr lang="pt-BR" dirty="0" smtClean="0"/>
              <a:t>LLD: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075656"/>
            <a:ext cx="8447088" cy="3626644"/>
          </a:xfrm>
        </p:spPr>
      </p:pic>
    </p:spTree>
    <p:extLst>
      <p:ext uri="{BB962C8B-B14F-4D97-AF65-F5344CB8AC3E}">
        <p14:creationId xmlns:p14="http://schemas.microsoft.com/office/powerpoint/2010/main" val="3487861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GitHub:</a:t>
            </a:r>
          </a:p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github.com/NicolasBandtec/trabalho_individual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Backlog</a:t>
            </a:r>
            <a:r>
              <a:rPr lang="pt-BR" dirty="0" smtClean="0"/>
              <a:t>:</a:t>
            </a:r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trello.com/b/DbMfwWVb/planejamento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4143481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1189318"/>
            <a:ext cx="9404723" cy="702982"/>
          </a:xfrm>
        </p:spPr>
        <p:txBody>
          <a:bodyPr/>
          <a:lstStyle/>
          <a:p>
            <a:r>
              <a:rPr lang="pt-BR" dirty="0" smtClean="0"/>
              <a:t>Agradecimentos: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Meus pais.</a:t>
            </a:r>
          </a:p>
          <a:p>
            <a:r>
              <a:rPr lang="pt-BR" dirty="0" smtClean="0"/>
              <a:t>Meus amigos.</a:t>
            </a:r>
          </a:p>
          <a:p>
            <a:r>
              <a:rPr lang="pt-BR" dirty="0" smtClean="0"/>
              <a:t>A </a:t>
            </a:r>
            <a:r>
              <a:rPr lang="pt-BR" dirty="0" err="1" smtClean="0"/>
              <a:t>bandtec</a:t>
            </a:r>
            <a:endParaRPr lang="pt-BR" dirty="0" smtClean="0"/>
          </a:p>
          <a:p>
            <a:r>
              <a:rPr lang="pt-BR" dirty="0" smtClean="0"/>
              <a:t>Ao grupo de projeto e inovação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4253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54210" y="1447799"/>
            <a:ext cx="8825658" cy="3329581"/>
          </a:xfrm>
        </p:spPr>
        <p:txBody>
          <a:bodyPr/>
          <a:lstStyle/>
          <a:p>
            <a:r>
              <a:rPr lang="pt-BR" dirty="0" smtClean="0"/>
              <a:t>Obrigado pela 						atenção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9666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165</TotalTime>
  <Words>94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Century Gothic</vt:lpstr>
      <vt:lpstr>Wingdings 3</vt:lpstr>
      <vt:lpstr>Íon</vt:lpstr>
      <vt:lpstr>Projeto Individual</vt:lpstr>
      <vt:lpstr>Socioemocional</vt:lpstr>
      <vt:lpstr>Apresentação do           site:</vt:lpstr>
      <vt:lpstr>HLD: </vt:lpstr>
      <vt:lpstr>LLD:</vt:lpstr>
      <vt:lpstr>Apresentação do PowerPoint</vt:lpstr>
      <vt:lpstr>Agradecimentos:</vt:lpstr>
      <vt:lpstr>Obrigado pela       atenção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</dc:title>
  <dc:creator>Nicolas silva</dc:creator>
  <cp:lastModifiedBy>Nicolas silva</cp:lastModifiedBy>
  <cp:revision>10</cp:revision>
  <dcterms:created xsi:type="dcterms:W3CDTF">2021-05-30T21:19:36Z</dcterms:created>
  <dcterms:modified xsi:type="dcterms:W3CDTF">2021-05-31T00:05:03Z</dcterms:modified>
</cp:coreProperties>
</file>