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notesMasterIdLst>
    <p:notesMasterId r:id="rId3"/>
  </p:notesMasterIdLst>
  <p:sldIdLst>
    <p:sldId id="306" r:id="rId2"/>
  </p:sldIdLst>
  <p:sldSz cx="49377600" cy="329184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A"/>
    <a:srgbClr val="06283D"/>
    <a:srgbClr val="73A9AD"/>
    <a:srgbClr val="DBDFAA"/>
    <a:srgbClr val="B3C890"/>
    <a:srgbClr val="F5F0BB"/>
    <a:srgbClr val="87A264"/>
    <a:srgbClr val="8DC63F"/>
    <a:srgbClr val="FBFBFB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319" autoAdjust="0"/>
  </p:normalViewPr>
  <p:slideViewPr>
    <p:cSldViewPr snapToGrid="0" showGuides="1">
      <p:cViewPr varScale="1">
        <p:scale>
          <a:sx n="24" d="100"/>
          <a:sy n="24" d="100"/>
        </p:scale>
        <p:origin x="132" y="18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5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8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9474939" y="0"/>
            <a:ext cx="9985073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i="1" dirty="0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0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5890" y="6308574"/>
            <a:ext cx="25976634" cy="10767172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66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66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66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</a:t>
            </a:r>
            <a:r>
              <a:rPr lang="en-US" sz="8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050265" y="996872"/>
            <a:ext cx="9563989" cy="95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003B7A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Introduction:</a:t>
            </a:r>
          </a:p>
          <a:p>
            <a:pPr>
              <a:lnSpc>
                <a:spcPct val="120000"/>
              </a:lnSpc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Inequality is rising in a dramatic way all over the world.</a:t>
            </a:r>
          </a:p>
          <a:p>
            <a:pPr>
              <a:lnSpc>
                <a:spcPct val="120000"/>
              </a:lnSpc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We reproduced the effects of times of fiscal austerity on inequality and compared the two main ways of measuring austerity – the narrative method and solely relying on fiscal determinants.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529392" y="767738"/>
            <a:ext cx="279090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0" b="1" dirty="0">
                <a:solidFill>
                  <a:schemeClr val="bg1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Effects of fiscal austerity on inequality in crisis  </a:t>
            </a:r>
            <a:b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Does the definition of austerity really matter?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Nicolas Barden &amp; Jakob </a:t>
            </a:r>
            <a:r>
              <a:rPr lang="en-US" sz="4000" dirty="0" err="1">
                <a:solidFill>
                  <a:schemeClr val="bg1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Heibel</a:t>
            </a:r>
            <a:endParaRPr lang="en-US" sz="4000" dirty="0">
              <a:solidFill>
                <a:schemeClr val="bg1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E4691A-DAB0-0264-B5CE-985137AB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080" y="0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o &amp; Signet">
            <a:extLst>
              <a:ext uri="{FF2B5EF4-FFF2-40B4-BE49-F238E27FC236}">
                <a16:creationId xmlns:a16="http://schemas.microsoft.com/office/drawing/2014/main" id="{7DBE4ACD-E6AF-05A2-62AC-1E5BB4BF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032" y="29380070"/>
            <a:ext cx="3282714" cy="30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BE3AED8-30AC-4C53-4E97-4E4AB5A43349}"/>
              </a:ext>
            </a:extLst>
          </p:cNvPr>
          <p:cNvSpPr txBox="1"/>
          <p:nvPr/>
        </p:nvSpPr>
        <p:spPr>
          <a:xfrm>
            <a:off x="805098" y="15739916"/>
            <a:ext cx="9563989" cy="1620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003B7A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Methods:</a:t>
            </a:r>
            <a:r>
              <a:rPr lang="en-US" sz="4800" dirty="0">
                <a:solidFill>
                  <a:srgbClr val="003B7A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Explain why your study matters in the fastest, most brutal way possible (feel free to add graphics!). Collected [what] from [population]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600" b="1" dirty="0" err="1">
                <a:latin typeface="Lato" panose="020F0502020204030203" pitchFamily="34" charset="0"/>
                <a:cs typeface="Segoe UI" panose="020B0502040204020203" pitchFamily="34" charset="0"/>
              </a:rPr>
              <a:t>owchart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!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27691C-8A4D-446B-9B2C-F4CD5F3CD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119" y="25746474"/>
            <a:ext cx="6163535" cy="6154009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91A374D1-8375-EB40-6D07-A16A74E7A54A}"/>
              </a:ext>
            </a:extLst>
          </p:cNvPr>
          <p:cNvSpPr txBox="1"/>
          <p:nvPr/>
        </p:nvSpPr>
        <p:spPr>
          <a:xfrm>
            <a:off x="3349518" y="31687358"/>
            <a:ext cx="9563989" cy="246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See our R code!</a:t>
            </a:r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56B2ECC-9D61-590D-20F3-DD001E94F60D}"/>
              </a:ext>
            </a:extLst>
          </p:cNvPr>
          <p:cNvSpPr txBox="1"/>
          <p:nvPr/>
        </p:nvSpPr>
        <p:spPr>
          <a:xfrm>
            <a:off x="40211177" y="24645376"/>
            <a:ext cx="9563989" cy="416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References: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1.)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2.)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3.)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4.)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Lato" panose="020F0502020204030203" pitchFamily="34" charset="0"/>
                <a:cs typeface="Segoe UI" panose="020B0502040204020203" pitchFamily="34" charset="0"/>
              </a:rPr>
              <a:t>5.)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0DC0C9CE-B9E3-D8B2-625B-436788B120DF}"/>
              </a:ext>
            </a:extLst>
          </p:cNvPr>
          <p:cNvSpPr txBox="1"/>
          <p:nvPr/>
        </p:nvSpPr>
        <p:spPr>
          <a:xfrm>
            <a:off x="40131664" y="5999568"/>
            <a:ext cx="9563989" cy="955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003B7A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Conclusion and limitations:</a:t>
            </a:r>
          </a:p>
          <a:p>
            <a:pPr>
              <a:lnSpc>
                <a:spcPct val="120000"/>
              </a:lnSpc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Inequality is rising in a dramatic way all over the world.</a:t>
            </a:r>
          </a:p>
          <a:p>
            <a:pPr>
              <a:lnSpc>
                <a:spcPct val="120000"/>
              </a:lnSpc>
            </a:pPr>
            <a:r>
              <a:rPr lang="en-US" sz="4800" dirty="0">
                <a:latin typeface="Lato" panose="020F0502020204030203" pitchFamily="34" charset="0"/>
                <a:cs typeface="Segoe UI" panose="020B0502040204020203" pitchFamily="34" charset="0"/>
              </a:rPr>
              <a:t>We reproduced the effects of times of fiscal austerity on inequality and compared the two main ways of measuring austerity – the narrative method and solely relying on fiscal determinants.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6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Grafik 29" descr="Balkendiagramm mit Aufwärtstrend Silhouette">
            <a:extLst>
              <a:ext uri="{FF2B5EF4-FFF2-40B4-BE49-F238E27FC236}">
                <a16:creationId xmlns:a16="http://schemas.microsoft.com/office/drawing/2014/main" id="{9F4A23EF-CF1E-549C-C3D9-01D8DDBE1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69949" y="11469754"/>
            <a:ext cx="15027964" cy="12900993"/>
          </a:xfrm>
          <a:prstGeom prst="rect">
            <a:avLst/>
          </a:prstGeom>
        </p:spPr>
      </p:pic>
      <p:pic>
        <p:nvPicPr>
          <p:cNvPr id="31" name="Grafik 30" descr="Balkendiagramm mit Aufwärtstrend Silhouette">
            <a:extLst>
              <a:ext uri="{FF2B5EF4-FFF2-40B4-BE49-F238E27FC236}">
                <a16:creationId xmlns:a16="http://schemas.microsoft.com/office/drawing/2014/main" id="{ECBA6F80-5EE6-7F91-457D-6A75D458E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543" y="8388626"/>
            <a:ext cx="8976640" cy="770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Benutzerdefiniert</PresentationFormat>
  <Paragraphs>37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Lato Black</vt:lpstr>
      <vt:lpstr>Calibri Light</vt:lpstr>
      <vt:lpstr>Lato</vt:lpstr>
      <vt:lpstr>Arial</vt:lpstr>
      <vt:lpstr>Calibri</vt:lpstr>
      <vt:lpstr>Office</vt:lpstr>
      <vt:lpstr>Main finding goes here, translated into plain English. Emphasize the important words.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nico.bochum@outlook.de</cp:lastModifiedBy>
  <cp:revision>128</cp:revision>
  <dcterms:created xsi:type="dcterms:W3CDTF">2019-07-02T13:39:34Z</dcterms:created>
  <dcterms:modified xsi:type="dcterms:W3CDTF">2023-06-08T20:19:34Z</dcterms:modified>
</cp:coreProperties>
</file>