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37B431-66D3-426F-87B6-2260DF40CF25}" type="datetimeFigureOut">
              <a:rPr lang="fr-FR" smtClean="0"/>
              <a:t>11/01/2011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130F06-B2F6-4219-9C73-5F5B6ED3420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iStinger</a:t>
            </a:r>
            <a:r>
              <a:rPr lang="fr-FR" dirty="0" smtClean="0"/>
              <a:t> : Diriger un robot avec un </a:t>
            </a:r>
            <a:r>
              <a:rPr lang="fr-FR" dirty="0" err="1" smtClean="0"/>
              <a:t>Ipod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Beaudrot Nicolas		</a:t>
            </a:r>
            <a:r>
              <a:rPr lang="fr-FR" dirty="0" err="1" smtClean="0"/>
              <a:t>Huillet</a:t>
            </a:r>
            <a:r>
              <a:rPr lang="fr-FR" dirty="0" smtClean="0"/>
              <a:t> Alexandra</a:t>
            </a:r>
            <a:endParaRPr lang="fr-FR" dirty="0"/>
          </a:p>
        </p:txBody>
      </p:sp>
      <p:pic>
        <p:nvPicPr>
          <p:cNvPr id="4" name="Image 3" descr="StingerRobotKit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4762502" cy="357187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4348" y="621508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TX52</a:t>
            </a:r>
            <a:endParaRPr lang="fr-FR" b="1" dirty="0"/>
          </a:p>
        </p:txBody>
      </p:sp>
      <p:pic>
        <p:nvPicPr>
          <p:cNvPr id="6" name="Image 5" descr="apple-ipod-tou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1285860"/>
            <a:ext cx="1326947" cy="2350890"/>
          </a:xfrm>
          <a:prstGeom prst="rect">
            <a:avLst/>
          </a:prstGeom>
        </p:spPr>
      </p:pic>
      <p:sp>
        <p:nvSpPr>
          <p:cNvPr id="7" name="Double flèche horizontale 6"/>
          <p:cNvSpPr/>
          <p:nvPr/>
        </p:nvSpPr>
        <p:spPr>
          <a:xfrm>
            <a:off x="4714876" y="2285992"/>
            <a:ext cx="1571636" cy="642942"/>
          </a:xfrm>
          <a:prstGeom prst="left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I. Analyse et conception de l’application</a:t>
            </a:r>
          </a:p>
          <a:p>
            <a:pPr lvl="1"/>
            <a:r>
              <a:rPr lang="fr-FR" sz="2400" dirty="0" smtClean="0"/>
              <a:t>1) Les fonctionnalités</a:t>
            </a:r>
          </a:p>
          <a:p>
            <a:pPr lvl="1"/>
            <a:r>
              <a:rPr lang="fr-FR" sz="2400" dirty="0" smtClean="0"/>
              <a:t>2) L’architecture des classes</a:t>
            </a:r>
          </a:p>
          <a:p>
            <a:r>
              <a:rPr lang="fr-FR" dirty="0" smtClean="0"/>
              <a:t>II. Développement du projet</a:t>
            </a:r>
          </a:p>
          <a:p>
            <a:pPr lvl="1"/>
            <a:r>
              <a:rPr lang="fr-FR" sz="2400" dirty="0" smtClean="0"/>
              <a:t>1) La connexion entre le robot et l’application</a:t>
            </a:r>
          </a:p>
          <a:p>
            <a:pPr lvl="1"/>
            <a:r>
              <a:rPr lang="fr-FR" sz="2400" dirty="0" smtClean="0"/>
              <a:t>2) L’accéléromètre</a:t>
            </a:r>
          </a:p>
          <a:p>
            <a:pPr lvl="1"/>
            <a:r>
              <a:rPr lang="fr-FR" sz="2400" dirty="0" smtClean="0"/>
              <a:t>3) Le compteur de vitesse</a:t>
            </a:r>
            <a:endParaRPr lang="fr-FR" sz="2400" dirty="0" smtClean="0"/>
          </a:p>
          <a:p>
            <a:r>
              <a:rPr lang="fr-FR" dirty="0" smtClean="0"/>
              <a:t>III. Résultats obtenus</a:t>
            </a:r>
          </a:p>
          <a:p>
            <a:pPr lvl="1"/>
            <a:r>
              <a:rPr lang="fr-FR" sz="2400" dirty="0" smtClean="0"/>
              <a:t>1) Les interfaces</a:t>
            </a:r>
          </a:p>
          <a:p>
            <a:pPr lvl="1"/>
            <a:r>
              <a:rPr lang="fr-FR" sz="2400" dirty="0" smtClean="0"/>
              <a:t>2) Les améliorations possibles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817136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 Analyse et conception de l’application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1) Les fonctionnalités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1658710" cy="25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 6" descr="12863822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34" y="2500306"/>
            <a:ext cx="1674122" cy="2547576"/>
          </a:xfrm>
          <a:prstGeom prst="rect">
            <a:avLst/>
          </a:prstGeom>
        </p:spPr>
      </p:pic>
      <p:pic>
        <p:nvPicPr>
          <p:cNvPr id="8" name="Image 7" descr="hel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853" y="2500306"/>
            <a:ext cx="1670361" cy="25418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14348" y="5500702"/>
            <a:ext cx="18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Conduite du robot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286116" y="5488560"/>
            <a:ext cx="288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Paramétrage de l’application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342087" y="5488560"/>
            <a:ext cx="258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Aide sur le fonctionnement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2) Architecture des classes</a:t>
            </a:r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817136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 Analyse et conception de l’application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786050" y="2571744"/>
            <a:ext cx="3071834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istingerprojectAppDelegate</a:t>
            </a:r>
            <a:endParaRPr lang="fr-FR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57158" y="3857628"/>
            <a:ext cx="2419368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ConnexionManager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286116" y="3857628"/>
            <a:ext cx="2714644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CommandRobotController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438912" y="3857628"/>
            <a:ext cx="2419368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ViewController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28596" y="5286388"/>
            <a:ext cx="2419368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Network</a:t>
            </a:r>
            <a:endParaRPr lang="fr-FR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1714480" y="3143248"/>
            <a:ext cx="228601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 flipH="1" flipV="1">
            <a:off x="4714876" y="3143248"/>
            <a:ext cx="228601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4036214" y="3536158"/>
            <a:ext cx="6429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7" idx="2"/>
          </p:cNvCxnSpPr>
          <p:nvPr/>
        </p:nvCxnSpPr>
        <p:spPr>
          <a:xfrm rot="16200000" flipH="1">
            <a:off x="1139800" y="4856174"/>
            <a:ext cx="857258" cy="3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2) Architecture des </a:t>
            </a:r>
            <a:r>
              <a:rPr lang="fr-FR" dirty="0" smtClean="0"/>
              <a:t>classes</a:t>
            </a:r>
          </a:p>
          <a:p>
            <a:pPr lvl="1"/>
            <a:r>
              <a:rPr lang="fr-FR" dirty="0" smtClean="0"/>
              <a:t>2 classes Singleton </a:t>
            </a:r>
          </a:p>
          <a:p>
            <a:pPr lvl="2"/>
            <a:r>
              <a:rPr lang="fr-FR" dirty="0" err="1" smtClean="0"/>
              <a:t>ConnexionManager</a:t>
            </a:r>
            <a:endParaRPr lang="fr-FR" dirty="0" smtClean="0"/>
          </a:p>
          <a:p>
            <a:pPr lvl="2"/>
            <a:r>
              <a:rPr lang="fr-FR" dirty="0" err="1" smtClean="0"/>
              <a:t>CommandRobotController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3 </a:t>
            </a:r>
            <a:r>
              <a:rPr lang="fr-FR" dirty="0" smtClean="0"/>
              <a:t>classes héritant de </a:t>
            </a:r>
            <a:r>
              <a:rPr lang="fr-FR" dirty="0" err="1" smtClean="0"/>
              <a:t>UIViewController</a:t>
            </a:r>
            <a:endParaRPr lang="fr-FR" dirty="0" smtClean="0"/>
          </a:p>
          <a:p>
            <a:pPr lvl="2"/>
            <a:r>
              <a:rPr lang="fr-FR" dirty="0" err="1" smtClean="0"/>
              <a:t>DrivingViewController</a:t>
            </a:r>
            <a:endParaRPr lang="fr-FR" dirty="0" smtClean="0"/>
          </a:p>
          <a:p>
            <a:pPr lvl="2"/>
            <a:r>
              <a:rPr lang="fr-FR" dirty="0" err="1" smtClean="0"/>
              <a:t>OptionsViewController</a:t>
            </a:r>
            <a:endParaRPr lang="fr-FR" dirty="0" smtClean="0"/>
          </a:p>
          <a:p>
            <a:pPr lvl="2"/>
            <a:r>
              <a:rPr lang="fr-FR" dirty="0" err="1" smtClean="0"/>
              <a:t>HelpViewController</a:t>
            </a:r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817136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 Analyse et conception de l’application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Développement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1) La connexion entre le robot et l’application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Déroulement de la connexion</a:t>
            </a:r>
          </a:p>
          <a:p>
            <a:pPr lvl="2"/>
            <a:r>
              <a:rPr lang="fr-FR" dirty="0" smtClean="0"/>
              <a:t>1 </a:t>
            </a:r>
            <a:r>
              <a:rPr lang="fr-FR" dirty="0" smtClean="0"/>
              <a:t>Le programme embarqué sur la carte crée le socket</a:t>
            </a:r>
          </a:p>
          <a:p>
            <a:pPr lvl="2"/>
            <a:r>
              <a:rPr lang="fr-FR" dirty="0" smtClean="0"/>
              <a:t>2 </a:t>
            </a:r>
            <a:r>
              <a:rPr lang="fr-FR" dirty="0" smtClean="0"/>
              <a:t>L’</a:t>
            </a:r>
            <a:r>
              <a:rPr lang="fr-FR" dirty="0" err="1" smtClean="0"/>
              <a:t>iPod</a:t>
            </a:r>
            <a:r>
              <a:rPr lang="fr-FR" dirty="0" smtClean="0"/>
              <a:t> </a:t>
            </a:r>
            <a:r>
              <a:rPr lang="fr-FR" dirty="0" err="1" smtClean="0"/>
              <a:t>Touch</a:t>
            </a:r>
            <a:r>
              <a:rPr lang="fr-FR" dirty="0" smtClean="0"/>
              <a:t> se connecte au réseau Wifi</a:t>
            </a:r>
          </a:p>
          <a:p>
            <a:pPr lvl="2"/>
            <a:r>
              <a:rPr lang="fr-FR" dirty="0" smtClean="0"/>
              <a:t>3 </a:t>
            </a:r>
            <a:r>
              <a:rPr lang="fr-FR" dirty="0" smtClean="0"/>
              <a:t>L’application </a:t>
            </a:r>
            <a:r>
              <a:rPr lang="fr-FR" dirty="0" err="1" smtClean="0"/>
              <a:t>iStinger</a:t>
            </a:r>
            <a:r>
              <a:rPr lang="fr-FR" dirty="0" smtClean="0"/>
              <a:t> se connecte au socket</a:t>
            </a:r>
          </a:p>
          <a:p>
            <a:pPr lvl="2"/>
            <a:r>
              <a:rPr lang="fr-FR" dirty="0" smtClean="0"/>
              <a:t>4 </a:t>
            </a:r>
            <a:r>
              <a:rPr lang="fr-FR" dirty="0" err="1" smtClean="0"/>
              <a:t>iStinger</a:t>
            </a:r>
            <a:r>
              <a:rPr lang="fr-FR" dirty="0" smtClean="0"/>
              <a:t> envoie des données au robot</a:t>
            </a:r>
          </a:p>
          <a:p>
            <a:pPr lvl="2"/>
            <a:r>
              <a:rPr lang="fr-FR" dirty="0" smtClean="0"/>
              <a:t>5 </a:t>
            </a:r>
            <a:r>
              <a:rPr lang="fr-FR" dirty="0" smtClean="0"/>
              <a:t>Le robot renvoie des données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Utilisation l’API </a:t>
            </a:r>
            <a:r>
              <a:rPr lang="fr-FR" dirty="0" err="1" smtClean="0"/>
              <a:t>CFNetwork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2) L’accéléromètre 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 smtClean="0"/>
              <a:t>II. Développement du projet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2956493" cy="313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3929058" y="4131238"/>
            <a:ext cx="13131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Arctan2(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-1071602" y="207167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143240" y="4357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286380" y="435610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 15" descr="radi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2714620"/>
            <a:ext cx="3045351" cy="333321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</TotalTime>
  <Words>196</Words>
  <Application>Microsoft Office PowerPoint</Application>
  <PresentationFormat>Affichage à l'écran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Médian</vt:lpstr>
      <vt:lpstr>iStinger : Diriger un robot avec un Ipod</vt:lpstr>
      <vt:lpstr>Sommaire</vt:lpstr>
      <vt:lpstr>I. Analyse et conception de l’application </vt:lpstr>
      <vt:lpstr>I. Analyse et conception de l’application </vt:lpstr>
      <vt:lpstr>I. Analyse et conception de l’application </vt:lpstr>
      <vt:lpstr>II. Développement du projet</vt:lpstr>
      <vt:lpstr>II. Développement du projet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iStinger : Diriger un robot avec un Ipod</dc:title>
  <dc:creator>Nicolas</dc:creator>
  <cp:lastModifiedBy>Nicolas</cp:lastModifiedBy>
  <cp:revision>15</cp:revision>
  <dcterms:created xsi:type="dcterms:W3CDTF">2011-01-11T17:13:11Z</dcterms:created>
  <dcterms:modified xsi:type="dcterms:W3CDTF">2011-01-11T18:05:09Z</dcterms:modified>
</cp:coreProperties>
</file>