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>
        <p:scale>
          <a:sx n="100" d="100"/>
          <a:sy n="100" d="100"/>
        </p:scale>
        <p:origin x="1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46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6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6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1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5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1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4C9470-4500-4EEF-AB7C-7647D09242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259E4F-FB15-4262-A3FE-0AD9B462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2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BecerraMachado/dataAnalytics4BTCemissions" TargetMode="External"/><Relationship Id="rId2" Type="http://schemas.openxmlformats.org/officeDocument/2006/relationships/hyperlink" Target="https://figshare.com/articles/dataset/Dataset_on_bitcoin_carbon_footprint_and_energy_consumption/194429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AABF-1144-09F0-3FDE-88D3AA02B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BTC C02 emission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C28A5-E579-C76A-9A40-5DF99A7F1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Nicolás Roberto Becerra Machado</a:t>
            </a:r>
          </a:p>
        </p:txBody>
      </p:sp>
    </p:spTree>
    <p:extLst>
      <p:ext uri="{BB962C8B-B14F-4D97-AF65-F5344CB8AC3E}">
        <p14:creationId xmlns:p14="http://schemas.microsoft.com/office/powerpoint/2010/main" val="355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3976A-40E9-CD2B-D1D6-E0A2C39A614B}"/>
              </a:ext>
            </a:extLst>
          </p:cNvPr>
          <p:cNvSpPr txBox="1"/>
          <p:nvPr/>
        </p:nvSpPr>
        <p:spPr>
          <a:xfrm>
            <a:off x="577272" y="1777484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Dataset on bitcoin carbon footprint and energy consumption (figshare.com)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5202-C597-C34A-3A51-A82E94B8E1F0}"/>
              </a:ext>
            </a:extLst>
          </p:cNvPr>
          <p:cNvSpPr txBox="1"/>
          <p:nvPr/>
        </p:nvSpPr>
        <p:spPr>
          <a:xfrm>
            <a:off x="667265" y="1192427"/>
            <a:ext cx="23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Datos </a:t>
            </a:r>
            <a:r>
              <a:rPr lang="en-GB" dirty="0" err="1"/>
              <a:t>obtenidos</a:t>
            </a:r>
            <a:r>
              <a:rPr lang="en-GB" dirty="0"/>
              <a:t> desde: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48A63-FC2B-1356-24E3-7D7A44541E3F}"/>
              </a:ext>
            </a:extLst>
          </p:cNvPr>
          <p:cNvSpPr txBox="1"/>
          <p:nvPr/>
        </p:nvSpPr>
        <p:spPr>
          <a:xfrm>
            <a:off x="577272" y="3352800"/>
            <a:ext cx="25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Proyecto </a:t>
            </a:r>
            <a:r>
              <a:rPr lang="en-GB" dirty="0" err="1"/>
              <a:t>almacenado</a:t>
            </a:r>
            <a:r>
              <a:rPr lang="en-GB" dirty="0"/>
              <a:t> 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4401D-A0BE-4325-5D37-368671E99456}"/>
              </a:ext>
            </a:extLst>
          </p:cNvPr>
          <p:cNvSpPr txBox="1"/>
          <p:nvPr/>
        </p:nvSpPr>
        <p:spPr>
          <a:xfrm>
            <a:off x="577272" y="4023838"/>
            <a:ext cx="6094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linkClick r:id="rId3"/>
              </a:rPr>
              <a:t>NicolasBecerraMachado</a:t>
            </a:r>
            <a:r>
              <a:rPr lang="en-GB" dirty="0">
                <a:hlinkClick r:id="rId3"/>
              </a:rPr>
              <a:t>/dataAnalytics4BTCemissions: project for data analytics course. analysis of BTC carbon emissions through time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2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D8A-8AF7-DC45-E984-DCB79687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186E8-A864-0CC4-3A12-8CE56681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9" y="2454447"/>
            <a:ext cx="4429743" cy="274358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B8333F7-14F9-4B81-5768-BB05CB23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55" y="0"/>
            <a:ext cx="5385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5903-F2DF-D4E6-5506-64066D99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Observaciones</a:t>
            </a:r>
            <a:r>
              <a:rPr lang="en-US" dirty="0"/>
              <a:t>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E60-B3FE-18F0-54EB-993C0D2E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 “</a:t>
            </a:r>
            <a:r>
              <a:rPr lang="en-US" dirty="0" err="1"/>
              <a:t>función</a:t>
            </a:r>
            <a:r>
              <a:rPr lang="en-US" dirty="0"/>
              <a:t>” </a:t>
            </a:r>
            <a:r>
              <a:rPr lang="en-US" dirty="0" err="1"/>
              <a:t>aparenta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crecimiento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, </a:t>
            </a:r>
            <a:r>
              <a:rPr lang="en-US" i="1" dirty="0"/>
              <a:t>ad hoc </a:t>
            </a:r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r>
              <a:rPr lang="en-US" dirty="0"/>
              <a:t>.</a:t>
            </a:r>
          </a:p>
          <a:p>
            <a:r>
              <a:rPr lang="en-US" dirty="0"/>
              <a:t>Media: La media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sesgada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comparación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minimos</a:t>
            </a:r>
            <a:r>
              <a:rPr lang="en-US" dirty="0"/>
              <a:t> y </a:t>
            </a:r>
            <a:r>
              <a:rPr lang="en-US" dirty="0" err="1"/>
              <a:t>maximos</a:t>
            </a:r>
            <a:r>
              <a:rPr lang="en-US" dirty="0"/>
              <a:t>, </a:t>
            </a:r>
            <a:r>
              <a:rPr lang="en-US" dirty="0" err="1"/>
              <a:t>puesto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ordenes</a:t>
            </a:r>
            <a:r>
              <a:rPr lang="en-US" dirty="0"/>
              <a:t> de magnitude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 err="1"/>
              <a:t>Moda</a:t>
            </a:r>
            <a:r>
              <a:rPr lang="en-US" dirty="0"/>
              <a:t>: El valor que </a:t>
            </a:r>
            <a:r>
              <a:rPr lang="en-US" dirty="0" err="1"/>
              <a:t>más</a:t>
            </a:r>
            <a:r>
              <a:rPr lang="en-US" dirty="0"/>
              <a:t> se </a:t>
            </a:r>
            <a:r>
              <a:rPr lang="en-US" dirty="0" err="1"/>
              <a:t>repite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probablemente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estimado</a:t>
            </a:r>
            <a:r>
              <a:rPr lang="en-US" dirty="0"/>
              <a:t> </a:t>
            </a:r>
            <a:r>
              <a:rPr lang="en-US" dirty="0" err="1"/>
              <a:t>númerico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vs </a:t>
            </a:r>
            <a:r>
              <a:rPr lang="en-US" dirty="0" err="1"/>
              <a:t>monedas</a:t>
            </a:r>
            <a:r>
              <a:rPr lang="en-US" dirty="0"/>
              <a:t>.</a:t>
            </a:r>
          </a:p>
          <a:p>
            <a:r>
              <a:rPr lang="en-US" dirty="0" err="1"/>
              <a:t>Mediana</a:t>
            </a:r>
            <a:r>
              <a:rPr lang="en-US" dirty="0"/>
              <a:t>: 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aproximar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punto medio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no </a:t>
            </a:r>
            <a:r>
              <a:rPr lang="en-US" dirty="0" err="1"/>
              <a:t>hubieran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</a:p>
          <a:p>
            <a:r>
              <a:rPr lang="en-US" dirty="0" err="1"/>
              <a:t>Varianza</a:t>
            </a:r>
            <a:r>
              <a:rPr lang="en-US" dirty="0"/>
              <a:t>: La </a:t>
            </a:r>
            <a:r>
              <a:rPr lang="en-US" dirty="0" err="1"/>
              <a:t>varianza</a:t>
            </a:r>
            <a:r>
              <a:rPr lang="en-US" dirty="0"/>
              <a:t> es </a:t>
            </a:r>
            <a:r>
              <a:rPr lang="en-US" dirty="0" err="1"/>
              <a:t>alta</a:t>
            </a:r>
            <a:r>
              <a:rPr lang="en-US" dirty="0"/>
              <a:t>, </a:t>
            </a:r>
            <a:r>
              <a:rPr lang="en-US" dirty="0" err="1"/>
              <a:t>puesto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.</a:t>
            </a:r>
          </a:p>
          <a:p>
            <a:r>
              <a:rPr lang="en-US" dirty="0"/>
              <a:t>Rango: El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cubre</a:t>
            </a:r>
            <a:r>
              <a:rPr lang="en-US" dirty="0"/>
              <a:t> </a:t>
            </a:r>
            <a:r>
              <a:rPr lang="en-US" dirty="0" err="1"/>
              <a:t>escencialmente</a:t>
            </a:r>
            <a:r>
              <a:rPr lang="en-US" dirty="0"/>
              <a:t> todos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ordenes</a:t>
            </a:r>
            <a:r>
              <a:rPr lang="en-US" dirty="0"/>
              <a:t> de </a:t>
            </a:r>
            <a:r>
              <a:rPr lang="en-US" dirty="0" err="1"/>
              <a:t>magnitud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749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</TotalTime>
  <Words>183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BTC C02 emission</vt:lpstr>
      <vt:lpstr>PowerPoint Presentation</vt:lpstr>
      <vt:lpstr>Resultados</vt:lpstr>
      <vt:lpstr>Observaciones: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 C02 emission</dc:title>
  <dc:creator>Nicolás Becerra</dc:creator>
  <cp:lastModifiedBy>Nicolás Becerra</cp:lastModifiedBy>
  <cp:revision>3</cp:revision>
  <dcterms:created xsi:type="dcterms:W3CDTF">2023-03-01T20:50:01Z</dcterms:created>
  <dcterms:modified xsi:type="dcterms:W3CDTF">2023-03-01T22:29:53Z</dcterms:modified>
</cp:coreProperties>
</file>