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19/08/2019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19/08/2019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19/08/2019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19/08/2019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400" b="0" smtClean="0"/>
              <a:t>PROLOG - </a:t>
            </a:r>
            <a:r>
              <a:rPr lang="es-ES" smtClean="0"/>
              <a:t>Cadenas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Inteligencia Artificial </a:t>
            </a:r>
          </a:p>
          <a:p>
            <a:r>
              <a:rPr lang="es-ES" sz="2400" dirty="0" smtClean="0"/>
              <a:t>Ingeniería en Sistemas de Información – UTN FRRO</a:t>
            </a:r>
            <a:endParaRPr lang="es-ES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643570" y="5286388"/>
            <a:ext cx="32864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800" b="1" u="sng" dirty="0" smtClean="0"/>
              <a:t>PRÁCTICA</a:t>
            </a:r>
          </a:p>
          <a:p>
            <a:pPr algn="r"/>
            <a:r>
              <a:rPr lang="es-ES" sz="2800" b="1" dirty="0" smtClean="0"/>
              <a:t>Ing. Pablo </a:t>
            </a:r>
            <a:r>
              <a:rPr lang="es-ES" sz="2800" b="1" dirty="0" err="1" smtClean="0"/>
              <a:t>Pistilli</a:t>
            </a:r>
            <a:endParaRPr lang="es-ES" sz="2800" b="1" dirty="0" smtClean="0"/>
          </a:p>
          <a:p>
            <a:pPr algn="r"/>
            <a:r>
              <a:rPr lang="es-AR" sz="2400" dirty="0" smtClean="0"/>
              <a:t>ppistilli@frro.utn.edu.ar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Cadenas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9100" y="2232391"/>
            <a:ext cx="8363272" cy="4625609"/>
          </a:xfrm>
        </p:spPr>
        <p:txBody>
          <a:bodyPr>
            <a:normAutofit/>
          </a:bodyPr>
          <a:lstStyle/>
          <a:p>
            <a:pPr marL="90488" indent="11113" algn="ctr">
              <a:buNone/>
            </a:pPr>
            <a:r>
              <a:rPr lang="es-ES" dirty="0" smtClean="0"/>
              <a:t>Las cadenas son secuencias de caracteres, conocidas en el ámbito informático como «</a:t>
            </a:r>
            <a:r>
              <a:rPr lang="es-ES" dirty="0" err="1" smtClean="0"/>
              <a:t>string</a:t>
            </a:r>
            <a:r>
              <a:rPr lang="es-ES" dirty="0" smtClean="0"/>
              <a:t>».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251520" y="4293096"/>
            <a:ext cx="87849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Existen 2 predicados importantes para trabajar con cadenas:</a:t>
            </a:r>
          </a:p>
          <a:p>
            <a:endParaRPr lang="es-E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Predicado </a:t>
            </a:r>
            <a:r>
              <a:rPr lang="es-ES" sz="2000" b="1" dirty="0" err="1"/>
              <a:t>atom_length</a:t>
            </a:r>
            <a:r>
              <a:rPr lang="es-ES" sz="2000" b="1" dirty="0"/>
              <a:t>/2 </a:t>
            </a:r>
            <a:r>
              <a:rPr lang="es-ES" sz="2000" dirty="0" smtClean="0"/>
              <a:t>:</a:t>
            </a:r>
            <a:br>
              <a:rPr lang="es-ES" sz="2000" dirty="0" smtClean="0"/>
            </a:br>
            <a:r>
              <a:rPr lang="es-ES" sz="2000" dirty="0" smtClean="0"/>
              <a:t>Permite obtener el tamaño de la cadena (cantidad de caracteres).</a:t>
            </a:r>
          </a:p>
          <a:p>
            <a:endParaRPr lang="es-E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Predicado </a:t>
            </a:r>
            <a:r>
              <a:rPr lang="es-ES" sz="2000" b="1" dirty="0" err="1" smtClean="0"/>
              <a:t>sub_atom</a:t>
            </a:r>
            <a:r>
              <a:rPr lang="es-ES" sz="2000" b="1" dirty="0" smtClean="0"/>
              <a:t>/5 </a:t>
            </a:r>
            <a:r>
              <a:rPr lang="es-ES" sz="2000" dirty="0" smtClean="0"/>
              <a:t>:</a:t>
            </a:r>
            <a:br>
              <a:rPr lang="es-ES" sz="2000" dirty="0" smtClean="0"/>
            </a:br>
            <a:r>
              <a:rPr lang="es-ES" sz="2000" dirty="0" smtClean="0"/>
              <a:t>Permite acceder a diferentes partes de la cadena para obtener </a:t>
            </a:r>
            <a:r>
              <a:rPr lang="es-ES" sz="2000" dirty="0" err="1" smtClean="0"/>
              <a:t>subcadenas</a:t>
            </a:r>
            <a:r>
              <a:rPr lang="es-ES" sz="2000" dirty="0" smtClean="0"/>
              <a:t>.</a:t>
            </a:r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638111" y="1983721"/>
            <a:ext cx="7087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accent1">
                    <a:lumMod val="75000"/>
                  </a:schemeClr>
                </a:solidFill>
              </a:rPr>
              <a:t>/* Predicado para obtener la longitud de una cadena */</a:t>
            </a:r>
            <a:endParaRPr lang="es-E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222" y="2711200"/>
            <a:ext cx="4488688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s-ES" sz="3600" dirty="0" smtClean="0"/>
              <a:t>Cadenas</a:t>
            </a:r>
            <a:br>
              <a:rPr lang="es-ES" sz="3600" dirty="0" smtClean="0"/>
            </a:br>
            <a:r>
              <a:rPr lang="es-ES" sz="2800" b="0" dirty="0" smtClean="0"/>
              <a:t>Predicado </a:t>
            </a:r>
            <a:r>
              <a:rPr lang="es-ES" sz="2800" b="0" dirty="0" err="1" smtClean="0"/>
              <a:t>atom_length</a:t>
            </a:r>
            <a:r>
              <a:rPr lang="es-ES" sz="2800" b="0" dirty="0" smtClean="0"/>
              <a:t>/2</a:t>
            </a:r>
            <a:endParaRPr lang="es-ES" sz="3600" b="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2402" b="50000"/>
          <a:stretch/>
        </p:blipFill>
        <p:spPr bwMode="auto">
          <a:xfrm>
            <a:off x="629851" y="3429000"/>
            <a:ext cx="770135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500034" y="1643050"/>
            <a:ext cx="8063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accent1">
                    <a:lumMod val="75000"/>
                  </a:schemeClr>
                </a:solidFill>
              </a:rPr>
              <a:t>/* Predicado que permite obtener una </a:t>
            </a:r>
            <a:r>
              <a:rPr lang="es-ES" sz="2000" dirty="0" err="1" smtClean="0">
                <a:solidFill>
                  <a:schemeClr val="accent1">
                    <a:lumMod val="75000"/>
                  </a:schemeClr>
                </a:solidFill>
              </a:rPr>
              <a:t>subcadena</a:t>
            </a:r>
            <a:r>
              <a:rPr lang="es-ES" sz="2000" dirty="0" smtClean="0">
                <a:solidFill>
                  <a:schemeClr val="accent1">
                    <a:lumMod val="75000"/>
                  </a:schemeClr>
                </a:solidFill>
              </a:rPr>
              <a:t> de una cadena original */</a:t>
            </a:r>
            <a:endParaRPr lang="es-E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8 Esquina doblada"/>
          <p:cNvSpPr/>
          <p:nvPr/>
        </p:nvSpPr>
        <p:spPr>
          <a:xfrm>
            <a:off x="357158" y="3357562"/>
            <a:ext cx="1000132" cy="571504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Base 0</a:t>
            </a: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" name="10 Conector recto de flecha"/>
          <p:cNvCxnSpPr>
            <a:stCxn id="9" idx="3"/>
          </p:cNvCxnSpPr>
          <p:nvPr/>
        </p:nvCxnSpPr>
        <p:spPr>
          <a:xfrm flipV="1">
            <a:off x="1357290" y="2714620"/>
            <a:ext cx="185738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s-ES" sz="3600" dirty="0" smtClean="0"/>
              <a:t>Cadenas</a:t>
            </a:r>
            <a:br>
              <a:rPr lang="es-ES" sz="3600" dirty="0" smtClean="0"/>
            </a:br>
            <a:r>
              <a:rPr lang="es-ES" sz="2800" b="0" dirty="0" smtClean="0"/>
              <a:t>Predicado </a:t>
            </a:r>
            <a:r>
              <a:rPr lang="es-ES" sz="2800" b="0" dirty="0" err="1" smtClean="0"/>
              <a:t>sub_atom</a:t>
            </a:r>
            <a:r>
              <a:rPr lang="es-ES" sz="2800" b="0" dirty="0" smtClean="0"/>
              <a:t>/5</a:t>
            </a:r>
            <a:endParaRPr lang="es-ES" sz="3600" b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794" y="3857628"/>
            <a:ext cx="5378370" cy="222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161" y="6075292"/>
            <a:ext cx="5267927" cy="596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1857356" y="2214554"/>
            <a:ext cx="5143536" cy="1553799"/>
          </a:xfrm>
        </p:spPr>
        <p:txBody>
          <a:bodyPr>
            <a:normAutofit fontScale="70000" lnSpcReduction="20000"/>
          </a:bodyPr>
          <a:lstStyle/>
          <a:p>
            <a:pPr marL="90488" indent="11113">
              <a:buNone/>
            </a:pPr>
            <a:r>
              <a:rPr lang="es-AR" dirty="0" err="1" smtClean="0"/>
              <a:t>sub_atom</a:t>
            </a:r>
            <a:r>
              <a:rPr lang="es-AR" dirty="0" smtClean="0"/>
              <a:t>(</a:t>
            </a:r>
            <a:r>
              <a:rPr lang="es-AR" dirty="0" err="1" smtClean="0"/>
              <a:t>Candena</a:t>
            </a:r>
            <a:r>
              <a:rPr lang="es-AR" dirty="0" smtClean="0"/>
              <a:t>,</a:t>
            </a:r>
          </a:p>
          <a:p>
            <a:pPr marL="90488" indent="11113">
              <a:buNone/>
            </a:pPr>
            <a:r>
              <a:rPr lang="es-AR" dirty="0" smtClean="0"/>
              <a:t>	        </a:t>
            </a:r>
            <a:r>
              <a:rPr lang="es-AR" dirty="0" err="1" smtClean="0"/>
              <a:t>ComienzoCadena</a:t>
            </a:r>
            <a:r>
              <a:rPr lang="es-AR" dirty="0" smtClean="0"/>
              <a:t>,</a:t>
            </a:r>
          </a:p>
          <a:p>
            <a:pPr marL="90488" indent="11113">
              <a:buNone/>
            </a:pPr>
            <a:r>
              <a:rPr lang="es-AR" dirty="0" smtClean="0"/>
              <a:t>	        </a:t>
            </a:r>
            <a:r>
              <a:rPr lang="es-AR" dirty="0" err="1" smtClean="0"/>
              <a:t>CantidadCaracteres</a:t>
            </a:r>
            <a:r>
              <a:rPr lang="es-AR" dirty="0" smtClean="0"/>
              <a:t>,</a:t>
            </a:r>
          </a:p>
          <a:p>
            <a:pPr marL="90488" indent="11113">
              <a:buNone/>
            </a:pPr>
            <a:r>
              <a:rPr lang="es-AR" dirty="0" smtClean="0"/>
              <a:t>	        </a:t>
            </a:r>
            <a:r>
              <a:rPr lang="es-AR" dirty="0" err="1" smtClean="0"/>
              <a:t>CantidadCaracteresRestantes</a:t>
            </a:r>
            <a:r>
              <a:rPr lang="es-AR" dirty="0" smtClean="0"/>
              <a:t>,</a:t>
            </a:r>
          </a:p>
          <a:p>
            <a:pPr marL="90488" indent="11113">
              <a:buNone/>
            </a:pPr>
            <a:r>
              <a:rPr lang="es-AR" dirty="0" smtClean="0"/>
              <a:t>	        </a:t>
            </a:r>
            <a:r>
              <a:rPr lang="es-AR" dirty="0" err="1" smtClean="0"/>
              <a:t>SubCadena</a:t>
            </a:r>
            <a:r>
              <a:rPr lang="es-AR" dirty="0" smtClean="0"/>
              <a:t>)</a:t>
            </a:r>
            <a:endParaRPr lang="es-ES" dirty="0" smtClean="0"/>
          </a:p>
        </p:txBody>
      </p:sp>
    </p:spTree>
    <p:extLst>
      <p:ext uri="{BB962C8B-B14F-4D97-AF65-F5344CB8AC3E}">
        <p14:creationId xmlns="" xmlns:p14="http://schemas.microsoft.com/office/powerpoint/2010/main" val="22081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s-ES" sz="3600" dirty="0" smtClean="0"/>
              <a:t>Cadenas</a:t>
            </a:r>
            <a:br>
              <a:rPr lang="es-ES" sz="3600" dirty="0" smtClean="0"/>
            </a:br>
            <a:r>
              <a:rPr lang="es-ES" sz="2800" b="0" dirty="0" smtClean="0"/>
              <a:t>Predicado </a:t>
            </a:r>
            <a:r>
              <a:rPr lang="es-ES" sz="2800" b="0" dirty="0" err="1" smtClean="0"/>
              <a:t>sub_atom</a:t>
            </a:r>
            <a:r>
              <a:rPr lang="es-ES" sz="2800" b="0" dirty="0" smtClean="0"/>
              <a:t>/5</a:t>
            </a:r>
            <a:endParaRPr lang="es-ES" sz="3600" b="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4645" b="7143"/>
          <a:stretch/>
        </p:blipFill>
        <p:spPr bwMode="auto">
          <a:xfrm>
            <a:off x="221432" y="2492896"/>
            <a:ext cx="5904352" cy="165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00720" y="1907540"/>
            <a:ext cx="8043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Para preguntar </a:t>
            </a:r>
            <a:r>
              <a:rPr lang="es-ES" sz="2400" dirty="0" smtClean="0">
                <a:solidFill>
                  <a:schemeClr val="accent1">
                    <a:lumMod val="75000"/>
                  </a:schemeClr>
                </a:solidFill>
              </a:rPr>
              <a:t>si una </a:t>
            </a:r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cadena contiene a </a:t>
            </a:r>
            <a:r>
              <a:rPr lang="es-ES" sz="2400" dirty="0" smtClean="0">
                <a:solidFill>
                  <a:schemeClr val="accent1">
                    <a:lumMod val="75000"/>
                  </a:schemeClr>
                </a:solidFill>
              </a:rPr>
              <a:t>una </a:t>
            </a:r>
            <a:r>
              <a:rPr lang="es-ES" sz="2400" dirty="0" err="1" smtClean="0">
                <a:solidFill>
                  <a:schemeClr val="accent1">
                    <a:lumMod val="75000"/>
                  </a:schemeClr>
                </a:solidFill>
              </a:rPr>
              <a:t>subcadena</a:t>
            </a:r>
            <a:r>
              <a:rPr lang="es-ES" sz="2400" dirty="0" smtClean="0">
                <a:solidFill>
                  <a:schemeClr val="accent1">
                    <a:lumMod val="75000"/>
                  </a:schemeClr>
                </a:solidFill>
              </a:rPr>
              <a:t> …..</a:t>
            </a:r>
            <a:endParaRPr lang="es-E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21432" y="4437112"/>
            <a:ext cx="8043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Para preguntar </a:t>
            </a:r>
            <a:r>
              <a:rPr lang="es-ES" sz="2400" dirty="0" smtClean="0">
                <a:solidFill>
                  <a:schemeClr val="accent1">
                    <a:lumMod val="75000"/>
                  </a:schemeClr>
                </a:solidFill>
              </a:rPr>
              <a:t>la posición de una </a:t>
            </a:r>
            <a:r>
              <a:rPr lang="es-ES" sz="2400" dirty="0" err="1" smtClean="0">
                <a:solidFill>
                  <a:schemeClr val="accent1">
                    <a:lumMod val="75000"/>
                  </a:schemeClr>
                </a:solidFill>
              </a:rPr>
              <a:t>subcadena</a:t>
            </a:r>
            <a:r>
              <a:rPr lang="es-ES" sz="2400" dirty="0" smtClean="0">
                <a:solidFill>
                  <a:schemeClr val="accent1">
                    <a:lumMod val="75000"/>
                  </a:schemeClr>
                </a:solidFill>
              </a:rPr>
              <a:t> en una cadena….</a:t>
            </a:r>
            <a:endParaRPr lang="es-E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0" y="4959491"/>
            <a:ext cx="6861660" cy="147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0512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293</TotalTime>
  <Words>98</Words>
  <Application>Microsoft Office PowerPoint</Application>
  <PresentationFormat>Presentación en pantalla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Módulo</vt:lpstr>
      <vt:lpstr>PROLOG - Cadenas </vt:lpstr>
      <vt:lpstr>Cadenas</vt:lpstr>
      <vt:lpstr>Cadenas Predicado atom_length/2</vt:lpstr>
      <vt:lpstr>Cadenas Predicado sub_atom/5</vt:lpstr>
      <vt:lpstr>Cadenas Predicado sub_atom/5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 en PROLOG: Listas </dc:title>
  <dc:creator>juan</dc:creator>
  <cp:lastModifiedBy>Hogar</cp:lastModifiedBy>
  <cp:revision>33</cp:revision>
  <dcterms:created xsi:type="dcterms:W3CDTF">2014-05-13T20:00:33Z</dcterms:created>
  <dcterms:modified xsi:type="dcterms:W3CDTF">2019-08-19T23:13:04Z</dcterms:modified>
</cp:coreProperties>
</file>