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AFBB-C4B2-4888-8923-3AA6EBE3EC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EB626B-C44D-47D6-8AA0-83C577A05036}">
      <dgm:prSet phldrT="[Texte]"/>
      <dgm:spPr/>
      <dgm:t>
        <a:bodyPr/>
        <a:lstStyle/>
        <a:p>
          <a:r>
            <a:rPr lang="fr-FR" dirty="0"/>
            <a:t>Sprint 0</a:t>
          </a:r>
        </a:p>
      </dgm:t>
    </dgm:pt>
    <dgm:pt modelId="{F78D6A1E-398A-4A84-9568-85C1F957753C}" type="sibTrans" cxnId="{F4760265-51D0-4986-9248-C1638C71E842}">
      <dgm:prSet/>
      <dgm:spPr/>
      <dgm:t>
        <a:bodyPr/>
        <a:lstStyle/>
        <a:p>
          <a:endParaRPr lang="fr-FR"/>
        </a:p>
      </dgm:t>
    </dgm:pt>
    <dgm:pt modelId="{D9044456-F4FD-4F20-BE19-B1F9ACBA52D7}" type="parTrans" cxnId="{F4760265-51D0-4986-9248-C1638C71E842}">
      <dgm:prSet/>
      <dgm:spPr/>
      <dgm:t>
        <a:bodyPr/>
        <a:lstStyle/>
        <a:p>
          <a:endParaRPr lang="fr-FR"/>
        </a:p>
      </dgm:t>
    </dgm:pt>
    <dgm:pt modelId="{7C623BB8-CCCC-49D1-9169-05A4535A32A8}">
      <dgm:prSet phldrT="[Texte]"/>
      <dgm:spPr/>
      <dgm:t>
        <a:bodyPr/>
        <a:lstStyle/>
        <a:p>
          <a:r>
            <a:rPr lang="fr-FR" dirty="0"/>
            <a:t>Réflexion sur le diagramme de classe </a:t>
          </a:r>
        </a:p>
      </dgm:t>
    </dgm:pt>
    <dgm:pt modelId="{E459554E-C458-479B-AF95-EA0FBD1B08AC}" type="sibTrans" cxnId="{F99972C8-7E39-42FA-95E1-CD40F5DE9635}">
      <dgm:prSet/>
      <dgm:spPr/>
      <dgm:t>
        <a:bodyPr/>
        <a:lstStyle/>
        <a:p>
          <a:endParaRPr lang="fr-FR"/>
        </a:p>
      </dgm:t>
    </dgm:pt>
    <dgm:pt modelId="{D0886516-597B-4B07-AFA7-B3D58BDF503E}" type="parTrans" cxnId="{F99972C8-7E39-42FA-95E1-CD40F5DE9635}">
      <dgm:prSet/>
      <dgm:spPr/>
      <dgm:t>
        <a:bodyPr/>
        <a:lstStyle/>
        <a:p>
          <a:endParaRPr lang="fr-FR"/>
        </a:p>
      </dgm:t>
    </dgm:pt>
    <dgm:pt modelId="{12BBF8BB-A346-4EBB-B288-18E692205DBE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5F912DFD-F06A-4EB7-81A0-DA65755F1810}" type="sibTrans" cxnId="{E710C1D6-9121-4875-B8C9-3471EC21755D}">
      <dgm:prSet/>
      <dgm:spPr/>
      <dgm:t>
        <a:bodyPr/>
        <a:lstStyle/>
        <a:p>
          <a:endParaRPr lang="fr-FR"/>
        </a:p>
      </dgm:t>
    </dgm:pt>
    <dgm:pt modelId="{6D4D3A53-97E1-4892-B7C7-4A7ED5318D1F}" type="parTrans" cxnId="{E710C1D6-9121-4875-B8C9-3471EC21755D}">
      <dgm:prSet/>
      <dgm:spPr/>
      <dgm:t>
        <a:bodyPr/>
        <a:lstStyle/>
        <a:p>
          <a:endParaRPr lang="fr-FR"/>
        </a:p>
      </dgm:t>
    </dgm:pt>
    <dgm:pt modelId="{E22782C1-CDA4-4BFE-8E57-53915D06F3D7}">
      <dgm:prSet phldrT="[Texte]"/>
      <dgm:spPr/>
      <dgm:t>
        <a:bodyPr/>
        <a:lstStyle/>
        <a:p>
          <a:r>
            <a:rPr lang="fr-FR" dirty="0"/>
            <a:t>Mise en place de l’interface web et du collecteur </a:t>
          </a:r>
          <a:r>
            <a:rPr lang="fr-FR" dirty="0" err="1"/>
            <a:t>snmp</a:t>
          </a:r>
          <a:endParaRPr lang="fr-FR" dirty="0"/>
        </a:p>
      </dgm:t>
    </dgm:pt>
    <dgm:pt modelId="{091CCA36-E380-4929-80AB-AF58CA875143}" type="sibTrans" cxnId="{21A169A9-4C4E-4395-A8F4-07D31610781B}">
      <dgm:prSet/>
      <dgm:spPr/>
      <dgm:t>
        <a:bodyPr/>
        <a:lstStyle/>
        <a:p>
          <a:endParaRPr lang="fr-FR"/>
        </a:p>
      </dgm:t>
    </dgm:pt>
    <dgm:pt modelId="{CE393D5C-DB1C-49A0-8BB7-3DE72A3756DE}" type="parTrans" cxnId="{21A169A9-4C4E-4395-A8F4-07D31610781B}">
      <dgm:prSet/>
      <dgm:spPr/>
      <dgm:t>
        <a:bodyPr/>
        <a:lstStyle/>
        <a:p>
          <a:endParaRPr lang="fr-FR"/>
        </a:p>
      </dgm:t>
    </dgm:pt>
    <dgm:pt modelId="{E540114F-DFC3-42F7-B5EF-30BE56E3F180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C03E3716-7383-4C86-80AD-DBC3DAFD7A57}" type="sibTrans" cxnId="{344531B0-59A6-42CA-937E-ECF7C76A901F}">
      <dgm:prSet/>
      <dgm:spPr/>
      <dgm:t>
        <a:bodyPr/>
        <a:lstStyle/>
        <a:p>
          <a:endParaRPr lang="fr-FR"/>
        </a:p>
      </dgm:t>
    </dgm:pt>
    <dgm:pt modelId="{017FAD1C-8129-4046-9193-D08BA3907B3A}" type="parTrans" cxnId="{344531B0-59A6-42CA-937E-ECF7C76A901F}">
      <dgm:prSet/>
      <dgm:spPr/>
      <dgm:t>
        <a:bodyPr/>
        <a:lstStyle/>
        <a:p>
          <a:endParaRPr lang="fr-FR"/>
        </a:p>
      </dgm:t>
    </dgm:pt>
    <dgm:pt modelId="{C16F7833-4702-42DA-811F-01B490D4F42D}">
      <dgm:prSet phldrT="[Texte]"/>
      <dgm:spPr/>
      <dgm:t>
        <a:bodyPr/>
        <a:lstStyle/>
        <a:p>
          <a:r>
            <a:rPr lang="fr-FR" dirty="0"/>
            <a:t>Mise en place de logs</a:t>
          </a:r>
        </a:p>
      </dgm:t>
    </dgm:pt>
    <dgm:pt modelId="{DD242BCA-3FCD-4783-825E-0D23B8F5184A}" type="sibTrans" cxnId="{219E84A8-6C68-483B-8DB9-6F2791600114}">
      <dgm:prSet/>
      <dgm:spPr/>
      <dgm:t>
        <a:bodyPr/>
        <a:lstStyle/>
        <a:p>
          <a:endParaRPr lang="fr-FR"/>
        </a:p>
      </dgm:t>
    </dgm:pt>
    <dgm:pt modelId="{198E3111-5C64-4164-B87D-3F7F95511A47}" type="parTrans" cxnId="{219E84A8-6C68-483B-8DB9-6F2791600114}">
      <dgm:prSet/>
      <dgm:spPr/>
      <dgm:t>
        <a:bodyPr/>
        <a:lstStyle/>
        <a:p>
          <a:endParaRPr lang="fr-FR"/>
        </a:p>
      </dgm:t>
    </dgm:pt>
    <dgm:pt modelId="{C0EE07E9-8724-44D1-951C-34DDF36F39B4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E53DCFB0-D30C-4951-8305-7FF6426DB454}" type="sibTrans" cxnId="{2581AC4F-61C7-4458-9CC8-82B5AA563954}">
      <dgm:prSet/>
      <dgm:spPr/>
      <dgm:t>
        <a:bodyPr/>
        <a:lstStyle/>
        <a:p>
          <a:endParaRPr lang="fr-FR"/>
        </a:p>
      </dgm:t>
    </dgm:pt>
    <dgm:pt modelId="{8A0A5CFD-9BA0-4BDB-BBD1-8F95AC62754D}" type="parTrans" cxnId="{2581AC4F-61C7-4458-9CC8-82B5AA563954}">
      <dgm:prSet/>
      <dgm:spPr/>
      <dgm:t>
        <a:bodyPr/>
        <a:lstStyle/>
        <a:p>
          <a:endParaRPr lang="fr-FR"/>
        </a:p>
      </dgm:t>
    </dgm:pt>
    <dgm:pt modelId="{EDD74CC4-A9EB-4D18-A72B-6FA9A2E0F1FB}">
      <dgm:prSet phldrT="[Texte]"/>
      <dgm:spPr/>
      <dgm:t>
        <a:bodyPr/>
        <a:lstStyle/>
        <a:p>
          <a:r>
            <a:rPr lang="fr-FR" dirty="0"/>
            <a:t>Tests de l’application et mise en prod</a:t>
          </a:r>
        </a:p>
      </dgm:t>
    </dgm:pt>
    <dgm:pt modelId="{F9D1C5C8-E7FA-4447-9969-C6624ACB13E2}" type="sibTrans" cxnId="{184B23FE-425E-4997-B8EE-47095BE66A5D}">
      <dgm:prSet/>
      <dgm:spPr/>
      <dgm:t>
        <a:bodyPr/>
        <a:lstStyle/>
        <a:p>
          <a:endParaRPr lang="fr-FR"/>
        </a:p>
      </dgm:t>
    </dgm:pt>
    <dgm:pt modelId="{B20E8131-27F2-46DF-AC72-3E689F3C1DAB}" type="parTrans" cxnId="{184B23FE-425E-4997-B8EE-47095BE66A5D}">
      <dgm:prSet/>
      <dgm:spPr/>
      <dgm:t>
        <a:bodyPr/>
        <a:lstStyle/>
        <a:p>
          <a:endParaRPr lang="fr-FR"/>
        </a:p>
      </dgm:t>
    </dgm:pt>
    <dgm:pt modelId="{1B88CF28-D267-40E0-AFEF-4A9ACD56F004}">
      <dgm:prSet phldrT="[Texte]"/>
      <dgm:spPr/>
      <dgm:t>
        <a:bodyPr/>
        <a:lstStyle/>
        <a:p>
          <a:r>
            <a:rPr lang="fr-FR" dirty="0"/>
            <a:t>Durée : 4h</a:t>
          </a:r>
        </a:p>
      </dgm:t>
    </dgm:pt>
    <dgm:pt modelId="{B764FAD9-8DC7-4C32-9D57-8336F760102F}" type="parTrans" cxnId="{ABAF11A1-0BF8-4F0A-98A8-CEAB47F0E16F}">
      <dgm:prSet/>
      <dgm:spPr/>
      <dgm:t>
        <a:bodyPr/>
        <a:lstStyle/>
        <a:p>
          <a:endParaRPr lang="fr-FR"/>
        </a:p>
      </dgm:t>
    </dgm:pt>
    <dgm:pt modelId="{38B18C47-0D66-4CD0-A133-946497A85B79}" type="sibTrans" cxnId="{ABAF11A1-0BF8-4F0A-98A8-CEAB47F0E16F}">
      <dgm:prSet/>
      <dgm:spPr/>
      <dgm:t>
        <a:bodyPr/>
        <a:lstStyle/>
        <a:p>
          <a:endParaRPr lang="fr-FR"/>
        </a:p>
      </dgm:t>
    </dgm:pt>
    <dgm:pt modelId="{121070B3-51DB-4879-A81B-3C2ADED9232C}">
      <dgm:prSet phldrT="[Texte]"/>
      <dgm:spPr/>
      <dgm:t>
        <a:bodyPr/>
        <a:lstStyle/>
        <a:p>
          <a:r>
            <a:rPr lang="fr-FR" dirty="0"/>
            <a:t>Durée : 18h</a:t>
          </a:r>
        </a:p>
      </dgm:t>
    </dgm:pt>
    <dgm:pt modelId="{28DD36C3-7265-415F-BACD-0E8126671D5C}" type="parTrans" cxnId="{B4B5B825-0084-477F-842D-B17AEB82A28F}">
      <dgm:prSet/>
      <dgm:spPr/>
      <dgm:t>
        <a:bodyPr/>
        <a:lstStyle/>
        <a:p>
          <a:endParaRPr lang="fr-FR"/>
        </a:p>
      </dgm:t>
    </dgm:pt>
    <dgm:pt modelId="{BE2E40F6-CC78-4B24-B993-8D5D07070E86}" type="sibTrans" cxnId="{B4B5B825-0084-477F-842D-B17AEB82A28F}">
      <dgm:prSet/>
      <dgm:spPr/>
      <dgm:t>
        <a:bodyPr/>
        <a:lstStyle/>
        <a:p>
          <a:endParaRPr lang="fr-FR"/>
        </a:p>
      </dgm:t>
    </dgm:pt>
    <dgm:pt modelId="{CB1A0008-78CA-4796-B421-D71994C5B29F}">
      <dgm:prSet phldrT="[Texte]"/>
      <dgm:spPr/>
      <dgm:t>
        <a:bodyPr/>
        <a:lstStyle/>
        <a:p>
          <a:r>
            <a:rPr lang="fr-FR" dirty="0"/>
            <a:t>Durée : 6h</a:t>
          </a:r>
        </a:p>
      </dgm:t>
    </dgm:pt>
    <dgm:pt modelId="{2E358667-B20C-4BA3-9D16-CFDE96E63B1A}" type="parTrans" cxnId="{5D0278BA-47CD-4C75-B1D0-9C750D6ABD9F}">
      <dgm:prSet/>
      <dgm:spPr/>
      <dgm:t>
        <a:bodyPr/>
        <a:lstStyle/>
        <a:p>
          <a:endParaRPr lang="fr-FR"/>
        </a:p>
      </dgm:t>
    </dgm:pt>
    <dgm:pt modelId="{06F0A100-0612-41C1-A39F-E2B6DE545DB1}" type="sibTrans" cxnId="{5D0278BA-47CD-4C75-B1D0-9C750D6ABD9F}">
      <dgm:prSet/>
      <dgm:spPr/>
      <dgm:t>
        <a:bodyPr/>
        <a:lstStyle/>
        <a:p>
          <a:endParaRPr lang="fr-FR"/>
        </a:p>
      </dgm:t>
    </dgm:pt>
    <dgm:pt modelId="{245D39BA-A9AB-4B9B-899B-46896A7CAF3B}">
      <dgm:prSet phldrT="[Texte]"/>
      <dgm:spPr/>
      <dgm:t>
        <a:bodyPr/>
        <a:lstStyle/>
        <a:p>
          <a:r>
            <a:rPr lang="fr-FR" dirty="0"/>
            <a:t>Durée : 4h</a:t>
          </a:r>
        </a:p>
      </dgm:t>
    </dgm:pt>
    <dgm:pt modelId="{A4EE99C5-CD7F-451C-905A-E4CD70893701}" type="parTrans" cxnId="{29A377B2-74AB-46CF-B4AA-7E96EE9F9078}">
      <dgm:prSet/>
      <dgm:spPr/>
      <dgm:t>
        <a:bodyPr/>
        <a:lstStyle/>
        <a:p>
          <a:endParaRPr lang="fr-FR"/>
        </a:p>
      </dgm:t>
    </dgm:pt>
    <dgm:pt modelId="{A7594E5D-7A63-42B9-8BD2-9258A0C07C38}" type="sibTrans" cxnId="{29A377B2-74AB-46CF-B4AA-7E96EE9F9078}">
      <dgm:prSet/>
      <dgm:spPr/>
      <dgm:t>
        <a:bodyPr/>
        <a:lstStyle/>
        <a:p>
          <a:endParaRPr lang="fr-FR"/>
        </a:p>
      </dgm:t>
    </dgm:pt>
    <dgm:pt modelId="{E36C0BB4-ED1B-4E50-82A9-00105E37A3B2}">
      <dgm:prSet phldrT="[Texte]"/>
      <dgm:spPr/>
      <dgm:t>
        <a:bodyPr/>
        <a:lstStyle/>
        <a:p>
          <a:r>
            <a:rPr lang="fr-FR" dirty="0"/>
            <a:t>Sélections des techno</a:t>
          </a:r>
        </a:p>
      </dgm:t>
    </dgm:pt>
    <dgm:pt modelId="{D797AD79-EA3E-4949-AA28-677C5438250F}" type="parTrans" cxnId="{7A8431ED-29D4-4E1B-A756-F2E317ABE63A}">
      <dgm:prSet/>
      <dgm:spPr/>
      <dgm:t>
        <a:bodyPr/>
        <a:lstStyle/>
        <a:p>
          <a:endParaRPr lang="fr-FR"/>
        </a:p>
      </dgm:t>
    </dgm:pt>
    <dgm:pt modelId="{151F2F4F-DC82-4737-A858-E87EF99BA365}" type="sibTrans" cxnId="{7A8431ED-29D4-4E1B-A756-F2E317ABE63A}">
      <dgm:prSet/>
      <dgm:spPr/>
      <dgm:t>
        <a:bodyPr/>
        <a:lstStyle/>
        <a:p>
          <a:endParaRPr lang="fr-FR"/>
        </a:p>
      </dgm:t>
    </dgm:pt>
    <dgm:pt modelId="{DEE0C508-8D18-4347-A928-46F4629DA9D6}" type="pres">
      <dgm:prSet presAssocID="{D432AFBB-C4B2-4888-8923-3AA6EBE3ECCB}" presName="Name0" presStyleCnt="0">
        <dgm:presLayoutVars>
          <dgm:dir/>
          <dgm:animLvl val="lvl"/>
          <dgm:resizeHandles val="exact"/>
        </dgm:presLayoutVars>
      </dgm:prSet>
      <dgm:spPr/>
    </dgm:pt>
    <dgm:pt modelId="{1FE2473D-B292-495D-B24C-D703838CD201}" type="pres">
      <dgm:prSet presAssocID="{89EB626B-C44D-47D6-8AA0-83C577A05036}" presName="composite" presStyleCnt="0"/>
      <dgm:spPr/>
    </dgm:pt>
    <dgm:pt modelId="{911C0201-202C-43D8-A402-892AE26F5B58}" type="pres">
      <dgm:prSet presAssocID="{89EB626B-C44D-47D6-8AA0-83C577A0503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86AF4E-EEA9-40B8-9C56-87265B2C73C5}" type="pres">
      <dgm:prSet presAssocID="{89EB626B-C44D-47D6-8AA0-83C577A05036}" presName="desTx" presStyleLbl="revTx" presStyleIdx="0" presStyleCnt="4">
        <dgm:presLayoutVars>
          <dgm:bulletEnabled val="1"/>
        </dgm:presLayoutVars>
      </dgm:prSet>
      <dgm:spPr/>
    </dgm:pt>
    <dgm:pt modelId="{EEC0EB62-108B-44C6-BBD2-1E1B139489D8}" type="pres">
      <dgm:prSet presAssocID="{F78D6A1E-398A-4A84-9568-85C1F957753C}" presName="space" presStyleCnt="0"/>
      <dgm:spPr/>
    </dgm:pt>
    <dgm:pt modelId="{C24BE7A5-FBF8-46EE-B1F7-FADB87D85E2E}" type="pres">
      <dgm:prSet presAssocID="{12BBF8BB-A346-4EBB-B288-18E692205DBE}" presName="composite" presStyleCnt="0"/>
      <dgm:spPr/>
    </dgm:pt>
    <dgm:pt modelId="{5F146D93-FAAB-4CB2-91A0-27CD566831B9}" type="pres">
      <dgm:prSet presAssocID="{12BBF8BB-A346-4EBB-B288-18E692205DB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4A510C5-B64B-40E6-BE15-8B28499E0E90}" type="pres">
      <dgm:prSet presAssocID="{12BBF8BB-A346-4EBB-B288-18E692205DBE}" presName="desTx" presStyleLbl="revTx" presStyleIdx="1" presStyleCnt="4">
        <dgm:presLayoutVars>
          <dgm:bulletEnabled val="1"/>
        </dgm:presLayoutVars>
      </dgm:prSet>
      <dgm:spPr/>
    </dgm:pt>
    <dgm:pt modelId="{52A17714-EEAF-4D86-AB19-4B93B3D85F50}" type="pres">
      <dgm:prSet presAssocID="{5F912DFD-F06A-4EB7-81A0-DA65755F1810}" presName="space" presStyleCnt="0"/>
      <dgm:spPr/>
    </dgm:pt>
    <dgm:pt modelId="{830F776D-66E2-45DF-99BB-99B52E2A9C8B}" type="pres">
      <dgm:prSet presAssocID="{E540114F-DFC3-42F7-B5EF-30BE56E3F180}" presName="composite" presStyleCnt="0"/>
      <dgm:spPr/>
    </dgm:pt>
    <dgm:pt modelId="{C1EA846A-76C8-428B-9CC8-844F23A42A84}" type="pres">
      <dgm:prSet presAssocID="{E540114F-DFC3-42F7-B5EF-30BE56E3F18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E425DB1-FEE4-4AA5-82FF-C2EC78B04AE3}" type="pres">
      <dgm:prSet presAssocID="{E540114F-DFC3-42F7-B5EF-30BE56E3F180}" presName="desTx" presStyleLbl="revTx" presStyleIdx="2" presStyleCnt="4">
        <dgm:presLayoutVars>
          <dgm:bulletEnabled val="1"/>
        </dgm:presLayoutVars>
      </dgm:prSet>
      <dgm:spPr/>
    </dgm:pt>
    <dgm:pt modelId="{3B828335-D033-4FB3-BADE-36F371292D75}" type="pres">
      <dgm:prSet presAssocID="{C03E3716-7383-4C86-80AD-DBC3DAFD7A57}" presName="space" presStyleCnt="0"/>
      <dgm:spPr/>
    </dgm:pt>
    <dgm:pt modelId="{607A3711-7F74-4A52-AE1C-6734CAA8F7B5}" type="pres">
      <dgm:prSet presAssocID="{C0EE07E9-8724-44D1-951C-34DDF36F39B4}" presName="composite" presStyleCnt="0"/>
      <dgm:spPr/>
    </dgm:pt>
    <dgm:pt modelId="{AA42A74A-1B27-4B57-8659-F7AFC8833504}" type="pres">
      <dgm:prSet presAssocID="{C0EE07E9-8724-44D1-951C-34DDF36F39B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3089BD1-712B-41D3-92D1-178D15BF518B}" type="pres">
      <dgm:prSet presAssocID="{C0EE07E9-8724-44D1-951C-34DDF36F39B4}" presName="desTx" presStyleLbl="revTx" presStyleIdx="3" presStyleCnt="4">
        <dgm:presLayoutVars>
          <dgm:bulletEnabled val="1"/>
        </dgm:presLayoutVars>
      </dgm:prSet>
      <dgm:spPr/>
    </dgm:pt>
  </dgm:ptLst>
  <dgm:cxnLst>
    <dgm:cxn modelId="{56F21301-8DCE-410C-AFD5-78C8EEFF0C94}" type="presOf" srcId="{E540114F-DFC3-42F7-B5EF-30BE56E3F180}" destId="{C1EA846A-76C8-428B-9CC8-844F23A42A84}" srcOrd="0" destOrd="0" presId="urn:microsoft.com/office/officeart/2005/8/layout/chevron1"/>
    <dgm:cxn modelId="{41DBD002-637D-4210-9858-4CF4A3BBCD9E}" type="presOf" srcId="{1B88CF28-D267-40E0-AFEF-4A9ACD56F004}" destId="{C286AF4E-EEA9-40B8-9C56-87265B2C73C5}" srcOrd="0" destOrd="2" presId="urn:microsoft.com/office/officeart/2005/8/layout/chevron1"/>
    <dgm:cxn modelId="{6AC12404-B552-41C7-8685-33B8668143EA}" type="presOf" srcId="{7C623BB8-CCCC-49D1-9169-05A4535A32A8}" destId="{C286AF4E-EEA9-40B8-9C56-87265B2C73C5}" srcOrd="0" destOrd="0" presId="urn:microsoft.com/office/officeart/2005/8/layout/chevron1"/>
    <dgm:cxn modelId="{B4B5B825-0084-477F-842D-B17AEB82A28F}" srcId="{12BBF8BB-A346-4EBB-B288-18E692205DBE}" destId="{121070B3-51DB-4879-A81B-3C2ADED9232C}" srcOrd="1" destOrd="0" parTransId="{28DD36C3-7265-415F-BACD-0E8126671D5C}" sibTransId="{BE2E40F6-CC78-4B24-B993-8D5D07070E86}"/>
    <dgm:cxn modelId="{1881CB2B-0E06-4AAA-8609-6179E041290F}" type="presOf" srcId="{245D39BA-A9AB-4B9B-899B-46896A7CAF3B}" destId="{73089BD1-712B-41D3-92D1-178D15BF518B}" srcOrd="0" destOrd="1" presId="urn:microsoft.com/office/officeart/2005/8/layout/chevron1"/>
    <dgm:cxn modelId="{C1E4E163-E61A-4377-85CA-B8006EBE87A1}" type="presOf" srcId="{EDD74CC4-A9EB-4D18-A72B-6FA9A2E0F1FB}" destId="{73089BD1-712B-41D3-92D1-178D15BF518B}" srcOrd="0" destOrd="0" presId="urn:microsoft.com/office/officeart/2005/8/layout/chevron1"/>
    <dgm:cxn modelId="{F4760265-51D0-4986-9248-C1638C71E842}" srcId="{D432AFBB-C4B2-4888-8923-3AA6EBE3ECCB}" destId="{89EB626B-C44D-47D6-8AA0-83C577A05036}" srcOrd="0" destOrd="0" parTransId="{D9044456-F4FD-4F20-BE19-B1F9ACBA52D7}" sibTransId="{F78D6A1E-398A-4A84-9568-85C1F957753C}"/>
    <dgm:cxn modelId="{04ABE966-B8C2-45F8-A169-1C9EAE424654}" type="presOf" srcId="{C0EE07E9-8724-44D1-951C-34DDF36F39B4}" destId="{AA42A74A-1B27-4B57-8659-F7AFC8833504}" srcOrd="0" destOrd="0" presId="urn:microsoft.com/office/officeart/2005/8/layout/chevron1"/>
    <dgm:cxn modelId="{84A36268-FA56-4F9E-A97A-9A0E31C65E99}" type="presOf" srcId="{E22782C1-CDA4-4BFE-8E57-53915D06F3D7}" destId="{64A510C5-B64B-40E6-BE15-8B28499E0E90}" srcOrd="0" destOrd="0" presId="urn:microsoft.com/office/officeart/2005/8/layout/chevron1"/>
    <dgm:cxn modelId="{B3435568-CBE4-4A05-8A7E-0654C5112DD9}" type="presOf" srcId="{C16F7833-4702-42DA-811F-01B490D4F42D}" destId="{DE425DB1-FEE4-4AA5-82FF-C2EC78B04AE3}" srcOrd="0" destOrd="0" presId="urn:microsoft.com/office/officeart/2005/8/layout/chevron1"/>
    <dgm:cxn modelId="{1BC8C74D-2B10-44EB-8B63-D86AC967532A}" type="presOf" srcId="{E36C0BB4-ED1B-4E50-82A9-00105E37A3B2}" destId="{C286AF4E-EEA9-40B8-9C56-87265B2C73C5}" srcOrd="0" destOrd="1" presId="urn:microsoft.com/office/officeart/2005/8/layout/chevron1"/>
    <dgm:cxn modelId="{2581AC4F-61C7-4458-9CC8-82B5AA563954}" srcId="{D432AFBB-C4B2-4888-8923-3AA6EBE3ECCB}" destId="{C0EE07E9-8724-44D1-951C-34DDF36F39B4}" srcOrd="3" destOrd="0" parTransId="{8A0A5CFD-9BA0-4BDB-BBD1-8F95AC62754D}" sibTransId="{E53DCFB0-D30C-4951-8305-7FF6426DB454}"/>
    <dgm:cxn modelId="{8DFBAA8C-7FD4-4A33-9AA9-751A24498765}" type="presOf" srcId="{121070B3-51DB-4879-A81B-3C2ADED9232C}" destId="{64A510C5-B64B-40E6-BE15-8B28499E0E90}" srcOrd="0" destOrd="1" presId="urn:microsoft.com/office/officeart/2005/8/layout/chevron1"/>
    <dgm:cxn modelId="{ABAF11A1-0BF8-4F0A-98A8-CEAB47F0E16F}" srcId="{89EB626B-C44D-47D6-8AA0-83C577A05036}" destId="{1B88CF28-D267-40E0-AFEF-4A9ACD56F004}" srcOrd="2" destOrd="0" parTransId="{B764FAD9-8DC7-4C32-9D57-8336F760102F}" sibTransId="{38B18C47-0D66-4CD0-A133-946497A85B79}"/>
    <dgm:cxn modelId="{219E84A8-6C68-483B-8DB9-6F2791600114}" srcId="{E540114F-DFC3-42F7-B5EF-30BE56E3F180}" destId="{C16F7833-4702-42DA-811F-01B490D4F42D}" srcOrd="0" destOrd="0" parTransId="{198E3111-5C64-4164-B87D-3F7F95511A47}" sibTransId="{DD242BCA-3FCD-4783-825E-0D23B8F5184A}"/>
    <dgm:cxn modelId="{21A169A9-4C4E-4395-A8F4-07D31610781B}" srcId="{12BBF8BB-A346-4EBB-B288-18E692205DBE}" destId="{E22782C1-CDA4-4BFE-8E57-53915D06F3D7}" srcOrd="0" destOrd="0" parTransId="{CE393D5C-DB1C-49A0-8BB7-3DE72A3756DE}" sibTransId="{091CCA36-E380-4929-80AB-AF58CA875143}"/>
    <dgm:cxn modelId="{344531B0-59A6-42CA-937E-ECF7C76A901F}" srcId="{D432AFBB-C4B2-4888-8923-3AA6EBE3ECCB}" destId="{E540114F-DFC3-42F7-B5EF-30BE56E3F180}" srcOrd="2" destOrd="0" parTransId="{017FAD1C-8129-4046-9193-D08BA3907B3A}" sibTransId="{C03E3716-7383-4C86-80AD-DBC3DAFD7A57}"/>
    <dgm:cxn modelId="{29A377B2-74AB-46CF-B4AA-7E96EE9F9078}" srcId="{C0EE07E9-8724-44D1-951C-34DDF36F39B4}" destId="{245D39BA-A9AB-4B9B-899B-46896A7CAF3B}" srcOrd="1" destOrd="0" parTransId="{A4EE99C5-CD7F-451C-905A-E4CD70893701}" sibTransId="{A7594E5D-7A63-42B9-8BD2-9258A0C07C38}"/>
    <dgm:cxn modelId="{609F2FB9-6809-4D38-897B-AF8E19A51AEF}" type="presOf" srcId="{D432AFBB-C4B2-4888-8923-3AA6EBE3ECCB}" destId="{DEE0C508-8D18-4347-A928-46F4629DA9D6}" srcOrd="0" destOrd="0" presId="urn:microsoft.com/office/officeart/2005/8/layout/chevron1"/>
    <dgm:cxn modelId="{5D0278BA-47CD-4C75-B1D0-9C750D6ABD9F}" srcId="{E540114F-DFC3-42F7-B5EF-30BE56E3F180}" destId="{CB1A0008-78CA-4796-B421-D71994C5B29F}" srcOrd="1" destOrd="0" parTransId="{2E358667-B20C-4BA3-9D16-CFDE96E63B1A}" sibTransId="{06F0A100-0612-41C1-A39F-E2B6DE545DB1}"/>
    <dgm:cxn modelId="{F99972C8-7E39-42FA-95E1-CD40F5DE9635}" srcId="{89EB626B-C44D-47D6-8AA0-83C577A05036}" destId="{7C623BB8-CCCC-49D1-9169-05A4535A32A8}" srcOrd="0" destOrd="0" parTransId="{D0886516-597B-4B07-AFA7-B3D58BDF503E}" sibTransId="{E459554E-C458-479B-AF95-EA0FBD1B08AC}"/>
    <dgm:cxn modelId="{E710C1D6-9121-4875-B8C9-3471EC21755D}" srcId="{D432AFBB-C4B2-4888-8923-3AA6EBE3ECCB}" destId="{12BBF8BB-A346-4EBB-B288-18E692205DBE}" srcOrd="1" destOrd="0" parTransId="{6D4D3A53-97E1-4892-B7C7-4A7ED5318D1F}" sibTransId="{5F912DFD-F06A-4EB7-81A0-DA65755F1810}"/>
    <dgm:cxn modelId="{C9AC24EC-71FE-4D70-A7D2-F14E3E96E009}" type="presOf" srcId="{12BBF8BB-A346-4EBB-B288-18E692205DBE}" destId="{5F146D93-FAAB-4CB2-91A0-27CD566831B9}" srcOrd="0" destOrd="0" presId="urn:microsoft.com/office/officeart/2005/8/layout/chevron1"/>
    <dgm:cxn modelId="{7A8431ED-29D4-4E1B-A756-F2E317ABE63A}" srcId="{89EB626B-C44D-47D6-8AA0-83C577A05036}" destId="{E36C0BB4-ED1B-4E50-82A9-00105E37A3B2}" srcOrd="1" destOrd="0" parTransId="{D797AD79-EA3E-4949-AA28-677C5438250F}" sibTransId="{151F2F4F-DC82-4737-A858-E87EF99BA365}"/>
    <dgm:cxn modelId="{E858EEF0-ADEA-4851-B1F0-E448802DCEA5}" type="presOf" srcId="{89EB626B-C44D-47D6-8AA0-83C577A05036}" destId="{911C0201-202C-43D8-A402-892AE26F5B58}" srcOrd="0" destOrd="0" presId="urn:microsoft.com/office/officeart/2005/8/layout/chevron1"/>
    <dgm:cxn modelId="{29807AF5-2ECB-4D47-A6FB-18270591F9CA}" type="presOf" srcId="{CB1A0008-78CA-4796-B421-D71994C5B29F}" destId="{DE425DB1-FEE4-4AA5-82FF-C2EC78B04AE3}" srcOrd="0" destOrd="1" presId="urn:microsoft.com/office/officeart/2005/8/layout/chevron1"/>
    <dgm:cxn modelId="{184B23FE-425E-4997-B8EE-47095BE66A5D}" srcId="{C0EE07E9-8724-44D1-951C-34DDF36F39B4}" destId="{EDD74CC4-A9EB-4D18-A72B-6FA9A2E0F1FB}" srcOrd="0" destOrd="0" parTransId="{B20E8131-27F2-46DF-AC72-3E689F3C1DAB}" sibTransId="{F9D1C5C8-E7FA-4447-9969-C6624ACB13E2}"/>
    <dgm:cxn modelId="{9B879C18-DADA-4169-B9BB-5CBA8ADA539D}" type="presParOf" srcId="{DEE0C508-8D18-4347-A928-46F4629DA9D6}" destId="{1FE2473D-B292-495D-B24C-D703838CD201}" srcOrd="0" destOrd="0" presId="urn:microsoft.com/office/officeart/2005/8/layout/chevron1"/>
    <dgm:cxn modelId="{5E8B1476-6C02-4D69-B76B-78D95C713766}" type="presParOf" srcId="{1FE2473D-B292-495D-B24C-D703838CD201}" destId="{911C0201-202C-43D8-A402-892AE26F5B58}" srcOrd="0" destOrd="0" presId="urn:microsoft.com/office/officeart/2005/8/layout/chevron1"/>
    <dgm:cxn modelId="{36EB03A6-6EBE-4C9C-9C88-570CCE7AA8BA}" type="presParOf" srcId="{1FE2473D-B292-495D-B24C-D703838CD201}" destId="{C286AF4E-EEA9-40B8-9C56-87265B2C73C5}" srcOrd="1" destOrd="0" presId="urn:microsoft.com/office/officeart/2005/8/layout/chevron1"/>
    <dgm:cxn modelId="{68578B5E-80EC-4BC5-9A25-4EA5CE51E428}" type="presParOf" srcId="{DEE0C508-8D18-4347-A928-46F4629DA9D6}" destId="{EEC0EB62-108B-44C6-BBD2-1E1B139489D8}" srcOrd="1" destOrd="0" presId="urn:microsoft.com/office/officeart/2005/8/layout/chevron1"/>
    <dgm:cxn modelId="{9B539069-8FCB-4123-8B0B-78AC0697EF98}" type="presParOf" srcId="{DEE0C508-8D18-4347-A928-46F4629DA9D6}" destId="{C24BE7A5-FBF8-46EE-B1F7-FADB87D85E2E}" srcOrd="2" destOrd="0" presId="urn:microsoft.com/office/officeart/2005/8/layout/chevron1"/>
    <dgm:cxn modelId="{513A7BE6-E046-47BA-9DE1-468FABB5F615}" type="presParOf" srcId="{C24BE7A5-FBF8-46EE-B1F7-FADB87D85E2E}" destId="{5F146D93-FAAB-4CB2-91A0-27CD566831B9}" srcOrd="0" destOrd="0" presId="urn:microsoft.com/office/officeart/2005/8/layout/chevron1"/>
    <dgm:cxn modelId="{19DC824C-C839-4B6F-BB06-850E0827BDA5}" type="presParOf" srcId="{C24BE7A5-FBF8-46EE-B1F7-FADB87D85E2E}" destId="{64A510C5-B64B-40E6-BE15-8B28499E0E90}" srcOrd="1" destOrd="0" presId="urn:microsoft.com/office/officeart/2005/8/layout/chevron1"/>
    <dgm:cxn modelId="{0FF2E499-F783-4224-94CC-60B317737E55}" type="presParOf" srcId="{DEE0C508-8D18-4347-A928-46F4629DA9D6}" destId="{52A17714-EEAF-4D86-AB19-4B93B3D85F50}" srcOrd="3" destOrd="0" presId="urn:microsoft.com/office/officeart/2005/8/layout/chevron1"/>
    <dgm:cxn modelId="{BFD6769C-3F0A-4226-9469-2909DA02BE80}" type="presParOf" srcId="{DEE0C508-8D18-4347-A928-46F4629DA9D6}" destId="{830F776D-66E2-45DF-99BB-99B52E2A9C8B}" srcOrd="4" destOrd="0" presId="urn:microsoft.com/office/officeart/2005/8/layout/chevron1"/>
    <dgm:cxn modelId="{2E139519-8487-4287-BDF2-69642844FC6D}" type="presParOf" srcId="{830F776D-66E2-45DF-99BB-99B52E2A9C8B}" destId="{C1EA846A-76C8-428B-9CC8-844F23A42A84}" srcOrd="0" destOrd="0" presId="urn:microsoft.com/office/officeart/2005/8/layout/chevron1"/>
    <dgm:cxn modelId="{0EAD7807-2BAC-4D77-AD97-CAF18B223A4D}" type="presParOf" srcId="{830F776D-66E2-45DF-99BB-99B52E2A9C8B}" destId="{DE425DB1-FEE4-4AA5-82FF-C2EC78B04AE3}" srcOrd="1" destOrd="0" presId="urn:microsoft.com/office/officeart/2005/8/layout/chevron1"/>
    <dgm:cxn modelId="{40E52DD5-5CEE-4268-9855-F44AF2F75DA7}" type="presParOf" srcId="{DEE0C508-8D18-4347-A928-46F4629DA9D6}" destId="{3B828335-D033-4FB3-BADE-36F371292D75}" srcOrd="5" destOrd="0" presId="urn:microsoft.com/office/officeart/2005/8/layout/chevron1"/>
    <dgm:cxn modelId="{5811BAEB-82AF-47AD-8A9C-BC98811FC5B1}" type="presParOf" srcId="{DEE0C508-8D18-4347-A928-46F4629DA9D6}" destId="{607A3711-7F74-4A52-AE1C-6734CAA8F7B5}" srcOrd="6" destOrd="0" presId="urn:microsoft.com/office/officeart/2005/8/layout/chevron1"/>
    <dgm:cxn modelId="{AE3650BA-9DD7-4219-B4B1-7B6F1920D14E}" type="presParOf" srcId="{607A3711-7F74-4A52-AE1C-6734CAA8F7B5}" destId="{AA42A74A-1B27-4B57-8659-F7AFC8833504}" srcOrd="0" destOrd="0" presId="urn:microsoft.com/office/officeart/2005/8/layout/chevron1"/>
    <dgm:cxn modelId="{007E3B26-ADF6-4534-B9EC-98190F4E4DC9}" type="presParOf" srcId="{607A3711-7F74-4A52-AE1C-6734CAA8F7B5}" destId="{73089BD1-712B-41D3-92D1-178D15BF518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C773-760B-476B-9078-E0CD524FB6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41A8C3-7602-45EC-B3E5-4D2E27058170}">
      <dgm:prSet phldrT="[Texte]"/>
      <dgm:spPr/>
      <dgm:t>
        <a:bodyPr/>
        <a:lstStyle/>
        <a:p>
          <a:r>
            <a:rPr lang="fr-FR" dirty="0"/>
            <a:t>Mise en place du collecteur</a:t>
          </a:r>
        </a:p>
      </dgm:t>
    </dgm:pt>
    <dgm:pt modelId="{A6FFCF5A-4603-4889-B02C-7D23575E38A1}" type="parTrans" cxnId="{AED7E998-354D-41A3-B45D-11979F1F34DB}">
      <dgm:prSet/>
      <dgm:spPr/>
      <dgm:t>
        <a:bodyPr/>
        <a:lstStyle/>
        <a:p>
          <a:endParaRPr lang="fr-FR"/>
        </a:p>
      </dgm:t>
    </dgm:pt>
    <dgm:pt modelId="{4834F4FE-1392-44F3-BE2B-BFDF86FE2927}" type="sibTrans" cxnId="{AED7E998-354D-41A3-B45D-11979F1F34DB}">
      <dgm:prSet/>
      <dgm:spPr/>
      <dgm:t>
        <a:bodyPr/>
        <a:lstStyle/>
        <a:p>
          <a:endParaRPr lang="fr-FR"/>
        </a:p>
      </dgm:t>
    </dgm:pt>
    <dgm:pt modelId="{B165D499-025A-4BB6-933C-9AA50AA4EACD}">
      <dgm:prSet phldrT="[Texte]"/>
      <dgm:spPr/>
      <dgm:t>
        <a:bodyPr/>
        <a:lstStyle/>
        <a:p>
          <a:r>
            <a:rPr lang="fr-FR" dirty="0" err="1"/>
            <a:t>Recuperer</a:t>
          </a:r>
          <a:r>
            <a:rPr lang="fr-FR" dirty="0"/>
            <a:t> les </a:t>
          </a:r>
          <a:r>
            <a:rPr lang="fr-FR" dirty="0" err="1"/>
            <a:t>donnees</a:t>
          </a:r>
          <a:r>
            <a:rPr lang="fr-FR" dirty="0"/>
            <a:t> via </a:t>
          </a:r>
          <a:r>
            <a:rPr lang="fr-FR" dirty="0" err="1"/>
            <a:t>snmp</a:t>
          </a:r>
          <a:endParaRPr lang="fr-FR" dirty="0"/>
        </a:p>
      </dgm:t>
    </dgm:pt>
    <dgm:pt modelId="{B9082146-790F-4C63-A707-B229B87C829E}" type="parTrans" cxnId="{6A9B2762-6031-491E-A714-6C7ED7507D96}">
      <dgm:prSet/>
      <dgm:spPr/>
      <dgm:t>
        <a:bodyPr/>
        <a:lstStyle/>
        <a:p>
          <a:endParaRPr lang="fr-FR"/>
        </a:p>
      </dgm:t>
    </dgm:pt>
    <dgm:pt modelId="{AFDC9640-F355-42F8-8D02-56A2D35B252D}" type="sibTrans" cxnId="{6A9B2762-6031-491E-A714-6C7ED7507D96}">
      <dgm:prSet/>
      <dgm:spPr/>
      <dgm:t>
        <a:bodyPr/>
        <a:lstStyle/>
        <a:p>
          <a:endParaRPr lang="fr-FR"/>
        </a:p>
      </dgm:t>
    </dgm:pt>
    <dgm:pt modelId="{F79C4B1E-CB72-485F-B916-034F3900CCE2}">
      <dgm:prSet phldrT="[Texte]"/>
      <dgm:spPr/>
      <dgm:t>
        <a:bodyPr/>
        <a:lstStyle/>
        <a:p>
          <a:r>
            <a:rPr lang="fr-FR" dirty="0"/>
            <a:t>Envoyer ces </a:t>
          </a:r>
          <a:r>
            <a:rPr lang="fr-FR" dirty="0" err="1"/>
            <a:t>donnees</a:t>
          </a:r>
          <a:r>
            <a:rPr lang="fr-FR" dirty="0"/>
            <a:t> sur l’API</a:t>
          </a:r>
        </a:p>
      </dgm:t>
    </dgm:pt>
    <dgm:pt modelId="{612DE6EB-D1DF-4AF5-926A-2EC9D92685E0}" type="parTrans" cxnId="{70ABA734-B373-4E40-A800-0123601134AB}">
      <dgm:prSet/>
      <dgm:spPr/>
      <dgm:t>
        <a:bodyPr/>
        <a:lstStyle/>
        <a:p>
          <a:endParaRPr lang="fr-FR"/>
        </a:p>
      </dgm:t>
    </dgm:pt>
    <dgm:pt modelId="{33DD2F8C-626A-426F-8D9B-D43CDE3EA62C}" type="sibTrans" cxnId="{70ABA734-B373-4E40-A800-0123601134AB}">
      <dgm:prSet/>
      <dgm:spPr/>
      <dgm:t>
        <a:bodyPr/>
        <a:lstStyle/>
        <a:p>
          <a:endParaRPr lang="fr-FR"/>
        </a:p>
      </dgm:t>
    </dgm:pt>
    <dgm:pt modelId="{63D31646-A89B-4C15-8461-BC5C27E60D6E}">
      <dgm:prSet phldrT="[Texte]"/>
      <dgm:spPr/>
      <dgm:t>
        <a:bodyPr/>
        <a:lstStyle/>
        <a:p>
          <a:r>
            <a:rPr lang="fr-FR" dirty="0"/>
            <a:t>Mise en place de l’api</a:t>
          </a:r>
        </a:p>
      </dgm:t>
    </dgm:pt>
    <dgm:pt modelId="{04A8E893-A1A2-4CF8-A6DE-ED354953F844}" type="parTrans" cxnId="{728B0717-104F-4573-8141-7DDE41C903F4}">
      <dgm:prSet/>
      <dgm:spPr/>
      <dgm:t>
        <a:bodyPr/>
        <a:lstStyle/>
        <a:p>
          <a:endParaRPr lang="fr-FR"/>
        </a:p>
      </dgm:t>
    </dgm:pt>
    <dgm:pt modelId="{90568272-C1AC-41EB-8C37-B8CDFD97164B}" type="sibTrans" cxnId="{728B0717-104F-4573-8141-7DDE41C903F4}">
      <dgm:prSet/>
      <dgm:spPr/>
      <dgm:t>
        <a:bodyPr/>
        <a:lstStyle/>
        <a:p>
          <a:endParaRPr lang="fr-FR"/>
        </a:p>
      </dgm:t>
    </dgm:pt>
    <dgm:pt modelId="{029AF81C-F120-473D-9C35-74D1921EF4E3}">
      <dgm:prSet phldrT="[Texte]"/>
      <dgm:spPr/>
      <dgm:t>
        <a:bodyPr/>
        <a:lstStyle/>
        <a:p>
          <a:r>
            <a:rPr lang="fr-FR" dirty="0"/>
            <a:t>Sauvegarder les </a:t>
          </a:r>
          <a:r>
            <a:rPr lang="fr-FR" dirty="0" err="1"/>
            <a:t>donnees</a:t>
          </a:r>
          <a:r>
            <a:rPr lang="fr-FR" dirty="0"/>
            <a:t> </a:t>
          </a:r>
          <a:r>
            <a:rPr lang="fr-FR" dirty="0" err="1"/>
            <a:t>recu</a:t>
          </a:r>
          <a:r>
            <a:rPr lang="fr-FR" dirty="0"/>
            <a:t> en </a:t>
          </a:r>
          <a:r>
            <a:rPr lang="fr-FR" dirty="0" err="1"/>
            <a:t>bdd</a:t>
          </a:r>
          <a:endParaRPr lang="fr-FR" dirty="0"/>
        </a:p>
      </dgm:t>
    </dgm:pt>
    <dgm:pt modelId="{9D983D57-603F-4A84-923E-5B63F52C30B7}" type="parTrans" cxnId="{5ABBBB18-ED6E-40E5-9A30-9406E413B39E}">
      <dgm:prSet/>
      <dgm:spPr/>
      <dgm:t>
        <a:bodyPr/>
        <a:lstStyle/>
        <a:p>
          <a:endParaRPr lang="fr-FR"/>
        </a:p>
      </dgm:t>
    </dgm:pt>
    <dgm:pt modelId="{1B7DF46F-2BF2-4525-8D2D-AB3D1611F6C4}" type="sibTrans" cxnId="{5ABBBB18-ED6E-40E5-9A30-9406E413B39E}">
      <dgm:prSet/>
      <dgm:spPr/>
      <dgm:t>
        <a:bodyPr/>
        <a:lstStyle/>
        <a:p>
          <a:endParaRPr lang="fr-FR"/>
        </a:p>
      </dgm:t>
    </dgm:pt>
    <dgm:pt modelId="{B4C49958-5639-4050-9428-F334B9D95FF6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8DC653D2-3F82-4D58-B4C7-7E12CC275044}" type="parTrans" cxnId="{649F33A8-CE5A-46A5-A92A-2E6E1A1DC552}">
      <dgm:prSet/>
      <dgm:spPr/>
      <dgm:t>
        <a:bodyPr/>
        <a:lstStyle/>
        <a:p>
          <a:endParaRPr lang="fr-FR"/>
        </a:p>
      </dgm:t>
    </dgm:pt>
    <dgm:pt modelId="{0D33CDF1-3E85-4189-992D-AD5E01006349}" type="sibTrans" cxnId="{649F33A8-CE5A-46A5-A92A-2E6E1A1DC552}">
      <dgm:prSet/>
      <dgm:spPr/>
      <dgm:t>
        <a:bodyPr/>
        <a:lstStyle/>
        <a:p>
          <a:endParaRPr lang="fr-FR"/>
        </a:p>
      </dgm:t>
    </dgm:pt>
    <dgm:pt modelId="{6EBB60F9-F29E-43DE-9224-99DCF479384D}">
      <dgm:prSet phldrT="[Texte]"/>
      <dgm:spPr/>
      <dgm:t>
        <a:bodyPr/>
        <a:lstStyle/>
        <a:p>
          <a:r>
            <a:rPr lang="fr-FR" dirty="0"/>
            <a:t>Affichage des graphes</a:t>
          </a:r>
        </a:p>
      </dgm:t>
    </dgm:pt>
    <dgm:pt modelId="{EA7C6D55-9D4B-4D42-910A-87F79C69BBE7}" type="parTrans" cxnId="{48456415-6B65-46D4-B2CC-7A1DD1765704}">
      <dgm:prSet/>
      <dgm:spPr/>
      <dgm:t>
        <a:bodyPr/>
        <a:lstStyle/>
        <a:p>
          <a:endParaRPr lang="fr-FR"/>
        </a:p>
      </dgm:t>
    </dgm:pt>
    <dgm:pt modelId="{615A8BE1-6131-4FCD-B20D-68FBE20A79C4}" type="sibTrans" cxnId="{48456415-6B65-46D4-B2CC-7A1DD1765704}">
      <dgm:prSet/>
      <dgm:spPr/>
      <dgm:t>
        <a:bodyPr/>
        <a:lstStyle/>
        <a:p>
          <a:endParaRPr lang="fr-FR"/>
        </a:p>
      </dgm:t>
    </dgm:pt>
    <dgm:pt modelId="{2445BAD1-5BB6-4075-BB99-2B03E9EF59C6}">
      <dgm:prSet phldrT="[Texte]"/>
      <dgm:spPr/>
      <dgm:t>
        <a:bodyPr/>
        <a:lstStyle/>
        <a:p>
          <a:r>
            <a:rPr lang="fr-FR" dirty="0"/>
            <a:t>Authentification des </a:t>
          </a:r>
          <a:r>
            <a:rPr lang="fr-FR" dirty="0" err="1"/>
            <a:t>users</a:t>
          </a:r>
          <a:endParaRPr lang="fr-FR" dirty="0"/>
        </a:p>
      </dgm:t>
    </dgm:pt>
    <dgm:pt modelId="{D9D23BC4-15EC-4A48-A59C-5360B7C0DD53}" type="parTrans" cxnId="{A9E3E6B8-79C9-4336-9BB9-6AD6F3F1967E}">
      <dgm:prSet/>
      <dgm:spPr/>
      <dgm:t>
        <a:bodyPr/>
        <a:lstStyle/>
        <a:p>
          <a:endParaRPr lang="fr-FR"/>
        </a:p>
      </dgm:t>
    </dgm:pt>
    <dgm:pt modelId="{6394FEF6-A579-4E0F-AE1A-A26AB3522246}" type="sibTrans" cxnId="{A9E3E6B8-79C9-4336-9BB9-6AD6F3F1967E}">
      <dgm:prSet/>
      <dgm:spPr/>
      <dgm:t>
        <a:bodyPr/>
        <a:lstStyle/>
        <a:p>
          <a:endParaRPr lang="fr-FR"/>
        </a:p>
      </dgm:t>
    </dgm:pt>
    <dgm:pt modelId="{B30E2A47-AE4D-48A3-A1B6-16A66D229263}">
      <dgm:prSet phldrT="[Texte]"/>
      <dgm:spPr/>
      <dgm:t>
        <a:bodyPr/>
        <a:lstStyle/>
        <a:p>
          <a:r>
            <a:rPr lang="fr-FR" dirty="0"/>
            <a:t>Lister les </a:t>
          </a:r>
          <a:r>
            <a:rPr lang="fr-FR" dirty="0" err="1"/>
            <a:t>equipements</a:t>
          </a:r>
          <a:endParaRPr lang="fr-FR" dirty="0"/>
        </a:p>
      </dgm:t>
    </dgm:pt>
    <dgm:pt modelId="{A4388F40-4B7E-4D65-8C7D-EF5D815F6CAD}" type="parTrans" cxnId="{6537A309-69C0-45ED-BA6D-53CD9E267B90}">
      <dgm:prSet/>
      <dgm:spPr/>
      <dgm:t>
        <a:bodyPr/>
        <a:lstStyle/>
        <a:p>
          <a:endParaRPr lang="fr-FR"/>
        </a:p>
      </dgm:t>
    </dgm:pt>
    <dgm:pt modelId="{05B713CB-1641-49AF-8326-6FA262087A12}" type="sibTrans" cxnId="{6537A309-69C0-45ED-BA6D-53CD9E267B90}">
      <dgm:prSet/>
      <dgm:spPr/>
      <dgm:t>
        <a:bodyPr/>
        <a:lstStyle/>
        <a:p>
          <a:endParaRPr lang="fr-FR"/>
        </a:p>
      </dgm:t>
    </dgm:pt>
    <dgm:pt modelId="{4A3FB421-8C95-4D9C-BDA0-79F6C07D6953}">
      <dgm:prSet phldrT="[Texte]"/>
      <dgm:spPr/>
      <dgm:t>
        <a:bodyPr/>
        <a:lstStyle/>
        <a:p>
          <a:r>
            <a:rPr lang="fr-FR" dirty="0"/>
            <a:t>Interroger l’api pour lister les </a:t>
          </a:r>
          <a:r>
            <a:rPr lang="fr-FR" dirty="0" err="1"/>
            <a:t>equipements</a:t>
          </a:r>
          <a:endParaRPr lang="fr-FR" dirty="0"/>
        </a:p>
      </dgm:t>
    </dgm:pt>
    <dgm:pt modelId="{9459A285-DF30-4696-9CA3-24CE7C709503}" type="parTrans" cxnId="{591B23D6-97BD-480E-B0D3-3D5362947491}">
      <dgm:prSet/>
      <dgm:spPr/>
      <dgm:t>
        <a:bodyPr/>
        <a:lstStyle/>
        <a:p>
          <a:endParaRPr lang="fr-FR"/>
        </a:p>
      </dgm:t>
    </dgm:pt>
    <dgm:pt modelId="{9485F5A6-BC7A-403F-A5FC-CB38210E08CD}" type="sibTrans" cxnId="{591B23D6-97BD-480E-B0D3-3D5362947491}">
      <dgm:prSet/>
      <dgm:spPr/>
      <dgm:t>
        <a:bodyPr/>
        <a:lstStyle/>
        <a:p>
          <a:endParaRPr lang="fr-FR"/>
        </a:p>
      </dgm:t>
    </dgm:pt>
    <dgm:pt modelId="{98B9E5E2-1275-4E76-B289-85B968E8436D}">
      <dgm:prSet phldrT="[Texte]"/>
      <dgm:spPr/>
      <dgm:t>
        <a:bodyPr/>
        <a:lstStyle/>
        <a:p>
          <a:r>
            <a:rPr lang="fr-FR" dirty="0"/>
            <a:t>Configuration des équipements </a:t>
          </a:r>
          <a:r>
            <a:rPr lang="fr-FR" dirty="0" err="1"/>
            <a:t>reseaux</a:t>
          </a:r>
          <a:endParaRPr lang="fr-FR" dirty="0"/>
        </a:p>
      </dgm:t>
    </dgm:pt>
    <dgm:pt modelId="{0CD5F494-AE5D-488D-B07F-9C217797FBA7}" type="parTrans" cxnId="{FEE97677-2E4C-4158-8DAD-763A141B93E4}">
      <dgm:prSet/>
      <dgm:spPr/>
      <dgm:t>
        <a:bodyPr/>
        <a:lstStyle/>
        <a:p>
          <a:endParaRPr lang="fr-FR"/>
        </a:p>
      </dgm:t>
    </dgm:pt>
    <dgm:pt modelId="{43D6BF87-D713-415A-9105-7014CB792D26}" type="sibTrans" cxnId="{FEE97677-2E4C-4158-8DAD-763A141B93E4}">
      <dgm:prSet/>
      <dgm:spPr/>
      <dgm:t>
        <a:bodyPr/>
        <a:lstStyle/>
        <a:p>
          <a:endParaRPr lang="fr-FR"/>
        </a:p>
      </dgm:t>
    </dgm:pt>
    <dgm:pt modelId="{EE59770F-FE19-4F42-B610-B27B8BE37212}">
      <dgm:prSet phldrT="[Texte]"/>
      <dgm:spPr/>
      <dgm:t>
        <a:bodyPr/>
        <a:lstStyle/>
        <a:p>
          <a:endParaRPr lang="fr-FR" dirty="0"/>
        </a:p>
      </dgm:t>
    </dgm:pt>
    <dgm:pt modelId="{08AB8C8E-4492-4BE6-ADA1-4CB6A8360135}" type="parTrans" cxnId="{392C4651-C5E1-448A-B683-054DD494FD68}">
      <dgm:prSet/>
      <dgm:spPr/>
      <dgm:t>
        <a:bodyPr/>
        <a:lstStyle/>
        <a:p>
          <a:endParaRPr lang="fr-FR"/>
        </a:p>
      </dgm:t>
    </dgm:pt>
    <dgm:pt modelId="{C7057470-BDF5-48AD-983C-E4A0D49F4122}" type="sibTrans" cxnId="{392C4651-C5E1-448A-B683-054DD494FD68}">
      <dgm:prSet/>
      <dgm:spPr/>
      <dgm:t>
        <a:bodyPr/>
        <a:lstStyle/>
        <a:p>
          <a:endParaRPr lang="fr-FR"/>
        </a:p>
      </dgm:t>
    </dgm:pt>
    <dgm:pt modelId="{A3EA97DD-728E-4D90-96DC-6F886B9CAC61}" type="pres">
      <dgm:prSet presAssocID="{7940C773-760B-476B-9078-E0CD524FB6F1}" presName="Name0" presStyleCnt="0">
        <dgm:presLayoutVars>
          <dgm:dir/>
          <dgm:animLvl val="lvl"/>
          <dgm:resizeHandles val="exact"/>
        </dgm:presLayoutVars>
      </dgm:prSet>
      <dgm:spPr/>
    </dgm:pt>
    <dgm:pt modelId="{6B949D02-BC3A-46EC-B28E-F33AA50AB814}" type="pres">
      <dgm:prSet presAssocID="{B841A8C3-7602-45EC-B3E5-4D2E27058170}" presName="composite" presStyleCnt="0"/>
      <dgm:spPr/>
    </dgm:pt>
    <dgm:pt modelId="{3DAC4F34-3E7D-495E-9602-466428DA0672}" type="pres">
      <dgm:prSet presAssocID="{B841A8C3-7602-45EC-B3E5-4D2E270581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FBF72C-A1C1-4FF5-BB5E-C174EA72BCFC}" type="pres">
      <dgm:prSet presAssocID="{B841A8C3-7602-45EC-B3E5-4D2E27058170}" presName="desTx" presStyleLbl="alignAccFollowNode1" presStyleIdx="0" presStyleCnt="3">
        <dgm:presLayoutVars>
          <dgm:bulletEnabled val="1"/>
        </dgm:presLayoutVars>
      </dgm:prSet>
      <dgm:spPr/>
    </dgm:pt>
    <dgm:pt modelId="{435D06A4-1C7E-4513-9B5E-333152E4FEF8}" type="pres">
      <dgm:prSet presAssocID="{4834F4FE-1392-44F3-BE2B-BFDF86FE2927}" presName="space" presStyleCnt="0"/>
      <dgm:spPr/>
    </dgm:pt>
    <dgm:pt modelId="{40FC430D-CE68-45AD-AEEA-78F461056C6F}" type="pres">
      <dgm:prSet presAssocID="{63D31646-A89B-4C15-8461-BC5C27E60D6E}" presName="composite" presStyleCnt="0"/>
      <dgm:spPr/>
    </dgm:pt>
    <dgm:pt modelId="{F8756C18-21CB-4B92-9AD7-B7AF56ADD78B}" type="pres">
      <dgm:prSet presAssocID="{63D31646-A89B-4C15-8461-BC5C27E60D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5AA2C9-3736-4EEB-9CBF-9EB13513D2EA}" type="pres">
      <dgm:prSet presAssocID="{63D31646-A89B-4C15-8461-BC5C27E60D6E}" presName="desTx" presStyleLbl="alignAccFollowNode1" presStyleIdx="1" presStyleCnt="3">
        <dgm:presLayoutVars>
          <dgm:bulletEnabled val="1"/>
        </dgm:presLayoutVars>
      </dgm:prSet>
      <dgm:spPr/>
    </dgm:pt>
    <dgm:pt modelId="{31A4807A-825E-47FC-86B1-2E1233AC5CF5}" type="pres">
      <dgm:prSet presAssocID="{90568272-C1AC-41EB-8C37-B8CDFD97164B}" presName="space" presStyleCnt="0"/>
      <dgm:spPr/>
    </dgm:pt>
    <dgm:pt modelId="{5E533D61-4833-472C-8CA9-E596667C46F8}" type="pres">
      <dgm:prSet presAssocID="{B4C49958-5639-4050-9428-F334B9D95FF6}" presName="composite" presStyleCnt="0"/>
      <dgm:spPr/>
    </dgm:pt>
    <dgm:pt modelId="{C1F1B946-D545-4420-9C9A-17BE1D7F5E67}" type="pres">
      <dgm:prSet presAssocID="{B4C49958-5639-4050-9428-F334B9D95FF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0C0D38-B7B1-4E28-8937-242FD2236B65}" type="pres">
      <dgm:prSet presAssocID="{B4C49958-5639-4050-9428-F334B9D95F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39FA801-BCEB-4D47-A061-2094E1565947}" type="presOf" srcId="{B841A8C3-7602-45EC-B3E5-4D2E27058170}" destId="{3DAC4F34-3E7D-495E-9602-466428DA0672}" srcOrd="0" destOrd="0" presId="urn:microsoft.com/office/officeart/2005/8/layout/hList1"/>
    <dgm:cxn modelId="{6537A309-69C0-45ED-BA6D-53CD9E267B90}" srcId="{63D31646-A89B-4C15-8461-BC5C27E60D6E}" destId="{B30E2A47-AE4D-48A3-A1B6-16A66D229263}" srcOrd="1" destOrd="0" parTransId="{A4388F40-4B7E-4D65-8C7D-EF5D815F6CAD}" sibTransId="{05B713CB-1641-49AF-8326-6FA262087A12}"/>
    <dgm:cxn modelId="{48456415-6B65-46D4-B2CC-7A1DD1765704}" srcId="{B4C49958-5639-4050-9428-F334B9D95FF6}" destId="{6EBB60F9-F29E-43DE-9224-99DCF479384D}" srcOrd="0" destOrd="0" parTransId="{EA7C6D55-9D4B-4D42-910A-87F79C69BBE7}" sibTransId="{615A8BE1-6131-4FCD-B20D-68FBE20A79C4}"/>
    <dgm:cxn modelId="{728B0717-104F-4573-8141-7DDE41C903F4}" srcId="{7940C773-760B-476B-9078-E0CD524FB6F1}" destId="{63D31646-A89B-4C15-8461-BC5C27E60D6E}" srcOrd="1" destOrd="0" parTransId="{04A8E893-A1A2-4CF8-A6DE-ED354953F844}" sibTransId="{90568272-C1AC-41EB-8C37-B8CDFD97164B}"/>
    <dgm:cxn modelId="{5ABBBB18-ED6E-40E5-9A30-9406E413B39E}" srcId="{63D31646-A89B-4C15-8461-BC5C27E60D6E}" destId="{029AF81C-F120-473D-9C35-74D1921EF4E3}" srcOrd="0" destOrd="0" parTransId="{9D983D57-603F-4A84-923E-5B63F52C30B7}" sibTransId="{1B7DF46F-2BF2-4525-8D2D-AB3D1611F6C4}"/>
    <dgm:cxn modelId="{B0621430-6838-4906-BDA5-0B72C8B52AB2}" type="presOf" srcId="{F79C4B1E-CB72-485F-B916-034F3900CCE2}" destId="{44FBF72C-A1C1-4FF5-BB5E-C174EA72BCFC}" srcOrd="0" destOrd="1" presId="urn:microsoft.com/office/officeart/2005/8/layout/hList1"/>
    <dgm:cxn modelId="{70ABA734-B373-4E40-A800-0123601134AB}" srcId="{B841A8C3-7602-45EC-B3E5-4D2E27058170}" destId="{F79C4B1E-CB72-485F-B916-034F3900CCE2}" srcOrd="1" destOrd="0" parTransId="{612DE6EB-D1DF-4AF5-926A-2EC9D92685E0}" sibTransId="{33DD2F8C-626A-426F-8D9B-D43CDE3EA62C}"/>
    <dgm:cxn modelId="{EFB46736-0D55-4718-9E0E-DAC6CDC821BE}" type="presOf" srcId="{6EBB60F9-F29E-43DE-9224-99DCF479384D}" destId="{5D0C0D38-B7B1-4E28-8937-242FD2236B65}" srcOrd="0" destOrd="0" presId="urn:microsoft.com/office/officeart/2005/8/layout/hList1"/>
    <dgm:cxn modelId="{8BFF8E40-8D89-4B38-9314-755CDC982B42}" type="presOf" srcId="{EE59770F-FE19-4F42-B610-B27B8BE37212}" destId="{5D0C0D38-B7B1-4E28-8937-242FD2236B65}" srcOrd="0" destOrd="3" presId="urn:microsoft.com/office/officeart/2005/8/layout/hList1"/>
    <dgm:cxn modelId="{6A9B2762-6031-491E-A714-6C7ED7507D96}" srcId="{B841A8C3-7602-45EC-B3E5-4D2E27058170}" destId="{B165D499-025A-4BB6-933C-9AA50AA4EACD}" srcOrd="0" destOrd="0" parTransId="{B9082146-790F-4C63-A707-B229B87C829E}" sibTransId="{AFDC9640-F355-42F8-8D02-56A2D35B252D}"/>
    <dgm:cxn modelId="{392C4651-C5E1-448A-B683-054DD494FD68}" srcId="{B4C49958-5639-4050-9428-F334B9D95FF6}" destId="{EE59770F-FE19-4F42-B610-B27B8BE37212}" srcOrd="3" destOrd="0" parTransId="{08AB8C8E-4492-4BE6-ADA1-4CB6A8360135}" sibTransId="{C7057470-BDF5-48AD-983C-E4A0D49F4122}"/>
    <dgm:cxn modelId="{FEE97677-2E4C-4158-8DAD-763A141B93E4}" srcId="{B4C49958-5639-4050-9428-F334B9D95FF6}" destId="{98B9E5E2-1275-4E76-B289-85B968E8436D}" srcOrd="2" destOrd="0" parTransId="{0CD5F494-AE5D-488D-B07F-9C217797FBA7}" sibTransId="{43D6BF87-D713-415A-9105-7014CB792D26}"/>
    <dgm:cxn modelId="{C2F2E38D-F7F9-4623-86D1-DB22FD56B8F1}" type="presOf" srcId="{98B9E5E2-1275-4E76-B289-85B968E8436D}" destId="{5D0C0D38-B7B1-4E28-8937-242FD2236B65}" srcOrd="0" destOrd="2" presId="urn:microsoft.com/office/officeart/2005/8/layout/hList1"/>
    <dgm:cxn modelId="{628DFF91-5264-4A9D-ABFD-A2A797921692}" type="presOf" srcId="{029AF81C-F120-473D-9C35-74D1921EF4E3}" destId="{4A5AA2C9-3736-4EEB-9CBF-9EB13513D2EA}" srcOrd="0" destOrd="0" presId="urn:microsoft.com/office/officeart/2005/8/layout/hList1"/>
    <dgm:cxn modelId="{E9563C97-29B0-4175-A9E8-1E2DE6F7E753}" type="presOf" srcId="{4A3FB421-8C95-4D9C-BDA0-79F6C07D6953}" destId="{44FBF72C-A1C1-4FF5-BB5E-C174EA72BCFC}" srcOrd="0" destOrd="2" presId="urn:microsoft.com/office/officeart/2005/8/layout/hList1"/>
    <dgm:cxn modelId="{AED7E998-354D-41A3-B45D-11979F1F34DB}" srcId="{7940C773-760B-476B-9078-E0CD524FB6F1}" destId="{B841A8C3-7602-45EC-B3E5-4D2E27058170}" srcOrd="0" destOrd="0" parTransId="{A6FFCF5A-4603-4889-B02C-7D23575E38A1}" sibTransId="{4834F4FE-1392-44F3-BE2B-BFDF86FE2927}"/>
    <dgm:cxn modelId="{A9EF509D-DCFC-4117-91AF-559E70DC1DA5}" type="presOf" srcId="{B165D499-025A-4BB6-933C-9AA50AA4EACD}" destId="{44FBF72C-A1C1-4FF5-BB5E-C174EA72BCFC}" srcOrd="0" destOrd="0" presId="urn:microsoft.com/office/officeart/2005/8/layout/hList1"/>
    <dgm:cxn modelId="{649F33A8-CE5A-46A5-A92A-2E6E1A1DC552}" srcId="{7940C773-760B-476B-9078-E0CD524FB6F1}" destId="{B4C49958-5639-4050-9428-F334B9D95FF6}" srcOrd="2" destOrd="0" parTransId="{8DC653D2-3F82-4D58-B4C7-7E12CC275044}" sibTransId="{0D33CDF1-3E85-4189-992D-AD5E01006349}"/>
    <dgm:cxn modelId="{F88188A8-5B34-4811-B531-A550F3C72436}" type="presOf" srcId="{2445BAD1-5BB6-4075-BB99-2B03E9EF59C6}" destId="{5D0C0D38-B7B1-4E28-8937-242FD2236B65}" srcOrd="0" destOrd="1" presId="urn:microsoft.com/office/officeart/2005/8/layout/hList1"/>
    <dgm:cxn modelId="{E97CFFB2-F29B-4E4A-B974-AA533A4B82CE}" type="presOf" srcId="{7940C773-760B-476B-9078-E0CD524FB6F1}" destId="{A3EA97DD-728E-4D90-96DC-6F886B9CAC61}" srcOrd="0" destOrd="0" presId="urn:microsoft.com/office/officeart/2005/8/layout/hList1"/>
    <dgm:cxn modelId="{3EC299B5-EF00-438F-951F-DCA7222CD850}" type="presOf" srcId="{63D31646-A89B-4C15-8461-BC5C27E60D6E}" destId="{F8756C18-21CB-4B92-9AD7-B7AF56ADD78B}" srcOrd="0" destOrd="0" presId="urn:microsoft.com/office/officeart/2005/8/layout/hList1"/>
    <dgm:cxn modelId="{A9E3E6B8-79C9-4336-9BB9-6AD6F3F1967E}" srcId="{B4C49958-5639-4050-9428-F334B9D95FF6}" destId="{2445BAD1-5BB6-4075-BB99-2B03E9EF59C6}" srcOrd="1" destOrd="0" parTransId="{D9D23BC4-15EC-4A48-A59C-5360B7C0DD53}" sibTransId="{6394FEF6-A579-4E0F-AE1A-A26AB3522246}"/>
    <dgm:cxn modelId="{55627EC5-DB03-42B6-B244-6CEA88B00442}" type="presOf" srcId="{B30E2A47-AE4D-48A3-A1B6-16A66D229263}" destId="{4A5AA2C9-3736-4EEB-9CBF-9EB13513D2EA}" srcOrd="0" destOrd="1" presId="urn:microsoft.com/office/officeart/2005/8/layout/hList1"/>
    <dgm:cxn modelId="{591B23D6-97BD-480E-B0D3-3D5362947491}" srcId="{B841A8C3-7602-45EC-B3E5-4D2E27058170}" destId="{4A3FB421-8C95-4D9C-BDA0-79F6C07D6953}" srcOrd="2" destOrd="0" parTransId="{9459A285-DF30-4696-9CA3-24CE7C709503}" sibTransId="{9485F5A6-BC7A-403F-A5FC-CB38210E08CD}"/>
    <dgm:cxn modelId="{7CE5D7FA-0C90-47CB-BC46-EAC87C4AE60D}" type="presOf" srcId="{B4C49958-5639-4050-9428-F334B9D95FF6}" destId="{C1F1B946-D545-4420-9C9A-17BE1D7F5E67}" srcOrd="0" destOrd="0" presId="urn:microsoft.com/office/officeart/2005/8/layout/hList1"/>
    <dgm:cxn modelId="{66A4297D-E7B5-48C0-A0CD-FD62755633FB}" type="presParOf" srcId="{A3EA97DD-728E-4D90-96DC-6F886B9CAC61}" destId="{6B949D02-BC3A-46EC-B28E-F33AA50AB814}" srcOrd="0" destOrd="0" presId="urn:microsoft.com/office/officeart/2005/8/layout/hList1"/>
    <dgm:cxn modelId="{849346A4-C928-4C56-B5A3-CE6C8510FC06}" type="presParOf" srcId="{6B949D02-BC3A-46EC-B28E-F33AA50AB814}" destId="{3DAC4F34-3E7D-495E-9602-466428DA0672}" srcOrd="0" destOrd="0" presId="urn:microsoft.com/office/officeart/2005/8/layout/hList1"/>
    <dgm:cxn modelId="{0DEA507E-22A4-48B2-9AD9-258E51EE33FF}" type="presParOf" srcId="{6B949D02-BC3A-46EC-B28E-F33AA50AB814}" destId="{44FBF72C-A1C1-4FF5-BB5E-C174EA72BCFC}" srcOrd="1" destOrd="0" presId="urn:microsoft.com/office/officeart/2005/8/layout/hList1"/>
    <dgm:cxn modelId="{0C2D3AF7-6287-4128-83B7-DF800A3735C4}" type="presParOf" srcId="{A3EA97DD-728E-4D90-96DC-6F886B9CAC61}" destId="{435D06A4-1C7E-4513-9B5E-333152E4FEF8}" srcOrd="1" destOrd="0" presId="urn:microsoft.com/office/officeart/2005/8/layout/hList1"/>
    <dgm:cxn modelId="{EF15CB60-450F-4B14-8480-548B92F22DA5}" type="presParOf" srcId="{A3EA97DD-728E-4D90-96DC-6F886B9CAC61}" destId="{40FC430D-CE68-45AD-AEEA-78F461056C6F}" srcOrd="2" destOrd="0" presId="urn:microsoft.com/office/officeart/2005/8/layout/hList1"/>
    <dgm:cxn modelId="{93DA0A9D-73BD-4ACF-9C3F-465F684FB971}" type="presParOf" srcId="{40FC430D-CE68-45AD-AEEA-78F461056C6F}" destId="{F8756C18-21CB-4B92-9AD7-B7AF56ADD78B}" srcOrd="0" destOrd="0" presId="urn:microsoft.com/office/officeart/2005/8/layout/hList1"/>
    <dgm:cxn modelId="{3B77F6B3-430E-452F-8497-94CB31D14DF4}" type="presParOf" srcId="{40FC430D-CE68-45AD-AEEA-78F461056C6F}" destId="{4A5AA2C9-3736-4EEB-9CBF-9EB13513D2EA}" srcOrd="1" destOrd="0" presId="urn:microsoft.com/office/officeart/2005/8/layout/hList1"/>
    <dgm:cxn modelId="{41D8014D-370A-4F43-B31D-C71E776F1733}" type="presParOf" srcId="{A3EA97DD-728E-4D90-96DC-6F886B9CAC61}" destId="{31A4807A-825E-47FC-86B1-2E1233AC5CF5}" srcOrd="3" destOrd="0" presId="urn:microsoft.com/office/officeart/2005/8/layout/hList1"/>
    <dgm:cxn modelId="{F19D9E1F-5C1B-4E49-8303-A93B1DFCDE4E}" type="presParOf" srcId="{A3EA97DD-728E-4D90-96DC-6F886B9CAC61}" destId="{5E533D61-4833-472C-8CA9-E596667C46F8}" srcOrd="4" destOrd="0" presId="urn:microsoft.com/office/officeart/2005/8/layout/hList1"/>
    <dgm:cxn modelId="{5F31B413-9932-4C03-91C3-6668D9906ECD}" type="presParOf" srcId="{5E533D61-4833-472C-8CA9-E596667C46F8}" destId="{C1F1B946-D545-4420-9C9A-17BE1D7F5E67}" srcOrd="0" destOrd="0" presId="urn:microsoft.com/office/officeart/2005/8/layout/hList1"/>
    <dgm:cxn modelId="{C191CAF8-4379-441A-80D6-1F1C0DE17DF6}" type="presParOf" srcId="{5E533D61-4833-472C-8CA9-E596667C46F8}" destId="{5D0C0D38-B7B1-4E28-8937-242FD2236B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E7B4F-0E64-4F81-9F75-BED5F9ADA1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6BBE3B-3087-4C27-9CD0-D178DF8D09F7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BC99480D-E448-420D-8F4D-C1A266462818}" type="parTrans" cxnId="{8E30C4CF-E8BA-4AAE-B049-5BFC6A3A32D2}">
      <dgm:prSet/>
      <dgm:spPr/>
      <dgm:t>
        <a:bodyPr/>
        <a:lstStyle/>
        <a:p>
          <a:endParaRPr lang="fr-FR"/>
        </a:p>
      </dgm:t>
    </dgm:pt>
    <dgm:pt modelId="{36C686D0-4921-4179-BBE5-7622D71E1218}" type="sibTrans" cxnId="{8E30C4CF-E8BA-4AAE-B049-5BFC6A3A32D2}">
      <dgm:prSet/>
      <dgm:spPr/>
      <dgm:t>
        <a:bodyPr/>
        <a:lstStyle/>
        <a:p>
          <a:endParaRPr lang="fr-FR"/>
        </a:p>
      </dgm:t>
    </dgm:pt>
    <dgm:pt modelId="{9AC45C0D-657E-4FD9-BCB0-E6FD87BCEBF5}">
      <dgm:prSet phldrT="[Texte]"/>
      <dgm:spPr/>
      <dgm:t>
        <a:bodyPr/>
        <a:lstStyle/>
        <a:p>
          <a:r>
            <a:rPr lang="fr-FR" dirty="0"/>
            <a:t>Affichage de log </a:t>
          </a:r>
          <a:r>
            <a:rPr lang="fr-FR" dirty="0" err="1"/>
            <a:t>dun</a:t>
          </a:r>
          <a:r>
            <a:rPr lang="fr-FR" dirty="0"/>
            <a:t> </a:t>
          </a:r>
          <a:r>
            <a:rPr lang="fr-FR" dirty="0" err="1"/>
            <a:t>equipement</a:t>
          </a:r>
          <a:r>
            <a:rPr lang="fr-FR" dirty="0"/>
            <a:t> cible</a:t>
          </a:r>
        </a:p>
      </dgm:t>
    </dgm:pt>
    <dgm:pt modelId="{2419A920-51F3-405C-8324-FE53B7C50DAD}" type="parTrans" cxnId="{B0B24CCA-D80B-40AF-9FCB-7B20B3CF3A1E}">
      <dgm:prSet/>
      <dgm:spPr/>
      <dgm:t>
        <a:bodyPr/>
        <a:lstStyle/>
        <a:p>
          <a:endParaRPr lang="fr-FR"/>
        </a:p>
      </dgm:t>
    </dgm:pt>
    <dgm:pt modelId="{3C0DD44A-02CE-4AC2-A9A0-B659D2C07007}" type="sibTrans" cxnId="{B0B24CCA-D80B-40AF-9FCB-7B20B3CF3A1E}">
      <dgm:prSet/>
      <dgm:spPr/>
      <dgm:t>
        <a:bodyPr/>
        <a:lstStyle/>
        <a:p>
          <a:endParaRPr lang="fr-FR"/>
        </a:p>
      </dgm:t>
    </dgm:pt>
    <dgm:pt modelId="{2E48AF3E-E7F2-43F7-AB1F-BC43187FBC8A}">
      <dgm:prSet phldrT="[Texte]"/>
      <dgm:spPr/>
      <dgm:t>
        <a:bodyPr/>
        <a:lstStyle/>
        <a:p>
          <a:r>
            <a:rPr lang="fr-FR" dirty="0"/>
            <a:t>Affichage des logs important de manière </a:t>
          </a:r>
          <a:r>
            <a:rPr lang="fr-FR" dirty="0" err="1"/>
            <a:t>specifique</a:t>
          </a:r>
          <a:r>
            <a:rPr lang="fr-FR" dirty="0"/>
            <a:t>(</a:t>
          </a:r>
          <a:r>
            <a:rPr lang="fr-FR" dirty="0" err="1"/>
            <a:t>equipement</a:t>
          </a:r>
          <a:r>
            <a:rPr lang="fr-FR" dirty="0"/>
            <a:t>)</a:t>
          </a:r>
        </a:p>
      </dgm:t>
    </dgm:pt>
    <dgm:pt modelId="{8C98636F-9111-405C-B116-913016BE306D}" type="parTrans" cxnId="{2DBA8ED4-1E17-47F4-8070-FD0148425C1A}">
      <dgm:prSet/>
      <dgm:spPr/>
      <dgm:t>
        <a:bodyPr/>
        <a:lstStyle/>
        <a:p>
          <a:endParaRPr lang="fr-FR"/>
        </a:p>
      </dgm:t>
    </dgm:pt>
    <dgm:pt modelId="{AC5C0DC8-041E-4201-A3B7-02B1075942B1}" type="sibTrans" cxnId="{2DBA8ED4-1E17-47F4-8070-FD0148425C1A}">
      <dgm:prSet/>
      <dgm:spPr/>
      <dgm:t>
        <a:bodyPr/>
        <a:lstStyle/>
        <a:p>
          <a:endParaRPr lang="fr-FR"/>
        </a:p>
      </dgm:t>
    </dgm:pt>
    <dgm:pt modelId="{2088E9A4-0FAC-44FF-ACEB-5E9A829C84E5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8910623D-8F20-4A3D-B79E-CD2D19DA4209}" type="parTrans" cxnId="{D68CEF50-3F20-43D6-B93E-635E8CC8CB91}">
      <dgm:prSet/>
      <dgm:spPr/>
      <dgm:t>
        <a:bodyPr/>
        <a:lstStyle/>
        <a:p>
          <a:endParaRPr lang="fr-FR"/>
        </a:p>
      </dgm:t>
    </dgm:pt>
    <dgm:pt modelId="{1D29BD5A-225A-40E6-9CC1-6A5AB2091C3A}" type="sibTrans" cxnId="{D68CEF50-3F20-43D6-B93E-635E8CC8CB91}">
      <dgm:prSet/>
      <dgm:spPr/>
      <dgm:t>
        <a:bodyPr/>
        <a:lstStyle/>
        <a:p>
          <a:endParaRPr lang="fr-FR"/>
        </a:p>
      </dgm:t>
    </dgm:pt>
    <dgm:pt modelId="{E1BEFDDD-DFB2-475F-87D3-8F6CC6B76C8E}">
      <dgm:prSet phldrT="[Texte]"/>
      <dgm:spPr/>
      <dgm:t>
        <a:bodyPr/>
        <a:lstStyle/>
        <a:p>
          <a:r>
            <a:rPr lang="fr-FR" dirty="0" err="1"/>
            <a:t>Definition</a:t>
          </a:r>
          <a:r>
            <a:rPr lang="fr-FR" dirty="0"/>
            <a:t> si tagguer le log en critique en fonction de seuil </a:t>
          </a:r>
          <a:r>
            <a:rPr lang="fr-FR" dirty="0" err="1"/>
            <a:t>defini</a:t>
          </a:r>
          <a:r>
            <a:rPr lang="fr-FR" dirty="0"/>
            <a:t> en configuration</a:t>
          </a:r>
        </a:p>
      </dgm:t>
    </dgm:pt>
    <dgm:pt modelId="{E042F2EA-4CFD-41D0-B748-EF30C3424AFB}" type="parTrans" cxnId="{B5F0426F-E385-450C-AA3D-F113250460C5}">
      <dgm:prSet/>
      <dgm:spPr/>
      <dgm:t>
        <a:bodyPr/>
        <a:lstStyle/>
        <a:p>
          <a:endParaRPr lang="fr-FR"/>
        </a:p>
      </dgm:t>
    </dgm:pt>
    <dgm:pt modelId="{205B1723-4CB6-47F8-B166-228C4D122EFE}" type="sibTrans" cxnId="{B5F0426F-E385-450C-AA3D-F113250460C5}">
      <dgm:prSet/>
      <dgm:spPr/>
      <dgm:t>
        <a:bodyPr/>
        <a:lstStyle/>
        <a:p>
          <a:endParaRPr lang="fr-FR"/>
        </a:p>
      </dgm:t>
    </dgm:pt>
    <dgm:pt modelId="{FE215F0A-5675-432E-976A-781B038832BA}" type="pres">
      <dgm:prSet presAssocID="{73EE7B4F-0E64-4F81-9F75-BED5F9ADA19D}" presName="Name0" presStyleCnt="0">
        <dgm:presLayoutVars>
          <dgm:dir/>
          <dgm:animLvl val="lvl"/>
          <dgm:resizeHandles val="exact"/>
        </dgm:presLayoutVars>
      </dgm:prSet>
      <dgm:spPr/>
    </dgm:pt>
    <dgm:pt modelId="{D4F793E2-AAA4-494F-B1AB-073606B958DC}" type="pres">
      <dgm:prSet presAssocID="{736BBE3B-3087-4C27-9CD0-D178DF8D09F7}" presName="composite" presStyleCnt="0"/>
      <dgm:spPr/>
    </dgm:pt>
    <dgm:pt modelId="{9F0C09C8-CDE2-4424-B054-D19734F63E99}" type="pres">
      <dgm:prSet presAssocID="{736BBE3B-3087-4C27-9CD0-D178DF8D09F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95FEC4-7912-41F4-9EAD-0BC7F7D120B5}" type="pres">
      <dgm:prSet presAssocID="{736BBE3B-3087-4C27-9CD0-D178DF8D09F7}" presName="desTx" presStyleLbl="alignAccFollowNode1" presStyleIdx="0" presStyleCnt="2">
        <dgm:presLayoutVars>
          <dgm:bulletEnabled val="1"/>
        </dgm:presLayoutVars>
      </dgm:prSet>
      <dgm:spPr/>
    </dgm:pt>
    <dgm:pt modelId="{B6367F54-F67A-4AC8-8F43-4AC14125FA82}" type="pres">
      <dgm:prSet presAssocID="{36C686D0-4921-4179-BBE5-7622D71E1218}" presName="space" presStyleCnt="0"/>
      <dgm:spPr/>
    </dgm:pt>
    <dgm:pt modelId="{204D463E-C8B5-4763-B3C5-1C90A0323CF5}" type="pres">
      <dgm:prSet presAssocID="{2088E9A4-0FAC-44FF-ACEB-5E9A829C84E5}" presName="composite" presStyleCnt="0"/>
      <dgm:spPr/>
    </dgm:pt>
    <dgm:pt modelId="{CA7E47AF-7928-4E0D-830D-DAE7573004B4}" type="pres">
      <dgm:prSet presAssocID="{2088E9A4-0FAC-44FF-ACEB-5E9A829C84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13CE7FD-8283-48C0-BADB-6378529B9700}" type="pres">
      <dgm:prSet presAssocID="{2088E9A4-0FAC-44FF-ACEB-5E9A829C84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FBF792E-7687-4FF7-85D5-FEC343CD68BE}" type="presOf" srcId="{73EE7B4F-0E64-4F81-9F75-BED5F9ADA19D}" destId="{FE215F0A-5675-432E-976A-781B038832BA}" srcOrd="0" destOrd="0" presId="urn:microsoft.com/office/officeart/2005/8/layout/hList1"/>
    <dgm:cxn modelId="{FDCE9C31-B286-48A2-BE60-A5B823C16FE6}" type="presOf" srcId="{736BBE3B-3087-4C27-9CD0-D178DF8D09F7}" destId="{9F0C09C8-CDE2-4424-B054-D19734F63E99}" srcOrd="0" destOrd="0" presId="urn:microsoft.com/office/officeart/2005/8/layout/hList1"/>
    <dgm:cxn modelId="{01394346-07BC-47AC-8F46-73CD8CE69C57}" type="presOf" srcId="{2088E9A4-0FAC-44FF-ACEB-5E9A829C84E5}" destId="{CA7E47AF-7928-4E0D-830D-DAE7573004B4}" srcOrd="0" destOrd="0" presId="urn:microsoft.com/office/officeart/2005/8/layout/hList1"/>
    <dgm:cxn modelId="{B5F0426F-E385-450C-AA3D-F113250460C5}" srcId="{2088E9A4-0FAC-44FF-ACEB-5E9A829C84E5}" destId="{E1BEFDDD-DFB2-475F-87D3-8F6CC6B76C8E}" srcOrd="0" destOrd="0" parTransId="{E042F2EA-4CFD-41D0-B748-EF30C3424AFB}" sibTransId="{205B1723-4CB6-47F8-B166-228C4D122EFE}"/>
    <dgm:cxn modelId="{D68CEF50-3F20-43D6-B93E-635E8CC8CB91}" srcId="{73EE7B4F-0E64-4F81-9F75-BED5F9ADA19D}" destId="{2088E9A4-0FAC-44FF-ACEB-5E9A829C84E5}" srcOrd="1" destOrd="0" parTransId="{8910623D-8F20-4A3D-B79E-CD2D19DA4209}" sibTransId="{1D29BD5A-225A-40E6-9CC1-6A5AB2091C3A}"/>
    <dgm:cxn modelId="{3F937987-1E46-4B04-A9D2-F87CEF0FAE74}" type="presOf" srcId="{2E48AF3E-E7F2-43F7-AB1F-BC43187FBC8A}" destId="{B695FEC4-7912-41F4-9EAD-0BC7F7D120B5}" srcOrd="0" destOrd="1" presId="urn:microsoft.com/office/officeart/2005/8/layout/hList1"/>
    <dgm:cxn modelId="{84DA17B7-45F2-488A-9C9A-58D7CBBAAC3C}" type="presOf" srcId="{E1BEFDDD-DFB2-475F-87D3-8F6CC6B76C8E}" destId="{013CE7FD-8283-48C0-BADB-6378529B9700}" srcOrd="0" destOrd="0" presId="urn:microsoft.com/office/officeart/2005/8/layout/hList1"/>
    <dgm:cxn modelId="{B0B24CCA-D80B-40AF-9FCB-7B20B3CF3A1E}" srcId="{736BBE3B-3087-4C27-9CD0-D178DF8D09F7}" destId="{9AC45C0D-657E-4FD9-BCB0-E6FD87BCEBF5}" srcOrd="0" destOrd="0" parTransId="{2419A920-51F3-405C-8324-FE53B7C50DAD}" sibTransId="{3C0DD44A-02CE-4AC2-A9A0-B659D2C07007}"/>
    <dgm:cxn modelId="{8E30C4CF-E8BA-4AAE-B049-5BFC6A3A32D2}" srcId="{73EE7B4F-0E64-4F81-9F75-BED5F9ADA19D}" destId="{736BBE3B-3087-4C27-9CD0-D178DF8D09F7}" srcOrd="0" destOrd="0" parTransId="{BC99480D-E448-420D-8F4D-C1A266462818}" sibTransId="{36C686D0-4921-4179-BBE5-7622D71E1218}"/>
    <dgm:cxn modelId="{2DBA8ED4-1E17-47F4-8070-FD0148425C1A}" srcId="{736BBE3B-3087-4C27-9CD0-D178DF8D09F7}" destId="{2E48AF3E-E7F2-43F7-AB1F-BC43187FBC8A}" srcOrd="1" destOrd="0" parTransId="{8C98636F-9111-405C-B116-913016BE306D}" sibTransId="{AC5C0DC8-041E-4201-A3B7-02B1075942B1}"/>
    <dgm:cxn modelId="{2771D3DA-013E-41F0-8C14-2C1C6513730C}" type="presOf" srcId="{9AC45C0D-657E-4FD9-BCB0-E6FD87BCEBF5}" destId="{B695FEC4-7912-41F4-9EAD-0BC7F7D120B5}" srcOrd="0" destOrd="0" presId="urn:microsoft.com/office/officeart/2005/8/layout/hList1"/>
    <dgm:cxn modelId="{C33807D5-9A1B-4DCF-BC3F-93C20053CB0C}" type="presParOf" srcId="{FE215F0A-5675-432E-976A-781B038832BA}" destId="{D4F793E2-AAA4-494F-B1AB-073606B958DC}" srcOrd="0" destOrd="0" presId="urn:microsoft.com/office/officeart/2005/8/layout/hList1"/>
    <dgm:cxn modelId="{FC1B3618-CC8F-4877-ACF0-53F4FDB704F8}" type="presParOf" srcId="{D4F793E2-AAA4-494F-B1AB-073606B958DC}" destId="{9F0C09C8-CDE2-4424-B054-D19734F63E99}" srcOrd="0" destOrd="0" presId="urn:microsoft.com/office/officeart/2005/8/layout/hList1"/>
    <dgm:cxn modelId="{318A0406-95AD-4A47-907D-C5621FEF9055}" type="presParOf" srcId="{D4F793E2-AAA4-494F-B1AB-073606B958DC}" destId="{B695FEC4-7912-41F4-9EAD-0BC7F7D120B5}" srcOrd="1" destOrd="0" presId="urn:microsoft.com/office/officeart/2005/8/layout/hList1"/>
    <dgm:cxn modelId="{7C123AC1-8C8C-4E46-8711-8C8EEBAF2543}" type="presParOf" srcId="{FE215F0A-5675-432E-976A-781B038832BA}" destId="{B6367F54-F67A-4AC8-8F43-4AC14125FA82}" srcOrd="1" destOrd="0" presId="urn:microsoft.com/office/officeart/2005/8/layout/hList1"/>
    <dgm:cxn modelId="{46D77634-5862-44FC-9815-EE94AB0DF2F0}" type="presParOf" srcId="{FE215F0A-5675-432E-976A-781B038832BA}" destId="{204D463E-C8B5-4763-B3C5-1C90A0323CF5}" srcOrd="2" destOrd="0" presId="urn:microsoft.com/office/officeart/2005/8/layout/hList1"/>
    <dgm:cxn modelId="{86503DA0-E1CF-4293-AC8A-6FA7D2C21FB9}" type="presParOf" srcId="{204D463E-C8B5-4763-B3C5-1C90A0323CF5}" destId="{CA7E47AF-7928-4E0D-830D-DAE7573004B4}" srcOrd="0" destOrd="0" presId="urn:microsoft.com/office/officeart/2005/8/layout/hList1"/>
    <dgm:cxn modelId="{63702B71-9C1D-43BF-A5A2-E9B475BEE843}" type="presParOf" srcId="{204D463E-C8B5-4763-B3C5-1C90A0323CF5}" destId="{013CE7FD-8283-48C0-BADB-6378529B97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74FE7-865B-415C-BE39-38007E0E0A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49917A-F14F-41E8-AFCB-D238066BF82D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76DED000-C7DC-4AD2-878C-14033E5972D1}" type="parTrans" cxnId="{8209A780-84CB-4744-8232-399CA073B00B}">
      <dgm:prSet/>
      <dgm:spPr/>
      <dgm:t>
        <a:bodyPr/>
        <a:lstStyle/>
        <a:p>
          <a:endParaRPr lang="fr-FR"/>
        </a:p>
      </dgm:t>
    </dgm:pt>
    <dgm:pt modelId="{E5774205-88D1-459D-8334-BB53E069B058}" type="sibTrans" cxnId="{8209A780-84CB-4744-8232-399CA073B00B}">
      <dgm:prSet/>
      <dgm:spPr/>
      <dgm:t>
        <a:bodyPr/>
        <a:lstStyle/>
        <a:p>
          <a:endParaRPr lang="fr-FR"/>
        </a:p>
      </dgm:t>
    </dgm:pt>
    <dgm:pt modelId="{977E1BB6-9639-46BA-9C22-D03BF45EA7DE}">
      <dgm:prSet phldrT="[Texte]"/>
      <dgm:spPr/>
      <dgm:t>
        <a:bodyPr/>
        <a:lstStyle/>
        <a:p>
          <a:r>
            <a:rPr lang="fr-FR" dirty="0"/>
            <a:t>Mise en place de tests applicatifs (</a:t>
          </a:r>
          <a:r>
            <a:rPr lang="fr-FR" dirty="0" err="1"/>
            <a:t>selenium</a:t>
          </a:r>
          <a:r>
            <a:rPr lang="fr-FR" dirty="0"/>
            <a:t>)</a:t>
          </a:r>
        </a:p>
      </dgm:t>
    </dgm:pt>
    <dgm:pt modelId="{359A381E-2920-4574-AD0C-0CC752CE062A}" type="parTrans" cxnId="{3E406A4E-C24F-4FDB-927F-E0AFEA91A34C}">
      <dgm:prSet/>
      <dgm:spPr/>
      <dgm:t>
        <a:bodyPr/>
        <a:lstStyle/>
        <a:p>
          <a:endParaRPr lang="fr-FR"/>
        </a:p>
      </dgm:t>
    </dgm:pt>
    <dgm:pt modelId="{89CA6552-D8F6-46D1-A499-FD2782911F61}" type="sibTrans" cxnId="{3E406A4E-C24F-4FDB-927F-E0AFEA91A34C}">
      <dgm:prSet/>
      <dgm:spPr/>
      <dgm:t>
        <a:bodyPr/>
        <a:lstStyle/>
        <a:p>
          <a:endParaRPr lang="fr-FR"/>
        </a:p>
      </dgm:t>
    </dgm:pt>
    <dgm:pt modelId="{2613BE7B-B44E-47B3-B6AF-1379C1E712F3}">
      <dgm:prSet phldrT="[Texte]" phldr="1"/>
      <dgm:spPr/>
      <dgm:t>
        <a:bodyPr/>
        <a:lstStyle/>
        <a:p>
          <a:endParaRPr lang="fr-FR"/>
        </a:p>
      </dgm:t>
    </dgm:pt>
    <dgm:pt modelId="{ADA61E33-D694-4A33-90B4-CBB5EAC1E7BC}" type="parTrans" cxnId="{14829825-F375-44FE-A8E6-A40A933E2594}">
      <dgm:prSet/>
      <dgm:spPr/>
      <dgm:t>
        <a:bodyPr/>
        <a:lstStyle/>
        <a:p>
          <a:endParaRPr lang="fr-FR"/>
        </a:p>
      </dgm:t>
    </dgm:pt>
    <dgm:pt modelId="{114D49F3-51C0-407F-A7D3-CCCB7EBE1B72}" type="sibTrans" cxnId="{14829825-F375-44FE-A8E6-A40A933E2594}">
      <dgm:prSet/>
      <dgm:spPr/>
      <dgm:t>
        <a:bodyPr/>
        <a:lstStyle/>
        <a:p>
          <a:endParaRPr lang="fr-FR"/>
        </a:p>
      </dgm:t>
    </dgm:pt>
    <dgm:pt modelId="{1F451D88-FA26-44C8-9AAC-7DE1FCFA7FED}">
      <dgm:prSet phldrT="[Texte]"/>
      <dgm:spPr/>
      <dgm:t>
        <a:bodyPr/>
        <a:lstStyle/>
        <a:p>
          <a:r>
            <a:rPr lang="fr-FR" dirty="0"/>
            <a:t>Collecteur</a:t>
          </a:r>
        </a:p>
      </dgm:t>
    </dgm:pt>
    <dgm:pt modelId="{45CC11B7-5680-466D-8B1A-1DD249014128}" type="parTrans" cxnId="{8ADD732B-4D83-41ED-A3A1-0906207CB0AF}">
      <dgm:prSet/>
      <dgm:spPr/>
      <dgm:t>
        <a:bodyPr/>
        <a:lstStyle/>
        <a:p>
          <a:endParaRPr lang="fr-FR"/>
        </a:p>
      </dgm:t>
    </dgm:pt>
    <dgm:pt modelId="{64F475B8-176B-4632-9C06-2F0B1950BA31}" type="sibTrans" cxnId="{8ADD732B-4D83-41ED-A3A1-0906207CB0AF}">
      <dgm:prSet/>
      <dgm:spPr/>
      <dgm:t>
        <a:bodyPr/>
        <a:lstStyle/>
        <a:p>
          <a:endParaRPr lang="fr-FR"/>
        </a:p>
      </dgm:t>
    </dgm:pt>
    <dgm:pt modelId="{91A4D610-91D6-458D-A397-D6AB2DDFD290}">
      <dgm:prSet phldrT="[Texte]"/>
      <dgm:spPr/>
      <dgm:t>
        <a:bodyPr/>
        <a:lstStyle/>
        <a:p>
          <a:r>
            <a:rPr lang="fr-FR" dirty="0"/>
            <a:t>Tests unitaire avec </a:t>
          </a:r>
          <a:r>
            <a:rPr lang="fr-FR" dirty="0" err="1"/>
            <a:t>pytests</a:t>
          </a:r>
          <a:endParaRPr lang="fr-FR" dirty="0"/>
        </a:p>
      </dgm:t>
    </dgm:pt>
    <dgm:pt modelId="{2CC0AFCA-5FA4-41B5-AC02-ED6C166547E2}" type="parTrans" cxnId="{F86D6FAC-27EB-4403-859A-8695272084C4}">
      <dgm:prSet/>
      <dgm:spPr/>
      <dgm:t>
        <a:bodyPr/>
        <a:lstStyle/>
        <a:p>
          <a:endParaRPr lang="fr-FR"/>
        </a:p>
      </dgm:t>
    </dgm:pt>
    <dgm:pt modelId="{44632C2F-F64A-4125-80D7-3951063312DA}" type="sibTrans" cxnId="{F86D6FAC-27EB-4403-859A-8695272084C4}">
      <dgm:prSet/>
      <dgm:spPr/>
      <dgm:t>
        <a:bodyPr/>
        <a:lstStyle/>
        <a:p>
          <a:endParaRPr lang="fr-FR"/>
        </a:p>
      </dgm:t>
    </dgm:pt>
    <dgm:pt modelId="{0295A74D-FCE8-4230-AAA3-C3C2428B973D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414F36CC-0B24-4112-8459-3ED1724571C6}" type="parTrans" cxnId="{1D7585D4-5FC7-4658-8BEC-E496848F7B32}">
      <dgm:prSet/>
      <dgm:spPr/>
      <dgm:t>
        <a:bodyPr/>
        <a:lstStyle/>
        <a:p>
          <a:endParaRPr lang="fr-FR"/>
        </a:p>
      </dgm:t>
    </dgm:pt>
    <dgm:pt modelId="{743F6C99-D15C-46DA-AAC3-35205D151A34}" type="sibTrans" cxnId="{1D7585D4-5FC7-4658-8BEC-E496848F7B32}">
      <dgm:prSet/>
      <dgm:spPr/>
      <dgm:t>
        <a:bodyPr/>
        <a:lstStyle/>
        <a:p>
          <a:endParaRPr lang="fr-FR"/>
        </a:p>
      </dgm:t>
    </dgm:pt>
    <dgm:pt modelId="{A1AC5286-86FD-4A07-A754-169AA54EF707}">
      <dgm:prSet phldrT="[Texte]"/>
      <dgm:spPr/>
      <dgm:t>
        <a:bodyPr/>
        <a:lstStyle/>
        <a:p>
          <a:r>
            <a:rPr lang="fr-FR" dirty="0"/>
            <a:t>Tests d’affichage des </a:t>
          </a:r>
          <a:r>
            <a:rPr lang="fr-FR" dirty="0" err="1"/>
            <a:t>donnees</a:t>
          </a:r>
          <a:r>
            <a:rPr lang="fr-FR" dirty="0"/>
            <a:t>( </a:t>
          </a:r>
          <a:r>
            <a:rPr lang="fr-FR" dirty="0" err="1"/>
            <a:t>json</a:t>
          </a:r>
          <a:r>
            <a:rPr lang="fr-FR" dirty="0"/>
            <a:t>) en fonction de la base de </a:t>
          </a:r>
          <a:r>
            <a:rPr lang="fr-FR" dirty="0" err="1"/>
            <a:t>donnnee</a:t>
          </a:r>
          <a:endParaRPr lang="fr-FR" dirty="0"/>
        </a:p>
      </dgm:t>
    </dgm:pt>
    <dgm:pt modelId="{50C9B59D-C483-4290-9309-EE0390F2C204}" type="parTrans" cxnId="{19C85C5E-2C2C-4114-8C2F-0872FD395393}">
      <dgm:prSet/>
      <dgm:spPr/>
      <dgm:t>
        <a:bodyPr/>
        <a:lstStyle/>
        <a:p>
          <a:endParaRPr lang="fr-FR"/>
        </a:p>
      </dgm:t>
    </dgm:pt>
    <dgm:pt modelId="{50343BFC-A3A5-42F4-AA7D-BFAE6DCE07CE}" type="sibTrans" cxnId="{19C85C5E-2C2C-4114-8C2F-0872FD395393}">
      <dgm:prSet/>
      <dgm:spPr/>
      <dgm:t>
        <a:bodyPr/>
        <a:lstStyle/>
        <a:p>
          <a:endParaRPr lang="fr-FR"/>
        </a:p>
      </dgm:t>
    </dgm:pt>
    <dgm:pt modelId="{0F447BEA-90A2-48FE-831F-3836574BF677}" type="pres">
      <dgm:prSet presAssocID="{20974FE7-865B-415C-BE39-38007E0E0A57}" presName="Name0" presStyleCnt="0">
        <dgm:presLayoutVars>
          <dgm:dir/>
          <dgm:animLvl val="lvl"/>
          <dgm:resizeHandles val="exact"/>
        </dgm:presLayoutVars>
      </dgm:prSet>
      <dgm:spPr/>
    </dgm:pt>
    <dgm:pt modelId="{4668708C-6985-4ED5-ABBF-8791BC2ACAB5}" type="pres">
      <dgm:prSet presAssocID="{BC49917A-F14F-41E8-AFCB-D238066BF82D}" presName="composite" presStyleCnt="0"/>
      <dgm:spPr/>
    </dgm:pt>
    <dgm:pt modelId="{A363B28E-7DAD-47AB-999A-75E6FF4E2E31}" type="pres">
      <dgm:prSet presAssocID="{BC49917A-F14F-41E8-AFCB-D238066BF8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B1B9BC-2DAA-4718-B4CB-F0B339A3825C}" type="pres">
      <dgm:prSet presAssocID="{BC49917A-F14F-41E8-AFCB-D238066BF82D}" presName="desTx" presStyleLbl="alignAccFollowNode1" presStyleIdx="0" presStyleCnt="3">
        <dgm:presLayoutVars>
          <dgm:bulletEnabled val="1"/>
        </dgm:presLayoutVars>
      </dgm:prSet>
      <dgm:spPr/>
    </dgm:pt>
    <dgm:pt modelId="{3E0FF0EA-61DF-47DE-9FF6-D6955FE77E1D}" type="pres">
      <dgm:prSet presAssocID="{E5774205-88D1-459D-8334-BB53E069B058}" presName="space" presStyleCnt="0"/>
      <dgm:spPr/>
    </dgm:pt>
    <dgm:pt modelId="{CED878EB-125C-4BF8-9939-B51B0354EB6C}" type="pres">
      <dgm:prSet presAssocID="{1F451D88-FA26-44C8-9AAC-7DE1FCFA7FED}" presName="composite" presStyleCnt="0"/>
      <dgm:spPr/>
    </dgm:pt>
    <dgm:pt modelId="{11BE895E-EA6E-49E0-9057-E723F64CC154}" type="pres">
      <dgm:prSet presAssocID="{1F451D88-FA26-44C8-9AAC-7DE1FCFA7F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84A4E8B-F273-4CB9-8776-0CE20F9CCF73}" type="pres">
      <dgm:prSet presAssocID="{1F451D88-FA26-44C8-9AAC-7DE1FCFA7FED}" presName="desTx" presStyleLbl="alignAccFollowNode1" presStyleIdx="1" presStyleCnt="3">
        <dgm:presLayoutVars>
          <dgm:bulletEnabled val="1"/>
        </dgm:presLayoutVars>
      </dgm:prSet>
      <dgm:spPr/>
    </dgm:pt>
    <dgm:pt modelId="{67CE9A4B-FD56-4C71-8340-73EAAE05D83E}" type="pres">
      <dgm:prSet presAssocID="{64F475B8-176B-4632-9C06-2F0B1950BA31}" presName="space" presStyleCnt="0"/>
      <dgm:spPr/>
    </dgm:pt>
    <dgm:pt modelId="{B20F2645-2B8F-4E3B-B8F0-3C83DBBC82E3}" type="pres">
      <dgm:prSet presAssocID="{0295A74D-FCE8-4230-AAA3-C3C2428B973D}" presName="composite" presStyleCnt="0"/>
      <dgm:spPr/>
    </dgm:pt>
    <dgm:pt modelId="{F6D574EE-3C6C-4E22-B2CA-D0DA586525F3}" type="pres">
      <dgm:prSet presAssocID="{0295A74D-FCE8-4230-AAA3-C3C2428B97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E94100-8F4F-45D1-89CC-09D0EF0737E9}" type="pres">
      <dgm:prSet presAssocID="{0295A74D-FCE8-4230-AAA3-C3C2428B973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E0A300-376C-4718-8BB3-3D83AC57C447}" type="presOf" srcId="{91A4D610-91D6-458D-A397-D6AB2DDFD290}" destId="{084A4E8B-F273-4CB9-8776-0CE20F9CCF73}" srcOrd="0" destOrd="0" presId="urn:microsoft.com/office/officeart/2005/8/layout/hList1"/>
    <dgm:cxn modelId="{4F7C560F-A0FD-4AD8-B284-E62E0281296E}" type="presOf" srcId="{A1AC5286-86FD-4A07-A754-169AA54EF707}" destId="{F3E94100-8F4F-45D1-89CC-09D0EF0737E9}" srcOrd="0" destOrd="0" presId="urn:microsoft.com/office/officeart/2005/8/layout/hList1"/>
    <dgm:cxn modelId="{8A5F8C25-E7B8-4359-9894-259B5D10A981}" type="presOf" srcId="{BC49917A-F14F-41E8-AFCB-D238066BF82D}" destId="{A363B28E-7DAD-47AB-999A-75E6FF4E2E31}" srcOrd="0" destOrd="0" presId="urn:microsoft.com/office/officeart/2005/8/layout/hList1"/>
    <dgm:cxn modelId="{14829825-F375-44FE-A8E6-A40A933E2594}" srcId="{BC49917A-F14F-41E8-AFCB-D238066BF82D}" destId="{2613BE7B-B44E-47B3-B6AF-1379C1E712F3}" srcOrd="1" destOrd="0" parTransId="{ADA61E33-D694-4A33-90B4-CBB5EAC1E7BC}" sibTransId="{114D49F3-51C0-407F-A7D3-CCCB7EBE1B72}"/>
    <dgm:cxn modelId="{50112E27-1CC8-469A-AB74-AC30C98108A7}" type="presOf" srcId="{0295A74D-FCE8-4230-AAA3-C3C2428B973D}" destId="{F6D574EE-3C6C-4E22-B2CA-D0DA586525F3}" srcOrd="0" destOrd="0" presId="urn:microsoft.com/office/officeart/2005/8/layout/hList1"/>
    <dgm:cxn modelId="{8ADD732B-4D83-41ED-A3A1-0906207CB0AF}" srcId="{20974FE7-865B-415C-BE39-38007E0E0A57}" destId="{1F451D88-FA26-44C8-9AAC-7DE1FCFA7FED}" srcOrd="1" destOrd="0" parTransId="{45CC11B7-5680-466D-8B1A-1DD249014128}" sibTransId="{64F475B8-176B-4632-9C06-2F0B1950BA31}"/>
    <dgm:cxn modelId="{AAEA133B-2480-4225-B992-6D6C12AAC007}" type="presOf" srcId="{977E1BB6-9639-46BA-9C22-D03BF45EA7DE}" destId="{D6B1B9BC-2DAA-4718-B4CB-F0B339A3825C}" srcOrd="0" destOrd="0" presId="urn:microsoft.com/office/officeart/2005/8/layout/hList1"/>
    <dgm:cxn modelId="{19C85C5E-2C2C-4114-8C2F-0872FD395393}" srcId="{0295A74D-FCE8-4230-AAA3-C3C2428B973D}" destId="{A1AC5286-86FD-4A07-A754-169AA54EF707}" srcOrd="0" destOrd="0" parTransId="{50C9B59D-C483-4290-9309-EE0390F2C204}" sibTransId="{50343BFC-A3A5-42F4-AA7D-BFAE6DCE07CE}"/>
    <dgm:cxn modelId="{3E406A4E-C24F-4FDB-927F-E0AFEA91A34C}" srcId="{BC49917A-F14F-41E8-AFCB-D238066BF82D}" destId="{977E1BB6-9639-46BA-9C22-D03BF45EA7DE}" srcOrd="0" destOrd="0" parTransId="{359A381E-2920-4574-AD0C-0CC752CE062A}" sibTransId="{89CA6552-D8F6-46D1-A499-FD2782911F61}"/>
    <dgm:cxn modelId="{EE81F27A-2FC4-4FE4-88B8-5697C4EEF77C}" type="presOf" srcId="{1F451D88-FA26-44C8-9AAC-7DE1FCFA7FED}" destId="{11BE895E-EA6E-49E0-9057-E723F64CC154}" srcOrd="0" destOrd="0" presId="urn:microsoft.com/office/officeart/2005/8/layout/hList1"/>
    <dgm:cxn modelId="{8993787C-BD29-4C16-BAF6-D7528CCA74EC}" type="presOf" srcId="{2613BE7B-B44E-47B3-B6AF-1379C1E712F3}" destId="{D6B1B9BC-2DAA-4718-B4CB-F0B339A3825C}" srcOrd="0" destOrd="1" presId="urn:microsoft.com/office/officeart/2005/8/layout/hList1"/>
    <dgm:cxn modelId="{8209A780-84CB-4744-8232-399CA073B00B}" srcId="{20974FE7-865B-415C-BE39-38007E0E0A57}" destId="{BC49917A-F14F-41E8-AFCB-D238066BF82D}" srcOrd="0" destOrd="0" parTransId="{76DED000-C7DC-4AD2-878C-14033E5972D1}" sibTransId="{E5774205-88D1-459D-8334-BB53E069B058}"/>
    <dgm:cxn modelId="{F86D6FAC-27EB-4403-859A-8695272084C4}" srcId="{1F451D88-FA26-44C8-9AAC-7DE1FCFA7FED}" destId="{91A4D610-91D6-458D-A397-D6AB2DDFD290}" srcOrd="0" destOrd="0" parTransId="{2CC0AFCA-5FA4-41B5-AC02-ED6C166547E2}" sibTransId="{44632C2F-F64A-4125-80D7-3951063312DA}"/>
    <dgm:cxn modelId="{47106CC5-23F8-47B4-A18B-8E999B8A5C83}" type="presOf" srcId="{20974FE7-865B-415C-BE39-38007E0E0A57}" destId="{0F447BEA-90A2-48FE-831F-3836574BF677}" srcOrd="0" destOrd="0" presId="urn:microsoft.com/office/officeart/2005/8/layout/hList1"/>
    <dgm:cxn modelId="{1D7585D4-5FC7-4658-8BEC-E496848F7B32}" srcId="{20974FE7-865B-415C-BE39-38007E0E0A57}" destId="{0295A74D-FCE8-4230-AAA3-C3C2428B973D}" srcOrd="2" destOrd="0" parTransId="{414F36CC-0B24-4112-8459-3ED1724571C6}" sibTransId="{743F6C99-D15C-46DA-AAC3-35205D151A34}"/>
    <dgm:cxn modelId="{5D073278-76F0-4A74-8972-0F32A7621CA2}" type="presParOf" srcId="{0F447BEA-90A2-48FE-831F-3836574BF677}" destId="{4668708C-6985-4ED5-ABBF-8791BC2ACAB5}" srcOrd="0" destOrd="0" presId="urn:microsoft.com/office/officeart/2005/8/layout/hList1"/>
    <dgm:cxn modelId="{29663A1E-0D62-4E49-BDF1-35AF3F33DE90}" type="presParOf" srcId="{4668708C-6985-4ED5-ABBF-8791BC2ACAB5}" destId="{A363B28E-7DAD-47AB-999A-75E6FF4E2E31}" srcOrd="0" destOrd="0" presId="urn:microsoft.com/office/officeart/2005/8/layout/hList1"/>
    <dgm:cxn modelId="{71D74B6B-2613-4B06-9037-A20B0FC2DC56}" type="presParOf" srcId="{4668708C-6985-4ED5-ABBF-8791BC2ACAB5}" destId="{D6B1B9BC-2DAA-4718-B4CB-F0B339A3825C}" srcOrd="1" destOrd="0" presId="urn:microsoft.com/office/officeart/2005/8/layout/hList1"/>
    <dgm:cxn modelId="{0E721B21-0389-4885-95F3-944F65F14EF7}" type="presParOf" srcId="{0F447BEA-90A2-48FE-831F-3836574BF677}" destId="{3E0FF0EA-61DF-47DE-9FF6-D6955FE77E1D}" srcOrd="1" destOrd="0" presId="urn:microsoft.com/office/officeart/2005/8/layout/hList1"/>
    <dgm:cxn modelId="{3D12BDFB-8162-4DEA-B7D7-80C3210EB6DA}" type="presParOf" srcId="{0F447BEA-90A2-48FE-831F-3836574BF677}" destId="{CED878EB-125C-4BF8-9939-B51B0354EB6C}" srcOrd="2" destOrd="0" presId="urn:microsoft.com/office/officeart/2005/8/layout/hList1"/>
    <dgm:cxn modelId="{FC3C824C-8A34-4483-A131-86FB0FB14477}" type="presParOf" srcId="{CED878EB-125C-4BF8-9939-B51B0354EB6C}" destId="{11BE895E-EA6E-49E0-9057-E723F64CC154}" srcOrd="0" destOrd="0" presId="urn:microsoft.com/office/officeart/2005/8/layout/hList1"/>
    <dgm:cxn modelId="{26F6CE13-1B42-48E6-9632-BCD32A26DEA4}" type="presParOf" srcId="{CED878EB-125C-4BF8-9939-B51B0354EB6C}" destId="{084A4E8B-F273-4CB9-8776-0CE20F9CCF73}" srcOrd="1" destOrd="0" presId="urn:microsoft.com/office/officeart/2005/8/layout/hList1"/>
    <dgm:cxn modelId="{1FFA937B-2432-4864-9FD3-3C424B47C5F3}" type="presParOf" srcId="{0F447BEA-90A2-48FE-831F-3836574BF677}" destId="{67CE9A4B-FD56-4C71-8340-73EAAE05D83E}" srcOrd="3" destOrd="0" presId="urn:microsoft.com/office/officeart/2005/8/layout/hList1"/>
    <dgm:cxn modelId="{C4CD9336-EC0F-477D-A4EA-D7082FC6E181}" type="presParOf" srcId="{0F447BEA-90A2-48FE-831F-3836574BF677}" destId="{B20F2645-2B8F-4E3B-B8F0-3C83DBBC82E3}" srcOrd="4" destOrd="0" presId="urn:microsoft.com/office/officeart/2005/8/layout/hList1"/>
    <dgm:cxn modelId="{A7E10911-5C5C-40B4-9228-F11F6ED86F25}" type="presParOf" srcId="{B20F2645-2B8F-4E3B-B8F0-3C83DBBC82E3}" destId="{F6D574EE-3C6C-4E22-B2CA-D0DA586525F3}" srcOrd="0" destOrd="0" presId="urn:microsoft.com/office/officeart/2005/8/layout/hList1"/>
    <dgm:cxn modelId="{21370E21-8D9F-444B-BF03-A16194A06EFB}" type="presParOf" srcId="{B20F2645-2B8F-4E3B-B8F0-3C83DBBC82E3}" destId="{F3E94100-8F4F-45D1-89CC-09D0EF0737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C0201-202C-43D8-A402-892AE26F5B58}">
      <dsp:nvSpPr>
        <dsp:cNvPr id="0" name=""/>
        <dsp:cNvSpPr/>
      </dsp:nvSpPr>
      <dsp:spPr>
        <a:xfrm>
          <a:off x="650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0</a:t>
          </a:r>
        </a:p>
      </dsp:txBody>
      <dsp:txXfrm>
        <a:off x="444650" y="974414"/>
        <a:ext cx="1314450" cy="876300"/>
      </dsp:txXfrm>
    </dsp:sp>
    <dsp:sp modelId="{C286AF4E-EEA9-40B8-9C56-87265B2C73C5}">
      <dsp:nvSpPr>
        <dsp:cNvPr id="0" name=""/>
        <dsp:cNvSpPr/>
      </dsp:nvSpPr>
      <dsp:spPr>
        <a:xfrm>
          <a:off x="650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Réflexion sur le diagramme de classe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Sélections des techno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4h</a:t>
          </a:r>
        </a:p>
      </dsp:txBody>
      <dsp:txXfrm>
        <a:off x="6500" y="1960252"/>
        <a:ext cx="1752600" cy="2484000"/>
      </dsp:txXfrm>
    </dsp:sp>
    <dsp:sp modelId="{5F146D93-FAAB-4CB2-91A0-27CD566831B9}">
      <dsp:nvSpPr>
        <dsp:cNvPr id="0" name=""/>
        <dsp:cNvSpPr/>
      </dsp:nvSpPr>
      <dsp:spPr>
        <a:xfrm>
          <a:off x="198125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1</a:t>
          </a:r>
        </a:p>
      </dsp:txBody>
      <dsp:txXfrm>
        <a:off x="2419400" y="974414"/>
        <a:ext cx="1314450" cy="876300"/>
      </dsp:txXfrm>
    </dsp:sp>
    <dsp:sp modelId="{64A510C5-B64B-40E6-BE15-8B28499E0E90}">
      <dsp:nvSpPr>
        <dsp:cNvPr id="0" name=""/>
        <dsp:cNvSpPr/>
      </dsp:nvSpPr>
      <dsp:spPr>
        <a:xfrm>
          <a:off x="198125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Mise en place de l’interface web et du collecteur </a:t>
          </a:r>
          <a:r>
            <a:rPr lang="fr-FR" sz="2400" kern="1200" dirty="0" err="1"/>
            <a:t>snmp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18h</a:t>
          </a:r>
        </a:p>
      </dsp:txBody>
      <dsp:txXfrm>
        <a:off x="1981250" y="1960252"/>
        <a:ext cx="1752600" cy="2484000"/>
      </dsp:txXfrm>
    </dsp:sp>
    <dsp:sp modelId="{C1EA846A-76C8-428B-9CC8-844F23A42A84}">
      <dsp:nvSpPr>
        <dsp:cNvPr id="0" name=""/>
        <dsp:cNvSpPr/>
      </dsp:nvSpPr>
      <dsp:spPr>
        <a:xfrm>
          <a:off x="395600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2</a:t>
          </a:r>
        </a:p>
      </dsp:txBody>
      <dsp:txXfrm>
        <a:off x="4394150" y="974414"/>
        <a:ext cx="1314450" cy="876300"/>
      </dsp:txXfrm>
    </dsp:sp>
    <dsp:sp modelId="{DE425DB1-FEE4-4AA5-82FF-C2EC78B04AE3}">
      <dsp:nvSpPr>
        <dsp:cNvPr id="0" name=""/>
        <dsp:cNvSpPr/>
      </dsp:nvSpPr>
      <dsp:spPr>
        <a:xfrm>
          <a:off x="395600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Mise en place de logs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6h</a:t>
          </a:r>
        </a:p>
      </dsp:txBody>
      <dsp:txXfrm>
        <a:off x="3956000" y="1960252"/>
        <a:ext cx="1752600" cy="2484000"/>
      </dsp:txXfrm>
    </dsp:sp>
    <dsp:sp modelId="{AA42A74A-1B27-4B57-8659-F7AFC8833504}">
      <dsp:nvSpPr>
        <dsp:cNvPr id="0" name=""/>
        <dsp:cNvSpPr/>
      </dsp:nvSpPr>
      <dsp:spPr>
        <a:xfrm>
          <a:off x="5930749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3</a:t>
          </a:r>
        </a:p>
      </dsp:txBody>
      <dsp:txXfrm>
        <a:off x="6368899" y="974414"/>
        <a:ext cx="1314450" cy="876300"/>
      </dsp:txXfrm>
    </dsp:sp>
    <dsp:sp modelId="{73089BD1-712B-41D3-92D1-178D15BF518B}">
      <dsp:nvSpPr>
        <dsp:cNvPr id="0" name=""/>
        <dsp:cNvSpPr/>
      </dsp:nvSpPr>
      <dsp:spPr>
        <a:xfrm>
          <a:off x="5930749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Tests de l’application et mise en prod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4h</a:t>
          </a:r>
        </a:p>
      </dsp:txBody>
      <dsp:txXfrm>
        <a:off x="5930749" y="1960252"/>
        <a:ext cx="1752600" cy="248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4F34-3E7D-495E-9602-466428DA0672}">
      <dsp:nvSpPr>
        <dsp:cNvPr id="0" name=""/>
        <dsp:cNvSpPr/>
      </dsp:nvSpPr>
      <dsp:spPr>
        <a:xfrm>
          <a:off x="254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du collecteur</a:t>
          </a:r>
        </a:p>
      </dsp:txBody>
      <dsp:txXfrm>
        <a:off x="2540" y="565594"/>
        <a:ext cx="2476500" cy="836756"/>
      </dsp:txXfrm>
    </dsp:sp>
    <dsp:sp modelId="{44FBF72C-A1C1-4FF5-BB5E-C174EA72BCFC}">
      <dsp:nvSpPr>
        <dsp:cNvPr id="0" name=""/>
        <dsp:cNvSpPr/>
      </dsp:nvSpPr>
      <dsp:spPr>
        <a:xfrm>
          <a:off x="254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Recuperer</a:t>
          </a:r>
          <a:r>
            <a:rPr lang="fr-FR" sz="2300" kern="1200" dirty="0"/>
            <a:t> les </a:t>
          </a:r>
          <a:r>
            <a:rPr lang="fr-FR" sz="2300" kern="1200" dirty="0" err="1"/>
            <a:t>donnees</a:t>
          </a:r>
          <a:r>
            <a:rPr lang="fr-FR" sz="2300" kern="1200" dirty="0"/>
            <a:t> via </a:t>
          </a:r>
          <a:r>
            <a:rPr lang="fr-FR" sz="2300" kern="1200" dirty="0" err="1"/>
            <a:t>snmp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Envoyer ces </a:t>
          </a:r>
          <a:r>
            <a:rPr lang="fr-FR" sz="2300" kern="1200" dirty="0" err="1"/>
            <a:t>donnees</a:t>
          </a:r>
          <a:r>
            <a:rPr lang="fr-FR" sz="2300" kern="1200" dirty="0"/>
            <a:t> sur l’API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Interroger l’api pour lister les </a:t>
          </a:r>
          <a:r>
            <a:rPr lang="fr-FR" sz="2300" kern="1200" dirty="0" err="1"/>
            <a:t>equipements</a:t>
          </a:r>
          <a:endParaRPr lang="fr-FR" sz="2300" kern="1200" dirty="0"/>
        </a:p>
      </dsp:txBody>
      <dsp:txXfrm>
        <a:off x="2540" y="1402350"/>
        <a:ext cx="2476500" cy="3450722"/>
      </dsp:txXfrm>
    </dsp:sp>
    <dsp:sp modelId="{F8756C18-21CB-4B92-9AD7-B7AF56ADD78B}">
      <dsp:nvSpPr>
        <dsp:cNvPr id="0" name=""/>
        <dsp:cNvSpPr/>
      </dsp:nvSpPr>
      <dsp:spPr>
        <a:xfrm>
          <a:off x="282575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de l’api</a:t>
          </a:r>
        </a:p>
      </dsp:txBody>
      <dsp:txXfrm>
        <a:off x="2825750" y="565594"/>
        <a:ext cx="2476500" cy="836756"/>
      </dsp:txXfrm>
    </dsp:sp>
    <dsp:sp modelId="{4A5AA2C9-3736-4EEB-9CBF-9EB13513D2EA}">
      <dsp:nvSpPr>
        <dsp:cNvPr id="0" name=""/>
        <dsp:cNvSpPr/>
      </dsp:nvSpPr>
      <dsp:spPr>
        <a:xfrm>
          <a:off x="282575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Sauvegarder les </a:t>
          </a:r>
          <a:r>
            <a:rPr lang="fr-FR" sz="2300" kern="1200" dirty="0" err="1"/>
            <a:t>donnees</a:t>
          </a:r>
          <a:r>
            <a:rPr lang="fr-FR" sz="2300" kern="1200" dirty="0"/>
            <a:t> </a:t>
          </a:r>
          <a:r>
            <a:rPr lang="fr-FR" sz="2300" kern="1200" dirty="0" err="1"/>
            <a:t>recu</a:t>
          </a:r>
          <a:r>
            <a:rPr lang="fr-FR" sz="2300" kern="1200" dirty="0"/>
            <a:t> en </a:t>
          </a:r>
          <a:r>
            <a:rPr lang="fr-FR" sz="2300" kern="1200" dirty="0" err="1"/>
            <a:t>bdd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Lister les </a:t>
          </a:r>
          <a:r>
            <a:rPr lang="fr-FR" sz="2300" kern="1200" dirty="0" err="1"/>
            <a:t>equipements</a:t>
          </a:r>
          <a:endParaRPr lang="fr-FR" sz="2300" kern="1200" dirty="0"/>
        </a:p>
      </dsp:txBody>
      <dsp:txXfrm>
        <a:off x="2825750" y="1402350"/>
        <a:ext cx="2476500" cy="3450722"/>
      </dsp:txXfrm>
    </dsp:sp>
    <dsp:sp modelId="{C1F1B946-D545-4420-9C9A-17BE1D7F5E67}">
      <dsp:nvSpPr>
        <dsp:cNvPr id="0" name=""/>
        <dsp:cNvSpPr/>
      </dsp:nvSpPr>
      <dsp:spPr>
        <a:xfrm>
          <a:off x="564896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Interface web</a:t>
          </a:r>
        </a:p>
      </dsp:txBody>
      <dsp:txXfrm>
        <a:off x="5648960" y="565594"/>
        <a:ext cx="2476500" cy="836756"/>
      </dsp:txXfrm>
    </dsp:sp>
    <dsp:sp modelId="{5D0C0D38-B7B1-4E28-8937-242FD2236B65}">
      <dsp:nvSpPr>
        <dsp:cNvPr id="0" name=""/>
        <dsp:cNvSpPr/>
      </dsp:nvSpPr>
      <dsp:spPr>
        <a:xfrm>
          <a:off x="564896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Affichage des graphes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Authentification des </a:t>
          </a:r>
          <a:r>
            <a:rPr lang="fr-FR" sz="2300" kern="1200" dirty="0" err="1"/>
            <a:t>users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Configuration des équipements </a:t>
          </a:r>
          <a:r>
            <a:rPr lang="fr-FR" sz="2300" kern="1200" dirty="0" err="1"/>
            <a:t>reseaux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5648960" y="1402350"/>
        <a:ext cx="2476500" cy="345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C09C8-CDE2-4424-B054-D19734F63E99}">
      <dsp:nvSpPr>
        <dsp:cNvPr id="0" name=""/>
        <dsp:cNvSpPr/>
      </dsp:nvSpPr>
      <dsp:spPr>
        <a:xfrm>
          <a:off x="39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 web</a:t>
          </a:r>
        </a:p>
      </dsp:txBody>
      <dsp:txXfrm>
        <a:off x="39" y="1210856"/>
        <a:ext cx="3798093" cy="748800"/>
      </dsp:txXfrm>
    </dsp:sp>
    <dsp:sp modelId="{B695FEC4-7912-41F4-9EAD-0BC7F7D120B5}">
      <dsp:nvSpPr>
        <dsp:cNvPr id="0" name=""/>
        <dsp:cNvSpPr/>
      </dsp:nvSpPr>
      <dsp:spPr>
        <a:xfrm>
          <a:off x="39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 log </a:t>
          </a:r>
          <a:r>
            <a:rPr lang="fr-FR" sz="2600" kern="1200" dirty="0" err="1"/>
            <a:t>dun</a:t>
          </a:r>
          <a:r>
            <a:rPr lang="fr-FR" sz="2600" kern="1200" dirty="0"/>
            <a:t> </a:t>
          </a:r>
          <a:r>
            <a:rPr lang="fr-FR" sz="2600" kern="1200" dirty="0" err="1"/>
            <a:t>equipement</a:t>
          </a:r>
          <a:r>
            <a:rPr lang="fr-FR" sz="2600" kern="1200" dirty="0"/>
            <a:t> cible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des logs important de manière </a:t>
          </a:r>
          <a:r>
            <a:rPr lang="fr-FR" sz="2600" kern="1200" dirty="0" err="1"/>
            <a:t>specifique</a:t>
          </a:r>
          <a:r>
            <a:rPr lang="fr-FR" sz="2600" kern="1200" dirty="0"/>
            <a:t>(</a:t>
          </a:r>
          <a:r>
            <a:rPr lang="fr-FR" sz="2600" kern="1200" dirty="0" err="1"/>
            <a:t>equipement</a:t>
          </a:r>
          <a:r>
            <a:rPr lang="fr-FR" sz="2600" kern="1200" dirty="0"/>
            <a:t>)</a:t>
          </a:r>
        </a:p>
      </dsp:txBody>
      <dsp:txXfrm>
        <a:off x="39" y="1959656"/>
        <a:ext cx="3798093" cy="2248155"/>
      </dsp:txXfrm>
    </dsp:sp>
    <dsp:sp modelId="{CA7E47AF-7928-4E0D-830D-DAE7573004B4}">
      <dsp:nvSpPr>
        <dsp:cNvPr id="0" name=""/>
        <dsp:cNvSpPr/>
      </dsp:nvSpPr>
      <dsp:spPr>
        <a:xfrm>
          <a:off x="4329866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API</a:t>
          </a:r>
        </a:p>
      </dsp:txBody>
      <dsp:txXfrm>
        <a:off x="4329866" y="1210856"/>
        <a:ext cx="3798093" cy="748800"/>
      </dsp:txXfrm>
    </dsp:sp>
    <dsp:sp modelId="{013CE7FD-8283-48C0-BADB-6378529B9700}">
      <dsp:nvSpPr>
        <dsp:cNvPr id="0" name=""/>
        <dsp:cNvSpPr/>
      </dsp:nvSpPr>
      <dsp:spPr>
        <a:xfrm>
          <a:off x="4329866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 err="1"/>
            <a:t>Definition</a:t>
          </a:r>
          <a:r>
            <a:rPr lang="fr-FR" sz="2600" kern="1200" dirty="0"/>
            <a:t> si tagguer le log en critique en fonction de seuil </a:t>
          </a:r>
          <a:r>
            <a:rPr lang="fr-FR" sz="2600" kern="1200" dirty="0" err="1"/>
            <a:t>defini</a:t>
          </a:r>
          <a:r>
            <a:rPr lang="fr-FR" sz="2600" kern="1200" dirty="0"/>
            <a:t> en configuration</a:t>
          </a:r>
        </a:p>
      </dsp:txBody>
      <dsp:txXfrm>
        <a:off x="4329866" y="1959656"/>
        <a:ext cx="3798093" cy="2248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3B28E-7DAD-47AB-999A-75E6FF4E2E31}">
      <dsp:nvSpPr>
        <dsp:cNvPr id="0" name=""/>
        <dsp:cNvSpPr/>
      </dsp:nvSpPr>
      <dsp:spPr>
        <a:xfrm>
          <a:off x="254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Interface web</a:t>
          </a:r>
        </a:p>
      </dsp:txBody>
      <dsp:txXfrm>
        <a:off x="2540" y="450867"/>
        <a:ext cx="2476500" cy="835200"/>
      </dsp:txXfrm>
    </dsp:sp>
    <dsp:sp modelId="{D6B1B9BC-2DAA-4718-B4CB-F0B339A3825C}">
      <dsp:nvSpPr>
        <dsp:cNvPr id="0" name=""/>
        <dsp:cNvSpPr/>
      </dsp:nvSpPr>
      <dsp:spPr>
        <a:xfrm>
          <a:off x="254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Mise en place de tests applicatifs (</a:t>
          </a:r>
          <a:r>
            <a:rPr lang="fr-FR" sz="2900" kern="1200" dirty="0" err="1"/>
            <a:t>selenium</a:t>
          </a:r>
          <a:r>
            <a:rPr lang="fr-FR" sz="2900" kern="1200" dirty="0"/>
            <a:t>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900" kern="1200"/>
        </a:p>
      </dsp:txBody>
      <dsp:txXfrm>
        <a:off x="2540" y="1286067"/>
        <a:ext cx="2476500" cy="3681731"/>
      </dsp:txXfrm>
    </dsp:sp>
    <dsp:sp modelId="{11BE895E-EA6E-49E0-9057-E723F64CC154}">
      <dsp:nvSpPr>
        <dsp:cNvPr id="0" name=""/>
        <dsp:cNvSpPr/>
      </dsp:nvSpPr>
      <dsp:spPr>
        <a:xfrm>
          <a:off x="282575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Collecteur</a:t>
          </a:r>
        </a:p>
      </dsp:txBody>
      <dsp:txXfrm>
        <a:off x="2825750" y="450867"/>
        <a:ext cx="2476500" cy="835200"/>
      </dsp:txXfrm>
    </dsp:sp>
    <dsp:sp modelId="{084A4E8B-F273-4CB9-8776-0CE20F9CCF73}">
      <dsp:nvSpPr>
        <dsp:cNvPr id="0" name=""/>
        <dsp:cNvSpPr/>
      </dsp:nvSpPr>
      <dsp:spPr>
        <a:xfrm>
          <a:off x="282575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unitaire avec </a:t>
          </a:r>
          <a:r>
            <a:rPr lang="fr-FR" sz="2900" kern="1200" dirty="0" err="1"/>
            <a:t>pytests</a:t>
          </a:r>
          <a:endParaRPr lang="fr-FR" sz="2900" kern="1200" dirty="0"/>
        </a:p>
      </dsp:txBody>
      <dsp:txXfrm>
        <a:off x="2825750" y="1286067"/>
        <a:ext cx="2476500" cy="3681731"/>
      </dsp:txXfrm>
    </dsp:sp>
    <dsp:sp modelId="{F6D574EE-3C6C-4E22-B2CA-D0DA586525F3}">
      <dsp:nvSpPr>
        <dsp:cNvPr id="0" name=""/>
        <dsp:cNvSpPr/>
      </dsp:nvSpPr>
      <dsp:spPr>
        <a:xfrm>
          <a:off x="564896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API</a:t>
          </a:r>
        </a:p>
      </dsp:txBody>
      <dsp:txXfrm>
        <a:off x="5648960" y="450867"/>
        <a:ext cx="2476500" cy="835200"/>
      </dsp:txXfrm>
    </dsp:sp>
    <dsp:sp modelId="{F3E94100-8F4F-45D1-89CC-09D0EF0737E9}">
      <dsp:nvSpPr>
        <dsp:cNvPr id="0" name=""/>
        <dsp:cNvSpPr/>
      </dsp:nvSpPr>
      <dsp:spPr>
        <a:xfrm>
          <a:off x="564896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d’affichage des </a:t>
          </a:r>
          <a:r>
            <a:rPr lang="fr-FR" sz="2900" kern="1200" dirty="0" err="1"/>
            <a:t>donnees</a:t>
          </a:r>
          <a:r>
            <a:rPr lang="fr-FR" sz="2900" kern="1200" dirty="0"/>
            <a:t>( </a:t>
          </a:r>
          <a:r>
            <a:rPr lang="fr-FR" sz="2900" kern="1200" dirty="0" err="1"/>
            <a:t>json</a:t>
          </a:r>
          <a:r>
            <a:rPr lang="fr-FR" sz="2900" kern="1200" dirty="0"/>
            <a:t>) en fonction de la base de </a:t>
          </a:r>
          <a:r>
            <a:rPr lang="fr-FR" sz="2900" kern="1200" dirty="0" err="1"/>
            <a:t>donnnee</a:t>
          </a:r>
          <a:endParaRPr lang="fr-FR" sz="2900" kern="1200" dirty="0"/>
        </a:p>
      </dsp:txBody>
      <dsp:txXfrm>
        <a:off x="5648960" y="1286067"/>
        <a:ext cx="2476500" cy="3681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3DDF6-461E-4178-B869-40AC253F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ED6570-BD9D-4A84-85F2-B1954AD9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D37C7-FE1B-46F6-B81B-5596E327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EBF05-3A6D-4759-AE9B-FCD5D1D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93806-E991-4EE7-91CA-B28BCE0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4F94-57F8-4D2C-BD49-59176D05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ED6B44-B77F-401C-9906-7BD9905F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955AB-8809-4161-85A4-4F72E6B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A303F-8A2A-4E2C-B770-E193051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DC473-9815-4B29-B9B2-0CCFD9C4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6818BA-16D2-4B6B-AE23-2A077B2A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379B9-F9F5-42D9-98AC-F1A47615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7A698-64D4-4A10-8190-00D3AA32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B447B-08EE-412D-9732-09C38D6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2F80C-DF1E-44D9-9572-6028820B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419C-5347-487B-9162-31BB1E8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6EF92-6F2D-4705-9676-435D8AE8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F1BBE-D984-44A9-853C-E884799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2AFFE-9AF4-4F8E-88B5-00F0F2F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3AB90-7D8B-4018-95AE-8B78DBA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7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39A32-653D-4DA8-8AB8-A86026DA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44336-D6E9-40D9-8B8F-2060E7AA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51A67-06EC-4F21-A107-A8F0E91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733A-2D4D-4260-8169-7A389CD7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87C27-7C96-4A20-86AE-040F64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280D5-9CEA-4E68-ACB1-4B6C863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F33EA-C4C0-4655-91BE-8BC8EF91F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735066-2BD3-4ADD-8CCE-5499185F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69EA7-78A0-49F8-BF7E-CC365F5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E35ED-D323-4C7E-A1B5-BE4FB15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20E33-6330-4298-AF89-5B517D36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DE981-18FE-4624-8F57-877C6143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0E377-0F9D-4015-BB48-CDD9F23E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E00C42-418E-464E-B329-108622E7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2FEED9-A15C-4BB3-95C5-06493DD3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CC15B-FDC1-4CD2-B80C-9A607E82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4C808-BA3C-4658-B312-70444B94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587400-A9F1-4045-BFFC-7C4C110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B15F58-572E-43D0-B21B-3037EBF4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A5C70-3E91-4554-B414-9675DD8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78DA86-757F-454E-BFD7-2DCDC0E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817A5F-01CA-40CE-BEC5-4FC83041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026F7C-D2BF-48B2-959B-24E1A90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7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7AA123-1C3C-4D0B-8A36-60E2E104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F49169-8411-4D14-8DB9-34895D3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B58016-4C91-4187-A6B5-569F590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38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16271-EAD9-4291-B173-FCBCC8C4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C199C-5198-47EB-9513-FE2F1FAC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64541-FD27-4D92-9833-496265BD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98997-21CD-4C79-B61F-B403E87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3A741-8107-4BB0-9B08-FBF56720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278AE-97E5-406C-A385-A7D3A69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F128E-5F12-4268-B3FE-D10E593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C51691-648F-4CAF-AD41-D618BCF7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314C0-8F94-47C7-91A3-68CA764E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D9BEE-08D4-4CB6-BF7A-8B6F2BA1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D063B-01D3-48CD-BB1B-37C2BF24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9DF480-4975-40C8-8AA7-C8788E33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6DC503-77E0-4B32-BF4D-A3F30B9C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E92EC-8BAC-4C83-8982-3B996DC8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5E9EB-408D-4F1B-9055-1CB6DCEB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9E754-9605-41DD-9430-AB198700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B5A53-31A9-4E8D-936F-2BE54FB44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3E016C6-2F11-44E0-82CA-F9501660C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948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2D5C4993-13EE-4F34-8B95-EF42F50275DD}"/>
              </a:ext>
            </a:extLst>
          </p:cNvPr>
          <p:cNvSpPr/>
          <p:nvPr/>
        </p:nvSpPr>
        <p:spPr>
          <a:xfrm>
            <a:off x="2761129" y="1192305"/>
            <a:ext cx="340659" cy="3406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913FBB-E4E4-4A73-AE7B-6C01CF49263F}"/>
              </a:ext>
            </a:extLst>
          </p:cNvPr>
          <p:cNvSpPr txBox="1"/>
          <p:nvPr/>
        </p:nvSpPr>
        <p:spPr>
          <a:xfrm>
            <a:off x="4625788" y="5656729"/>
            <a:ext cx="352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faire x2 car on est 2 dans l’</a:t>
            </a:r>
            <a:r>
              <a:rPr lang="fr-FR"/>
              <a:t>equipe</a:t>
            </a:r>
          </a:p>
        </p:txBody>
      </p:sp>
    </p:spTree>
    <p:extLst>
      <p:ext uri="{BB962C8B-B14F-4D97-AF65-F5344CB8AC3E}">
        <p14:creationId xmlns:p14="http://schemas.microsoft.com/office/powerpoint/2010/main" val="38286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189F-905E-4159-BE77-5F0FB3C1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6D78364-CBCB-42E2-A135-B39D6E3CC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51939"/>
              </p:ext>
            </p:extLst>
          </p:nvPr>
        </p:nvGraphicFramePr>
        <p:xfrm>
          <a:off x="21844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6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2 : Mise en place de logs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6C49E9D-E2D8-4C02-8CEC-16D0953C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4118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3 : Tests d’application et mise en prod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3827417-84C4-4AB1-A74C-607C63F2E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580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036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190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Sprint 1</vt:lpstr>
      <vt:lpstr>Sprint 2 : Mise en place de logs</vt:lpstr>
      <vt:lpstr>Sprint 3 : Tests d’application et mise en prod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Boulard</dc:creator>
  <cp:lastModifiedBy>Nicolas Boulard</cp:lastModifiedBy>
  <cp:revision>9</cp:revision>
  <dcterms:created xsi:type="dcterms:W3CDTF">2022-09-30T11:46:00Z</dcterms:created>
  <dcterms:modified xsi:type="dcterms:W3CDTF">2022-09-30T15:06:06Z</dcterms:modified>
</cp:coreProperties>
</file>