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43FB675-1647-49C4-8685-216C9C350F83}">
          <p14:sldIdLst>
            <p14:sldId id="256"/>
            <p14:sldId id="258"/>
            <p14:sldId id="260"/>
            <p14:sldId id="261"/>
            <p14:sldId id="259"/>
            <p14:sldId id="257"/>
          </p14:sldIdLst>
        </p14:section>
        <p14:section name="Insertion" id="{80C8A1C8-A37B-4891-8D8F-776221E233E4}">
          <p14:sldIdLst>
            <p14:sldId id="262"/>
            <p14:sldId id="263"/>
            <p14:sldId id="264"/>
            <p14:sldId id="265"/>
            <p14:sldId id="266"/>
          </p14:sldIdLst>
        </p14:section>
        <p14:section name="Trouver le minimum" id="{9DC08D16-BA1D-434A-8F70-6C5900ED83A6}">
          <p14:sldIdLst>
            <p14:sldId id="267"/>
          </p14:sldIdLst>
        </p14:section>
        <p14:section name="Fusionner 2 arbres" id="{54499939-756A-40D7-BD3F-EADAAB7673C3}">
          <p14:sldIdLst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92F19F-9CC7-4566-A064-A5808A5B7C20}" v="28" dt="2020-10-01T07:26:16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phaine laurent" userId="47e1512d-562f-482f-b765-2bb88f8643fa" providerId="ADAL" clId="{B592F19F-9CC7-4566-A064-A5808A5B7C20}"/>
    <pc:docChg chg="undo custSel mod addSld delSld modSld sldOrd addSection modSection">
      <pc:chgData name="tiphaine laurent" userId="47e1512d-562f-482f-b765-2bb88f8643fa" providerId="ADAL" clId="{B592F19F-9CC7-4566-A064-A5808A5B7C20}" dt="2020-10-01T07:32:00.914" v="387" actId="478"/>
      <pc:docMkLst>
        <pc:docMk/>
      </pc:docMkLst>
      <pc:sldChg chg="modSp mod">
        <pc:chgData name="tiphaine laurent" userId="47e1512d-562f-482f-b765-2bb88f8643fa" providerId="ADAL" clId="{B592F19F-9CC7-4566-A064-A5808A5B7C20}" dt="2020-09-30T11:41:16.519" v="96" actId="20577"/>
        <pc:sldMkLst>
          <pc:docMk/>
          <pc:sldMk cId="323355703" sldId="256"/>
        </pc:sldMkLst>
        <pc:spChg chg="mod">
          <ac:chgData name="tiphaine laurent" userId="47e1512d-562f-482f-b765-2bb88f8643fa" providerId="ADAL" clId="{B592F19F-9CC7-4566-A064-A5808A5B7C20}" dt="2020-09-30T11:41:16.519" v="96" actId="20577"/>
          <ac:spMkLst>
            <pc:docMk/>
            <pc:sldMk cId="323355703" sldId="256"/>
            <ac:spMk id="2" creationId="{6925F2D6-DE71-4EB1-9669-FC8C7F0B3927}"/>
          </ac:spMkLst>
        </pc:spChg>
        <pc:spChg chg="mod">
          <ac:chgData name="tiphaine laurent" userId="47e1512d-562f-482f-b765-2bb88f8643fa" providerId="ADAL" clId="{B592F19F-9CC7-4566-A064-A5808A5B7C20}" dt="2020-09-30T11:33:19.271" v="30" actId="20577"/>
          <ac:spMkLst>
            <pc:docMk/>
            <pc:sldMk cId="323355703" sldId="256"/>
            <ac:spMk id="3" creationId="{ADD955F6-6C5F-40B7-B0D7-ED989BB4D9B3}"/>
          </ac:spMkLst>
        </pc:spChg>
      </pc:sldChg>
      <pc:sldChg chg="addSp delSp modSp new mod ord setBg">
        <pc:chgData name="tiphaine laurent" userId="47e1512d-562f-482f-b765-2bb88f8643fa" providerId="ADAL" clId="{B592F19F-9CC7-4566-A064-A5808A5B7C20}" dt="2020-09-30T11:41:33.456" v="100"/>
        <pc:sldMkLst>
          <pc:docMk/>
          <pc:sldMk cId="288858841" sldId="257"/>
        </pc:sldMkLst>
        <pc:spChg chg="mod">
          <ac:chgData name="tiphaine laurent" userId="47e1512d-562f-482f-b765-2bb88f8643fa" providerId="ADAL" clId="{B592F19F-9CC7-4566-A064-A5808A5B7C20}" dt="2020-09-30T11:41:12.346" v="94" actId="20577"/>
          <ac:spMkLst>
            <pc:docMk/>
            <pc:sldMk cId="288858841" sldId="257"/>
            <ac:spMk id="2" creationId="{9C51C687-478E-41C5-AE2E-80B0C5597F91}"/>
          </ac:spMkLst>
        </pc:spChg>
        <pc:spChg chg="add del">
          <ac:chgData name="tiphaine laurent" userId="47e1512d-562f-482f-b765-2bb88f8643fa" providerId="ADAL" clId="{B592F19F-9CC7-4566-A064-A5808A5B7C20}" dt="2020-09-30T11:34:33.078" v="58" actId="26606"/>
          <ac:spMkLst>
            <pc:docMk/>
            <pc:sldMk cId="288858841" sldId="257"/>
            <ac:spMk id="3" creationId="{A7AF3B88-EE71-4D4C-AEA1-82F93284BD76}"/>
          </ac:spMkLst>
        </pc:spChg>
        <pc:spChg chg="add del">
          <ac:chgData name="tiphaine laurent" userId="47e1512d-562f-482f-b765-2bb88f8643fa" providerId="ADAL" clId="{B592F19F-9CC7-4566-A064-A5808A5B7C20}" dt="2020-09-30T11:34:33.063" v="57" actId="26606"/>
          <ac:spMkLst>
            <pc:docMk/>
            <pc:sldMk cId="288858841" sldId="257"/>
            <ac:spMk id="81" creationId="{66636809-3F8B-47DD-A379-B1C5ECE177B7}"/>
          </ac:spMkLst>
        </pc:spChg>
        <pc:spChg chg="add del">
          <ac:chgData name="tiphaine laurent" userId="47e1512d-562f-482f-b765-2bb88f8643fa" providerId="ADAL" clId="{B592F19F-9CC7-4566-A064-A5808A5B7C20}" dt="2020-09-30T11:34:33.063" v="57" actId="26606"/>
          <ac:spMkLst>
            <pc:docMk/>
            <pc:sldMk cId="288858841" sldId="257"/>
            <ac:spMk id="83" creationId="{681BEBA3-7D46-4536-ADF6-B991CF616274}"/>
          </ac:spMkLst>
        </pc:spChg>
        <pc:spChg chg="add">
          <ac:chgData name="tiphaine laurent" userId="47e1512d-562f-482f-b765-2bb88f8643fa" providerId="ADAL" clId="{B592F19F-9CC7-4566-A064-A5808A5B7C20}" dt="2020-09-30T11:35:20.419" v="62" actId="26606"/>
          <ac:spMkLst>
            <pc:docMk/>
            <pc:sldMk cId="288858841" sldId="257"/>
            <ac:spMk id="142" creationId="{A0089BAB-C986-4D8F-9379-896FA6FE481A}"/>
          </ac:spMkLst>
        </pc:spChg>
        <pc:spChg chg="add">
          <ac:chgData name="tiphaine laurent" userId="47e1512d-562f-482f-b765-2bb88f8643fa" providerId="ADAL" clId="{B592F19F-9CC7-4566-A064-A5808A5B7C20}" dt="2020-09-30T11:35:20.419" v="62" actId="26606"/>
          <ac:spMkLst>
            <pc:docMk/>
            <pc:sldMk cId="288858841" sldId="257"/>
            <ac:spMk id="144" creationId="{ED3F087D-4CDE-4826-83F0-93555307BC00}"/>
          </ac:spMkLst>
        </pc:spChg>
        <pc:spChg chg="add del">
          <ac:chgData name="tiphaine laurent" userId="47e1512d-562f-482f-b765-2bb88f8643fa" providerId="ADAL" clId="{B592F19F-9CC7-4566-A064-A5808A5B7C20}" dt="2020-09-30T11:35:20.419" v="62" actId="26606"/>
          <ac:spMkLst>
            <pc:docMk/>
            <pc:sldMk cId="288858841" sldId="257"/>
            <ac:spMk id="1028" creationId="{A0089BAB-C986-4D8F-9379-896FA6FE481A}"/>
          </ac:spMkLst>
        </pc:spChg>
        <pc:spChg chg="add del">
          <ac:chgData name="tiphaine laurent" userId="47e1512d-562f-482f-b765-2bb88f8643fa" providerId="ADAL" clId="{B592F19F-9CC7-4566-A064-A5808A5B7C20}" dt="2020-09-30T11:35:20.419" v="62" actId="26606"/>
          <ac:spMkLst>
            <pc:docMk/>
            <pc:sldMk cId="288858841" sldId="257"/>
            <ac:spMk id="1029" creationId="{ED3F087D-4CDE-4826-83F0-93555307BC00}"/>
          </ac:spMkLst>
        </pc:spChg>
        <pc:spChg chg="add ord">
          <ac:chgData name="tiphaine laurent" userId="47e1512d-562f-482f-b765-2bb88f8643fa" providerId="ADAL" clId="{B592F19F-9CC7-4566-A064-A5808A5B7C20}" dt="2020-09-30T11:35:20.419" v="62" actId="26606"/>
          <ac:spMkLst>
            <pc:docMk/>
            <pc:sldMk cId="288858841" sldId="257"/>
            <ac:spMk id="1030" creationId="{A7AF3B88-EE71-4D4C-AEA1-82F93284BD76}"/>
          </ac:spMkLst>
        </pc:spChg>
        <pc:grpChg chg="add del">
          <ac:chgData name="tiphaine laurent" userId="47e1512d-562f-482f-b765-2bb88f8643fa" providerId="ADAL" clId="{B592F19F-9CC7-4566-A064-A5808A5B7C20}" dt="2020-09-30T11:34:33.063" v="57" actId="26606"/>
          <ac:grpSpMkLst>
            <pc:docMk/>
            <pc:sldMk cId="288858841" sldId="257"/>
            <ac:grpSpMk id="85" creationId="{9BF16551-D19C-4721-B946-C83EF9AD5DD2}"/>
          </ac:grpSpMkLst>
        </pc:grpChg>
        <pc:grpChg chg="add">
          <ac:chgData name="tiphaine laurent" userId="47e1512d-562f-482f-b765-2bb88f8643fa" providerId="ADAL" clId="{B592F19F-9CC7-4566-A064-A5808A5B7C20}" dt="2020-09-30T11:35:20.419" v="62" actId="26606"/>
          <ac:grpSpMkLst>
            <pc:docMk/>
            <pc:sldMk cId="288858841" sldId="257"/>
            <ac:grpSpMk id="146" creationId="{F0508FC0-A9B8-4692-8398-5F26CDCB7918}"/>
          </ac:grpSpMkLst>
        </pc:grpChg>
        <pc:grpChg chg="add del">
          <ac:chgData name="tiphaine laurent" userId="47e1512d-562f-482f-b765-2bb88f8643fa" providerId="ADAL" clId="{B592F19F-9CC7-4566-A064-A5808A5B7C20}" dt="2020-09-30T11:35:20.419" v="62" actId="26606"/>
          <ac:grpSpMkLst>
            <pc:docMk/>
            <pc:sldMk cId="288858841" sldId="257"/>
            <ac:grpSpMk id="1031" creationId="{F0508FC0-A9B8-4692-8398-5F26CDCB7918}"/>
          </ac:grpSpMkLst>
        </pc:grpChg>
        <pc:picChg chg="add del">
          <ac:chgData name="tiphaine laurent" userId="47e1512d-562f-482f-b765-2bb88f8643fa" providerId="ADAL" clId="{B592F19F-9CC7-4566-A064-A5808A5B7C20}" dt="2020-09-30T11:35:17.423" v="60" actId="478"/>
          <ac:picMkLst>
            <pc:docMk/>
            <pc:sldMk cId="288858841" sldId="257"/>
            <ac:picMk id="4" creationId="{08EFA3E9-DD35-400D-B605-EF320A9D2904}"/>
          </ac:picMkLst>
        </pc:picChg>
        <pc:picChg chg="add mod">
          <ac:chgData name="tiphaine laurent" userId="47e1512d-562f-482f-b765-2bb88f8643fa" providerId="ADAL" clId="{B592F19F-9CC7-4566-A064-A5808A5B7C20}" dt="2020-09-30T11:35:20.419" v="62" actId="26606"/>
          <ac:picMkLst>
            <pc:docMk/>
            <pc:sldMk cId="288858841" sldId="257"/>
            <ac:picMk id="5" creationId="{78D455D5-1AA2-42AB-8741-CFDC0D23B44C}"/>
          </ac:picMkLst>
        </pc:picChg>
        <pc:picChg chg="add del mod">
          <ac:chgData name="tiphaine laurent" userId="47e1512d-562f-482f-b765-2bb88f8643fa" providerId="ADAL" clId="{B592F19F-9CC7-4566-A064-A5808A5B7C20}" dt="2020-09-30T11:35:17.423" v="60" actId="478"/>
          <ac:picMkLst>
            <pc:docMk/>
            <pc:sldMk cId="288858841" sldId="257"/>
            <ac:picMk id="1026" creationId="{A74FB0E5-9F46-4E31-83D0-BDCB1A0C8372}"/>
          </ac:picMkLst>
        </pc:picChg>
        <pc:cxnChg chg="add del">
          <ac:chgData name="tiphaine laurent" userId="47e1512d-562f-482f-b765-2bb88f8643fa" providerId="ADAL" clId="{B592F19F-9CC7-4566-A064-A5808A5B7C20}" dt="2020-09-30T11:34:33.063" v="57" actId="26606"/>
          <ac:cxnSpMkLst>
            <pc:docMk/>
            <pc:sldMk cId="288858841" sldId="257"/>
            <ac:cxnSpMk id="71" creationId="{C9E04345-1043-4D96-ABE6-00F6ACF69694}"/>
          </ac:cxnSpMkLst>
        </pc:cxnChg>
        <pc:cxnChg chg="add del">
          <ac:chgData name="tiphaine laurent" userId="47e1512d-562f-482f-b765-2bb88f8643fa" providerId="ADAL" clId="{B592F19F-9CC7-4566-A064-A5808A5B7C20}" dt="2020-09-30T11:34:33.063" v="57" actId="26606"/>
          <ac:cxnSpMkLst>
            <pc:docMk/>
            <pc:sldMk cId="288858841" sldId="257"/>
            <ac:cxnSpMk id="73" creationId="{D7EE1466-9BC6-4EB8-9018-C6B91A8C8BE8}"/>
          </ac:cxnSpMkLst>
        </pc:cxnChg>
        <pc:cxnChg chg="add del">
          <ac:chgData name="tiphaine laurent" userId="47e1512d-562f-482f-b765-2bb88f8643fa" providerId="ADAL" clId="{B592F19F-9CC7-4566-A064-A5808A5B7C20}" dt="2020-09-30T11:34:33.063" v="57" actId="26606"/>
          <ac:cxnSpMkLst>
            <pc:docMk/>
            <pc:sldMk cId="288858841" sldId="257"/>
            <ac:cxnSpMk id="75" creationId="{C1E67979-53DE-4CF0-9CA5-9AF63F6738DE}"/>
          </ac:cxnSpMkLst>
        </pc:cxnChg>
        <pc:cxnChg chg="add del">
          <ac:chgData name="tiphaine laurent" userId="47e1512d-562f-482f-b765-2bb88f8643fa" providerId="ADAL" clId="{B592F19F-9CC7-4566-A064-A5808A5B7C20}" dt="2020-09-30T11:34:33.063" v="57" actId="26606"/>
          <ac:cxnSpMkLst>
            <pc:docMk/>
            <pc:sldMk cId="288858841" sldId="257"/>
            <ac:cxnSpMk id="77" creationId="{9F843DF4-BA4F-4BAE-B081-09118B7CE968}"/>
          </ac:cxnSpMkLst>
        </pc:cxnChg>
        <pc:cxnChg chg="add del">
          <ac:chgData name="tiphaine laurent" userId="47e1512d-562f-482f-b765-2bb88f8643fa" providerId="ADAL" clId="{B592F19F-9CC7-4566-A064-A5808A5B7C20}" dt="2020-09-30T11:34:33.063" v="57" actId="26606"/>
          <ac:cxnSpMkLst>
            <pc:docMk/>
            <pc:sldMk cId="288858841" sldId="257"/>
            <ac:cxnSpMk id="79" creationId="{127259AD-7457-460C-8758-B05705CFD02A}"/>
          </ac:cxnSpMkLst>
        </pc:cxnChg>
      </pc:sldChg>
      <pc:sldChg chg="addSp delSp modSp new mod ord">
        <pc:chgData name="tiphaine laurent" userId="47e1512d-562f-482f-b765-2bb88f8643fa" providerId="ADAL" clId="{B592F19F-9CC7-4566-A064-A5808A5B7C20}" dt="2020-09-30T11:34:03.460" v="40"/>
        <pc:sldMkLst>
          <pc:docMk/>
          <pc:sldMk cId="1225390671" sldId="258"/>
        </pc:sldMkLst>
        <pc:spChg chg="mod">
          <ac:chgData name="tiphaine laurent" userId="47e1512d-562f-482f-b765-2bb88f8643fa" providerId="ADAL" clId="{B592F19F-9CC7-4566-A064-A5808A5B7C20}" dt="2020-09-30T11:34:01.712" v="39" actId="20577"/>
          <ac:spMkLst>
            <pc:docMk/>
            <pc:sldMk cId="1225390671" sldId="258"/>
            <ac:spMk id="2" creationId="{B96F2B42-C617-4DC2-816B-9E28239259D1}"/>
          </ac:spMkLst>
        </pc:spChg>
        <pc:spChg chg="del">
          <ac:chgData name="tiphaine laurent" userId="47e1512d-562f-482f-b765-2bb88f8643fa" providerId="ADAL" clId="{B592F19F-9CC7-4566-A064-A5808A5B7C20}" dt="2020-09-30T11:34:03.460" v="40"/>
          <ac:spMkLst>
            <pc:docMk/>
            <pc:sldMk cId="1225390671" sldId="258"/>
            <ac:spMk id="3" creationId="{DE8C8D49-CEAD-4816-BD64-D9FD09C8B155}"/>
          </ac:spMkLst>
        </pc:spChg>
        <pc:picChg chg="add mod">
          <ac:chgData name="tiphaine laurent" userId="47e1512d-562f-482f-b765-2bb88f8643fa" providerId="ADAL" clId="{B592F19F-9CC7-4566-A064-A5808A5B7C20}" dt="2020-09-30T11:34:03.460" v="40"/>
          <ac:picMkLst>
            <pc:docMk/>
            <pc:sldMk cId="1225390671" sldId="258"/>
            <ac:picMk id="2050" creationId="{7A01EE63-E15C-4DED-B7C5-1BD47449C777}"/>
          </ac:picMkLst>
        </pc:picChg>
      </pc:sldChg>
      <pc:sldChg chg="addSp delSp modSp new mod setBg">
        <pc:chgData name="tiphaine laurent" userId="47e1512d-562f-482f-b765-2bb88f8643fa" providerId="ADAL" clId="{B592F19F-9CC7-4566-A064-A5808A5B7C20}" dt="2020-09-30T11:41:27.501" v="98" actId="1076"/>
        <pc:sldMkLst>
          <pc:docMk/>
          <pc:sldMk cId="2969045674" sldId="259"/>
        </pc:sldMkLst>
        <pc:spChg chg="mod">
          <ac:chgData name="tiphaine laurent" userId="47e1512d-562f-482f-b765-2bb88f8643fa" providerId="ADAL" clId="{B592F19F-9CC7-4566-A064-A5808A5B7C20}" dt="2020-09-30T11:41:22.356" v="97" actId="26606"/>
          <ac:spMkLst>
            <pc:docMk/>
            <pc:sldMk cId="2969045674" sldId="259"/>
            <ac:spMk id="2" creationId="{506D26C4-CEF9-44DC-8432-995780439364}"/>
          </ac:spMkLst>
        </pc:spChg>
        <pc:spChg chg="del">
          <ac:chgData name="tiphaine laurent" userId="47e1512d-562f-482f-b765-2bb88f8643fa" providerId="ADAL" clId="{B592F19F-9CC7-4566-A064-A5808A5B7C20}" dt="2020-09-30T11:41:22.356" v="97" actId="26606"/>
          <ac:spMkLst>
            <pc:docMk/>
            <pc:sldMk cId="2969045674" sldId="259"/>
            <ac:spMk id="3" creationId="{57BB765C-C550-4EEA-B1B8-BD0A215FDA15}"/>
          </ac:spMkLst>
        </pc:spChg>
        <pc:spChg chg="add">
          <ac:chgData name="tiphaine laurent" userId="47e1512d-562f-482f-b765-2bb88f8643fa" providerId="ADAL" clId="{B592F19F-9CC7-4566-A064-A5808A5B7C20}" dt="2020-09-30T11:41:22.356" v="97" actId="26606"/>
          <ac:spMkLst>
            <pc:docMk/>
            <pc:sldMk cId="2969045674" sldId="259"/>
            <ac:spMk id="81" creationId="{93CDDB32-E00B-4ED1-A2B4-EB989FDAF44B}"/>
          </ac:spMkLst>
        </pc:spChg>
        <pc:spChg chg="add">
          <ac:chgData name="tiphaine laurent" userId="47e1512d-562f-482f-b765-2bb88f8643fa" providerId="ADAL" clId="{B592F19F-9CC7-4566-A064-A5808A5B7C20}" dt="2020-09-30T11:41:22.356" v="97" actId="26606"/>
          <ac:spMkLst>
            <pc:docMk/>
            <pc:sldMk cId="2969045674" sldId="259"/>
            <ac:spMk id="83" creationId="{B4A6ED9F-9D25-4D8F-9091-035629C05181}"/>
          </ac:spMkLst>
        </pc:spChg>
        <pc:grpChg chg="add">
          <ac:chgData name="tiphaine laurent" userId="47e1512d-562f-482f-b765-2bb88f8643fa" providerId="ADAL" clId="{B592F19F-9CC7-4566-A064-A5808A5B7C20}" dt="2020-09-30T11:41:22.356" v="97" actId="26606"/>
          <ac:grpSpMkLst>
            <pc:docMk/>
            <pc:sldMk cId="2969045674" sldId="259"/>
            <ac:grpSpMk id="85" creationId="{C806AEF5-72E7-459B-82B8-FAC4B2B11C6F}"/>
          </ac:grpSpMkLst>
        </pc:grpChg>
        <pc:picChg chg="add mod">
          <ac:chgData name="tiphaine laurent" userId="47e1512d-562f-482f-b765-2bb88f8643fa" providerId="ADAL" clId="{B592F19F-9CC7-4566-A064-A5808A5B7C20}" dt="2020-09-30T11:41:27.501" v="98" actId="1076"/>
          <ac:picMkLst>
            <pc:docMk/>
            <pc:sldMk cId="2969045674" sldId="259"/>
            <ac:picMk id="3074" creationId="{EEB0364B-9316-4D03-8959-26B3B8D79E39}"/>
          </ac:picMkLst>
        </pc:picChg>
        <pc:cxnChg chg="add">
          <ac:chgData name="tiphaine laurent" userId="47e1512d-562f-482f-b765-2bb88f8643fa" providerId="ADAL" clId="{B592F19F-9CC7-4566-A064-A5808A5B7C20}" dt="2020-09-30T11:41:22.356" v="97" actId="26606"/>
          <ac:cxnSpMkLst>
            <pc:docMk/>
            <pc:sldMk cId="2969045674" sldId="259"/>
            <ac:cxnSpMk id="71" creationId="{AFC21D6F-F1DC-4D97-98EF-2D5AEE59345D}"/>
          </ac:cxnSpMkLst>
        </pc:cxnChg>
        <pc:cxnChg chg="add">
          <ac:chgData name="tiphaine laurent" userId="47e1512d-562f-482f-b765-2bb88f8643fa" providerId="ADAL" clId="{B592F19F-9CC7-4566-A064-A5808A5B7C20}" dt="2020-09-30T11:41:22.356" v="97" actId="26606"/>
          <ac:cxnSpMkLst>
            <pc:docMk/>
            <pc:sldMk cId="2969045674" sldId="259"/>
            <ac:cxnSpMk id="73" creationId="{ED1287EB-8679-44C2-98EB-76E3437F365E}"/>
          </ac:cxnSpMkLst>
        </pc:cxnChg>
        <pc:cxnChg chg="add">
          <ac:chgData name="tiphaine laurent" userId="47e1512d-562f-482f-b765-2bb88f8643fa" providerId="ADAL" clId="{B592F19F-9CC7-4566-A064-A5808A5B7C20}" dt="2020-09-30T11:41:22.356" v="97" actId="26606"/>
          <ac:cxnSpMkLst>
            <pc:docMk/>
            <pc:sldMk cId="2969045674" sldId="259"/>
            <ac:cxnSpMk id="75" creationId="{8EB8FA5D-B9B3-4627-B544-CDCF527540F8}"/>
          </ac:cxnSpMkLst>
        </pc:cxnChg>
        <pc:cxnChg chg="add">
          <ac:chgData name="tiphaine laurent" userId="47e1512d-562f-482f-b765-2bb88f8643fa" providerId="ADAL" clId="{B592F19F-9CC7-4566-A064-A5808A5B7C20}" dt="2020-09-30T11:41:22.356" v="97" actId="26606"/>
          <ac:cxnSpMkLst>
            <pc:docMk/>
            <pc:sldMk cId="2969045674" sldId="259"/>
            <ac:cxnSpMk id="77" creationId="{2D4A8B3C-3BB5-4D9A-81A3-FD8ED08925CB}"/>
          </ac:cxnSpMkLst>
        </pc:cxnChg>
        <pc:cxnChg chg="add">
          <ac:chgData name="tiphaine laurent" userId="47e1512d-562f-482f-b765-2bb88f8643fa" providerId="ADAL" clId="{B592F19F-9CC7-4566-A064-A5808A5B7C20}" dt="2020-09-30T11:41:22.356" v="97" actId="26606"/>
          <ac:cxnSpMkLst>
            <pc:docMk/>
            <pc:sldMk cId="2969045674" sldId="259"/>
            <ac:cxnSpMk id="79" creationId="{C8FA0702-C0EC-4C0F-AC50-F23C4991F529}"/>
          </ac:cxnSpMkLst>
        </pc:cxnChg>
      </pc:sldChg>
      <pc:sldChg chg="addSp modSp new mod ord">
        <pc:chgData name="tiphaine laurent" userId="47e1512d-562f-482f-b765-2bb88f8643fa" providerId="ADAL" clId="{B592F19F-9CC7-4566-A064-A5808A5B7C20}" dt="2020-09-30T11:45:58.775" v="137"/>
        <pc:sldMkLst>
          <pc:docMk/>
          <pc:sldMk cId="2816372648" sldId="260"/>
        </pc:sldMkLst>
        <pc:spChg chg="mod">
          <ac:chgData name="tiphaine laurent" userId="47e1512d-562f-482f-b765-2bb88f8643fa" providerId="ADAL" clId="{B592F19F-9CC7-4566-A064-A5808A5B7C20}" dt="2020-09-30T11:45:47.763" v="120" actId="20577"/>
          <ac:spMkLst>
            <pc:docMk/>
            <pc:sldMk cId="2816372648" sldId="260"/>
            <ac:spMk id="2" creationId="{0A15C6B8-C603-41C8-91F8-78791B004F75}"/>
          </ac:spMkLst>
        </pc:spChg>
        <pc:picChg chg="add mod">
          <ac:chgData name="tiphaine laurent" userId="47e1512d-562f-482f-b765-2bb88f8643fa" providerId="ADAL" clId="{B592F19F-9CC7-4566-A064-A5808A5B7C20}" dt="2020-09-30T11:45:44.901" v="109" actId="1076"/>
          <ac:picMkLst>
            <pc:docMk/>
            <pc:sldMk cId="2816372648" sldId="260"/>
            <ac:picMk id="5" creationId="{6F4FB9F3-961A-43FF-A88F-11185B0E0B57}"/>
          </ac:picMkLst>
        </pc:picChg>
      </pc:sldChg>
      <pc:sldChg chg="addSp modSp new mod">
        <pc:chgData name="tiphaine laurent" userId="47e1512d-562f-482f-b765-2bb88f8643fa" providerId="ADAL" clId="{B592F19F-9CC7-4566-A064-A5808A5B7C20}" dt="2020-09-30T11:45:56.372" v="135" actId="20577"/>
        <pc:sldMkLst>
          <pc:docMk/>
          <pc:sldMk cId="269176445" sldId="261"/>
        </pc:sldMkLst>
        <pc:spChg chg="mod">
          <ac:chgData name="tiphaine laurent" userId="47e1512d-562f-482f-b765-2bb88f8643fa" providerId="ADAL" clId="{B592F19F-9CC7-4566-A064-A5808A5B7C20}" dt="2020-09-30T11:45:56.372" v="135" actId="20577"/>
          <ac:spMkLst>
            <pc:docMk/>
            <pc:sldMk cId="269176445" sldId="261"/>
            <ac:spMk id="2" creationId="{7C540467-01A8-48B6-ACE5-7CE74028F695}"/>
          </ac:spMkLst>
        </pc:spChg>
        <pc:picChg chg="add mod">
          <ac:chgData name="tiphaine laurent" userId="47e1512d-562f-482f-b765-2bb88f8643fa" providerId="ADAL" clId="{B592F19F-9CC7-4566-A064-A5808A5B7C20}" dt="2020-09-30T11:45:52.934" v="121" actId="1076"/>
          <ac:picMkLst>
            <pc:docMk/>
            <pc:sldMk cId="269176445" sldId="261"/>
            <ac:picMk id="5" creationId="{55E83FCD-FF6D-4D6E-B9D9-8BC0DED531C9}"/>
          </ac:picMkLst>
        </pc:picChg>
      </pc:sldChg>
      <pc:sldChg chg="addSp delSp modSp new mod">
        <pc:chgData name="tiphaine laurent" userId="47e1512d-562f-482f-b765-2bb88f8643fa" providerId="ADAL" clId="{B592F19F-9CC7-4566-A064-A5808A5B7C20}" dt="2020-10-01T06:54:00.953" v="198" actId="21"/>
        <pc:sldMkLst>
          <pc:docMk/>
          <pc:sldMk cId="2737511503" sldId="262"/>
        </pc:sldMkLst>
        <pc:spChg chg="del">
          <ac:chgData name="tiphaine laurent" userId="47e1512d-562f-482f-b765-2bb88f8643fa" providerId="ADAL" clId="{B592F19F-9CC7-4566-A064-A5808A5B7C20}" dt="2020-10-01T06:51:33.701" v="140" actId="478"/>
          <ac:spMkLst>
            <pc:docMk/>
            <pc:sldMk cId="2737511503" sldId="262"/>
            <ac:spMk id="2" creationId="{4AB7C9B2-C885-4C3D-B02D-DB2F77B3B0F8}"/>
          </ac:spMkLst>
        </pc:spChg>
        <pc:spChg chg="del">
          <ac:chgData name="tiphaine laurent" userId="47e1512d-562f-482f-b765-2bb88f8643fa" providerId="ADAL" clId="{B592F19F-9CC7-4566-A064-A5808A5B7C20}" dt="2020-10-01T06:51:32.232" v="139" actId="478"/>
          <ac:spMkLst>
            <pc:docMk/>
            <pc:sldMk cId="2737511503" sldId="262"/>
            <ac:spMk id="3" creationId="{9E440567-524D-4898-BE3D-C850109136CF}"/>
          </ac:spMkLst>
        </pc:spChg>
        <pc:spChg chg="add mod">
          <ac:chgData name="tiphaine laurent" userId="47e1512d-562f-482f-b765-2bb88f8643fa" providerId="ADAL" clId="{B592F19F-9CC7-4566-A064-A5808A5B7C20}" dt="2020-10-01T06:51:54.974" v="142" actId="20577"/>
          <ac:spMkLst>
            <pc:docMk/>
            <pc:sldMk cId="2737511503" sldId="262"/>
            <ac:spMk id="4" creationId="{42CA08E4-B55C-4CBA-8A8A-F6E7B963880C}"/>
          </ac:spMkLst>
        </pc:spChg>
        <pc:spChg chg="add mod">
          <ac:chgData name="tiphaine laurent" userId="47e1512d-562f-482f-b765-2bb88f8643fa" providerId="ADAL" clId="{B592F19F-9CC7-4566-A064-A5808A5B7C20}" dt="2020-10-01T06:52:49.002" v="175" actId="20577"/>
          <ac:spMkLst>
            <pc:docMk/>
            <pc:sldMk cId="2737511503" sldId="262"/>
            <ac:spMk id="6" creationId="{4A554B94-F045-4FEA-984D-5C7314FAC83A}"/>
          </ac:spMkLst>
        </pc:spChg>
        <pc:spChg chg="add del mod">
          <ac:chgData name="tiphaine laurent" userId="47e1512d-562f-482f-b765-2bb88f8643fa" providerId="ADAL" clId="{B592F19F-9CC7-4566-A064-A5808A5B7C20}" dt="2020-10-01T06:52:38.720" v="169" actId="478"/>
          <ac:spMkLst>
            <pc:docMk/>
            <pc:sldMk cId="2737511503" sldId="262"/>
            <ac:spMk id="8" creationId="{37D07B4A-C0CF-40D0-BB79-D4322114BAB2}"/>
          </ac:spMkLst>
        </pc:spChg>
        <pc:spChg chg="add mod">
          <ac:chgData name="tiphaine laurent" userId="47e1512d-562f-482f-b765-2bb88f8643fa" providerId="ADAL" clId="{B592F19F-9CC7-4566-A064-A5808A5B7C20}" dt="2020-10-01T06:52:36.786" v="168" actId="20577"/>
          <ac:spMkLst>
            <pc:docMk/>
            <pc:sldMk cId="2737511503" sldId="262"/>
            <ac:spMk id="10" creationId="{AA5DD5E5-6A2A-4548-A08C-DD931FBD3769}"/>
          </ac:spMkLst>
        </pc:spChg>
        <pc:spChg chg="add mod">
          <ac:chgData name="tiphaine laurent" userId="47e1512d-562f-482f-b765-2bb88f8643fa" providerId="ADAL" clId="{B592F19F-9CC7-4566-A064-A5808A5B7C20}" dt="2020-10-01T06:52:31.549" v="163" actId="20577"/>
          <ac:spMkLst>
            <pc:docMk/>
            <pc:sldMk cId="2737511503" sldId="262"/>
            <ac:spMk id="12" creationId="{01000056-17C3-4074-8CC8-640819CC4C2F}"/>
          </ac:spMkLst>
        </pc:spChg>
        <pc:spChg chg="add mod">
          <ac:chgData name="tiphaine laurent" userId="47e1512d-562f-482f-b765-2bb88f8643fa" providerId="ADAL" clId="{B592F19F-9CC7-4566-A064-A5808A5B7C20}" dt="2020-10-01T06:52:26.757" v="159" actId="20577"/>
          <ac:spMkLst>
            <pc:docMk/>
            <pc:sldMk cId="2737511503" sldId="262"/>
            <ac:spMk id="14" creationId="{7D7E7D27-0EE7-40E3-9ABC-5EFBAF6DC89F}"/>
          </ac:spMkLst>
        </pc:spChg>
        <pc:spChg chg="add mod">
          <ac:chgData name="tiphaine laurent" userId="47e1512d-562f-482f-b765-2bb88f8643fa" providerId="ADAL" clId="{B592F19F-9CC7-4566-A064-A5808A5B7C20}" dt="2020-10-01T06:52:32.895" v="164" actId="20577"/>
          <ac:spMkLst>
            <pc:docMk/>
            <pc:sldMk cId="2737511503" sldId="262"/>
            <ac:spMk id="16" creationId="{03FD576F-8FCA-494F-9393-A5883588CF16}"/>
          </ac:spMkLst>
        </pc:spChg>
        <pc:spChg chg="add mod">
          <ac:chgData name="tiphaine laurent" userId="47e1512d-562f-482f-b765-2bb88f8643fa" providerId="ADAL" clId="{B592F19F-9CC7-4566-A064-A5808A5B7C20}" dt="2020-10-01T06:52:46.146" v="173" actId="20577"/>
          <ac:spMkLst>
            <pc:docMk/>
            <pc:sldMk cId="2737511503" sldId="262"/>
            <ac:spMk id="18" creationId="{995ACC9E-D875-42F3-B41A-611CE3547416}"/>
          </ac:spMkLst>
        </pc:spChg>
        <pc:spChg chg="add del mod">
          <ac:chgData name="tiphaine laurent" userId="47e1512d-562f-482f-b765-2bb88f8643fa" providerId="ADAL" clId="{B592F19F-9CC7-4566-A064-A5808A5B7C20}" dt="2020-10-01T06:54:00.953" v="198" actId="21"/>
          <ac:spMkLst>
            <pc:docMk/>
            <pc:sldMk cId="2737511503" sldId="262"/>
            <ac:spMk id="20" creationId="{3CB64EC3-30C8-4B85-83AF-C3F8C64CBC2B}"/>
          </ac:spMkLst>
        </pc:spChg>
        <pc:spChg chg="add mod">
          <ac:chgData name="tiphaine laurent" userId="47e1512d-562f-482f-b765-2bb88f8643fa" providerId="ADAL" clId="{B592F19F-9CC7-4566-A064-A5808A5B7C20}" dt="2020-10-01T06:53:27.284" v="192" actId="207"/>
          <ac:spMkLst>
            <pc:docMk/>
            <pc:sldMk cId="2737511503" sldId="262"/>
            <ac:spMk id="21" creationId="{7BF83664-416F-421B-897D-B524C2D82A2C}"/>
          </ac:spMkLst>
        </pc:spChg>
        <pc:cxnChg chg="add mod">
          <ac:chgData name="tiphaine laurent" userId="47e1512d-562f-482f-b765-2bb88f8643fa" providerId="ADAL" clId="{B592F19F-9CC7-4566-A064-A5808A5B7C20}" dt="2020-10-01T06:53:44.474" v="194" actId="208"/>
          <ac:cxnSpMkLst>
            <pc:docMk/>
            <pc:sldMk cId="2737511503" sldId="262"/>
            <ac:cxnSpMk id="23" creationId="{73DA6B45-E50C-4DFF-AAFB-39E4954D44CB}"/>
          </ac:cxnSpMkLst>
        </pc:cxnChg>
      </pc:sldChg>
      <pc:sldChg chg="addSp modSp add mod">
        <pc:chgData name="tiphaine laurent" userId="47e1512d-562f-482f-b765-2bb88f8643fa" providerId="ADAL" clId="{B592F19F-9CC7-4566-A064-A5808A5B7C20}" dt="2020-10-01T06:54:51.672" v="215" actId="208"/>
        <pc:sldMkLst>
          <pc:docMk/>
          <pc:sldMk cId="907775006" sldId="263"/>
        </pc:sldMkLst>
        <pc:spChg chg="add mod">
          <ac:chgData name="tiphaine laurent" userId="47e1512d-562f-482f-b765-2bb88f8643fa" providerId="ADAL" clId="{B592F19F-9CC7-4566-A064-A5808A5B7C20}" dt="2020-10-01T06:54:26.356" v="210" actId="255"/>
          <ac:spMkLst>
            <pc:docMk/>
            <pc:sldMk cId="907775006" sldId="263"/>
            <ac:spMk id="2" creationId="{E517851D-8C92-414A-BEA7-4A57A56E3766}"/>
          </ac:spMkLst>
        </pc:spChg>
        <pc:spChg chg="add mod">
          <ac:chgData name="tiphaine laurent" userId="47e1512d-562f-482f-b765-2bb88f8643fa" providerId="ADAL" clId="{B592F19F-9CC7-4566-A064-A5808A5B7C20}" dt="2020-10-01T06:54:35.301" v="212" actId="1076"/>
          <ac:spMkLst>
            <pc:docMk/>
            <pc:sldMk cId="907775006" sldId="263"/>
            <ac:spMk id="3" creationId="{A189038A-19DB-4F75-B565-CF0D1DCBB074}"/>
          </ac:spMkLst>
        </pc:spChg>
        <pc:cxnChg chg="add mod">
          <ac:chgData name="tiphaine laurent" userId="47e1512d-562f-482f-b765-2bb88f8643fa" providerId="ADAL" clId="{B592F19F-9CC7-4566-A064-A5808A5B7C20}" dt="2020-10-01T06:54:51.672" v="215" actId="208"/>
          <ac:cxnSpMkLst>
            <pc:docMk/>
            <pc:sldMk cId="907775006" sldId="263"/>
            <ac:cxnSpMk id="7" creationId="{89480884-F70E-4476-9234-6DC39CE85CFA}"/>
          </ac:cxnSpMkLst>
        </pc:cxnChg>
      </pc:sldChg>
      <pc:sldChg chg="addSp delSp modSp add mod">
        <pc:chgData name="tiphaine laurent" userId="47e1512d-562f-482f-b765-2bb88f8643fa" providerId="ADAL" clId="{B592F19F-9CC7-4566-A064-A5808A5B7C20}" dt="2020-10-01T06:55:02.648" v="219" actId="1076"/>
        <pc:sldMkLst>
          <pc:docMk/>
          <pc:sldMk cId="3454510200" sldId="264"/>
        </pc:sldMkLst>
        <pc:spChg chg="mod">
          <ac:chgData name="tiphaine laurent" userId="47e1512d-562f-482f-b765-2bb88f8643fa" providerId="ADAL" clId="{B592F19F-9CC7-4566-A064-A5808A5B7C20}" dt="2020-10-01T06:55:02.648" v="219" actId="1076"/>
          <ac:spMkLst>
            <pc:docMk/>
            <pc:sldMk cId="3454510200" sldId="264"/>
            <ac:spMk id="3" creationId="{A189038A-19DB-4F75-B565-CF0D1DCBB074}"/>
          </ac:spMkLst>
        </pc:spChg>
        <pc:spChg chg="add del">
          <ac:chgData name="tiphaine laurent" userId="47e1512d-562f-482f-b765-2bb88f8643fa" providerId="ADAL" clId="{B592F19F-9CC7-4566-A064-A5808A5B7C20}" dt="2020-10-01T06:54:59.997" v="218" actId="478"/>
          <ac:spMkLst>
            <pc:docMk/>
            <pc:sldMk cId="3454510200" sldId="264"/>
            <ac:spMk id="5" creationId="{3EABC101-732E-4436-9D1E-AC4BE40078F2}"/>
          </ac:spMkLst>
        </pc:spChg>
      </pc:sldChg>
      <pc:sldChg chg="addSp modSp add mod">
        <pc:chgData name="tiphaine laurent" userId="47e1512d-562f-482f-b765-2bb88f8643fa" providerId="ADAL" clId="{B592F19F-9CC7-4566-A064-A5808A5B7C20}" dt="2020-10-01T06:55:37.156" v="230" actId="207"/>
        <pc:sldMkLst>
          <pc:docMk/>
          <pc:sldMk cId="163224567" sldId="265"/>
        </pc:sldMkLst>
        <pc:spChg chg="add mod">
          <ac:chgData name="tiphaine laurent" userId="47e1512d-562f-482f-b765-2bb88f8643fa" providerId="ADAL" clId="{B592F19F-9CC7-4566-A064-A5808A5B7C20}" dt="2020-10-01T06:55:37.156" v="230" actId="207"/>
          <ac:spMkLst>
            <pc:docMk/>
            <pc:sldMk cId="163224567" sldId="265"/>
            <ac:spMk id="5" creationId="{EB897F94-7D53-4978-BB19-131DC98BAA3D}"/>
          </ac:spMkLst>
        </pc:spChg>
      </pc:sldChg>
      <pc:sldChg chg="delSp modSp add mod">
        <pc:chgData name="tiphaine laurent" userId="47e1512d-562f-482f-b765-2bb88f8643fa" providerId="ADAL" clId="{B592F19F-9CC7-4566-A064-A5808A5B7C20}" dt="2020-10-01T06:57:11.593" v="234" actId="478"/>
        <pc:sldMkLst>
          <pc:docMk/>
          <pc:sldMk cId="467553695" sldId="266"/>
        </pc:sldMkLst>
        <pc:spChg chg="del">
          <ac:chgData name="tiphaine laurent" userId="47e1512d-562f-482f-b765-2bb88f8643fa" providerId="ADAL" clId="{B592F19F-9CC7-4566-A064-A5808A5B7C20}" dt="2020-10-01T06:57:11.593" v="234" actId="478"/>
          <ac:spMkLst>
            <pc:docMk/>
            <pc:sldMk cId="467553695" sldId="266"/>
            <ac:spMk id="5" creationId="{EB897F94-7D53-4978-BB19-131DC98BAA3D}"/>
          </ac:spMkLst>
        </pc:spChg>
        <pc:spChg chg="mod">
          <ac:chgData name="tiphaine laurent" userId="47e1512d-562f-482f-b765-2bb88f8643fa" providerId="ADAL" clId="{B592F19F-9CC7-4566-A064-A5808A5B7C20}" dt="2020-10-01T06:55:48.430" v="232" actId="1076"/>
          <ac:spMkLst>
            <pc:docMk/>
            <pc:sldMk cId="467553695" sldId="266"/>
            <ac:spMk id="21" creationId="{7BF83664-416F-421B-897D-B524C2D82A2C}"/>
          </ac:spMkLst>
        </pc:spChg>
        <pc:cxnChg chg="mod">
          <ac:chgData name="tiphaine laurent" userId="47e1512d-562f-482f-b765-2bb88f8643fa" providerId="ADAL" clId="{B592F19F-9CC7-4566-A064-A5808A5B7C20}" dt="2020-10-01T06:55:51.482" v="233" actId="14100"/>
          <ac:cxnSpMkLst>
            <pc:docMk/>
            <pc:sldMk cId="467553695" sldId="266"/>
            <ac:cxnSpMk id="23" creationId="{73DA6B45-E50C-4DFF-AAFB-39E4954D44CB}"/>
          </ac:cxnSpMkLst>
        </pc:cxnChg>
      </pc:sldChg>
      <pc:sldChg chg="new del">
        <pc:chgData name="tiphaine laurent" userId="47e1512d-562f-482f-b765-2bb88f8643fa" providerId="ADAL" clId="{B592F19F-9CC7-4566-A064-A5808A5B7C20}" dt="2020-10-01T06:57:24.534" v="236" actId="47"/>
        <pc:sldMkLst>
          <pc:docMk/>
          <pc:sldMk cId="3809330920" sldId="267"/>
        </pc:sldMkLst>
      </pc:sldChg>
      <pc:sldChg chg="addSp delSp modSp add mod">
        <pc:chgData name="tiphaine laurent" userId="47e1512d-562f-482f-b765-2bb88f8643fa" providerId="ADAL" clId="{B592F19F-9CC7-4566-A064-A5808A5B7C20}" dt="2020-10-01T07:32:00.914" v="387" actId="478"/>
        <pc:sldMkLst>
          <pc:docMk/>
          <pc:sldMk cId="3842869157" sldId="267"/>
        </pc:sldMkLst>
        <pc:spChg chg="mod">
          <ac:chgData name="tiphaine laurent" userId="47e1512d-562f-482f-b765-2bb88f8643fa" providerId="ADAL" clId="{B592F19F-9CC7-4566-A064-A5808A5B7C20}" dt="2020-10-01T06:57:33.226" v="255" actId="20577"/>
          <ac:spMkLst>
            <pc:docMk/>
            <pc:sldMk cId="3842869157" sldId="267"/>
            <ac:spMk id="2" creationId="{E517851D-8C92-414A-BEA7-4A57A56E3766}"/>
          </ac:spMkLst>
        </pc:spChg>
        <pc:inkChg chg="add del">
          <ac:chgData name="tiphaine laurent" userId="47e1512d-562f-482f-b765-2bb88f8643fa" providerId="ADAL" clId="{B592F19F-9CC7-4566-A064-A5808A5B7C20}" dt="2020-10-01T07:32:00.914" v="387" actId="478"/>
          <ac:inkMkLst>
            <pc:docMk/>
            <pc:sldMk cId="3842869157" sldId="267"/>
            <ac:inkMk id="5" creationId="{36415181-994F-406F-9B2D-B8FBA0D0E5D9}"/>
          </ac:inkMkLst>
        </pc:inkChg>
      </pc:sldChg>
      <pc:sldChg chg="new del">
        <pc:chgData name="tiphaine laurent" userId="47e1512d-562f-482f-b765-2bb88f8643fa" providerId="ADAL" clId="{B592F19F-9CC7-4566-A064-A5808A5B7C20}" dt="2020-10-01T06:58:01.692" v="257" actId="47"/>
        <pc:sldMkLst>
          <pc:docMk/>
          <pc:sldMk cId="2883638040" sldId="268"/>
        </pc:sldMkLst>
      </pc:sldChg>
      <pc:sldChg chg="addSp delSp modSp add mod">
        <pc:chgData name="tiphaine laurent" userId="47e1512d-562f-482f-b765-2bb88f8643fa" providerId="ADAL" clId="{B592F19F-9CC7-4566-A064-A5808A5B7C20}" dt="2020-10-01T07:03:38.739" v="341" actId="208"/>
        <pc:sldMkLst>
          <pc:docMk/>
          <pc:sldMk cId="3287148847" sldId="268"/>
        </pc:sldMkLst>
        <pc:spChg chg="mod">
          <ac:chgData name="tiphaine laurent" userId="47e1512d-562f-482f-b765-2bb88f8643fa" providerId="ADAL" clId="{B592F19F-9CC7-4566-A064-A5808A5B7C20}" dt="2020-10-01T06:58:53.541" v="273" actId="20577"/>
          <ac:spMkLst>
            <pc:docMk/>
            <pc:sldMk cId="3287148847" sldId="268"/>
            <ac:spMk id="2" creationId="{E517851D-8C92-414A-BEA7-4A57A56E3766}"/>
          </ac:spMkLst>
        </pc:spChg>
        <pc:cxnChg chg="del">
          <ac:chgData name="tiphaine laurent" userId="47e1512d-562f-482f-b765-2bb88f8643fa" providerId="ADAL" clId="{B592F19F-9CC7-4566-A064-A5808A5B7C20}" dt="2020-10-01T06:58:56.774" v="274" actId="478"/>
          <ac:cxnSpMkLst>
            <pc:docMk/>
            <pc:sldMk cId="3287148847" sldId="268"/>
            <ac:cxnSpMk id="7" creationId="{89480884-F70E-4476-9234-6DC39CE85CFA}"/>
          </ac:cxnSpMkLst>
        </pc:cxnChg>
        <pc:cxnChg chg="add mod">
          <ac:chgData name="tiphaine laurent" userId="47e1512d-562f-482f-b765-2bb88f8643fa" providerId="ADAL" clId="{B592F19F-9CC7-4566-A064-A5808A5B7C20}" dt="2020-10-01T07:03:38.739" v="341" actId="208"/>
          <ac:cxnSpMkLst>
            <pc:docMk/>
            <pc:sldMk cId="3287148847" sldId="268"/>
            <ac:cxnSpMk id="8" creationId="{5DCF4C61-4904-46A5-8CB0-95DB8F6FEDAF}"/>
          </ac:cxnSpMkLst>
        </pc:cxnChg>
      </pc:sldChg>
      <pc:sldChg chg="addSp modSp add mod">
        <pc:chgData name="tiphaine laurent" userId="47e1512d-562f-482f-b765-2bb88f8643fa" providerId="ADAL" clId="{B592F19F-9CC7-4566-A064-A5808A5B7C20}" dt="2020-10-01T07:05:32.679" v="380" actId="14100"/>
        <pc:sldMkLst>
          <pc:docMk/>
          <pc:sldMk cId="3811679722" sldId="269"/>
        </pc:sldMkLst>
        <pc:spChg chg="mod">
          <ac:chgData name="tiphaine laurent" userId="47e1512d-562f-482f-b765-2bb88f8643fa" providerId="ADAL" clId="{B592F19F-9CC7-4566-A064-A5808A5B7C20}" dt="2020-10-01T07:03:13.437" v="336"/>
          <ac:spMkLst>
            <pc:docMk/>
            <pc:sldMk cId="3811679722" sldId="269"/>
            <ac:spMk id="2" creationId="{E517851D-8C92-414A-BEA7-4A57A56E3766}"/>
          </ac:spMkLst>
        </pc:spChg>
        <pc:spChg chg="mod">
          <ac:chgData name="tiphaine laurent" userId="47e1512d-562f-482f-b765-2bb88f8643fa" providerId="ADAL" clId="{B592F19F-9CC7-4566-A064-A5808A5B7C20}" dt="2020-10-01T07:00:57.439" v="306" actId="20577"/>
          <ac:spMkLst>
            <pc:docMk/>
            <pc:sldMk cId="3811679722" sldId="269"/>
            <ac:spMk id="3" creationId="{A189038A-19DB-4F75-B565-CF0D1DCBB074}"/>
          </ac:spMkLst>
        </pc:spChg>
        <pc:spChg chg="add mod">
          <ac:chgData name="tiphaine laurent" userId="47e1512d-562f-482f-b765-2bb88f8643fa" providerId="ADAL" clId="{B592F19F-9CC7-4566-A064-A5808A5B7C20}" dt="2020-10-01T06:59:33.127" v="287" actId="20577"/>
          <ac:spMkLst>
            <pc:docMk/>
            <pc:sldMk cId="3811679722" sldId="269"/>
            <ac:spMk id="5" creationId="{6CE2DA81-95C2-42BC-B41A-680BE7BE00C4}"/>
          </ac:spMkLst>
        </pc:spChg>
        <pc:spChg chg="add mod">
          <ac:chgData name="tiphaine laurent" userId="47e1512d-562f-482f-b765-2bb88f8643fa" providerId="ADAL" clId="{B592F19F-9CC7-4566-A064-A5808A5B7C20}" dt="2020-10-01T06:59:44.843" v="290" actId="1076"/>
          <ac:spMkLst>
            <pc:docMk/>
            <pc:sldMk cId="3811679722" sldId="269"/>
            <ac:spMk id="8" creationId="{C7A80B0F-ABC1-4B20-ACA0-DC9822FBA936}"/>
          </ac:spMkLst>
        </pc:spChg>
        <pc:spChg chg="add">
          <ac:chgData name="tiphaine laurent" userId="47e1512d-562f-482f-b765-2bb88f8643fa" providerId="ADAL" clId="{B592F19F-9CC7-4566-A064-A5808A5B7C20}" dt="2020-10-01T07:00:44.377" v="303" actId="22"/>
          <ac:spMkLst>
            <pc:docMk/>
            <pc:sldMk cId="3811679722" sldId="269"/>
            <ac:spMk id="9" creationId="{F435A651-E8A5-42F6-A893-FA35130E7A5A}"/>
          </ac:spMkLst>
        </pc:spChg>
        <pc:spChg chg="mod">
          <ac:chgData name="tiphaine laurent" userId="47e1512d-562f-482f-b765-2bb88f8643fa" providerId="ADAL" clId="{B592F19F-9CC7-4566-A064-A5808A5B7C20}" dt="2020-10-01T07:00:51.244" v="304" actId="1076"/>
          <ac:spMkLst>
            <pc:docMk/>
            <pc:sldMk cId="3811679722" sldId="269"/>
            <ac:spMk id="21" creationId="{7BF83664-416F-421B-897D-B524C2D82A2C}"/>
          </ac:spMkLst>
        </pc:spChg>
        <pc:spChg chg="add mod">
          <ac:chgData name="tiphaine laurent" userId="47e1512d-562f-482f-b765-2bb88f8643fa" providerId="ADAL" clId="{B592F19F-9CC7-4566-A064-A5808A5B7C20}" dt="2020-10-01T07:04:37.096" v="355" actId="1076"/>
          <ac:spMkLst>
            <pc:docMk/>
            <pc:sldMk cId="3811679722" sldId="269"/>
            <ac:spMk id="24" creationId="{5B9B93ED-0150-4ABA-BEAF-A80BF66962CE}"/>
          </ac:spMkLst>
        </pc:spChg>
        <pc:cxnChg chg="mod">
          <ac:chgData name="tiphaine laurent" userId="47e1512d-562f-482f-b765-2bb88f8643fa" providerId="ADAL" clId="{B592F19F-9CC7-4566-A064-A5808A5B7C20}" dt="2020-10-01T07:05:32.679" v="380" actId="14100"/>
          <ac:cxnSpMkLst>
            <pc:docMk/>
            <pc:sldMk cId="3811679722" sldId="269"/>
            <ac:cxnSpMk id="7" creationId="{89480884-F70E-4476-9234-6DC39CE85CFA}"/>
          </ac:cxnSpMkLst>
        </pc:cxnChg>
        <pc:cxnChg chg="add mod">
          <ac:chgData name="tiphaine laurent" userId="47e1512d-562f-482f-b765-2bb88f8643fa" providerId="ADAL" clId="{B592F19F-9CC7-4566-A064-A5808A5B7C20}" dt="2020-10-01T07:04:06.992" v="347" actId="208"/>
          <ac:cxnSpMkLst>
            <pc:docMk/>
            <pc:sldMk cId="3811679722" sldId="269"/>
            <ac:cxnSpMk id="13" creationId="{55E41364-0143-4069-B1A7-C2B29C350A81}"/>
          </ac:cxnSpMkLst>
        </pc:cxnChg>
        <pc:cxnChg chg="add mod">
          <ac:chgData name="tiphaine laurent" userId="47e1512d-562f-482f-b765-2bb88f8643fa" providerId="ADAL" clId="{B592F19F-9CC7-4566-A064-A5808A5B7C20}" dt="2020-10-01T07:03:43.287" v="342"/>
          <ac:cxnSpMkLst>
            <pc:docMk/>
            <pc:sldMk cId="3811679722" sldId="269"/>
            <ac:cxnSpMk id="20" creationId="{E2739AA0-AB3E-42A9-A623-396C0145C3DC}"/>
          </ac:cxnSpMkLst>
        </pc:cxnChg>
        <pc:cxnChg chg="mod">
          <ac:chgData name="tiphaine laurent" userId="47e1512d-562f-482f-b765-2bb88f8643fa" providerId="ADAL" clId="{B592F19F-9CC7-4566-A064-A5808A5B7C20}" dt="2020-10-01T07:00:51.244" v="304" actId="1076"/>
          <ac:cxnSpMkLst>
            <pc:docMk/>
            <pc:sldMk cId="3811679722" sldId="269"/>
            <ac:cxnSpMk id="23" creationId="{73DA6B45-E50C-4DFF-AAFB-39E4954D44CB}"/>
          </ac:cxnSpMkLst>
        </pc:cxnChg>
        <pc:cxnChg chg="add mod">
          <ac:chgData name="tiphaine laurent" userId="47e1512d-562f-482f-b765-2bb88f8643fa" providerId="ADAL" clId="{B592F19F-9CC7-4566-A064-A5808A5B7C20}" dt="2020-10-01T07:04:37.096" v="355" actId="1076"/>
          <ac:cxnSpMkLst>
            <pc:docMk/>
            <pc:sldMk cId="3811679722" sldId="269"/>
            <ac:cxnSpMk id="25" creationId="{ECC4D6A3-6300-40E4-B668-C0ADB35BE310}"/>
          </ac:cxnSpMkLst>
        </pc:cxnChg>
      </pc:sldChg>
      <pc:sldChg chg="addSp delSp modSp add mod">
        <pc:chgData name="tiphaine laurent" userId="47e1512d-562f-482f-b765-2bb88f8643fa" providerId="ADAL" clId="{B592F19F-9CC7-4566-A064-A5808A5B7C20}" dt="2020-10-01T07:31:53.915" v="386" actId="478"/>
        <pc:sldMkLst>
          <pc:docMk/>
          <pc:sldMk cId="856888571" sldId="270"/>
        </pc:sldMkLst>
        <pc:spChg chg="mod">
          <ac:chgData name="tiphaine laurent" userId="47e1512d-562f-482f-b765-2bb88f8643fa" providerId="ADAL" clId="{B592F19F-9CC7-4566-A064-A5808A5B7C20}" dt="2020-10-01T07:03:15.089" v="337"/>
          <ac:spMkLst>
            <pc:docMk/>
            <pc:sldMk cId="856888571" sldId="270"/>
            <ac:spMk id="2" creationId="{E517851D-8C92-414A-BEA7-4A57A56E3766}"/>
          </ac:spMkLst>
        </pc:spChg>
        <pc:spChg chg="del">
          <ac:chgData name="tiphaine laurent" userId="47e1512d-562f-482f-b765-2bb88f8643fa" providerId="ADAL" clId="{B592F19F-9CC7-4566-A064-A5808A5B7C20}" dt="2020-10-01T06:59:54.445" v="293" actId="478"/>
          <ac:spMkLst>
            <pc:docMk/>
            <pc:sldMk cId="856888571" sldId="270"/>
            <ac:spMk id="3" creationId="{A189038A-19DB-4F75-B565-CF0D1DCBB074}"/>
          </ac:spMkLst>
        </pc:spChg>
        <pc:spChg chg="add mod">
          <ac:chgData name="tiphaine laurent" userId="47e1512d-562f-482f-b765-2bb88f8643fa" providerId="ADAL" clId="{B592F19F-9CC7-4566-A064-A5808A5B7C20}" dt="2020-10-01T06:59:58.484" v="294" actId="1076"/>
          <ac:spMkLst>
            <pc:docMk/>
            <pc:sldMk cId="856888571" sldId="270"/>
            <ac:spMk id="5" creationId="{382C8FFC-8D65-40A3-A5BD-58ADC11F8726}"/>
          </ac:spMkLst>
        </pc:spChg>
        <pc:spChg chg="add mod">
          <ac:chgData name="tiphaine laurent" userId="47e1512d-562f-482f-b765-2bb88f8643fa" providerId="ADAL" clId="{B592F19F-9CC7-4566-A064-A5808A5B7C20}" dt="2020-10-01T07:01:12.510" v="311" actId="20577"/>
          <ac:spMkLst>
            <pc:docMk/>
            <pc:sldMk cId="856888571" sldId="270"/>
            <ac:spMk id="8" creationId="{E0C643E9-7F9E-4ED2-B67A-5D19DAC79704}"/>
          </ac:spMkLst>
        </pc:spChg>
        <pc:spChg chg="add mod">
          <ac:chgData name="tiphaine laurent" userId="47e1512d-562f-482f-b765-2bb88f8643fa" providerId="ADAL" clId="{B592F19F-9CC7-4566-A064-A5808A5B7C20}" dt="2020-10-01T07:01:15.190" v="313" actId="20577"/>
          <ac:spMkLst>
            <pc:docMk/>
            <pc:sldMk cId="856888571" sldId="270"/>
            <ac:spMk id="9" creationId="{AC0F6A4D-D99C-4B50-890D-B35AD19B2B41}"/>
          </ac:spMkLst>
        </pc:spChg>
        <pc:spChg chg="add mod">
          <ac:chgData name="tiphaine laurent" userId="47e1512d-562f-482f-b765-2bb88f8643fa" providerId="ADAL" clId="{B592F19F-9CC7-4566-A064-A5808A5B7C20}" dt="2020-10-01T07:01:08.885" v="308" actId="1076"/>
          <ac:spMkLst>
            <pc:docMk/>
            <pc:sldMk cId="856888571" sldId="270"/>
            <ac:spMk id="11" creationId="{6F38A9E7-0CD6-429E-8F9F-9DA0292ECD2D}"/>
          </ac:spMkLst>
        </pc:spChg>
        <pc:spChg chg="mod">
          <ac:chgData name="tiphaine laurent" userId="47e1512d-562f-482f-b765-2bb88f8643fa" providerId="ADAL" clId="{B592F19F-9CC7-4566-A064-A5808A5B7C20}" dt="2020-10-01T07:01:21.983" v="314" actId="1076"/>
          <ac:spMkLst>
            <pc:docMk/>
            <pc:sldMk cId="856888571" sldId="270"/>
            <ac:spMk id="21" creationId="{7BF83664-416F-421B-897D-B524C2D82A2C}"/>
          </ac:spMkLst>
        </pc:spChg>
        <pc:spChg chg="add del mod">
          <ac:chgData name="tiphaine laurent" userId="47e1512d-562f-482f-b765-2bb88f8643fa" providerId="ADAL" clId="{B592F19F-9CC7-4566-A064-A5808A5B7C20}" dt="2020-10-01T07:04:43.098" v="357" actId="478"/>
          <ac:spMkLst>
            <pc:docMk/>
            <pc:sldMk cId="856888571" sldId="270"/>
            <ac:spMk id="26" creationId="{2025DAED-3715-4B60-A6D1-3CF7FA77DC69}"/>
          </ac:spMkLst>
        </pc:spChg>
        <pc:spChg chg="add mod">
          <ac:chgData name="tiphaine laurent" userId="47e1512d-562f-482f-b765-2bb88f8643fa" providerId="ADAL" clId="{B592F19F-9CC7-4566-A064-A5808A5B7C20}" dt="2020-10-01T07:05:07.213" v="378" actId="20577"/>
          <ac:spMkLst>
            <pc:docMk/>
            <pc:sldMk cId="856888571" sldId="270"/>
            <ac:spMk id="28" creationId="{58DA02F5-D519-4E8D-A8DC-B76DABAE397D}"/>
          </ac:spMkLst>
        </pc:spChg>
        <pc:inkChg chg="add del">
          <ac:chgData name="tiphaine laurent" userId="47e1512d-562f-482f-b765-2bb88f8643fa" providerId="ADAL" clId="{B592F19F-9CC7-4566-A064-A5808A5B7C20}" dt="2020-10-01T07:31:53.915" v="386" actId="478"/>
          <ac:inkMkLst>
            <pc:docMk/>
            <pc:sldMk cId="856888571" sldId="270"/>
            <ac:inkMk id="34" creationId="{62A7918E-5578-4D93-B290-7209FF23A0E8}"/>
          </ac:inkMkLst>
        </pc:inkChg>
        <pc:cxnChg chg="del mod">
          <ac:chgData name="tiphaine laurent" userId="47e1512d-562f-482f-b765-2bb88f8643fa" providerId="ADAL" clId="{B592F19F-9CC7-4566-A064-A5808A5B7C20}" dt="2020-10-01T07:05:39.574" v="382" actId="478"/>
          <ac:cxnSpMkLst>
            <pc:docMk/>
            <pc:sldMk cId="856888571" sldId="270"/>
            <ac:cxnSpMk id="7" creationId="{89480884-F70E-4476-9234-6DC39CE85CFA}"/>
          </ac:cxnSpMkLst>
        </pc:cxnChg>
        <pc:cxnChg chg="mod">
          <ac:chgData name="tiphaine laurent" userId="47e1512d-562f-482f-b765-2bb88f8643fa" providerId="ADAL" clId="{B592F19F-9CC7-4566-A064-A5808A5B7C20}" dt="2020-10-01T07:01:24.504" v="315" actId="14100"/>
          <ac:cxnSpMkLst>
            <pc:docMk/>
            <pc:sldMk cId="856888571" sldId="270"/>
            <ac:cxnSpMk id="23" creationId="{73DA6B45-E50C-4DFF-AAFB-39E4954D44CB}"/>
          </ac:cxnSpMkLst>
        </pc:cxnChg>
        <pc:cxnChg chg="add mod">
          <ac:chgData name="tiphaine laurent" userId="47e1512d-562f-482f-b765-2bb88f8643fa" providerId="ADAL" clId="{B592F19F-9CC7-4566-A064-A5808A5B7C20}" dt="2020-10-01T07:03:45.209" v="343"/>
          <ac:cxnSpMkLst>
            <pc:docMk/>
            <pc:sldMk cId="856888571" sldId="270"/>
            <ac:cxnSpMk id="24" creationId="{FF587D71-696C-4729-A020-66275E08440B}"/>
          </ac:cxnSpMkLst>
        </pc:cxnChg>
        <pc:cxnChg chg="add mod">
          <ac:chgData name="tiphaine laurent" userId="47e1512d-562f-482f-b765-2bb88f8643fa" providerId="ADAL" clId="{B592F19F-9CC7-4566-A064-A5808A5B7C20}" dt="2020-10-01T07:04:11.772" v="349" actId="1076"/>
          <ac:cxnSpMkLst>
            <pc:docMk/>
            <pc:sldMk cId="856888571" sldId="270"/>
            <ac:cxnSpMk id="25" creationId="{C2ABC684-E397-4F41-8273-E5A13B2C5BF1}"/>
          </ac:cxnSpMkLst>
        </pc:cxnChg>
        <pc:cxnChg chg="add del mod">
          <ac:chgData name="tiphaine laurent" userId="47e1512d-562f-482f-b765-2bb88f8643fa" providerId="ADAL" clId="{B592F19F-9CC7-4566-A064-A5808A5B7C20}" dt="2020-10-01T07:04:43.098" v="357" actId="478"/>
          <ac:cxnSpMkLst>
            <pc:docMk/>
            <pc:sldMk cId="856888571" sldId="270"/>
            <ac:cxnSpMk id="27" creationId="{448A75A0-41C9-482F-B169-F5A245284234}"/>
          </ac:cxnSpMkLst>
        </pc:cxnChg>
        <pc:cxnChg chg="add mod">
          <ac:chgData name="tiphaine laurent" userId="47e1512d-562f-482f-b765-2bb88f8643fa" providerId="ADAL" clId="{B592F19F-9CC7-4566-A064-A5808A5B7C20}" dt="2020-10-01T07:05:01.307" v="362" actId="14100"/>
          <ac:cxnSpMkLst>
            <pc:docMk/>
            <pc:sldMk cId="856888571" sldId="270"/>
            <ac:cxnSpMk id="29" creationId="{E8517297-7273-4F48-BBAE-4C05B7ACCC15}"/>
          </ac:cxnSpMkLst>
        </pc:cxnChg>
      </pc:sldChg>
      <pc:sldChg chg="addSp delSp modSp add mod">
        <pc:chgData name="tiphaine laurent" userId="47e1512d-562f-482f-b765-2bb88f8643fa" providerId="ADAL" clId="{B592F19F-9CC7-4566-A064-A5808A5B7C20}" dt="2020-10-01T07:05:42.361" v="383" actId="478"/>
        <pc:sldMkLst>
          <pc:docMk/>
          <pc:sldMk cId="3131899790" sldId="271"/>
        </pc:sldMkLst>
        <pc:spChg chg="mod">
          <ac:chgData name="tiphaine laurent" userId="47e1512d-562f-482f-b765-2bb88f8643fa" providerId="ADAL" clId="{B592F19F-9CC7-4566-A064-A5808A5B7C20}" dt="2020-10-01T07:03:17.317" v="338"/>
          <ac:spMkLst>
            <pc:docMk/>
            <pc:sldMk cId="3131899790" sldId="271"/>
            <ac:spMk id="2" creationId="{E517851D-8C92-414A-BEA7-4A57A56E3766}"/>
          </ac:spMkLst>
        </pc:spChg>
        <pc:spChg chg="del">
          <ac:chgData name="tiphaine laurent" userId="47e1512d-562f-482f-b765-2bb88f8643fa" providerId="ADAL" clId="{B592F19F-9CC7-4566-A064-A5808A5B7C20}" dt="2020-10-01T07:00:07.400" v="297" actId="478"/>
          <ac:spMkLst>
            <pc:docMk/>
            <pc:sldMk cId="3131899790" sldId="271"/>
            <ac:spMk id="3" creationId="{A189038A-19DB-4F75-B565-CF0D1DCBB074}"/>
          </ac:spMkLst>
        </pc:spChg>
        <pc:spChg chg="mod">
          <ac:chgData name="tiphaine laurent" userId="47e1512d-562f-482f-b765-2bb88f8643fa" providerId="ADAL" clId="{B592F19F-9CC7-4566-A064-A5808A5B7C20}" dt="2020-10-01T07:02:52.556" v="328" actId="20577"/>
          <ac:spMkLst>
            <pc:docMk/>
            <pc:sldMk cId="3131899790" sldId="271"/>
            <ac:spMk id="5" creationId="{EB897F94-7D53-4978-BB19-131DC98BAA3D}"/>
          </ac:spMkLst>
        </pc:spChg>
        <pc:spChg chg="add mod">
          <ac:chgData name="tiphaine laurent" userId="47e1512d-562f-482f-b765-2bb88f8643fa" providerId="ADAL" clId="{B592F19F-9CC7-4566-A064-A5808A5B7C20}" dt="2020-10-01T07:00:12.406" v="298" actId="1076"/>
          <ac:spMkLst>
            <pc:docMk/>
            <pc:sldMk cId="3131899790" sldId="271"/>
            <ac:spMk id="8" creationId="{E9535223-CAB3-4B4C-A85C-ACD12E788E2E}"/>
          </ac:spMkLst>
        </pc:spChg>
        <pc:spChg chg="add mod">
          <ac:chgData name="tiphaine laurent" userId="47e1512d-562f-482f-b765-2bb88f8643fa" providerId="ADAL" clId="{B592F19F-9CC7-4566-A064-A5808A5B7C20}" dt="2020-10-01T07:01:34.756" v="318" actId="20577"/>
          <ac:spMkLst>
            <pc:docMk/>
            <pc:sldMk cId="3131899790" sldId="271"/>
            <ac:spMk id="9" creationId="{BA8FB800-F46A-4813-A2CF-88397AB442DD}"/>
          </ac:spMkLst>
        </pc:spChg>
        <pc:spChg chg="add mod">
          <ac:chgData name="tiphaine laurent" userId="47e1512d-562f-482f-b765-2bb88f8643fa" providerId="ADAL" clId="{B592F19F-9CC7-4566-A064-A5808A5B7C20}" dt="2020-10-01T07:01:37.052" v="321" actId="20577"/>
          <ac:spMkLst>
            <pc:docMk/>
            <pc:sldMk cId="3131899790" sldId="271"/>
            <ac:spMk id="11" creationId="{672B5496-FBC7-4B63-8511-CF969025D0BD}"/>
          </ac:spMkLst>
        </pc:spChg>
        <pc:spChg chg="add mod">
          <ac:chgData name="tiphaine laurent" userId="47e1512d-562f-482f-b765-2bb88f8643fa" providerId="ADAL" clId="{B592F19F-9CC7-4566-A064-A5808A5B7C20}" dt="2020-10-01T07:01:32.945" v="317" actId="1076"/>
          <ac:spMkLst>
            <pc:docMk/>
            <pc:sldMk cId="3131899790" sldId="271"/>
            <ac:spMk id="13" creationId="{2300E7EC-E4BF-45F1-B212-3C4BFBD3E4B9}"/>
          </ac:spMkLst>
        </pc:spChg>
        <pc:spChg chg="mod">
          <ac:chgData name="tiphaine laurent" userId="47e1512d-562f-482f-b765-2bb88f8643fa" providerId="ADAL" clId="{B592F19F-9CC7-4566-A064-A5808A5B7C20}" dt="2020-10-01T07:02:41.553" v="322" actId="1076"/>
          <ac:spMkLst>
            <pc:docMk/>
            <pc:sldMk cId="3131899790" sldId="271"/>
            <ac:spMk id="21" creationId="{7BF83664-416F-421B-897D-B524C2D82A2C}"/>
          </ac:spMkLst>
        </pc:spChg>
        <pc:spChg chg="add mod">
          <ac:chgData name="tiphaine laurent" userId="47e1512d-562f-482f-b765-2bb88f8643fa" providerId="ADAL" clId="{B592F19F-9CC7-4566-A064-A5808A5B7C20}" dt="2020-10-01T07:05:14.734" v="379"/>
          <ac:spMkLst>
            <pc:docMk/>
            <pc:sldMk cId="3131899790" sldId="271"/>
            <ac:spMk id="26" creationId="{BF25EEDB-CD57-47A7-A451-C77EB23E06E4}"/>
          </ac:spMkLst>
        </pc:spChg>
        <pc:cxnChg chg="del">
          <ac:chgData name="tiphaine laurent" userId="47e1512d-562f-482f-b765-2bb88f8643fa" providerId="ADAL" clId="{B592F19F-9CC7-4566-A064-A5808A5B7C20}" dt="2020-10-01T07:05:42.361" v="383" actId="478"/>
          <ac:cxnSpMkLst>
            <pc:docMk/>
            <pc:sldMk cId="3131899790" sldId="271"/>
            <ac:cxnSpMk id="7" creationId="{89480884-F70E-4476-9234-6DC39CE85CFA}"/>
          </ac:cxnSpMkLst>
        </pc:cxnChg>
        <pc:cxnChg chg="mod">
          <ac:chgData name="tiphaine laurent" userId="47e1512d-562f-482f-b765-2bb88f8643fa" providerId="ADAL" clId="{B592F19F-9CC7-4566-A064-A5808A5B7C20}" dt="2020-10-01T07:02:41.553" v="322" actId="1076"/>
          <ac:cxnSpMkLst>
            <pc:docMk/>
            <pc:sldMk cId="3131899790" sldId="271"/>
            <ac:cxnSpMk id="23" creationId="{73DA6B45-E50C-4DFF-AAFB-39E4954D44CB}"/>
          </ac:cxnSpMkLst>
        </pc:cxnChg>
        <pc:cxnChg chg="add mod">
          <ac:chgData name="tiphaine laurent" userId="47e1512d-562f-482f-b765-2bb88f8643fa" providerId="ADAL" clId="{B592F19F-9CC7-4566-A064-A5808A5B7C20}" dt="2020-10-01T07:03:46.723" v="344"/>
          <ac:cxnSpMkLst>
            <pc:docMk/>
            <pc:sldMk cId="3131899790" sldId="271"/>
            <ac:cxnSpMk id="24" creationId="{D648685C-E793-40FD-B866-C764DC30269D}"/>
          </ac:cxnSpMkLst>
        </pc:cxnChg>
        <pc:cxnChg chg="add mod">
          <ac:chgData name="tiphaine laurent" userId="47e1512d-562f-482f-b765-2bb88f8643fa" providerId="ADAL" clId="{B592F19F-9CC7-4566-A064-A5808A5B7C20}" dt="2020-10-01T07:04:16.596" v="351" actId="1076"/>
          <ac:cxnSpMkLst>
            <pc:docMk/>
            <pc:sldMk cId="3131899790" sldId="271"/>
            <ac:cxnSpMk id="25" creationId="{9F0615C2-0FA7-4A3C-8468-FE2A0C5B0F8E}"/>
          </ac:cxnSpMkLst>
        </pc:cxnChg>
        <pc:cxnChg chg="add mod">
          <ac:chgData name="tiphaine laurent" userId="47e1512d-562f-482f-b765-2bb88f8643fa" providerId="ADAL" clId="{B592F19F-9CC7-4566-A064-A5808A5B7C20}" dt="2020-10-01T07:05:14.734" v="379"/>
          <ac:cxnSpMkLst>
            <pc:docMk/>
            <pc:sldMk cId="3131899790" sldId="271"/>
            <ac:cxnSpMk id="27" creationId="{E35127C8-EE74-49DA-8BE2-059CEF279265}"/>
          </ac:cxnSpMkLst>
        </pc:cxnChg>
      </pc:sldChg>
      <pc:sldChg chg="addSp delSp modSp add mod">
        <pc:chgData name="tiphaine laurent" userId="47e1512d-562f-482f-b765-2bb88f8643fa" providerId="ADAL" clId="{B592F19F-9CC7-4566-A064-A5808A5B7C20}" dt="2020-10-01T07:05:44.275" v="384" actId="478"/>
        <pc:sldMkLst>
          <pc:docMk/>
          <pc:sldMk cId="2343619555" sldId="272"/>
        </pc:sldMkLst>
        <pc:spChg chg="mod">
          <ac:chgData name="tiphaine laurent" userId="47e1512d-562f-482f-b765-2bb88f8643fa" providerId="ADAL" clId="{B592F19F-9CC7-4566-A064-A5808A5B7C20}" dt="2020-10-01T07:03:18.918" v="339"/>
          <ac:spMkLst>
            <pc:docMk/>
            <pc:sldMk cId="2343619555" sldId="272"/>
            <ac:spMk id="2" creationId="{E517851D-8C92-414A-BEA7-4A57A56E3766}"/>
          </ac:spMkLst>
        </pc:spChg>
        <pc:spChg chg="del">
          <ac:chgData name="tiphaine laurent" userId="47e1512d-562f-482f-b765-2bb88f8643fa" providerId="ADAL" clId="{B592F19F-9CC7-4566-A064-A5808A5B7C20}" dt="2020-10-01T07:00:19.025" v="301" actId="478"/>
          <ac:spMkLst>
            <pc:docMk/>
            <pc:sldMk cId="2343619555" sldId="272"/>
            <ac:spMk id="3" creationId="{A189038A-19DB-4F75-B565-CF0D1DCBB074}"/>
          </ac:spMkLst>
        </pc:spChg>
        <pc:spChg chg="add mod">
          <ac:chgData name="tiphaine laurent" userId="47e1512d-562f-482f-b765-2bb88f8643fa" providerId="ADAL" clId="{B592F19F-9CC7-4566-A064-A5808A5B7C20}" dt="2020-10-01T07:00:25.616" v="302" actId="1076"/>
          <ac:spMkLst>
            <pc:docMk/>
            <pc:sldMk cId="2343619555" sldId="272"/>
            <ac:spMk id="5" creationId="{E5A0B8E9-4E41-4413-A965-7BC2C9856C92}"/>
          </ac:spMkLst>
        </pc:spChg>
        <pc:spChg chg="add mod">
          <ac:chgData name="tiphaine laurent" userId="47e1512d-562f-482f-b765-2bb88f8643fa" providerId="ADAL" clId="{B592F19F-9CC7-4566-A064-A5808A5B7C20}" dt="2020-10-01T07:03:05.545" v="333" actId="20577"/>
          <ac:spMkLst>
            <pc:docMk/>
            <pc:sldMk cId="2343619555" sldId="272"/>
            <ac:spMk id="8" creationId="{8965D322-5F55-4015-B5F0-7046DFEF773B}"/>
          </ac:spMkLst>
        </pc:spChg>
        <pc:spChg chg="add mod">
          <ac:chgData name="tiphaine laurent" userId="47e1512d-562f-482f-b765-2bb88f8643fa" providerId="ADAL" clId="{B592F19F-9CC7-4566-A064-A5808A5B7C20}" dt="2020-10-01T07:03:06.875" v="335" actId="20577"/>
          <ac:spMkLst>
            <pc:docMk/>
            <pc:sldMk cId="2343619555" sldId="272"/>
            <ac:spMk id="9" creationId="{EDC7BB24-A66F-4053-98D7-9770A7489E8D}"/>
          </ac:spMkLst>
        </pc:spChg>
        <pc:spChg chg="add mod">
          <ac:chgData name="tiphaine laurent" userId="47e1512d-562f-482f-b765-2bb88f8643fa" providerId="ADAL" clId="{B592F19F-9CC7-4566-A064-A5808A5B7C20}" dt="2020-10-01T07:03:03.060" v="330" actId="1076"/>
          <ac:spMkLst>
            <pc:docMk/>
            <pc:sldMk cId="2343619555" sldId="272"/>
            <ac:spMk id="11" creationId="{04BA2560-C54E-4CFC-9ABD-68F8C89F4C9E}"/>
          </ac:spMkLst>
        </pc:spChg>
        <pc:cxnChg chg="del">
          <ac:chgData name="tiphaine laurent" userId="47e1512d-562f-482f-b765-2bb88f8643fa" providerId="ADAL" clId="{B592F19F-9CC7-4566-A064-A5808A5B7C20}" dt="2020-10-01T07:05:44.275" v="384" actId="478"/>
          <ac:cxnSpMkLst>
            <pc:docMk/>
            <pc:sldMk cId="2343619555" sldId="272"/>
            <ac:cxnSpMk id="7" creationId="{89480884-F70E-4476-9234-6DC39CE85CFA}"/>
          </ac:cxnSpMkLst>
        </pc:cxnChg>
        <pc:cxnChg chg="add mod">
          <ac:chgData name="tiphaine laurent" userId="47e1512d-562f-482f-b765-2bb88f8643fa" providerId="ADAL" clId="{B592F19F-9CC7-4566-A064-A5808A5B7C20}" dt="2020-10-01T07:03:47.604" v="345"/>
          <ac:cxnSpMkLst>
            <pc:docMk/>
            <pc:sldMk cId="2343619555" sldId="272"/>
            <ac:cxnSpMk id="22" creationId="{0A45C5DC-0501-4FD3-A96F-B058D29E2C34}"/>
          </ac:cxnSpMkLst>
        </pc:cxnChg>
        <pc:cxnChg chg="mod">
          <ac:chgData name="tiphaine laurent" userId="47e1512d-562f-482f-b765-2bb88f8643fa" providerId="ADAL" clId="{B592F19F-9CC7-4566-A064-A5808A5B7C20}" dt="2020-10-01T07:00:19.025" v="301" actId="478"/>
          <ac:cxnSpMkLst>
            <pc:docMk/>
            <pc:sldMk cId="2343619555" sldId="272"/>
            <ac:cxnSpMk id="23" creationId="{73DA6B45-E50C-4DFF-AAFB-39E4954D44CB}"/>
          </ac:cxnSpMkLst>
        </pc:cxnChg>
        <pc:cxnChg chg="add mod">
          <ac:chgData name="tiphaine laurent" userId="47e1512d-562f-482f-b765-2bb88f8643fa" providerId="ADAL" clId="{B592F19F-9CC7-4566-A064-A5808A5B7C20}" dt="2020-10-01T07:04:21.765" v="353" actId="1076"/>
          <ac:cxnSpMkLst>
            <pc:docMk/>
            <pc:sldMk cId="2343619555" sldId="272"/>
            <ac:cxnSpMk id="24" creationId="{5658D6F9-D589-4A00-8FCB-65A70F46DD1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5F2D6-DE71-4EB1-9669-FC8C7F0B39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FibonaCci</a:t>
            </a:r>
            <a:r>
              <a:rPr lang="fr-FR" dirty="0"/>
              <a:t> HEAP	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D955F6-6C5F-40B7-B0D7-ED989BB4D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Arbre de données</a:t>
            </a:r>
          </a:p>
        </p:txBody>
      </p:sp>
    </p:spTree>
    <p:extLst>
      <p:ext uri="{BB962C8B-B14F-4D97-AF65-F5344CB8AC3E}">
        <p14:creationId xmlns:p14="http://schemas.microsoft.com/office/powerpoint/2010/main" val="323355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CA08E4-B55C-4CBA-8A8A-F6E7B963880C}"/>
              </a:ext>
            </a:extLst>
          </p:cNvPr>
          <p:cNvSpPr/>
          <p:nvPr/>
        </p:nvSpPr>
        <p:spPr>
          <a:xfrm>
            <a:off x="905347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554B94-F045-4FEA-984D-5C7314FAC83A}"/>
              </a:ext>
            </a:extLst>
          </p:cNvPr>
          <p:cNvSpPr/>
          <p:nvPr/>
        </p:nvSpPr>
        <p:spPr>
          <a:xfrm>
            <a:off x="6323839" y="83744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5DD5E5-6A2A-4548-A08C-DD931FBD3769}"/>
              </a:ext>
            </a:extLst>
          </p:cNvPr>
          <p:cNvSpPr/>
          <p:nvPr/>
        </p:nvSpPr>
        <p:spPr>
          <a:xfrm>
            <a:off x="4531255" y="843481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00056-17C3-4074-8CC8-640819CC4C2F}"/>
              </a:ext>
            </a:extLst>
          </p:cNvPr>
          <p:cNvSpPr/>
          <p:nvPr/>
        </p:nvSpPr>
        <p:spPr>
          <a:xfrm>
            <a:off x="3621383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7E7D27-0EE7-40E3-9ABC-5EFBAF6DC89F}"/>
              </a:ext>
            </a:extLst>
          </p:cNvPr>
          <p:cNvSpPr/>
          <p:nvPr/>
        </p:nvSpPr>
        <p:spPr>
          <a:xfrm>
            <a:off x="2725091" y="852535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FD576F-8FCA-494F-9393-A5883588CF16}"/>
              </a:ext>
            </a:extLst>
          </p:cNvPr>
          <p:cNvSpPr/>
          <p:nvPr/>
        </p:nvSpPr>
        <p:spPr>
          <a:xfrm>
            <a:off x="1815219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5ACC9E-D875-42F3-B41A-611CE3547416}"/>
              </a:ext>
            </a:extLst>
          </p:cNvPr>
          <p:cNvSpPr/>
          <p:nvPr/>
        </p:nvSpPr>
        <p:spPr>
          <a:xfrm>
            <a:off x="5413967" y="837445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27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BF83664-416F-421B-897D-B524C2D82A2C}"/>
              </a:ext>
            </a:extLst>
          </p:cNvPr>
          <p:cNvSpPr txBox="1"/>
          <p:nvPr/>
        </p:nvSpPr>
        <p:spPr>
          <a:xfrm>
            <a:off x="3345219" y="117695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Minimum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3DA6B45-E50C-4DFF-AAFB-39E4954D44CB}"/>
              </a:ext>
            </a:extLst>
          </p:cNvPr>
          <p:cNvCxnSpPr>
            <a:stCxn id="21" idx="2"/>
            <a:endCxn id="12" idx="0"/>
          </p:cNvCxnSpPr>
          <p:nvPr/>
        </p:nvCxnSpPr>
        <p:spPr>
          <a:xfrm>
            <a:off x="3947307" y="487027"/>
            <a:ext cx="1" cy="363999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517851D-8C92-414A-BEA7-4A57A56E3766}"/>
              </a:ext>
            </a:extLst>
          </p:cNvPr>
          <p:cNvSpPr txBox="1"/>
          <p:nvPr/>
        </p:nvSpPr>
        <p:spPr>
          <a:xfrm>
            <a:off x="1815219" y="4671588"/>
            <a:ext cx="1616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Insertion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89038A-19DB-4F75-B565-CF0D1DCBB074}"/>
              </a:ext>
            </a:extLst>
          </p:cNvPr>
          <p:cNvSpPr/>
          <p:nvPr/>
        </p:nvSpPr>
        <p:spPr>
          <a:xfrm>
            <a:off x="7206550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480884-F70E-4476-9234-6DC39CE85CFA}"/>
              </a:ext>
            </a:extLst>
          </p:cNvPr>
          <p:cNvCxnSpPr>
            <a:cxnSpLocks/>
          </p:cNvCxnSpPr>
          <p:nvPr/>
        </p:nvCxnSpPr>
        <p:spPr>
          <a:xfrm flipV="1">
            <a:off x="5183104" y="1475715"/>
            <a:ext cx="2041561" cy="3114393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EB897F94-7D53-4978-BB19-131DC98BAA3D}"/>
              </a:ext>
            </a:extLst>
          </p:cNvPr>
          <p:cNvSpPr txBox="1"/>
          <p:nvPr/>
        </p:nvSpPr>
        <p:spPr>
          <a:xfrm>
            <a:off x="7077862" y="162057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0 &lt; 1 ?</a:t>
            </a:r>
          </a:p>
        </p:txBody>
      </p:sp>
    </p:spTree>
    <p:extLst>
      <p:ext uri="{BB962C8B-B14F-4D97-AF65-F5344CB8AC3E}">
        <p14:creationId xmlns:p14="http://schemas.microsoft.com/office/powerpoint/2010/main" val="16322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CA08E4-B55C-4CBA-8A8A-F6E7B963880C}"/>
              </a:ext>
            </a:extLst>
          </p:cNvPr>
          <p:cNvSpPr/>
          <p:nvPr/>
        </p:nvSpPr>
        <p:spPr>
          <a:xfrm>
            <a:off x="905347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554B94-F045-4FEA-984D-5C7314FAC83A}"/>
              </a:ext>
            </a:extLst>
          </p:cNvPr>
          <p:cNvSpPr/>
          <p:nvPr/>
        </p:nvSpPr>
        <p:spPr>
          <a:xfrm>
            <a:off x="6323839" y="83744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5DD5E5-6A2A-4548-A08C-DD931FBD3769}"/>
              </a:ext>
            </a:extLst>
          </p:cNvPr>
          <p:cNvSpPr/>
          <p:nvPr/>
        </p:nvSpPr>
        <p:spPr>
          <a:xfrm>
            <a:off x="4531255" y="843481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00056-17C3-4074-8CC8-640819CC4C2F}"/>
              </a:ext>
            </a:extLst>
          </p:cNvPr>
          <p:cNvSpPr/>
          <p:nvPr/>
        </p:nvSpPr>
        <p:spPr>
          <a:xfrm>
            <a:off x="3621383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7E7D27-0EE7-40E3-9ABC-5EFBAF6DC89F}"/>
              </a:ext>
            </a:extLst>
          </p:cNvPr>
          <p:cNvSpPr/>
          <p:nvPr/>
        </p:nvSpPr>
        <p:spPr>
          <a:xfrm>
            <a:off x="2725091" y="852535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FD576F-8FCA-494F-9393-A5883588CF16}"/>
              </a:ext>
            </a:extLst>
          </p:cNvPr>
          <p:cNvSpPr/>
          <p:nvPr/>
        </p:nvSpPr>
        <p:spPr>
          <a:xfrm>
            <a:off x="1815219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5ACC9E-D875-42F3-B41A-611CE3547416}"/>
              </a:ext>
            </a:extLst>
          </p:cNvPr>
          <p:cNvSpPr/>
          <p:nvPr/>
        </p:nvSpPr>
        <p:spPr>
          <a:xfrm>
            <a:off x="5413967" y="837445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27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BF83664-416F-421B-897D-B524C2D82A2C}"/>
              </a:ext>
            </a:extLst>
          </p:cNvPr>
          <p:cNvSpPr txBox="1"/>
          <p:nvPr/>
        </p:nvSpPr>
        <p:spPr>
          <a:xfrm>
            <a:off x="6930385" y="8148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Minimum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3DA6B45-E50C-4DFF-AAFB-39E4954D44CB}"/>
              </a:ext>
            </a:extLst>
          </p:cNvPr>
          <p:cNvCxnSpPr>
            <a:cxnSpLocks/>
            <a:stCxn id="21" idx="2"/>
            <a:endCxn id="3" idx="0"/>
          </p:cNvCxnSpPr>
          <p:nvPr/>
        </p:nvCxnSpPr>
        <p:spPr>
          <a:xfrm>
            <a:off x="7532473" y="450813"/>
            <a:ext cx="2" cy="400213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517851D-8C92-414A-BEA7-4A57A56E3766}"/>
              </a:ext>
            </a:extLst>
          </p:cNvPr>
          <p:cNvSpPr txBox="1"/>
          <p:nvPr/>
        </p:nvSpPr>
        <p:spPr>
          <a:xfrm>
            <a:off x="1815219" y="4671588"/>
            <a:ext cx="1616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Insertion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89038A-19DB-4F75-B565-CF0D1DCBB074}"/>
              </a:ext>
            </a:extLst>
          </p:cNvPr>
          <p:cNvSpPr/>
          <p:nvPr/>
        </p:nvSpPr>
        <p:spPr>
          <a:xfrm>
            <a:off x="7206550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480884-F70E-4476-9234-6DC39CE85CFA}"/>
              </a:ext>
            </a:extLst>
          </p:cNvPr>
          <p:cNvCxnSpPr>
            <a:cxnSpLocks/>
          </p:cNvCxnSpPr>
          <p:nvPr/>
        </p:nvCxnSpPr>
        <p:spPr>
          <a:xfrm flipV="1">
            <a:off x="5183104" y="1475715"/>
            <a:ext cx="2041561" cy="3114393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553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CA08E4-B55C-4CBA-8A8A-F6E7B963880C}"/>
              </a:ext>
            </a:extLst>
          </p:cNvPr>
          <p:cNvSpPr/>
          <p:nvPr/>
        </p:nvSpPr>
        <p:spPr>
          <a:xfrm>
            <a:off x="905347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554B94-F045-4FEA-984D-5C7314FAC83A}"/>
              </a:ext>
            </a:extLst>
          </p:cNvPr>
          <p:cNvSpPr/>
          <p:nvPr/>
        </p:nvSpPr>
        <p:spPr>
          <a:xfrm>
            <a:off x="6323839" y="83744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5DD5E5-6A2A-4548-A08C-DD931FBD3769}"/>
              </a:ext>
            </a:extLst>
          </p:cNvPr>
          <p:cNvSpPr/>
          <p:nvPr/>
        </p:nvSpPr>
        <p:spPr>
          <a:xfrm>
            <a:off x="4531255" y="843481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00056-17C3-4074-8CC8-640819CC4C2F}"/>
              </a:ext>
            </a:extLst>
          </p:cNvPr>
          <p:cNvSpPr/>
          <p:nvPr/>
        </p:nvSpPr>
        <p:spPr>
          <a:xfrm>
            <a:off x="3621383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7E7D27-0EE7-40E3-9ABC-5EFBAF6DC89F}"/>
              </a:ext>
            </a:extLst>
          </p:cNvPr>
          <p:cNvSpPr/>
          <p:nvPr/>
        </p:nvSpPr>
        <p:spPr>
          <a:xfrm>
            <a:off x="2725091" y="852535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FD576F-8FCA-494F-9393-A5883588CF16}"/>
              </a:ext>
            </a:extLst>
          </p:cNvPr>
          <p:cNvSpPr/>
          <p:nvPr/>
        </p:nvSpPr>
        <p:spPr>
          <a:xfrm>
            <a:off x="1815219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5ACC9E-D875-42F3-B41A-611CE3547416}"/>
              </a:ext>
            </a:extLst>
          </p:cNvPr>
          <p:cNvSpPr/>
          <p:nvPr/>
        </p:nvSpPr>
        <p:spPr>
          <a:xfrm>
            <a:off x="5413967" y="837445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27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BF83664-416F-421B-897D-B524C2D82A2C}"/>
              </a:ext>
            </a:extLst>
          </p:cNvPr>
          <p:cNvSpPr txBox="1"/>
          <p:nvPr/>
        </p:nvSpPr>
        <p:spPr>
          <a:xfrm>
            <a:off x="6930385" y="8148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Minimum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3DA6B45-E50C-4DFF-AAFB-39E4954D44CB}"/>
              </a:ext>
            </a:extLst>
          </p:cNvPr>
          <p:cNvCxnSpPr>
            <a:cxnSpLocks/>
            <a:stCxn id="21" idx="2"/>
            <a:endCxn id="3" idx="0"/>
          </p:cNvCxnSpPr>
          <p:nvPr/>
        </p:nvCxnSpPr>
        <p:spPr>
          <a:xfrm>
            <a:off x="7532473" y="450813"/>
            <a:ext cx="2" cy="400213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517851D-8C92-414A-BEA7-4A57A56E3766}"/>
              </a:ext>
            </a:extLst>
          </p:cNvPr>
          <p:cNvSpPr txBox="1"/>
          <p:nvPr/>
        </p:nvSpPr>
        <p:spPr>
          <a:xfrm>
            <a:off x="1815219" y="4671588"/>
            <a:ext cx="3534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Trouver le minimum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89038A-19DB-4F75-B565-CF0D1DCBB074}"/>
              </a:ext>
            </a:extLst>
          </p:cNvPr>
          <p:cNvSpPr/>
          <p:nvPr/>
        </p:nvSpPr>
        <p:spPr>
          <a:xfrm>
            <a:off x="7206550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480884-F70E-4476-9234-6DC39CE85CFA}"/>
              </a:ext>
            </a:extLst>
          </p:cNvPr>
          <p:cNvCxnSpPr>
            <a:cxnSpLocks/>
          </p:cNvCxnSpPr>
          <p:nvPr/>
        </p:nvCxnSpPr>
        <p:spPr>
          <a:xfrm flipV="1">
            <a:off x="5183104" y="1475715"/>
            <a:ext cx="2041561" cy="3114393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869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CA08E4-B55C-4CBA-8A8A-F6E7B963880C}"/>
              </a:ext>
            </a:extLst>
          </p:cNvPr>
          <p:cNvSpPr/>
          <p:nvPr/>
        </p:nvSpPr>
        <p:spPr>
          <a:xfrm>
            <a:off x="905347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554B94-F045-4FEA-984D-5C7314FAC83A}"/>
              </a:ext>
            </a:extLst>
          </p:cNvPr>
          <p:cNvSpPr/>
          <p:nvPr/>
        </p:nvSpPr>
        <p:spPr>
          <a:xfrm>
            <a:off x="6323839" y="83744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5DD5E5-6A2A-4548-A08C-DD931FBD3769}"/>
              </a:ext>
            </a:extLst>
          </p:cNvPr>
          <p:cNvSpPr/>
          <p:nvPr/>
        </p:nvSpPr>
        <p:spPr>
          <a:xfrm>
            <a:off x="4531255" y="843481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00056-17C3-4074-8CC8-640819CC4C2F}"/>
              </a:ext>
            </a:extLst>
          </p:cNvPr>
          <p:cNvSpPr/>
          <p:nvPr/>
        </p:nvSpPr>
        <p:spPr>
          <a:xfrm>
            <a:off x="3621383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7E7D27-0EE7-40E3-9ABC-5EFBAF6DC89F}"/>
              </a:ext>
            </a:extLst>
          </p:cNvPr>
          <p:cNvSpPr/>
          <p:nvPr/>
        </p:nvSpPr>
        <p:spPr>
          <a:xfrm>
            <a:off x="2725091" y="852535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FD576F-8FCA-494F-9393-A5883588CF16}"/>
              </a:ext>
            </a:extLst>
          </p:cNvPr>
          <p:cNvSpPr/>
          <p:nvPr/>
        </p:nvSpPr>
        <p:spPr>
          <a:xfrm>
            <a:off x="1815219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5ACC9E-D875-42F3-B41A-611CE3547416}"/>
              </a:ext>
            </a:extLst>
          </p:cNvPr>
          <p:cNvSpPr/>
          <p:nvPr/>
        </p:nvSpPr>
        <p:spPr>
          <a:xfrm>
            <a:off x="5413967" y="837445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27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BF83664-416F-421B-897D-B524C2D82A2C}"/>
              </a:ext>
            </a:extLst>
          </p:cNvPr>
          <p:cNvSpPr txBox="1"/>
          <p:nvPr/>
        </p:nvSpPr>
        <p:spPr>
          <a:xfrm>
            <a:off x="6930385" y="8148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Minimum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3DA6B45-E50C-4DFF-AAFB-39E4954D44CB}"/>
              </a:ext>
            </a:extLst>
          </p:cNvPr>
          <p:cNvCxnSpPr>
            <a:cxnSpLocks/>
            <a:stCxn id="21" idx="2"/>
            <a:endCxn id="3" idx="0"/>
          </p:cNvCxnSpPr>
          <p:nvPr/>
        </p:nvCxnSpPr>
        <p:spPr>
          <a:xfrm>
            <a:off x="7532473" y="450813"/>
            <a:ext cx="2" cy="400213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517851D-8C92-414A-BEA7-4A57A56E3766}"/>
              </a:ext>
            </a:extLst>
          </p:cNvPr>
          <p:cNvSpPr txBox="1"/>
          <p:nvPr/>
        </p:nvSpPr>
        <p:spPr>
          <a:xfrm>
            <a:off x="1815219" y="4671588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Fusionner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89038A-19DB-4F75-B565-CF0D1DCBB074}"/>
              </a:ext>
            </a:extLst>
          </p:cNvPr>
          <p:cNvSpPr/>
          <p:nvPr/>
        </p:nvSpPr>
        <p:spPr>
          <a:xfrm>
            <a:off x="7206550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DCF4C61-4904-46A5-8CB0-95DB8F6FEDAF}"/>
              </a:ext>
            </a:extLst>
          </p:cNvPr>
          <p:cNvCxnSpPr/>
          <p:nvPr/>
        </p:nvCxnSpPr>
        <p:spPr>
          <a:xfrm>
            <a:off x="905347" y="1602463"/>
            <a:ext cx="6953052" cy="0"/>
          </a:xfrm>
          <a:prstGeom prst="line">
            <a:avLst/>
          </a:prstGeom>
          <a:ln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148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CA08E4-B55C-4CBA-8A8A-F6E7B963880C}"/>
              </a:ext>
            </a:extLst>
          </p:cNvPr>
          <p:cNvSpPr/>
          <p:nvPr/>
        </p:nvSpPr>
        <p:spPr>
          <a:xfrm>
            <a:off x="905347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554B94-F045-4FEA-984D-5C7314FAC83A}"/>
              </a:ext>
            </a:extLst>
          </p:cNvPr>
          <p:cNvSpPr/>
          <p:nvPr/>
        </p:nvSpPr>
        <p:spPr>
          <a:xfrm>
            <a:off x="6323839" y="83744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5DD5E5-6A2A-4548-A08C-DD931FBD3769}"/>
              </a:ext>
            </a:extLst>
          </p:cNvPr>
          <p:cNvSpPr/>
          <p:nvPr/>
        </p:nvSpPr>
        <p:spPr>
          <a:xfrm>
            <a:off x="4531255" y="843481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00056-17C3-4074-8CC8-640819CC4C2F}"/>
              </a:ext>
            </a:extLst>
          </p:cNvPr>
          <p:cNvSpPr/>
          <p:nvPr/>
        </p:nvSpPr>
        <p:spPr>
          <a:xfrm>
            <a:off x="3621383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7E7D27-0EE7-40E3-9ABC-5EFBAF6DC89F}"/>
              </a:ext>
            </a:extLst>
          </p:cNvPr>
          <p:cNvSpPr/>
          <p:nvPr/>
        </p:nvSpPr>
        <p:spPr>
          <a:xfrm>
            <a:off x="2725091" y="852535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FD576F-8FCA-494F-9393-A5883588CF16}"/>
              </a:ext>
            </a:extLst>
          </p:cNvPr>
          <p:cNvSpPr/>
          <p:nvPr/>
        </p:nvSpPr>
        <p:spPr>
          <a:xfrm>
            <a:off x="1815219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5ACC9E-D875-42F3-B41A-611CE3547416}"/>
              </a:ext>
            </a:extLst>
          </p:cNvPr>
          <p:cNvSpPr/>
          <p:nvPr/>
        </p:nvSpPr>
        <p:spPr>
          <a:xfrm>
            <a:off x="5413967" y="837445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27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BF83664-416F-421B-897D-B524C2D82A2C}"/>
              </a:ext>
            </a:extLst>
          </p:cNvPr>
          <p:cNvSpPr txBox="1"/>
          <p:nvPr/>
        </p:nvSpPr>
        <p:spPr>
          <a:xfrm>
            <a:off x="6912247" y="10411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Minimum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3DA6B45-E50C-4DFF-AAFB-39E4954D44CB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7514335" y="473446"/>
            <a:ext cx="1" cy="363999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517851D-8C92-414A-BEA7-4A57A56E3766}"/>
              </a:ext>
            </a:extLst>
          </p:cNvPr>
          <p:cNvSpPr txBox="1"/>
          <p:nvPr/>
        </p:nvSpPr>
        <p:spPr>
          <a:xfrm>
            <a:off x="1815219" y="4671588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Fusionner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89038A-19DB-4F75-B565-CF0D1DCBB074}"/>
              </a:ext>
            </a:extLst>
          </p:cNvPr>
          <p:cNvSpPr/>
          <p:nvPr/>
        </p:nvSpPr>
        <p:spPr>
          <a:xfrm>
            <a:off x="4427142" y="4620853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480884-F70E-4476-9234-6DC39CE85CFA}"/>
              </a:ext>
            </a:extLst>
          </p:cNvPr>
          <p:cNvCxnSpPr>
            <a:cxnSpLocks/>
          </p:cNvCxnSpPr>
          <p:nvPr/>
        </p:nvCxnSpPr>
        <p:spPr>
          <a:xfrm flipV="1">
            <a:off x="5183104" y="1240325"/>
            <a:ext cx="3191351" cy="3349784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CE2DA81-95C2-42BC-B41A-680BE7BE00C4}"/>
              </a:ext>
            </a:extLst>
          </p:cNvPr>
          <p:cNvSpPr/>
          <p:nvPr/>
        </p:nvSpPr>
        <p:spPr>
          <a:xfrm>
            <a:off x="5303819" y="4620852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A80B0F-ABC1-4B20-ACA0-DC9822FBA936}"/>
              </a:ext>
            </a:extLst>
          </p:cNvPr>
          <p:cNvSpPr/>
          <p:nvPr/>
        </p:nvSpPr>
        <p:spPr>
          <a:xfrm>
            <a:off x="6180496" y="4620853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35A651-E8A5-42F6-A893-FA35130E7A5A}"/>
              </a:ext>
            </a:extLst>
          </p:cNvPr>
          <p:cNvSpPr/>
          <p:nvPr/>
        </p:nvSpPr>
        <p:spPr>
          <a:xfrm>
            <a:off x="7206550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2739AA0-AB3E-42A9-A623-396C0145C3DC}"/>
              </a:ext>
            </a:extLst>
          </p:cNvPr>
          <p:cNvCxnSpPr/>
          <p:nvPr/>
        </p:nvCxnSpPr>
        <p:spPr>
          <a:xfrm>
            <a:off x="905347" y="1602463"/>
            <a:ext cx="6953052" cy="0"/>
          </a:xfrm>
          <a:prstGeom prst="line">
            <a:avLst/>
          </a:prstGeom>
          <a:ln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5E41364-0143-4069-B1A7-C2B29C350A81}"/>
              </a:ext>
            </a:extLst>
          </p:cNvPr>
          <p:cNvCxnSpPr/>
          <p:nvPr/>
        </p:nvCxnSpPr>
        <p:spPr>
          <a:xfrm>
            <a:off x="4427142" y="5341545"/>
            <a:ext cx="2405203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5B9B93ED-0150-4ABA-BEAF-A80BF66962CE}"/>
              </a:ext>
            </a:extLst>
          </p:cNvPr>
          <p:cNvSpPr txBox="1"/>
          <p:nvPr/>
        </p:nvSpPr>
        <p:spPr>
          <a:xfrm>
            <a:off x="4150979" y="388752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Minimum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CC4D6A3-6300-40E4-B668-C0ADB35BE31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753067" y="4256853"/>
            <a:ext cx="1" cy="363999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679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CA08E4-B55C-4CBA-8A8A-F6E7B963880C}"/>
              </a:ext>
            </a:extLst>
          </p:cNvPr>
          <p:cNvSpPr/>
          <p:nvPr/>
        </p:nvSpPr>
        <p:spPr>
          <a:xfrm>
            <a:off x="905347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554B94-F045-4FEA-984D-5C7314FAC83A}"/>
              </a:ext>
            </a:extLst>
          </p:cNvPr>
          <p:cNvSpPr/>
          <p:nvPr/>
        </p:nvSpPr>
        <p:spPr>
          <a:xfrm>
            <a:off x="6323839" y="83744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5DD5E5-6A2A-4548-A08C-DD931FBD3769}"/>
              </a:ext>
            </a:extLst>
          </p:cNvPr>
          <p:cNvSpPr/>
          <p:nvPr/>
        </p:nvSpPr>
        <p:spPr>
          <a:xfrm>
            <a:off x="4531255" y="843481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00056-17C3-4074-8CC8-640819CC4C2F}"/>
              </a:ext>
            </a:extLst>
          </p:cNvPr>
          <p:cNvSpPr/>
          <p:nvPr/>
        </p:nvSpPr>
        <p:spPr>
          <a:xfrm>
            <a:off x="3621383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7E7D27-0EE7-40E3-9ABC-5EFBAF6DC89F}"/>
              </a:ext>
            </a:extLst>
          </p:cNvPr>
          <p:cNvSpPr/>
          <p:nvPr/>
        </p:nvSpPr>
        <p:spPr>
          <a:xfrm>
            <a:off x="2725091" y="852535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FD576F-8FCA-494F-9393-A5883588CF16}"/>
              </a:ext>
            </a:extLst>
          </p:cNvPr>
          <p:cNvSpPr/>
          <p:nvPr/>
        </p:nvSpPr>
        <p:spPr>
          <a:xfrm>
            <a:off x="1815219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5ACC9E-D875-42F3-B41A-611CE3547416}"/>
              </a:ext>
            </a:extLst>
          </p:cNvPr>
          <p:cNvSpPr/>
          <p:nvPr/>
        </p:nvSpPr>
        <p:spPr>
          <a:xfrm>
            <a:off x="5413967" y="837445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27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BF83664-416F-421B-897D-B524C2D82A2C}"/>
              </a:ext>
            </a:extLst>
          </p:cNvPr>
          <p:cNvSpPr txBox="1"/>
          <p:nvPr/>
        </p:nvSpPr>
        <p:spPr>
          <a:xfrm>
            <a:off x="6930387" y="9053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Minimum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3DA6B45-E50C-4DFF-AAFB-39E4954D44CB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>
            <a:off x="7532475" y="459866"/>
            <a:ext cx="1" cy="37758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517851D-8C92-414A-BEA7-4A57A56E3766}"/>
              </a:ext>
            </a:extLst>
          </p:cNvPr>
          <p:cNvSpPr txBox="1"/>
          <p:nvPr/>
        </p:nvSpPr>
        <p:spPr>
          <a:xfrm>
            <a:off x="1815219" y="4671588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Fusionner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2C8FFC-8D65-40A3-A5BD-58ADC11F8726}"/>
              </a:ext>
            </a:extLst>
          </p:cNvPr>
          <p:cNvSpPr/>
          <p:nvPr/>
        </p:nvSpPr>
        <p:spPr>
          <a:xfrm>
            <a:off x="7206551" y="83744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C643E9-7F9E-4ED2-B67A-5D19DAC79704}"/>
              </a:ext>
            </a:extLst>
          </p:cNvPr>
          <p:cNvSpPr/>
          <p:nvPr/>
        </p:nvSpPr>
        <p:spPr>
          <a:xfrm>
            <a:off x="8083228" y="837445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0F6A4D-D99C-4B50-890D-B35AD19B2B41}"/>
              </a:ext>
            </a:extLst>
          </p:cNvPr>
          <p:cNvSpPr/>
          <p:nvPr/>
        </p:nvSpPr>
        <p:spPr>
          <a:xfrm>
            <a:off x="8959905" y="83744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38A9E7-0CD6-429E-8F9F-9DA0292ECD2D}"/>
              </a:ext>
            </a:extLst>
          </p:cNvPr>
          <p:cNvSpPr/>
          <p:nvPr/>
        </p:nvSpPr>
        <p:spPr>
          <a:xfrm>
            <a:off x="9836582" y="837444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8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FF587D71-696C-4729-A020-66275E08440B}"/>
              </a:ext>
            </a:extLst>
          </p:cNvPr>
          <p:cNvCxnSpPr/>
          <p:nvPr/>
        </p:nvCxnSpPr>
        <p:spPr>
          <a:xfrm>
            <a:off x="905347" y="1602463"/>
            <a:ext cx="6953052" cy="0"/>
          </a:xfrm>
          <a:prstGeom prst="line">
            <a:avLst/>
          </a:prstGeom>
          <a:ln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2ABC684-E397-4F41-8273-E5A13B2C5BF1}"/>
              </a:ext>
            </a:extLst>
          </p:cNvPr>
          <p:cNvCxnSpPr/>
          <p:nvPr/>
        </p:nvCxnSpPr>
        <p:spPr>
          <a:xfrm>
            <a:off x="8083228" y="1602463"/>
            <a:ext cx="2405203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58DA02F5-D519-4E8D-A8DC-B76DABAE397D}"/>
              </a:ext>
            </a:extLst>
          </p:cNvPr>
          <p:cNvSpPr txBox="1"/>
          <p:nvPr/>
        </p:nvSpPr>
        <p:spPr>
          <a:xfrm>
            <a:off x="7826653" y="1896699"/>
            <a:ext cx="120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Minimum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du second arbre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8517297-7273-4F48-BBAE-4C05B7ACCC15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8409153" y="1462134"/>
            <a:ext cx="0" cy="457201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888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CA08E4-B55C-4CBA-8A8A-F6E7B963880C}"/>
              </a:ext>
            </a:extLst>
          </p:cNvPr>
          <p:cNvSpPr/>
          <p:nvPr/>
        </p:nvSpPr>
        <p:spPr>
          <a:xfrm>
            <a:off x="905347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554B94-F045-4FEA-984D-5C7314FAC83A}"/>
              </a:ext>
            </a:extLst>
          </p:cNvPr>
          <p:cNvSpPr/>
          <p:nvPr/>
        </p:nvSpPr>
        <p:spPr>
          <a:xfrm>
            <a:off x="6323839" y="83744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5DD5E5-6A2A-4548-A08C-DD931FBD3769}"/>
              </a:ext>
            </a:extLst>
          </p:cNvPr>
          <p:cNvSpPr/>
          <p:nvPr/>
        </p:nvSpPr>
        <p:spPr>
          <a:xfrm>
            <a:off x="4531255" y="843481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00056-17C3-4074-8CC8-640819CC4C2F}"/>
              </a:ext>
            </a:extLst>
          </p:cNvPr>
          <p:cNvSpPr/>
          <p:nvPr/>
        </p:nvSpPr>
        <p:spPr>
          <a:xfrm>
            <a:off x="3621383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7E7D27-0EE7-40E3-9ABC-5EFBAF6DC89F}"/>
              </a:ext>
            </a:extLst>
          </p:cNvPr>
          <p:cNvSpPr/>
          <p:nvPr/>
        </p:nvSpPr>
        <p:spPr>
          <a:xfrm>
            <a:off x="2725091" y="852535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FD576F-8FCA-494F-9393-A5883588CF16}"/>
              </a:ext>
            </a:extLst>
          </p:cNvPr>
          <p:cNvSpPr/>
          <p:nvPr/>
        </p:nvSpPr>
        <p:spPr>
          <a:xfrm>
            <a:off x="1815219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5ACC9E-D875-42F3-B41A-611CE3547416}"/>
              </a:ext>
            </a:extLst>
          </p:cNvPr>
          <p:cNvSpPr/>
          <p:nvPr/>
        </p:nvSpPr>
        <p:spPr>
          <a:xfrm>
            <a:off x="5413967" y="837445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27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BF83664-416F-421B-897D-B524C2D82A2C}"/>
              </a:ext>
            </a:extLst>
          </p:cNvPr>
          <p:cNvSpPr txBox="1"/>
          <p:nvPr/>
        </p:nvSpPr>
        <p:spPr>
          <a:xfrm>
            <a:off x="6906177" y="90532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Minimum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3DA6B45-E50C-4DFF-AAFB-39E4954D44CB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7508265" y="459864"/>
            <a:ext cx="1" cy="363999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517851D-8C92-414A-BEA7-4A57A56E3766}"/>
              </a:ext>
            </a:extLst>
          </p:cNvPr>
          <p:cNvSpPr txBox="1"/>
          <p:nvPr/>
        </p:nvSpPr>
        <p:spPr>
          <a:xfrm>
            <a:off x="1815219" y="4671588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Fusionner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B897F94-7D53-4978-BB19-131DC98BAA3D}"/>
              </a:ext>
            </a:extLst>
          </p:cNvPr>
          <p:cNvSpPr txBox="1"/>
          <p:nvPr/>
        </p:nvSpPr>
        <p:spPr>
          <a:xfrm>
            <a:off x="7077862" y="162057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7 &lt; 0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535223-CAB3-4B4C-A85C-ACD12E788E2E}"/>
              </a:ext>
            </a:extLst>
          </p:cNvPr>
          <p:cNvSpPr/>
          <p:nvPr/>
        </p:nvSpPr>
        <p:spPr>
          <a:xfrm>
            <a:off x="7206551" y="837445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8FB800-F46A-4813-A2CF-88397AB442DD}"/>
              </a:ext>
            </a:extLst>
          </p:cNvPr>
          <p:cNvSpPr/>
          <p:nvPr/>
        </p:nvSpPr>
        <p:spPr>
          <a:xfrm>
            <a:off x="8083228" y="837444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2B5496-FBC7-4B63-8511-CF969025D0BD}"/>
              </a:ext>
            </a:extLst>
          </p:cNvPr>
          <p:cNvSpPr/>
          <p:nvPr/>
        </p:nvSpPr>
        <p:spPr>
          <a:xfrm>
            <a:off x="8959905" y="837445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00E7EC-E4BF-45F1-B212-3C4BFBD3E4B9}"/>
              </a:ext>
            </a:extLst>
          </p:cNvPr>
          <p:cNvSpPr/>
          <p:nvPr/>
        </p:nvSpPr>
        <p:spPr>
          <a:xfrm>
            <a:off x="9836582" y="837443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8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D648685C-E793-40FD-B866-C764DC30269D}"/>
              </a:ext>
            </a:extLst>
          </p:cNvPr>
          <p:cNvCxnSpPr/>
          <p:nvPr/>
        </p:nvCxnSpPr>
        <p:spPr>
          <a:xfrm>
            <a:off x="905347" y="1602463"/>
            <a:ext cx="6953052" cy="0"/>
          </a:xfrm>
          <a:prstGeom prst="line">
            <a:avLst/>
          </a:prstGeom>
          <a:ln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F0615C2-0FA7-4A3C-8468-FE2A0C5B0F8E}"/>
              </a:ext>
            </a:extLst>
          </p:cNvPr>
          <p:cNvCxnSpPr/>
          <p:nvPr/>
        </p:nvCxnSpPr>
        <p:spPr>
          <a:xfrm>
            <a:off x="8083228" y="1602463"/>
            <a:ext cx="2405203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BF25EEDB-CD57-47A7-A451-C77EB23E06E4}"/>
              </a:ext>
            </a:extLst>
          </p:cNvPr>
          <p:cNvSpPr txBox="1"/>
          <p:nvPr/>
        </p:nvSpPr>
        <p:spPr>
          <a:xfrm>
            <a:off x="7826653" y="1896699"/>
            <a:ext cx="120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Minimum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du second arbre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35127C8-EE74-49DA-8BE2-059CEF279265}"/>
              </a:ext>
            </a:extLst>
          </p:cNvPr>
          <p:cNvCxnSpPr>
            <a:cxnSpLocks/>
          </p:cNvCxnSpPr>
          <p:nvPr/>
        </p:nvCxnSpPr>
        <p:spPr>
          <a:xfrm flipV="1">
            <a:off x="8409153" y="1462134"/>
            <a:ext cx="0" cy="457201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899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CA08E4-B55C-4CBA-8A8A-F6E7B963880C}"/>
              </a:ext>
            </a:extLst>
          </p:cNvPr>
          <p:cNvSpPr/>
          <p:nvPr/>
        </p:nvSpPr>
        <p:spPr>
          <a:xfrm>
            <a:off x="905347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554B94-F045-4FEA-984D-5C7314FAC83A}"/>
              </a:ext>
            </a:extLst>
          </p:cNvPr>
          <p:cNvSpPr/>
          <p:nvPr/>
        </p:nvSpPr>
        <p:spPr>
          <a:xfrm>
            <a:off x="6323839" y="83744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5DD5E5-6A2A-4548-A08C-DD931FBD3769}"/>
              </a:ext>
            </a:extLst>
          </p:cNvPr>
          <p:cNvSpPr/>
          <p:nvPr/>
        </p:nvSpPr>
        <p:spPr>
          <a:xfrm>
            <a:off x="4531255" y="843481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00056-17C3-4074-8CC8-640819CC4C2F}"/>
              </a:ext>
            </a:extLst>
          </p:cNvPr>
          <p:cNvSpPr/>
          <p:nvPr/>
        </p:nvSpPr>
        <p:spPr>
          <a:xfrm>
            <a:off x="3621383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7E7D27-0EE7-40E3-9ABC-5EFBAF6DC89F}"/>
              </a:ext>
            </a:extLst>
          </p:cNvPr>
          <p:cNvSpPr/>
          <p:nvPr/>
        </p:nvSpPr>
        <p:spPr>
          <a:xfrm>
            <a:off x="2725091" y="852535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FD576F-8FCA-494F-9393-A5883588CF16}"/>
              </a:ext>
            </a:extLst>
          </p:cNvPr>
          <p:cNvSpPr/>
          <p:nvPr/>
        </p:nvSpPr>
        <p:spPr>
          <a:xfrm>
            <a:off x="1815219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5ACC9E-D875-42F3-B41A-611CE3547416}"/>
              </a:ext>
            </a:extLst>
          </p:cNvPr>
          <p:cNvSpPr/>
          <p:nvPr/>
        </p:nvSpPr>
        <p:spPr>
          <a:xfrm>
            <a:off x="5413967" y="837445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27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BF83664-416F-421B-897D-B524C2D82A2C}"/>
              </a:ext>
            </a:extLst>
          </p:cNvPr>
          <p:cNvSpPr txBox="1"/>
          <p:nvPr/>
        </p:nvSpPr>
        <p:spPr>
          <a:xfrm>
            <a:off x="6930385" y="8148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Minimum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3DA6B45-E50C-4DFF-AAFB-39E4954D44CB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7532473" y="450813"/>
            <a:ext cx="2" cy="400213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517851D-8C92-414A-BEA7-4A57A56E3766}"/>
              </a:ext>
            </a:extLst>
          </p:cNvPr>
          <p:cNvSpPr txBox="1"/>
          <p:nvPr/>
        </p:nvSpPr>
        <p:spPr>
          <a:xfrm>
            <a:off x="1815219" y="4671588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Fusionner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0B8E9-4E41-4413-A965-7BC2C9856C92}"/>
              </a:ext>
            </a:extLst>
          </p:cNvPr>
          <p:cNvSpPr/>
          <p:nvPr/>
        </p:nvSpPr>
        <p:spPr>
          <a:xfrm>
            <a:off x="7206551" y="84423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65D322-5F55-4015-B5F0-7046DFEF773B}"/>
              </a:ext>
            </a:extLst>
          </p:cNvPr>
          <p:cNvSpPr/>
          <p:nvPr/>
        </p:nvSpPr>
        <p:spPr>
          <a:xfrm>
            <a:off x="8083228" y="844235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C7BB24-A66F-4053-98D7-9770A7489E8D}"/>
              </a:ext>
            </a:extLst>
          </p:cNvPr>
          <p:cNvSpPr/>
          <p:nvPr/>
        </p:nvSpPr>
        <p:spPr>
          <a:xfrm>
            <a:off x="8959905" y="84423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BA2560-C54E-4CFC-9ABD-68F8C89F4C9E}"/>
              </a:ext>
            </a:extLst>
          </p:cNvPr>
          <p:cNvSpPr/>
          <p:nvPr/>
        </p:nvSpPr>
        <p:spPr>
          <a:xfrm>
            <a:off x="9836582" y="837444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8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A45C5DC-0501-4FD3-A96F-B058D29E2C34}"/>
              </a:ext>
            </a:extLst>
          </p:cNvPr>
          <p:cNvCxnSpPr/>
          <p:nvPr/>
        </p:nvCxnSpPr>
        <p:spPr>
          <a:xfrm>
            <a:off x="905347" y="1602463"/>
            <a:ext cx="6953052" cy="0"/>
          </a:xfrm>
          <a:prstGeom prst="line">
            <a:avLst/>
          </a:prstGeom>
          <a:ln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658D6F9-D589-4A00-8FCB-65A70F46DD17}"/>
              </a:ext>
            </a:extLst>
          </p:cNvPr>
          <p:cNvCxnSpPr/>
          <p:nvPr/>
        </p:nvCxnSpPr>
        <p:spPr>
          <a:xfrm>
            <a:off x="8083228" y="1602463"/>
            <a:ext cx="2405203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61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6F2B42-C617-4DC2-816B-9E282392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Heap</a:t>
            </a:r>
            <a:endParaRPr lang="fr-FR" dirty="0"/>
          </a:p>
        </p:txBody>
      </p:sp>
      <p:pic>
        <p:nvPicPr>
          <p:cNvPr id="2050" name="Picture 2" descr="Heap (data structure) - Wikipedia">
            <a:extLst>
              <a:ext uri="{FF2B5EF4-FFF2-40B4-BE49-F238E27FC236}">
                <a16:creationId xmlns:a16="http://schemas.microsoft.com/office/drawing/2014/main" id="{7A01EE63-E15C-4DED-B7C5-1BD47449C7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770" y="685800"/>
            <a:ext cx="4879286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39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5C6B8-C603-41C8-91F8-78791B00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Binary</a:t>
            </a:r>
            <a:r>
              <a:rPr lang="fr-FR" dirty="0"/>
              <a:t> </a:t>
            </a:r>
            <a:r>
              <a:rPr lang="fr-FR" dirty="0" err="1"/>
              <a:t>heap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E78B4E-16A6-4518-98B9-30BC7C5FE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F4FB9F3-961A-43FF-A88F-11185B0E0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44" y="478579"/>
            <a:ext cx="4662278" cy="402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7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540467-01A8-48B6-ACE5-7CE74028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FIBONACCI HEAP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F4938-F055-41B0-8CE2-79A1C3331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E83FCD-FF6D-4D6E-B9D9-8BC0DED53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790" y="581279"/>
            <a:ext cx="5211798" cy="424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FC21D6F-F1DC-4D97-98EF-2D5AEE593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D1287EB-8679-44C2-98EB-76E3437F3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EB8FA5D-B9B3-4627-B544-CDCF52754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D4A8B3C-3BB5-4D9A-81A3-FD8ED0892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FA0702-C0EC-4C0F-AC50-F23C4991F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93CDDB32-E00B-4ED1-A2B4-EB989FDA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6D26C4-CEF9-44DC-8432-99578043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Fusionner 2 FIBONACCI HEAP</a:t>
            </a:r>
          </a:p>
        </p:txBody>
      </p:sp>
      <p:sp>
        <p:nvSpPr>
          <p:cNvPr id="83" name="Snip Diagonal Corner Rectangle 6">
            <a:extLst>
              <a:ext uri="{FF2B5EF4-FFF2-40B4-BE49-F238E27FC236}">
                <a16:creationId xmlns:a16="http://schemas.microsoft.com/office/drawing/2014/main" id="{B4A6ED9F-9D25-4D8F-9091-035629C05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Fibonacci Heap | Brilliant Math &amp; Science Wiki">
            <a:extLst>
              <a:ext uri="{FF2B5EF4-FFF2-40B4-BE49-F238E27FC236}">
                <a16:creationId xmlns:a16="http://schemas.microsoft.com/office/drawing/2014/main" id="{EEB0364B-9316-4D03-8959-26B3B8D79E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8788" y="726950"/>
            <a:ext cx="5450437" cy="197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C806AEF5-72E7-459B-82B8-FAC4B2B11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7CE91D2-B29D-42A9-B52E-0585CF681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2F1E409-B6E6-4438-8003-4F6EC0654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565DE88-A888-4E8C-9A58-6D1BBFBC8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88DEF44-83E2-4342-A5CE-1A127B4EC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7987394-7F24-4EC4-A7E2-E26699135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904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A0089BAB-C986-4D8F-9379-896FA6FE4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51C687-478E-41C5-AE2E-80B0C559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fr-FR" sz="2400" dirty="0" err="1"/>
              <a:t>FibonacCi</a:t>
            </a:r>
            <a:r>
              <a:rPr lang="fr-FR" sz="2400" dirty="0"/>
              <a:t> </a:t>
            </a:r>
            <a:r>
              <a:rPr lang="fr-FR" sz="2400" dirty="0" err="1"/>
              <a:t>heap</a:t>
            </a:r>
            <a:endParaRPr lang="fr-FR" sz="2400" dirty="0"/>
          </a:p>
        </p:txBody>
      </p:sp>
      <p:sp>
        <p:nvSpPr>
          <p:cNvPr id="144" name="Snip Diagonal Corner Rectangle 21">
            <a:extLst>
              <a:ext uri="{FF2B5EF4-FFF2-40B4-BE49-F238E27FC236}">
                <a16:creationId xmlns:a16="http://schemas.microsoft.com/office/drawing/2014/main" id="{ED3F087D-4CDE-4826-83F0-93555307B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78D455D5-1AA2-42AB-8741-CFDC0D23B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1217" y="1233360"/>
            <a:ext cx="5641063" cy="406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Espace réservé du contenu 2">
            <a:extLst>
              <a:ext uri="{FF2B5EF4-FFF2-40B4-BE49-F238E27FC236}">
                <a16:creationId xmlns:a16="http://schemas.microsoft.com/office/drawing/2014/main" id="{A7AF3B88-EE71-4D4C-AEA1-82F93284B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endParaRPr lang="fr-FR" sz="1200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0508FC0-A9B8-4692-8398-5F26CDCB7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DB2B993-5953-471A-AAC4-19D961803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FC68F0B-6F01-4982-9958-1A4989C0E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9E97A91-2B37-4DDA-961B-D50E64AA9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5EF6C90-4808-4AD0-AF2D-81B25E8DB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C280DB27-C632-4907-B41F-9ADFAFD93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85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CA08E4-B55C-4CBA-8A8A-F6E7B963880C}"/>
              </a:ext>
            </a:extLst>
          </p:cNvPr>
          <p:cNvSpPr/>
          <p:nvPr/>
        </p:nvSpPr>
        <p:spPr>
          <a:xfrm>
            <a:off x="905347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554B94-F045-4FEA-984D-5C7314FAC83A}"/>
              </a:ext>
            </a:extLst>
          </p:cNvPr>
          <p:cNvSpPr/>
          <p:nvPr/>
        </p:nvSpPr>
        <p:spPr>
          <a:xfrm>
            <a:off x="6323839" y="83744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5DD5E5-6A2A-4548-A08C-DD931FBD3769}"/>
              </a:ext>
            </a:extLst>
          </p:cNvPr>
          <p:cNvSpPr/>
          <p:nvPr/>
        </p:nvSpPr>
        <p:spPr>
          <a:xfrm>
            <a:off x="4531255" y="843481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00056-17C3-4074-8CC8-640819CC4C2F}"/>
              </a:ext>
            </a:extLst>
          </p:cNvPr>
          <p:cNvSpPr/>
          <p:nvPr/>
        </p:nvSpPr>
        <p:spPr>
          <a:xfrm>
            <a:off x="3621383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7E7D27-0EE7-40E3-9ABC-5EFBAF6DC89F}"/>
              </a:ext>
            </a:extLst>
          </p:cNvPr>
          <p:cNvSpPr/>
          <p:nvPr/>
        </p:nvSpPr>
        <p:spPr>
          <a:xfrm>
            <a:off x="2725091" y="852535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FD576F-8FCA-494F-9393-A5883588CF16}"/>
              </a:ext>
            </a:extLst>
          </p:cNvPr>
          <p:cNvSpPr/>
          <p:nvPr/>
        </p:nvSpPr>
        <p:spPr>
          <a:xfrm>
            <a:off x="1815219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5ACC9E-D875-42F3-B41A-611CE3547416}"/>
              </a:ext>
            </a:extLst>
          </p:cNvPr>
          <p:cNvSpPr/>
          <p:nvPr/>
        </p:nvSpPr>
        <p:spPr>
          <a:xfrm>
            <a:off x="5413967" y="837445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27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BF83664-416F-421B-897D-B524C2D82A2C}"/>
              </a:ext>
            </a:extLst>
          </p:cNvPr>
          <p:cNvSpPr txBox="1"/>
          <p:nvPr/>
        </p:nvSpPr>
        <p:spPr>
          <a:xfrm>
            <a:off x="3345219" y="117695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Minimum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3DA6B45-E50C-4DFF-AAFB-39E4954D44CB}"/>
              </a:ext>
            </a:extLst>
          </p:cNvPr>
          <p:cNvCxnSpPr>
            <a:stCxn id="21" idx="2"/>
            <a:endCxn id="12" idx="0"/>
          </p:cNvCxnSpPr>
          <p:nvPr/>
        </p:nvCxnSpPr>
        <p:spPr>
          <a:xfrm>
            <a:off x="3947307" y="487027"/>
            <a:ext cx="1" cy="363999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1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CA08E4-B55C-4CBA-8A8A-F6E7B963880C}"/>
              </a:ext>
            </a:extLst>
          </p:cNvPr>
          <p:cNvSpPr/>
          <p:nvPr/>
        </p:nvSpPr>
        <p:spPr>
          <a:xfrm>
            <a:off x="905347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554B94-F045-4FEA-984D-5C7314FAC83A}"/>
              </a:ext>
            </a:extLst>
          </p:cNvPr>
          <p:cNvSpPr/>
          <p:nvPr/>
        </p:nvSpPr>
        <p:spPr>
          <a:xfrm>
            <a:off x="6323839" y="83744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5DD5E5-6A2A-4548-A08C-DD931FBD3769}"/>
              </a:ext>
            </a:extLst>
          </p:cNvPr>
          <p:cNvSpPr/>
          <p:nvPr/>
        </p:nvSpPr>
        <p:spPr>
          <a:xfrm>
            <a:off x="4531255" y="843481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00056-17C3-4074-8CC8-640819CC4C2F}"/>
              </a:ext>
            </a:extLst>
          </p:cNvPr>
          <p:cNvSpPr/>
          <p:nvPr/>
        </p:nvSpPr>
        <p:spPr>
          <a:xfrm>
            <a:off x="3621383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7E7D27-0EE7-40E3-9ABC-5EFBAF6DC89F}"/>
              </a:ext>
            </a:extLst>
          </p:cNvPr>
          <p:cNvSpPr/>
          <p:nvPr/>
        </p:nvSpPr>
        <p:spPr>
          <a:xfrm>
            <a:off x="2725091" y="852535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FD576F-8FCA-494F-9393-A5883588CF16}"/>
              </a:ext>
            </a:extLst>
          </p:cNvPr>
          <p:cNvSpPr/>
          <p:nvPr/>
        </p:nvSpPr>
        <p:spPr>
          <a:xfrm>
            <a:off x="1815219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5ACC9E-D875-42F3-B41A-611CE3547416}"/>
              </a:ext>
            </a:extLst>
          </p:cNvPr>
          <p:cNvSpPr/>
          <p:nvPr/>
        </p:nvSpPr>
        <p:spPr>
          <a:xfrm>
            <a:off x="5413967" y="837445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27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BF83664-416F-421B-897D-B524C2D82A2C}"/>
              </a:ext>
            </a:extLst>
          </p:cNvPr>
          <p:cNvSpPr txBox="1"/>
          <p:nvPr/>
        </p:nvSpPr>
        <p:spPr>
          <a:xfrm>
            <a:off x="3345219" y="117695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Minimum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3DA6B45-E50C-4DFF-AAFB-39E4954D44CB}"/>
              </a:ext>
            </a:extLst>
          </p:cNvPr>
          <p:cNvCxnSpPr>
            <a:stCxn id="21" idx="2"/>
            <a:endCxn id="12" idx="0"/>
          </p:cNvCxnSpPr>
          <p:nvPr/>
        </p:nvCxnSpPr>
        <p:spPr>
          <a:xfrm>
            <a:off x="3947307" y="487027"/>
            <a:ext cx="1" cy="363999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517851D-8C92-414A-BEA7-4A57A56E3766}"/>
              </a:ext>
            </a:extLst>
          </p:cNvPr>
          <p:cNvSpPr txBox="1"/>
          <p:nvPr/>
        </p:nvSpPr>
        <p:spPr>
          <a:xfrm>
            <a:off x="1815219" y="4671588"/>
            <a:ext cx="1616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Insertion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89038A-19DB-4F75-B565-CF0D1DCBB074}"/>
              </a:ext>
            </a:extLst>
          </p:cNvPr>
          <p:cNvSpPr/>
          <p:nvPr/>
        </p:nvSpPr>
        <p:spPr>
          <a:xfrm>
            <a:off x="4427142" y="4620853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480884-F70E-4476-9234-6DC39CE85CFA}"/>
              </a:ext>
            </a:extLst>
          </p:cNvPr>
          <p:cNvCxnSpPr>
            <a:cxnSpLocks/>
          </p:cNvCxnSpPr>
          <p:nvPr/>
        </p:nvCxnSpPr>
        <p:spPr>
          <a:xfrm flipV="1">
            <a:off x="5183104" y="1475715"/>
            <a:ext cx="2041561" cy="3114393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77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CA08E4-B55C-4CBA-8A8A-F6E7B963880C}"/>
              </a:ext>
            </a:extLst>
          </p:cNvPr>
          <p:cNvSpPr/>
          <p:nvPr/>
        </p:nvSpPr>
        <p:spPr>
          <a:xfrm>
            <a:off x="905347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554B94-F045-4FEA-984D-5C7314FAC83A}"/>
              </a:ext>
            </a:extLst>
          </p:cNvPr>
          <p:cNvSpPr/>
          <p:nvPr/>
        </p:nvSpPr>
        <p:spPr>
          <a:xfrm>
            <a:off x="6323839" y="83744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5DD5E5-6A2A-4548-A08C-DD931FBD3769}"/>
              </a:ext>
            </a:extLst>
          </p:cNvPr>
          <p:cNvSpPr/>
          <p:nvPr/>
        </p:nvSpPr>
        <p:spPr>
          <a:xfrm>
            <a:off x="4531255" y="843481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00056-17C3-4074-8CC8-640819CC4C2F}"/>
              </a:ext>
            </a:extLst>
          </p:cNvPr>
          <p:cNvSpPr/>
          <p:nvPr/>
        </p:nvSpPr>
        <p:spPr>
          <a:xfrm>
            <a:off x="3621383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7E7D27-0EE7-40E3-9ABC-5EFBAF6DC89F}"/>
              </a:ext>
            </a:extLst>
          </p:cNvPr>
          <p:cNvSpPr/>
          <p:nvPr/>
        </p:nvSpPr>
        <p:spPr>
          <a:xfrm>
            <a:off x="2725091" y="852535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FD576F-8FCA-494F-9393-A5883588CF16}"/>
              </a:ext>
            </a:extLst>
          </p:cNvPr>
          <p:cNvSpPr/>
          <p:nvPr/>
        </p:nvSpPr>
        <p:spPr>
          <a:xfrm>
            <a:off x="1815219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5ACC9E-D875-42F3-B41A-611CE3547416}"/>
              </a:ext>
            </a:extLst>
          </p:cNvPr>
          <p:cNvSpPr/>
          <p:nvPr/>
        </p:nvSpPr>
        <p:spPr>
          <a:xfrm>
            <a:off x="5413967" y="837445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27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BF83664-416F-421B-897D-B524C2D82A2C}"/>
              </a:ext>
            </a:extLst>
          </p:cNvPr>
          <p:cNvSpPr txBox="1"/>
          <p:nvPr/>
        </p:nvSpPr>
        <p:spPr>
          <a:xfrm>
            <a:off x="3345219" y="117695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Minimum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3DA6B45-E50C-4DFF-AAFB-39E4954D44CB}"/>
              </a:ext>
            </a:extLst>
          </p:cNvPr>
          <p:cNvCxnSpPr>
            <a:stCxn id="21" idx="2"/>
            <a:endCxn id="12" idx="0"/>
          </p:cNvCxnSpPr>
          <p:nvPr/>
        </p:nvCxnSpPr>
        <p:spPr>
          <a:xfrm>
            <a:off x="3947307" y="487027"/>
            <a:ext cx="1" cy="363999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517851D-8C92-414A-BEA7-4A57A56E3766}"/>
              </a:ext>
            </a:extLst>
          </p:cNvPr>
          <p:cNvSpPr txBox="1"/>
          <p:nvPr/>
        </p:nvSpPr>
        <p:spPr>
          <a:xfrm>
            <a:off x="1815219" y="4671588"/>
            <a:ext cx="1616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Insertion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89038A-19DB-4F75-B565-CF0D1DCBB074}"/>
              </a:ext>
            </a:extLst>
          </p:cNvPr>
          <p:cNvSpPr/>
          <p:nvPr/>
        </p:nvSpPr>
        <p:spPr>
          <a:xfrm>
            <a:off x="7206550" y="851026"/>
            <a:ext cx="651849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480884-F70E-4476-9234-6DC39CE85CFA}"/>
              </a:ext>
            </a:extLst>
          </p:cNvPr>
          <p:cNvCxnSpPr>
            <a:cxnSpLocks/>
          </p:cNvCxnSpPr>
          <p:nvPr/>
        </p:nvCxnSpPr>
        <p:spPr>
          <a:xfrm flipV="1">
            <a:off x="5183104" y="1475715"/>
            <a:ext cx="2041561" cy="3114393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510200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158</Words>
  <Application>Microsoft Office PowerPoint</Application>
  <PresentationFormat>Grand écran</PresentationFormat>
  <Paragraphs>132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Century Gothic</vt:lpstr>
      <vt:lpstr>Wingdings 3</vt:lpstr>
      <vt:lpstr>Secteur</vt:lpstr>
      <vt:lpstr>FibonaCci HEAP </vt:lpstr>
      <vt:lpstr>Heap</vt:lpstr>
      <vt:lpstr>Binary heap</vt:lpstr>
      <vt:lpstr>FIBONACCI HEAP</vt:lpstr>
      <vt:lpstr>Fusionner 2 FIBONACCI HEAP</vt:lpstr>
      <vt:lpstr>FibonacCi heap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FibonaCci HEAP </dc:title>
  <dc:creator>tiphaine laurent</dc:creator>
  <cp:lastModifiedBy>tiphaine laurent</cp:lastModifiedBy>
  <cp:revision>1</cp:revision>
  <dcterms:created xsi:type="dcterms:W3CDTF">2020-09-30T11:41:22Z</dcterms:created>
  <dcterms:modified xsi:type="dcterms:W3CDTF">2020-10-01T07:32:02Z</dcterms:modified>
</cp:coreProperties>
</file>