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71" r:id="rId2"/>
    <p:sldId id="266" r:id="rId3"/>
    <p:sldId id="267" r:id="rId4"/>
    <p:sldId id="265" r:id="rId5"/>
    <p:sldId id="257" r:id="rId6"/>
    <p:sldId id="263" r:id="rId7"/>
    <p:sldId id="268" r:id="rId8"/>
    <p:sldId id="269" r:id="rId9"/>
    <p:sldId id="270" r:id="rId10"/>
    <p:sldId id="272" r:id="rId11"/>
    <p:sldId id="260" r:id="rId12"/>
    <p:sldId id="259" r:id="rId13"/>
    <p:sldId id="261" r:id="rId14"/>
    <p:sldId id="258" r:id="rId15"/>
    <p:sldId id="264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9F1"/>
    <a:srgbClr val="C0CDD6"/>
    <a:srgbClr val="D6E1EC"/>
    <a:srgbClr val="FFFFFF"/>
    <a:srgbClr val="FBAD4B"/>
    <a:srgbClr val="4780FF"/>
    <a:srgbClr val="FF646C"/>
    <a:srgbClr val="FEA92D"/>
    <a:srgbClr val="286BFF"/>
    <a:srgbClr val="FA4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2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6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1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4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5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1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1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9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9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C28E4-E6E7-4EAE-BF5F-E5655227AD2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086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rgbClr val="DEEBF7"/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9644380">
            <a:off x="-6349049" y="-2659472"/>
            <a:ext cx="18104378" cy="11379632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0602810">
            <a:off x="-2798872" y="-4396874"/>
            <a:ext cx="18104378" cy="11379632"/>
          </a:xfrm>
          <a:prstGeom prst="rtTriangl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10800000">
            <a:off x="-3110175" y="-4521632"/>
            <a:ext cx="18104378" cy="11379632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546555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9238" y="344129"/>
            <a:ext cx="9566787" cy="6213987"/>
          </a:xfrm>
          <a:prstGeom prst="roundRect">
            <a:avLst>
              <a:gd name="adj" fmla="val 178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546555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9238" y="344129"/>
            <a:ext cx="9566787" cy="6213987"/>
          </a:xfrm>
          <a:prstGeom prst="roundRect">
            <a:avLst>
              <a:gd name="adj" fmla="val 178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81166" y="4461965"/>
            <a:ext cx="2800227" cy="1696824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70015" y="4461965"/>
            <a:ext cx="2800227" cy="1696824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58864" y="4461965"/>
            <a:ext cx="2800227" cy="1696824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681166" y="2236433"/>
            <a:ext cx="4297378" cy="1957245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273636" y="2236433"/>
            <a:ext cx="4385455" cy="1957245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546555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9238" y="344129"/>
            <a:ext cx="9566787" cy="6213987"/>
          </a:xfrm>
          <a:prstGeom prst="roundRect">
            <a:avLst>
              <a:gd name="adj" fmla="val 1787"/>
            </a:avLst>
          </a:prstGeom>
          <a:gradFill>
            <a:gsLst>
              <a:gs pos="54000">
                <a:srgbClr val="F4F9F1"/>
              </a:gs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81166" y="5142269"/>
            <a:ext cx="2800227" cy="119953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70015" y="5142269"/>
            <a:ext cx="2800227" cy="119953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58864" y="5142269"/>
            <a:ext cx="2800227" cy="119953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681166" y="3807988"/>
            <a:ext cx="4297378" cy="1117969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273636" y="2421732"/>
            <a:ext cx="4385455" cy="250422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679324" y="2421732"/>
            <a:ext cx="4297378" cy="1117969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79324" y="560949"/>
            <a:ext cx="8979767" cy="1641477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E2955"/>
            </a:gs>
            <a:gs pos="100000">
              <a:srgbClr val="18105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8529" y="3814916"/>
            <a:ext cx="4493341" cy="2576051"/>
          </a:xfrm>
          <a:prstGeom prst="roundRect">
            <a:avLst/>
          </a:prstGeom>
          <a:gradFill>
            <a:gsLst>
              <a:gs pos="100000">
                <a:srgbClr val="4E2955"/>
              </a:gs>
              <a:gs pos="0">
                <a:srgbClr val="73418F"/>
              </a:gs>
            </a:gsLst>
            <a:lin ang="81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341807" y="3814915"/>
            <a:ext cx="4537587" cy="2576051"/>
          </a:xfrm>
          <a:prstGeom prst="roundRect">
            <a:avLst/>
          </a:prstGeom>
          <a:gradFill>
            <a:gsLst>
              <a:gs pos="100000">
                <a:srgbClr val="4E2955"/>
              </a:gs>
              <a:gs pos="0">
                <a:srgbClr val="73418F"/>
              </a:gs>
            </a:gsLst>
            <a:lin ang="27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58530" y="875070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27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58033" y="875070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27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57537" y="875070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81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E2955"/>
            </a:gs>
            <a:gs pos="100000">
              <a:srgbClr val="18105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8529" y="865239"/>
            <a:ext cx="4493341" cy="2576051"/>
          </a:xfrm>
          <a:prstGeom prst="roundRect">
            <a:avLst/>
          </a:prstGeom>
          <a:gradFill>
            <a:gsLst>
              <a:gs pos="0">
                <a:srgbClr val="4E2955"/>
              </a:gs>
              <a:gs pos="100000">
                <a:srgbClr val="73418F"/>
              </a:gs>
            </a:gsLst>
            <a:lin ang="27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341807" y="865238"/>
            <a:ext cx="4537587" cy="2576051"/>
          </a:xfrm>
          <a:prstGeom prst="roundRect">
            <a:avLst/>
          </a:prstGeom>
          <a:gradFill>
            <a:gsLst>
              <a:gs pos="0">
                <a:srgbClr val="4E2955"/>
              </a:gs>
              <a:gs pos="100000">
                <a:srgbClr val="73418F"/>
              </a:gs>
            </a:gsLst>
            <a:lin ang="81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58529" y="3814915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162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58032" y="3814915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162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57536" y="3814915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162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806" y="245806"/>
            <a:ext cx="11720052" cy="6371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439" y="530942"/>
            <a:ext cx="11090787" cy="7865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0439" y="1499420"/>
            <a:ext cx="5378245" cy="2315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72981" y="1499420"/>
            <a:ext cx="5378245" cy="2315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438" y="4058265"/>
            <a:ext cx="5378245" cy="2315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72981" y="4058265"/>
            <a:ext cx="5378245" cy="2315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806" y="245806"/>
            <a:ext cx="11720052" cy="6371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439" y="530942"/>
            <a:ext cx="11090787" cy="7865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0439" y="1499419"/>
            <a:ext cx="5378245" cy="48743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72981" y="1499420"/>
            <a:ext cx="5378245" cy="4874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F7F7F7"/>
            </a:gs>
            <a:gs pos="0">
              <a:schemeClr val="bg1"/>
            </a:gs>
            <a:gs pos="37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135" y="766916"/>
            <a:ext cx="2974260" cy="1160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135" y="2128683"/>
            <a:ext cx="2974260" cy="1160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134" y="3490450"/>
            <a:ext cx="2974261" cy="3146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0955" y="3490450"/>
            <a:ext cx="5397910" cy="3146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60425" y="3490450"/>
            <a:ext cx="2895601" cy="3146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60955" y="766916"/>
            <a:ext cx="5397910" cy="25219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60425" y="766916"/>
            <a:ext cx="2895601" cy="25219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743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344129"/>
            <a:ext cx="11572568" cy="6213987"/>
          </a:xfrm>
          <a:prstGeom prst="roundRect">
            <a:avLst>
              <a:gd name="adj" fmla="val 178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002889"/>
            <a:ext cx="3475703" cy="2298291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002888"/>
            <a:ext cx="3475703" cy="2298291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002889"/>
            <a:ext cx="3475703" cy="2298291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510116"/>
            <a:ext cx="5334000" cy="2651022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28735" y="3510116"/>
            <a:ext cx="5338917" cy="2651022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743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344129"/>
            <a:ext cx="11572568" cy="6213987"/>
          </a:xfrm>
          <a:prstGeom prst="roundRect">
            <a:avLst>
              <a:gd name="adj" fmla="val 178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solidFill>
            <a:srgbClr val="4780FF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solidFill>
            <a:srgbClr val="FF646C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solidFill>
            <a:srgbClr val="FBAD4B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0" y="-820994"/>
            <a:ext cx="15525135" cy="7678994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344129"/>
            <a:ext cx="11572568" cy="6213987"/>
          </a:xfrm>
          <a:prstGeom prst="roundRect">
            <a:avLst>
              <a:gd name="adj" fmla="val 1787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4F9F1"/>
            </a:gs>
            <a:gs pos="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0" y="-542698"/>
            <a:ext cx="15525135" cy="7678994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35567" y="0"/>
            <a:ext cx="11572568" cy="6858000"/>
          </a:xfrm>
          <a:prstGeom prst="roundRect">
            <a:avLst>
              <a:gd name="adj" fmla="val 1787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0090" y="173968"/>
            <a:ext cx="1505316" cy="48381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36106" y="173968"/>
            <a:ext cx="1533700" cy="48381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68323" y="173968"/>
            <a:ext cx="1543969" cy="48381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7136" y="818730"/>
            <a:ext cx="2766885" cy="1208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6"/>
          <p:cNvSpPr/>
          <p:nvPr/>
        </p:nvSpPr>
        <p:spPr>
          <a:xfrm>
            <a:off x="5634095" y="173969"/>
            <a:ext cx="1531711" cy="48381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7"/>
          <p:cNvSpPr/>
          <p:nvPr/>
        </p:nvSpPr>
        <p:spPr>
          <a:xfrm>
            <a:off x="7269837" y="173968"/>
            <a:ext cx="1551996" cy="48381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8"/>
          <p:cNvSpPr/>
          <p:nvPr/>
        </p:nvSpPr>
        <p:spPr>
          <a:xfrm>
            <a:off x="8921969" y="173968"/>
            <a:ext cx="1592113" cy="48381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6"/>
          <p:cNvSpPr/>
          <p:nvPr/>
        </p:nvSpPr>
        <p:spPr>
          <a:xfrm>
            <a:off x="10614252" y="165250"/>
            <a:ext cx="1493713" cy="48381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/>
          <p:cNvSpPr/>
          <p:nvPr/>
        </p:nvSpPr>
        <p:spPr>
          <a:xfrm>
            <a:off x="817136" y="4428496"/>
            <a:ext cx="6302374" cy="23321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/>
          <p:cNvSpPr/>
          <p:nvPr/>
        </p:nvSpPr>
        <p:spPr>
          <a:xfrm>
            <a:off x="836311" y="2202131"/>
            <a:ext cx="6302374" cy="20518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/>
          <p:cNvSpPr/>
          <p:nvPr/>
        </p:nvSpPr>
        <p:spPr>
          <a:xfrm>
            <a:off x="3735305" y="835229"/>
            <a:ext cx="2664645" cy="1208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/>
          <p:cNvSpPr/>
          <p:nvPr/>
        </p:nvSpPr>
        <p:spPr>
          <a:xfrm>
            <a:off x="6551234" y="835229"/>
            <a:ext cx="2657652" cy="1208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/>
          <p:cNvSpPr/>
          <p:nvPr/>
        </p:nvSpPr>
        <p:spPr>
          <a:xfrm>
            <a:off x="9356034" y="835229"/>
            <a:ext cx="2704953" cy="1208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9644380">
            <a:off x="-3413628" y="-2023368"/>
            <a:ext cx="18104378" cy="11379632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1140542"/>
            <a:ext cx="11572568" cy="5417574"/>
          </a:xfrm>
          <a:prstGeom prst="roundRect">
            <a:avLst>
              <a:gd name="adj" fmla="val 1787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2884</TotalTime>
  <Words>0</Words>
  <Application>Microsoft Office PowerPoint</Application>
  <PresentationFormat>Panorámica</PresentationFormat>
  <Paragraphs>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Gomez</dc:creator>
  <cp:lastModifiedBy>User</cp:lastModifiedBy>
  <cp:revision>32</cp:revision>
  <dcterms:created xsi:type="dcterms:W3CDTF">2020-04-08T20:01:45Z</dcterms:created>
  <dcterms:modified xsi:type="dcterms:W3CDTF">2023-09-22T13:47:56Z</dcterms:modified>
</cp:coreProperties>
</file>