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0" y="4807500"/>
            <a:ext cx="2244000" cy="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Nicolas Cardenas Valdez A01114959</a:t>
            </a:r>
            <a:endParaRPr sz="1600"/>
          </a:p>
        </p:txBody>
      </p:sp>
      <p:sp>
        <p:nvSpPr>
          <p:cNvPr id="55" name="Google Shape;55;p13"/>
          <p:cNvSpPr txBox="1"/>
          <p:nvPr/>
        </p:nvSpPr>
        <p:spPr>
          <a:xfrm>
            <a:off x="212350" y="287375"/>
            <a:ext cx="82653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Top - Off En 150,000 - 200,000 </a:t>
            </a:r>
            <a:r>
              <a:rPr lang="es">
                <a:solidFill>
                  <a:srgbClr val="FFFFFF"/>
                </a:solidFill>
              </a:rPr>
              <a:t>según</a:t>
            </a:r>
            <a:r>
              <a:rPr lang="es">
                <a:solidFill>
                  <a:srgbClr val="FFFFFF"/>
                </a:solidFill>
              </a:rPr>
              <a:t> leaderboards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Test Size Reduced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Random Forest Regressor 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max_depth=</a:t>
            </a:r>
            <a:r>
              <a:rPr lang="es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Decision Tree Classifier 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max_depth=</a:t>
            </a:r>
            <a:r>
              <a:rPr lang="es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UpLift Cost = 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s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'AmtContact'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*row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'ProbContact'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s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'AmtNoContact'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*row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'ProbNoContact'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No Beneficiosos: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KNN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Multi Class Logistic Regression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DecisionTreeRegressor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Agrupar por Age (Age Group)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Diferentes </a:t>
            </a:r>
            <a:r>
              <a:rPr lang="es">
                <a:solidFill>
                  <a:srgbClr val="FFFFFF"/>
                </a:solidFill>
              </a:rPr>
              <a:t>Cálculos</a:t>
            </a:r>
            <a:r>
              <a:rPr lang="es">
                <a:solidFill>
                  <a:srgbClr val="FFFFFF"/>
                </a:solidFill>
              </a:rPr>
              <a:t> de Uplift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Cut-off de llamadas por cantidad de Uplift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Gradient Boosting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min_sample_leaf = 15 (mejor hasta max depth)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Mas parámetros en modelos (con clean-up): </a:t>
            </a:r>
            <a:r>
              <a:rPr lang="es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'Recency (15)'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'Frequency (0)'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'Seniority (15)'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'TotalGift (0)'</a:t>
            </a:r>
            <a:r>
              <a:rPr lang="es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'MaxGift (0)'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0" y="4265775"/>
            <a:ext cx="8865402" cy="2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00" y="4538300"/>
            <a:ext cx="8865401" cy="2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