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c9f6615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c9f6615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cc9f6615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cc9f6615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cc9f6615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cc9f6615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b0PyblhOJXU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MBEGw6phVK8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7465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Multiagentes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Facundo Vecchi A01283666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Nicolas Cardenas A01114959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Luis Omar Leyva A01570367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David </a:t>
            </a:r>
            <a:r>
              <a:rPr lang="es"/>
              <a:t>Josue</a:t>
            </a:r>
            <a:r>
              <a:rPr lang="es"/>
              <a:t> Marcial Quero A00828702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0" y="0"/>
            <a:ext cx="11100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700"/>
              <a:t>Simulación</a:t>
            </a:r>
            <a:endParaRPr sz="1700"/>
          </a:p>
        </p:txBody>
      </p:sp>
      <p:pic>
        <p:nvPicPr>
          <p:cNvPr id="66" name="Google Shape;66;p14" title="Demostracion Mes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0" y="0"/>
            <a:ext cx="11100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700"/>
              <a:t>Gráficos</a:t>
            </a:r>
            <a:endParaRPr sz="1700"/>
          </a:p>
        </p:txBody>
      </p:sp>
      <p:pic>
        <p:nvPicPr>
          <p:cNvPr id="72" name="Google Shape;72;p15" title="Demostracion Simulacion Final 2.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2200" y="0"/>
            <a:ext cx="6739600" cy="50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Link Github: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https://github.com/NicolasCV/ProyectoMultiagentes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