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c9f6615c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c9f6615c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cc9f6615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cc9f6615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cc9f6615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cc9f6615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cc9f6615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cc9f6615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c9f6615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c9f6615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c9f6615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c9f6615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b0PyblhOJXU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MBEGw6phVK8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7465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Multiagentes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Facundo Vecchi A01283666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Nicolas Cardenas A01114959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Luis Omar Leyva A01570367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David </a:t>
            </a:r>
            <a:r>
              <a:rPr lang="es"/>
              <a:t>Josue</a:t>
            </a:r>
            <a:r>
              <a:rPr lang="es"/>
              <a:t> Marcial Quero A00828702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Situacion Problema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29825"/>
            <a:ext cx="542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problema que se presenta es la movilidad urbana, en las ciudades grandes y pobladas como Monterrey el problema de la vialidad es persistente y notable. El sobreuso de </a:t>
            </a:r>
            <a:r>
              <a:rPr lang="es"/>
              <a:t>automóviles</a:t>
            </a:r>
            <a:r>
              <a:rPr lang="es"/>
              <a:t> personales </a:t>
            </a:r>
            <a:r>
              <a:rPr lang="es"/>
              <a:t>genera efectos negativos enormes en los niveles económico, ambiental y social en México.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 </a:t>
            </a:r>
            <a:r>
              <a:rPr lang="es"/>
              <a:t>continuación</a:t>
            </a:r>
            <a:r>
              <a:rPr lang="es"/>
              <a:t> se propone una </a:t>
            </a:r>
            <a:r>
              <a:rPr lang="es"/>
              <a:t>solución</a:t>
            </a:r>
            <a:r>
              <a:rPr lang="es"/>
              <a:t> al al problema previamente mencionado: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500" y="1613349"/>
            <a:ext cx="2744800" cy="19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0" y="0"/>
            <a:ext cx="1110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500"/>
              <a:t>Simulación</a:t>
            </a:r>
            <a:endParaRPr sz="1500"/>
          </a:p>
        </p:txBody>
      </p:sp>
      <p:pic>
        <p:nvPicPr>
          <p:cNvPr id="73" name="Google Shape;73;p15" title="Demostracion Mes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0" y="0"/>
            <a:ext cx="1110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500"/>
              <a:t>Gráficos</a:t>
            </a:r>
            <a:endParaRPr sz="1500"/>
          </a:p>
        </p:txBody>
      </p:sp>
      <p:pic>
        <p:nvPicPr>
          <p:cNvPr id="79" name="Google Shape;79;p16" title="Demostracion Simulacion Final 2.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2200" y="0"/>
            <a:ext cx="6739600" cy="50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 - Reflexión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agentes son una gran herramienta para el modelado de diferentes situaciones y problemas. En conjunto con herramientas </a:t>
            </a:r>
            <a:r>
              <a:rPr lang="es"/>
              <a:t>gráficas</a:t>
            </a:r>
            <a:r>
              <a:rPr lang="es"/>
              <a:t> como Unity es muy sencillo representar y simular este tipo de situaciones.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cuanto al trabajo en equipo mantuvimos una comunicación constante lo cual nos </a:t>
            </a:r>
            <a:r>
              <a:rPr lang="es"/>
              <a:t>ayudó</a:t>
            </a:r>
            <a:r>
              <a:rPr lang="es"/>
              <a:t> a resolver los problemas que fueron surgiendo durante la realización del proyecto. Aprendimos a aprovechar los recursos y la </a:t>
            </a:r>
            <a:r>
              <a:rPr lang="es"/>
              <a:t>documentación</a:t>
            </a:r>
            <a:r>
              <a:rPr lang="es"/>
              <a:t> que </a:t>
            </a:r>
            <a:r>
              <a:rPr lang="es"/>
              <a:t>está</a:t>
            </a:r>
            <a:r>
              <a:rPr lang="es"/>
              <a:t> disponible en internet.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 Github: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https://github.com/NicolasCV/ProyectoMultiagentes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1846950"/>
            <a:ext cx="8520600" cy="14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7000"/>
              <a:t>GRACIAS</a:t>
            </a:r>
            <a:r>
              <a:rPr lang="es" sz="7000">
                <a:solidFill>
                  <a:srgbClr val="0000FF"/>
                </a:solidFill>
              </a:rPr>
              <a:t> !</a:t>
            </a:r>
            <a:endParaRPr sz="7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