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27234-5548-4B3A-8F58-EBECB5A4D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C2DF5F-034F-4378-96AF-45F165180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462E2D-7AD3-4AE4-BAC0-6CD7093FE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092D-0877-4324-A9A1-A22A167BDA33}" type="datetimeFigureOut">
              <a:rPr lang="es-AR" smtClean="0"/>
              <a:t>17/02/2021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0C1EF9-2D1F-4662-91E4-37AF34FF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35A162-80B6-4C79-ADBC-23B27619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989-DBE9-4FA8-A6E2-C8FB1F8509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18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54EC9-B15F-46E7-8DA3-4CBC1516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C19CD8-18B1-4AA3-886E-1C17C9FBF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1F60AD-0056-499A-8742-3D035FC6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092D-0877-4324-A9A1-A22A167BDA33}" type="datetimeFigureOut">
              <a:rPr lang="es-AR" smtClean="0"/>
              <a:t>17/02/2021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B67C8B-FF5A-4E6E-9FE6-EF9EED8B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084B6A-B782-402E-B76E-B4713B96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989-DBE9-4FA8-A6E2-C8FB1F8509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403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D7A07E-2F8D-4AFB-A840-110321FF8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2CFB9E-2F92-41F0-8EC7-70BE9E05B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8CC8D8-58C4-4934-8E0E-F385129A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092D-0877-4324-A9A1-A22A167BDA33}" type="datetimeFigureOut">
              <a:rPr lang="es-AR" smtClean="0"/>
              <a:t>17/02/2021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481722-F362-4419-AF0F-D7B5443A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A0FECF-A0EF-433D-BECB-9636BF03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989-DBE9-4FA8-A6E2-C8FB1F8509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640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B1920-EE4A-4497-8049-F630B664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EECAAA-52D2-429F-868E-98DB82B8E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BE8311-ACCB-4EC8-A98E-1BE08E8E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092D-0877-4324-A9A1-A22A167BDA33}" type="datetimeFigureOut">
              <a:rPr lang="es-AR" smtClean="0"/>
              <a:t>17/02/2021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C0B5EF-602D-4CC0-9981-5DBFBF49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3092E6-E037-497B-8366-8CB72CEA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989-DBE9-4FA8-A6E2-C8FB1F8509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79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E6461-461D-4A31-B5F0-67C196A81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4C9B45-1C9F-422A-AE6D-426902326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8C6115-B3F4-4519-9A2F-CE9896F9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092D-0877-4324-A9A1-A22A167BDA33}" type="datetimeFigureOut">
              <a:rPr lang="es-AR" smtClean="0"/>
              <a:t>17/02/2021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21EEC5-B45E-405D-BE88-7FEB0864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DA3B2A-7EA5-4E6C-A0DC-03F0E2C6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989-DBE9-4FA8-A6E2-C8FB1F8509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167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8B69E-C508-4A2B-B537-BEF4EDD7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D68385-42C9-46B5-B45E-729C83376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96D5CC-AC7D-4678-A637-8CEC1DE5E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E5E27F-0195-44D4-AE3A-06C2CC5D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092D-0877-4324-A9A1-A22A167BDA33}" type="datetimeFigureOut">
              <a:rPr lang="es-AR" smtClean="0"/>
              <a:t>17/02/2021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D7BDC9-4BD5-4247-96C8-C2897ADB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3F1E5F-A441-410F-BFFB-F9B841E1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989-DBE9-4FA8-A6E2-C8FB1F8509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129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37901-147C-4738-A733-17F535703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084C29-4AF9-4F11-9EE7-F3879B06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32C0A2-EBEB-4CD5-8935-92D5C377A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BE911C-6293-4CBF-9CA6-903B7CF77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E8DD79-6BAB-4D5B-8466-8C7D988D8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57C985-F5CE-4B61-BA86-2E69758E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092D-0877-4324-A9A1-A22A167BDA33}" type="datetimeFigureOut">
              <a:rPr lang="es-AR" smtClean="0"/>
              <a:t>17/02/2021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6F032C-A9AD-4D6F-A8E2-BA08E8CC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732314-C216-4994-A359-1613CFF5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989-DBE9-4FA8-A6E2-C8FB1F8509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540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C8AA0-2304-4AA4-8309-669E8396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A240DE-DA67-442A-BE5F-E512A7DC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092D-0877-4324-A9A1-A22A167BDA33}" type="datetimeFigureOut">
              <a:rPr lang="es-AR" smtClean="0"/>
              <a:t>17/02/2021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272C39-52F3-496F-B918-8E0B7879A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0A3817-CB6B-4004-B9A2-D5C3D18A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989-DBE9-4FA8-A6E2-C8FB1F8509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091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0986A1-9371-414B-B36B-273183D4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092D-0877-4324-A9A1-A22A167BDA33}" type="datetimeFigureOut">
              <a:rPr lang="es-AR" smtClean="0"/>
              <a:t>17/02/2021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C0E057-D25C-433E-A048-58116F7C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29B52E-D965-4305-BF30-C9505652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989-DBE9-4FA8-A6E2-C8FB1F8509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53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CD6D8-5BB3-478F-93FD-B69ECFB0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5CEBF6-56D0-4164-9C5D-1F81D0C70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AF8E8A-DC05-4ACE-A110-8512C3594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112574-F1BF-4343-980C-FEA3E331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092D-0877-4324-A9A1-A22A167BDA33}" type="datetimeFigureOut">
              <a:rPr lang="es-AR" smtClean="0"/>
              <a:t>17/02/2021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A513BC-A2A1-41FA-A322-2E4706C8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B9415A-4894-4401-AEBC-AD995ACA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989-DBE9-4FA8-A6E2-C8FB1F8509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880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7F633-C053-4C98-A5AF-CBA1F809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BA0ABF-87F4-450E-B017-04876ACD5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5D3DA9-850E-4A40-A6CE-5C818BBE1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EC8516-034C-4AD9-8B10-9850CBC0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092D-0877-4324-A9A1-A22A167BDA33}" type="datetimeFigureOut">
              <a:rPr lang="es-AR" smtClean="0"/>
              <a:t>17/02/2021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DF5C08-718A-4AB8-ABF8-B4E37975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D43D29-422C-46B8-9BD9-13BF4F19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989-DBE9-4FA8-A6E2-C8FB1F8509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255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F6430D-FC54-409A-B569-BF32AB0C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A6F944-A212-4078-AC7F-BD4148652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CF59C-8AAC-4834-BC31-2D9E8B9DA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8092D-0877-4324-A9A1-A22A167BDA33}" type="datetimeFigureOut">
              <a:rPr lang="es-AR" smtClean="0"/>
              <a:t>17/02/2021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8C36A5-1D5E-4843-B427-4B425C510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68AF66-D467-4DAA-B774-B5AF1DE9C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DD989-DBE9-4FA8-A6E2-C8FB1F8509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385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B69B6B-5144-4418-A1BB-3932B995EB9C}"/>
              </a:ext>
            </a:extLst>
          </p:cNvPr>
          <p:cNvSpPr/>
          <p:nvPr/>
        </p:nvSpPr>
        <p:spPr>
          <a:xfrm>
            <a:off x="1286971" y="1569719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3D17C8C-9E42-4AD4-930B-7FCF51B57E66}"/>
              </a:ext>
            </a:extLst>
          </p:cNvPr>
          <p:cNvSpPr/>
          <p:nvPr/>
        </p:nvSpPr>
        <p:spPr>
          <a:xfrm>
            <a:off x="4008782" y="1584704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D517E07-6FFC-4FCD-8017-85593A552A6C}"/>
              </a:ext>
            </a:extLst>
          </p:cNvPr>
          <p:cNvSpPr/>
          <p:nvPr/>
        </p:nvSpPr>
        <p:spPr>
          <a:xfrm>
            <a:off x="1252089" y="4137327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F02CFE3-09F5-44E7-B3BA-36398B7613BA}"/>
              </a:ext>
            </a:extLst>
          </p:cNvPr>
          <p:cNvSpPr/>
          <p:nvPr/>
        </p:nvSpPr>
        <p:spPr>
          <a:xfrm>
            <a:off x="6765473" y="1584704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9C31F85-BD01-41E2-B0CE-41DEB80AE2C1}"/>
              </a:ext>
            </a:extLst>
          </p:cNvPr>
          <p:cNvSpPr/>
          <p:nvPr/>
        </p:nvSpPr>
        <p:spPr>
          <a:xfrm>
            <a:off x="4008781" y="4137327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4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7A28D52-3EFA-4C73-A97A-3EB552A0B547}"/>
              </a:ext>
            </a:extLst>
          </p:cNvPr>
          <p:cNvSpPr/>
          <p:nvPr/>
        </p:nvSpPr>
        <p:spPr>
          <a:xfrm>
            <a:off x="6765473" y="4137327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6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55C6D38-B6FD-47E9-B9B4-04C431E6D353}"/>
              </a:ext>
            </a:extLst>
          </p:cNvPr>
          <p:cNvSpPr/>
          <p:nvPr/>
        </p:nvSpPr>
        <p:spPr>
          <a:xfrm>
            <a:off x="2462346" y="1960295"/>
            <a:ext cx="1464365" cy="2326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F360BFB7-C999-47C1-8407-EA6114255298}"/>
              </a:ext>
            </a:extLst>
          </p:cNvPr>
          <p:cNvSpPr/>
          <p:nvPr/>
        </p:nvSpPr>
        <p:spPr>
          <a:xfrm rot="10800000">
            <a:off x="2444905" y="4548746"/>
            <a:ext cx="1464365" cy="2326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BA03397F-C383-4554-9BB9-737D853707DD}"/>
              </a:ext>
            </a:extLst>
          </p:cNvPr>
          <p:cNvSpPr/>
          <p:nvPr/>
        </p:nvSpPr>
        <p:spPr>
          <a:xfrm rot="5400000">
            <a:off x="6629861" y="3286619"/>
            <a:ext cx="1357299" cy="2254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6A3718E6-2710-4E49-AB5B-A629D0671E8C}"/>
              </a:ext>
            </a:extLst>
          </p:cNvPr>
          <p:cNvSpPr/>
          <p:nvPr/>
        </p:nvSpPr>
        <p:spPr>
          <a:xfrm rot="5400000">
            <a:off x="3876783" y="3232948"/>
            <a:ext cx="1357299" cy="2254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FFBD5771-3BEF-40A4-AF5C-A27263941422}"/>
              </a:ext>
            </a:extLst>
          </p:cNvPr>
          <p:cNvSpPr/>
          <p:nvPr/>
        </p:nvSpPr>
        <p:spPr>
          <a:xfrm rot="5400000">
            <a:off x="1123705" y="3232949"/>
            <a:ext cx="1357299" cy="2254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669267B0-B164-4972-99AD-8AA22F58358B}"/>
              </a:ext>
            </a:extLst>
          </p:cNvPr>
          <p:cNvSpPr/>
          <p:nvPr/>
        </p:nvSpPr>
        <p:spPr>
          <a:xfrm rot="19499266">
            <a:off x="1959863" y="3245460"/>
            <a:ext cx="2461635" cy="2377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F6DABD12-90DB-4E05-AE87-E756BF35514E}"/>
              </a:ext>
            </a:extLst>
          </p:cNvPr>
          <p:cNvSpPr/>
          <p:nvPr/>
        </p:nvSpPr>
        <p:spPr>
          <a:xfrm rot="2717824">
            <a:off x="1987184" y="3226768"/>
            <a:ext cx="2461635" cy="2377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28035141-7E25-4143-8F73-7B218A636ECD}"/>
              </a:ext>
            </a:extLst>
          </p:cNvPr>
          <p:cNvSpPr/>
          <p:nvPr/>
        </p:nvSpPr>
        <p:spPr>
          <a:xfrm rot="8210852">
            <a:off x="4744617" y="3370443"/>
            <a:ext cx="2461635" cy="2377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DF8C33B8-02EC-45D7-AF1F-1F7EF7988C6D}"/>
              </a:ext>
            </a:extLst>
          </p:cNvPr>
          <p:cNvSpPr/>
          <p:nvPr/>
        </p:nvSpPr>
        <p:spPr>
          <a:xfrm rot="10800000">
            <a:off x="5201597" y="1960295"/>
            <a:ext cx="1464365" cy="2326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B60056D-D598-483D-8EB8-BA8ADB441EBA}"/>
              </a:ext>
            </a:extLst>
          </p:cNvPr>
          <p:cNvSpPr txBox="1"/>
          <p:nvPr/>
        </p:nvSpPr>
        <p:spPr>
          <a:xfrm>
            <a:off x="8102600" y="622300"/>
            <a:ext cx="3898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Tomamos el vértice 5 para el ejemplo</a:t>
            </a:r>
          </a:p>
          <a:p>
            <a:endParaRPr lang="es-AR" dirty="0"/>
          </a:p>
          <a:p>
            <a:r>
              <a:rPr lang="es-AR" dirty="0"/>
              <a:t>Comienza por el ejemplo y elige una arista, en este caso toma el siguiente camino: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>
                <a:solidFill>
                  <a:srgbClr val="FF0000"/>
                </a:solidFill>
              </a:rPr>
              <a:t>carista</a:t>
            </a:r>
            <a:r>
              <a:rPr lang="es-AR" dirty="0">
                <a:solidFill>
                  <a:srgbClr val="FF0000"/>
                </a:solidFill>
              </a:rPr>
              <a:t> 5</a:t>
            </a:r>
            <a:r>
              <a:rPr lang="es-AR" dirty="0">
                <a:solidFill>
                  <a:srgbClr val="FF0000"/>
                </a:solidFill>
                <a:sym typeface="Wingdings" panose="05000000000000000000" pitchFamily="2" charset="2"/>
              </a:rPr>
              <a:t>4</a:t>
            </a: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79C940E5-7959-43C8-A0C5-E086201FA869}"/>
              </a:ext>
            </a:extLst>
          </p:cNvPr>
          <p:cNvSpPr/>
          <p:nvPr/>
        </p:nvSpPr>
        <p:spPr>
          <a:xfrm rot="8210852">
            <a:off x="4985748" y="3530326"/>
            <a:ext cx="2461635" cy="237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44A8F25-E6D9-4539-BFAE-EDBB2A0FDBC3}"/>
              </a:ext>
            </a:extLst>
          </p:cNvPr>
          <p:cNvSpPr txBox="1"/>
          <p:nvPr/>
        </p:nvSpPr>
        <p:spPr>
          <a:xfrm>
            <a:off x="3149600" y="444500"/>
            <a:ext cx="352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DFS Comportamiento del Algoritmo</a:t>
            </a:r>
          </a:p>
        </p:txBody>
      </p:sp>
    </p:spTree>
    <p:extLst>
      <p:ext uri="{BB962C8B-B14F-4D97-AF65-F5344CB8AC3E}">
        <p14:creationId xmlns:p14="http://schemas.microsoft.com/office/powerpoint/2010/main" val="161094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B69B6B-5144-4418-A1BB-3932B995EB9C}"/>
              </a:ext>
            </a:extLst>
          </p:cNvPr>
          <p:cNvSpPr/>
          <p:nvPr/>
        </p:nvSpPr>
        <p:spPr>
          <a:xfrm>
            <a:off x="1286971" y="1569719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3D17C8C-9E42-4AD4-930B-7FCF51B57E66}"/>
              </a:ext>
            </a:extLst>
          </p:cNvPr>
          <p:cNvSpPr/>
          <p:nvPr/>
        </p:nvSpPr>
        <p:spPr>
          <a:xfrm>
            <a:off x="4008782" y="1584704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D517E07-6FFC-4FCD-8017-85593A552A6C}"/>
              </a:ext>
            </a:extLst>
          </p:cNvPr>
          <p:cNvSpPr/>
          <p:nvPr/>
        </p:nvSpPr>
        <p:spPr>
          <a:xfrm>
            <a:off x="1252089" y="4137327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F02CFE3-09F5-44E7-B3BA-36398B7613BA}"/>
              </a:ext>
            </a:extLst>
          </p:cNvPr>
          <p:cNvSpPr/>
          <p:nvPr/>
        </p:nvSpPr>
        <p:spPr>
          <a:xfrm>
            <a:off x="6765473" y="1584704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9C31F85-BD01-41E2-B0CE-41DEB80AE2C1}"/>
              </a:ext>
            </a:extLst>
          </p:cNvPr>
          <p:cNvSpPr/>
          <p:nvPr/>
        </p:nvSpPr>
        <p:spPr>
          <a:xfrm>
            <a:off x="4008781" y="4137327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4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7A28D52-3EFA-4C73-A97A-3EB552A0B547}"/>
              </a:ext>
            </a:extLst>
          </p:cNvPr>
          <p:cNvSpPr/>
          <p:nvPr/>
        </p:nvSpPr>
        <p:spPr>
          <a:xfrm>
            <a:off x="6765473" y="4137327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6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55C6D38-B6FD-47E9-B9B4-04C431E6D353}"/>
              </a:ext>
            </a:extLst>
          </p:cNvPr>
          <p:cNvSpPr/>
          <p:nvPr/>
        </p:nvSpPr>
        <p:spPr>
          <a:xfrm>
            <a:off x="2462346" y="1960295"/>
            <a:ext cx="1464365" cy="2326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F360BFB7-C999-47C1-8407-EA6114255298}"/>
              </a:ext>
            </a:extLst>
          </p:cNvPr>
          <p:cNvSpPr/>
          <p:nvPr/>
        </p:nvSpPr>
        <p:spPr>
          <a:xfrm rot="10800000">
            <a:off x="2444905" y="4548746"/>
            <a:ext cx="1464365" cy="2326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BA03397F-C383-4554-9BB9-737D853707DD}"/>
              </a:ext>
            </a:extLst>
          </p:cNvPr>
          <p:cNvSpPr/>
          <p:nvPr/>
        </p:nvSpPr>
        <p:spPr>
          <a:xfrm rot="5400000">
            <a:off x="6629861" y="3286619"/>
            <a:ext cx="1357299" cy="2254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6A3718E6-2710-4E49-AB5B-A629D0671E8C}"/>
              </a:ext>
            </a:extLst>
          </p:cNvPr>
          <p:cNvSpPr/>
          <p:nvPr/>
        </p:nvSpPr>
        <p:spPr>
          <a:xfrm rot="5400000">
            <a:off x="3876783" y="3232948"/>
            <a:ext cx="1357299" cy="2254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FFBD5771-3BEF-40A4-AF5C-A27263941422}"/>
              </a:ext>
            </a:extLst>
          </p:cNvPr>
          <p:cNvSpPr/>
          <p:nvPr/>
        </p:nvSpPr>
        <p:spPr>
          <a:xfrm rot="5400000">
            <a:off x="1123705" y="3232949"/>
            <a:ext cx="1357299" cy="2254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669267B0-B164-4972-99AD-8AA22F58358B}"/>
              </a:ext>
            </a:extLst>
          </p:cNvPr>
          <p:cNvSpPr/>
          <p:nvPr/>
        </p:nvSpPr>
        <p:spPr>
          <a:xfrm rot="19499266">
            <a:off x="1959863" y="3245460"/>
            <a:ext cx="2461635" cy="2377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F6DABD12-90DB-4E05-AE87-E756BF35514E}"/>
              </a:ext>
            </a:extLst>
          </p:cNvPr>
          <p:cNvSpPr/>
          <p:nvPr/>
        </p:nvSpPr>
        <p:spPr>
          <a:xfrm rot="2717824">
            <a:off x="1987184" y="3226768"/>
            <a:ext cx="2461635" cy="2377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28035141-7E25-4143-8F73-7B218A636ECD}"/>
              </a:ext>
            </a:extLst>
          </p:cNvPr>
          <p:cNvSpPr/>
          <p:nvPr/>
        </p:nvSpPr>
        <p:spPr>
          <a:xfrm rot="8210852">
            <a:off x="4744617" y="3370443"/>
            <a:ext cx="2461635" cy="2377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DF8C33B8-02EC-45D7-AF1F-1F7EF7988C6D}"/>
              </a:ext>
            </a:extLst>
          </p:cNvPr>
          <p:cNvSpPr/>
          <p:nvPr/>
        </p:nvSpPr>
        <p:spPr>
          <a:xfrm rot="10800000">
            <a:off x="5201597" y="1960295"/>
            <a:ext cx="1464365" cy="2326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B60056D-D598-483D-8EB8-BA8ADB441EBA}"/>
              </a:ext>
            </a:extLst>
          </p:cNvPr>
          <p:cNvSpPr txBox="1"/>
          <p:nvPr/>
        </p:nvSpPr>
        <p:spPr>
          <a:xfrm>
            <a:off x="8102600" y="622300"/>
            <a:ext cx="3898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Tomamos el vértice 5 para el ejemplo</a:t>
            </a:r>
          </a:p>
          <a:p>
            <a:endParaRPr lang="es-AR" dirty="0"/>
          </a:p>
          <a:p>
            <a:r>
              <a:rPr lang="es-AR" dirty="0"/>
              <a:t>Comienza por el ejemplo y elige una arista, en este caso toma el siguiente camino: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>
                <a:solidFill>
                  <a:srgbClr val="FF0000"/>
                </a:solidFill>
              </a:rPr>
              <a:t>carista</a:t>
            </a:r>
            <a:r>
              <a:rPr lang="es-AR" dirty="0">
                <a:solidFill>
                  <a:srgbClr val="FF0000"/>
                </a:solidFill>
              </a:rPr>
              <a:t> 5</a:t>
            </a:r>
            <a:r>
              <a:rPr lang="es-AR" dirty="0">
                <a:solidFill>
                  <a:srgbClr val="FF0000"/>
                </a:solidFill>
                <a:sym typeface="Wingdings" panose="05000000000000000000" pitchFamily="2" charset="2"/>
              </a:rPr>
              <a:t>4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carista</a:t>
            </a:r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4</a:t>
            </a:r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3</a:t>
            </a: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79C940E5-7959-43C8-A0C5-E086201FA869}"/>
              </a:ext>
            </a:extLst>
          </p:cNvPr>
          <p:cNvSpPr/>
          <p:nvPr/>
        </p:nvSpPr>
        <p:spPr>
          <a:xfrm rot="8210852">
            <a:off x="4985748" y="3530326"/>
            <a:ext cx="2461635" cy="237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F805E3D7-254B-4017-BAE6-301F10FFE1ED}"/>
              </a:ext>
            </a:extLst>
          </p:cNvPr>
          <p:cNvSpPr/>
          <p:nvPr/>
        </p:nvSpPr>
        <p:spPr>
          <a:xfrm rot="10800000">
            <a:off x="2444904" y="4857805"/>
            <a:ext cx="1464365" cy="2326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2D42A8-45BC-43D8-92D9-5EA53B8B7E20}"/>
              </a:ext>
            </a:extLst>
          </p:cNvPr>
          <p:cNvSpPr txBox="1"/>
          <p:nvPr/>
        </p:nvSpPr>
        <p:spPr>
          <a:xfrm>
            <a:off x="3149600" y="444500"/>
            <a:ext cx="352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DFS Comportamiento del Algoritmo</a:t>
            </a:r>
          </a:p>
        </p:txBody>
      </p:sp>
    </p:spTree>
    <p:extLst>
      <p:ext uri="{BB962C8B-B14F-4D97-AF65-F5344CB8AC3E}">
        <p14:creationId xmlns:p14="http://schemas.microsoft.com/office/powerpoint/2010/main" val="140653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B69B6B-5144-4418-A1BB-3932B995EB9C}"/>
              </a:ext>
            </a:extLst>
          </p:cNvPr>
          <p:cNvSpPr/>
          <p:nvPr/>
        </p:nvSpPr>
        <p:spPr>
          <a:xfrm>
            <a:off x="1286971" y="1569719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3D17C8C-9E42-4AD4-930B-7FCF51B57E66}"/>
              </a:ext>
            </a:extLst>
          </p:cNvPr>
          <p:cNvSpPr/>
          <p:nvPr/>
        </p:nvSpPr>
        <p:spPr>
          <a:xfrm>
            <a:off x="4008782" y="1584704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D517E07-6FFC-4FCD-8017-85593A552A6C}"/>
              </a:ext>
            </a:extLst>
          </p:cNvPr>
          <p:cNvSpPr/>
          <p:nvPr/>
        </p:nvSpPr>
        <p:spPr>
          <a:xfrm>
            <a:off x="1252089" y="4137327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F02CFE3-09F5-44E7-B3BA-36398B7613BA}"/>
              </a:ext>
            </a:extLst>
          </p:cNvPr>
          <p:cNvSpPr/>
          <p:nvPr/>
        </p:nvSpPr>
        <p:spPr>
          <a:xfrm>
            <a:off x="6765473" y="1584704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9C31F85-BD01-41E2-B0CE-41DEB80AE2C1}"/>
              </a:ext>
            </a:extLst>
          </p:cNvPr>
          <p:cNvSpPr/>
          <p:nvPr/>
        </p:nvSpPr>
        <p:spPr>
          <a:xfrm>
            <a:off x="4008781" y="4137327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4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7A28D52-3EFA-4C73-A97A-3EB552A0B547}"/>
              </a:ext>
            </a:extLst>
          </p:cNvPr>
          <p:cNvSpPr/>
          <p:nvPr/>
        </p:nvSpPr>
        <p:spPr>
          <a:xfrm>
            <a:off x="6765473" y="4137327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6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55C6D38-B6FD-47E9-B9B4-04C431E6D353}"/>
              </a:ext>
            </a:extLst>
          </p:cNvPr>
          <p:cNvSpPr/>
          <p:nvPr/>
        </p:nvSpPr>
        <p:spPr>
          <a:xfrm>
            <a:off x="2462346" y="1960295"/>
            <a:ext cx="1464365" cy="2326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F360BFB7-C999-47C1-8407-EA6114255298}"/>
              </a:ext>
            </a:extLst>
          </p:cNvPr>
          <p:cNvSpPr/>
          <p:nvPr/>
        </p:nvSpPr>
        <p:spPr>
          <a:xfrm rot="10800000">
            <a:off x="2444905" y="4548746"/>
            <a:ext cx="1464365" cy="2326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BA03397F-C383-4554-9BB9-737D853707DD}"/>
              </a:ext>
            </a:extLst>
          </p:cNvPr>
          <p:cNvSpPr/>
          <p:nvPr/>
        </p:nvSpPr>
        <p:spPr>
          <a:xfrm rot="5400000">
            <a:off x="6629861" y="3286619"/>
            <a:ext cx="1357299" cy="2254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6A3718E6-2710-4E49-AB5B-A629D0671E8C}"/>
              </a:ext>
            </a:extLst>
          </p:cNvPr>
          <p:cNvSpPr/>
          <p:nvPr/>
        </p:nvSpPr>
        <p:spPr>
          <a:xfrm rot="5400000">
            <a:off x="3876783" y="3232948"/>
            <a:ext cx="1357299" cy="2254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FFBD5771-3BEF-40A4-AF5C-A27263941422}"/>
              </a:ext>
            </a:extLst>
          </p:cNvPr>
          <p:cNvSpPr/>
          <p:nvPr/>
        </p:nvSpPr>
        <p:spPr>
          <a:xfrm rot="5400000">
            <a:off x="1123705" y="3232949"/>
            <a:ext cx="1357299" cy="2254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669267B0-B164-4972-99AD-8AA22F58358B}"/>
              </a:ext>
            </a:extLst>
          </p:cNvPr>
          <p:cNvSpPr/>
          <p:nvPr/>
        </p:nvSpPr>
        <p:spPr>
          <a:xfrm rot="19499266">
            <a:off x="1959863" y="3245460"/>
            <a:ext cx="2461635" cy="2377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F6DABD12-90DB-4E05-AE87-E756BF35514E}"/>
              </a:ext>
            </a:extLst>
          </p:cNvPr>
          <p:cNvSpPr/>
          <p:nvPr/>
        </p:nvSpPr>
        <p:spPr>
          <a:xfrm rot="2717824">
            <a:off x="1987184" y="3226768"/>
            <a:ext cx="2461635" cy="2377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28035141-7E25-4143-8F73-7B218A636ECD}"/>
              </a:ext>
            </a:extLst>
          </p:cNvPr>
          <p:cNvSpPr/>
          <p:nvPr/>
        </p:nvSpPr>
        <p:spPr>
          <a:xfrm rot="8210852">
            <a:off x="4744617" y="3370443"/>
            <a:ext cx="2461635" cy="2377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DF8C33B8-02EC-45D7-AF1F-1F7EF7988C6D}"/>
              </a:ext>
            </a:extLst>
          </p:cNvPr>
          <p:cNvSpPr/>
          <p:nvPr/>
        </p:nvSpPr>
        <p:spPr>
          <a:xfrm rot="10800000">
            <a:off x="5201597" y="1960295"/>
            <a:ext cx="1464365" cy="2326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B60056D-D598-483D-8EB8-BA8ADB441EBA}"/>
              </a:ext>
            </a:extLst>
          </p:cNvPr>
          <p:cNvSpPr txBox="1"/>
          <p:nvPr/>
        </p:nvSpPr>
        <p:spPr>
          <a:xfrm>
            <a:off x="8102600" y="622300"/>
            <a:ext cx="3898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Tomamos el vértice 5 para el ejemplo</a:t>
            </a:r>
          </a:p>
          <a:p>
            <a:endParaRPr lang="es-AR" dirty="0"/>
          </a:p>
          <a:p>
            <a:r>
              <a:rPr lang="es-AR" dirty="0"/>
              <a:t>Comienza por el ejemplo y elige una arista, en este caso toma el siguiente camino: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FF0000"/>
                </a:solidFill>
              </a:rPr>
              <a:t>arista 5</a:t>
            </a:r>
            <a:r>
              <a:rPr lang="es-AR" dirty="0">
                <a:solidFill>
                  <a:srgbClr val="FF0000"/>
                </a:solidFill>
                <a:sym typeface="Wingdings" panose="05000000000000000000" pitchFamily="2" charset="2"/>
              </a:rPr>
              <a:t>4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arista 4</a:t>
            </a:r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00B050"/>
                </a:solidFill>
              </a:rPr>
              <a:t>arista 3</a:t>
            </a:r>
            <a:r>
              <a:rPr lang="es-AR" dirty="0">
                <a:solidFill>
                  <a:srgbClr val="00B050"/>
                </a:solidFill>
                <a:sym typeface="Wingdings" panose="05000000000000000000" pitchFamily="2" charset="2"/>
              </a:rPr>
              <a:t>2</a:t>
            </a: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79C940E5-7959-43C8-A0C5-E086201FA869}"/>
              </a:ext>
            </a:extLst>
          </p:cNvPr>
          <p:cNvSpPr/>
          <p:nvPr/>
        </p:nvSpPr>
        <p:spPr>
          <a:xfrm rot="8210852">
            <a:off x="4985748" y="3530326"/>
            <a:ext cx="2461635" cy="237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DA06F992-A412-4BA7-8773-0F2FFE457796}"/>
              </a:ext>
            </a:extLst>
          </p:cNvPr>
          <p:cNvSpPr/>
          <p:nvPr/>
        </p:nvSpPr>
        <p:spPr>
          <a:xfrm rot="10800000">
            <a:off x="2444904" y="4857805"/>
            <a:ext cx="1464365" cy="2326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FBF1D37D-6891-4231-9B4A-3C180C8938F2}"/>
              </a:ext>
            </a:extLst>
          </p:cNvPr>
          <p:cNvSpPr/>
          <p:nvPr/>
        </p:nvSpPr>
        <p:spPr>
          <a:xfrm rot="19499266">
            <a:off x="1760530" y="3018326"/>
            <a:ext cx="2461635" cy="23777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7B862FA-BB3C-4360-AD4C-AC7F55703853}"/>
              </a:ext>
            </a:extLst>
          </p:cNvPr>
          <p:cNvSpPr txBox="1"/>
          <p:nvPr/>
        </p:nvSpPr>
        <p:spPr>
          <a:xfrm>
            <a:off x="3149600" y="444500"/>
            <a:ext cx="352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DFS Comportamiento del Algoritmo</a:t>
            </a:r>
          </a:p>
        </p:txBody>
      </p:sp>
    </p:spTree>
    <p:extLst>
      <p:ext uri="{BB962C8B-B14F-4D97-AF65-F5344CB8AC3E}">
        <p14:creationId xmlns:p14="http://schemas.microsoft.com/office/powerpoint/2010/main" val="59132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B69B6B-5144-4418-A1BB-3932B995EB9C}"/>
              </a:ext>
            </a:extLst>
          </p:cNvPr>
          <p:cNvSpPr/>
          <p:nvPr/>
        </p:nvSpPr>
        <p:spPr>
          <a:xfrm>
            <a:off x="1286971" y="1569719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3D17C8C-9E42-4AD4-930B-7FCF51B57E66}"/>
              </a:ext>
            </a:extLst>
          </p:cNvPr>
          <p:cNvSpPr/>
          <p:nvPr/>
        </p:nvSpPr>
        <p:spPr>
          <a:xfrm>
            <a:off x="4008782" y="1584704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D517E07-6FFC-4FCD-8017-85593A552A6C}"/>
              </a:ext>
            </a:extLst>
          </p:cNvPr>
          <p:cNvSpPr/>
          <p:nvPr/>
        </p:nvSpPr>
        <p:spPr>
          <a:xfrm>
            <a:off x="1252089" y="4137327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F02CFE3-09F5-44E7-B3BA-36398B7613BA}"/>
              </a:ext>
            </a:extLst>
          </p:cNvPr>
          <p:cNvSpPr/>
          <p:nvPr/>
        </p:nvSpPr>
        <p:spPr>
          <a:xfrm>
            <a:off x="6765473" y="1584704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9C31F85-BD01-41E2-B0CE-41DEB80AE2C1}"/>
              </a:ext>
            </a:extLst>
          </p:cNvPr>
          <p:cNvSpPr/>
          <p:nvPr/>
        </p:nvSpPr>
        <p:spPr>
          <a:xfrm>
            <a:off x="4008781" y="4137327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4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7A28D52-3EFA-4C73-A97A-3EB552A0B547}"/>
              </a:ext>
            </a:extLst>
          </p:cNvPr>
          <p:cNvSpPr/>
          <p:nvPr/>
        </p:nvSpPr>
        <p:spPr>
          <a:xfrm>
            <a:off x="6765473" y="4137327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6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55C6D38-B6FD-47E9-B9B4-04C431E6D353}"/>
              </a:ext>
            </a:extLst>
          </p:cNvPr>
          <p:cNvSpPr/>
          <p:nvPr/>
        </p:nvSpPr>
        <p:spPr>
          <a:xfrm>
            <a:off x="2462346" y="1960295"/>
            <a:ext cx="1464365" cy="2326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F360BFB7-C999-47C1-8407-EA6114255298}"/>
              </a:ext>
            </a:extLst>
          </p:cNvPr>
          <p:cNvSpPr/>
          <p:nvPr/>
        </p:nvSpPr>
        <p:spPr>
          <a:xfrm rot="10800000">
            <a:off x="2444905" y="4548746"/>
            <a:ext cx="1464365" cy="2326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BA03397F-C383-4554-9BB9-737D853707DD}"/>
              </a:ext>
            </a:extLst>
          </p:cNvPr>
          <p:cNvSpPr/>
          <p:nvPr/>
        </p:nvSpPr>
        <p:spPr>
          <a:xfrm rot="5400000">
            <a:off x="6629861" y="3286619"/>
            <a:ext cx="1357299" cy="2254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6A3718E6-2710-4E49-AB5B-A629D0671E8C}"/>
              </a:ext>
            </a:extLst>
          </p:cNvPr>
          <p:cNvSpPr/>
          <p:nvPr/>
        </p:nvSpPr>
        <p:spPr>
          <a:xfrm rot="5400000">
            <a:off x="3876783" y="3232948"/>
            <a:ext cx="1357299" cy="2254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FFBD5771-3BEF-40A4-AF5C-A27263941422}"/>
              </a:ext>
            </a:extLst>
          </p:cNvPr>
          <p:cNvSpPr/>
          <p:nvPr/>
        </p:nvSpPr>
        <p:spPr>
          <a:xfrm rot="5400000">
            <a:off x="1123705" y="3232949"/>
            <a:ext cx="1357299" cy="2254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669267B0-B164-4972-99AD-8AA22F58358B}"/>
              </a:ext>
            </a:extLst>
          </p:cNvPr>
          <p:cNvSpPr/>
          <p:nvPr/>
        </p:nvSpPr>
        <p:spPr>
          <a:xfrm rot="19499266">
            <a:off x="1959863" y="3245460"/>
            <a:ext cx="2461635" cy="2377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F6DABD12-90DB-4E05-AE87-E756BF35514E}"/>
              </a:ext>
            </a:extLst>
          </p:cNvPr>
          <p:cNvSpPr/>
          <p:nvPr/>
        </p:nvSpPr>
        <p:spPr>
          <a:xfrm rot="2717824">
            <a:off x="1987184" y="3226768"/>
            <a:ext cx="2461635" cy="2377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28035141-7E25-4143-8F73-7B218A636ECD}"/>
              </a:ext>
            </a:extLst>
          </p:cNvPr>
          <p:cNvSpPr/>
          <p:nvPr/>
        </p:nvSpPr>
        <p:spPr>
          <a:xfrm rot="8210852">
            <a:off x="4744617" y="3370443"/>
            <a:ext cx="2461635" cy="2377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DF8C33B8-02EC-45D7-AF1F-1F7EF7988C6D}"/>
              </a:ext>
            </a:extLst>
          </p:cNvPr>
          <p:cNvSpPr/>
          <p:nvPr/>
        </p:nvSpPr>
        <p:spPr>
          <a:xfrm rot="10800000">
            <a:off x="5201597" y="1960295"/>
            <a:ext cx="1464365" cy="2326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B60056D-D598-483D-8EB8-BA8ADB441EBA}"/>
              </a:ext>
            </a:extLst>
          </p:cNvPr>
          <p:cNvSpPr txBox="1"/>
          <p:nvPr/>
        </p:nvSpPr>
        <p:spPr>
          <a:xfrm>
            <a:off x="8102600" y="622300"/>
            <a:ext cx="3898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Tomamos el vértice 5 para el ejemplo</a:t>
            </a:r>
          </a:p>
          <a:p>
            <a:endParaRPr lang="es-AR" dirty="0"/>
          </a:p>
          <a:p>
            <a:r>
              <a:rPr lang="es-AR" dirty="0"/>
              <a:t>Comienza por el ejemplo y elige una arista, en este caso toma el siguiente camino: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FF0000"/>
                </a:solidFill>
              </a:rPr>
              <a:t>arista 5</a:t>
            </a:r>
            <a:r>
              <a:rPr lang="es-AR" dirty="0">
                <a:solidFill>
                  <a:srgbClr val="FF0000"/>
                </a:solidFill>
                <a:sym typeface="Wingdings" panose="05000000000000000000" pitchFamily="2" charset="2"/>
              </a:rPr>
              <a:t>4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arista 4</a:t>
            </a:r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00B050"/>
                </a:solidFill>
              </a:rPr>
              <a:t>arista 3</a:t>
            </a:r>
            <a:r>
              <a:rPr lang="es-AR" dirty="0">
                <a:solidFill>
                  <a:srgbClr val="00B050"/>
                </a:solidFill>
                <a:sym typeface="Wingdings" panose="05000000000000000000" pitchFamily="2" charset="2"/>
              </a:rPr>
              <a:t>2</a:t>
            </a:r>
          </a:p>
          <a:p>
            <a:r>
              <a:rPr lang="es-AR" dirty="0">
                <a:sym typeface="Wingdings" panose="05000000000000000000" pitchFamily="2" charset="2"/>
              </a:rPr>
              <a:t>Y Luego vuelve al 5 porque ya no tiene más dirección en el grafo, vuelve a 5 y toma el último grafo.</a:t>
            </a: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79C940E5-7959-43C8-A0C5-E086201FA869}"/>
              </a:ext>
            </a:extLst>
          </p:cNvPr>
          <p:cNvSpPr/>
          <p:nvPr/>
        </p:nvSpPr>
        <p:spPr>
          <a:xfrm rot="8210852">
            <a:off x="4985748" y="3530326"/>
            <a:ext cx="2461635" cy="237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DA06F992-A412-4BA7-8773-0F2FFE457796}"/>
              </a:ext>
            </a:extLst>
          </p:cNvPr>
          <p:cNvSpPr/>
          <p:nvPr/>
        </p:nvSpPr>
        <p:spPr>
          <a:xfrm rot="10800000">
            <a:off x="2444904" y="4857805"/>
            <a:ext cx="1464365" cy="2326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FBF1D37D-6891-4231-9B4A-3C180C8938F2}"/>
              </a:ext>
            </a:extLst>
          </p:cNvPr>
          <p:cNvSpPr/>
          <p:nvPr/>
        </p:nvSpPr>
        <p:spPr>
          <a:xfrm rot="19499266">
            <a:off x="1760530" y="3018326"/>
            <a:ext cx="2461635" cy="23777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995AED6-0AC1-463E-9586-CE095065CD30}"/>
              </a:ext>
            </a:extLst>
          </p:cNvPr>
          <p:cNvSpPr txBox="1"/>
          <p:nvPr/>
        </p:nvSpPr>
        <p:spPr>
          <a:xfrm>
            <a:off x="3149600" y="444500"/>
            <a:ext cx="352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DFS Comportamiento del Algoritmo</a:t>
            </a:r>
          </a:p>
        </p:txBody>
      </p:sp>
    </p:spTree>
    <p:extLst>
      <p:ext uri="{BB962C8B-B14F-4D97-AF65-F5344CB8AC3E}">
        <p14:creationId xmlns:p14="http://schemas.microsoft.com/office/powerpoint/2010/main" val="163086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2B69B6B-5144-4418-A1BB-3932B995EB9C}"/>
              </a:ext>
            </a:extLst>
          </p:cNvPr>
          <p:cNvSpPr/>
          <p:nvPr/>
        </p:nvSpPr>
        <p:spPr>
          <a:xfrm>
            <a:off x="1286971" y="1569719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3D17C8C-9E42-4AD4-930B-7FCF51B57E66}"/>
              </a:ext>
            </a:extLst>
          </p:cNvPr>
          <p:cNvSpPr/>
          <p:nvPr/>
        </p:nvSpPr>
        <p:spPr>
          <a:xfrm>
            <a:off x="4008782" y="1584704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D517E07-6FFC-4FCD-8017-85593A552A6C}"/>
              </a:ext>
            </a:extLst>
          </p:cNvPr>
          <p:cNvSpPr/>
          <p:nvPr/>
        </p:nvSpPr>
        <p:spPr>
          <a:xfrm>
            <a:off x="1252089" y="4137327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F02CFE3-09F5-44E7-B3BA-36398B7613BA}"/>
              </a:ext>
            </a:extLst>
          </p:cNvPr>
          <p:cNvSpPr/>
          <p:nvPr/>
        </p:nvSpPr>
        <p:spPr>
          <a:xfrm>
            <a:off x="6765473" y="1584704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9C31F85-BD01-41E2-B0CE-41DEB80AE2C1}"/>
              </a:ext>
            </a:extLst>
          </p:cNvPr>
          <p:cNvSpPr/>
          <p:nvPr/>
        </p:nvSpPr>
        <p:spPr>
          <a:xfrm>
            <a:off x="4008781" y="4137327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4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7A28D52-3EFA-4C73-A97A-3EB552A0B547}"/>
              </a:ext>
            </a:extLst>
          </p:cNvPr>
          <p:cNvSpPr/>
          <p:nvPr/>
        </p:nvSpPr>
        <p:spPr>
          <a:xfrm>
            <a:off x="6765473" y="4137327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6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55C6D38-B6FD-47E9-B9B4-04C431E6D353}"/>
              </a:ext>
            </a:extLst>
          </p:cNvPr>
          <p:cNvSpPr/>
          <p:nvPr/>
        </p:nvSpPr>
        <p:spPr>
          <a:xfrm>
            <a:off x="2462346" y="1960295"/>
            <a:ext cx="1464365" cy="2326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F360BFB7-C999-47C1-8407-EA6114255298}"/>
              </a:ext>
            </a:extLst>
          </p:cNvPr>
          <p:cNvSpPr/>
          <p:nvPr/>
        </p:nvSpPr>
        <p:spPr>
          <a:xfrm rot="10800000">
            <a:off x="2444905" y="4548746"/>
            <a:ext cx="1464365" cy="2326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BA03397F-C383-4554-9BB9-737D853707DD}"/>
              </a:ext>
            </a:extLst>
          </p:cNvPr>
          <p:cNvSpPr/>
          <p:nvPr/>
        </p:nvSpPr>
        <p:spPr>
          <a:xfrm rot="5400000">
            <a:off x="6629861" y="3286619"/>
            <a:ext cx="1357299" cy="2254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6A3718E6-2710-4E49-AB5B-A629D0671E8C}"/>
              </a:ext>
            </a:extLst>
          </p:cNvPr>
          <p:cNvSpPr/>
          <p:nvPr/>
        </p:nvSpPr>
        <p:spPr>
          <a:xfrm rot="5400000">
            <a:off x="3876783" y="3232948"/>
            <a:ext cx="1357299" cy="2254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FFBD5771-3BEF-40A4-AF5C-A27263941422}"/>
              </a:ext>
            </a:extLst>
          </p:cNvPr>
          <p:cNvSpPr/>
          <p:nvPr/>
        </p:nvSpPr>
        <p:spPr>
          <a:xfrm rot="5400000">
            <a:off x="1123705" y="3232949"/>
            <a:ext cx="1357299" cy="2254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669267B0-B164-4972-99AD-8AA22F58358B}"/>
              </a:ext>
            </a:extLst>
          </p:cNvPr>
          <p:cNvSpPr/>
          <p:nvPr/>
        </p:nvSpPr>
        <p:spPr>
          <a:xfrm rot="19499266">
            <a:off x="1959863" y="3245460"/>
            <a:ext cx="2461635" cy="2377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F6DABD12-90DB-4E05-AE87-E756BF35514E}"/>
              </a:ext>
            </a:extLst>
          </p:cNvPr>
          <p:cNvSpPr/>
          <p:nvPr/>
        </p:nvSpPr>
        <p:spPr>
          <a:xfrm rot="2717824">
            <a:off x="1987184" y="3226768"/>
            <a:ext cx="2461635" cy="2377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28035141-7E25-4143-8F73-7B218A636ECD}"/>
              </a:ext>
            </a:extLst>
          </p:cNvPr>
          <p:cNvSpPr/>
          <p:nvPr/>
        </p:nvSpPr>
        <p:spPr>
          <a:xfrm rot="8210852">
            <a:off x="4744617" y="3370443"/>
            <a:ext cx="2461635" cy="2377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DF8C33B8-02EC-45D7-AF1F-1F7EF7988C6D}"/>
              </a:ext>
            </a:extLst>
          </p:cNvPr>
          <p:cNvSpPr/>
          <p:nvPr/>
        </p:nvSpPr>
        <p:spPr>
          <a:xfrm rot="10800000">
            <a:off x="5201597" y="1960295"/>
            <a:ext cx="1464365" cy="2326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B60056D-D598-483D-8EB8-BA8ADB441EBA}"/>
              </a:ext>
            </a:extLst>
          </p:cNvPr>
          <p:cNvSpPr txBox="1"/>
          <p:nvPr/>
        </p:nvSpPr>
        <p:spPr>
          <a:xfrm>
            <a:off x="8102600" y="622300"/>
            <a:ext cx="38989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Tomamos el vértice 5 para el ejemplo</a:t>
            </a:r>
          </a:p>
          <a:p>
            <a:endParaRPr lang="es-AR" dirty="0"/>
          </a:p>
          <a:p>
            <a:r>
              <a:rPr lang="es-AR" dirty="0"/>
              <a:t>Comienza por el ejemplo y elige una arista, en este caso toma el siguiente camino: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FF0000"/>
                </a:solidFill>
              </a:rPr>
              <a:t>arista 5</a:t>
            </a:r>
            <a:r>
              <a:rPr lang="es-AR" dirty="0">
                <a:solidFill>
                  <a:srgbClr val="FF0000"/>
                </a:solidFill>
                <a:sym typeface="Wingdings" panose="05000000000000000000" pitchFamily="2" charset="2"/>
              </a:rPr>
              <a:t>4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arista 4</a:t>
            </a:r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00B050"/>
                </a:solidFill>
              </a:rPr>
              <a:t>arista 3</a:t>
            </a:r>
            <a:r>
              <a:rPr lang="es-AR" dirty="0">
                <a:solidFill>
                  <a:srgbClr val="00B050"/>
                </a:solidFill>
                <a:sym typeface="Wingdings" panose="05000000000000000000" pitchFamily="2" charset="2"/>
              </a:rPr>
              <a:t>2</a:t>
            </a:r>
          </a:p>
          <a:p>
            <a:r>
              <a:rPr lang="es-AR" dirty="0">
                <a:sym typeface="Wingdings" panose="05000000000000000000" pitchFamily="2" charset="2"/>
              </a:rPr>
              <a:t>Y Luego vuelve al 5 porque ya no tiene más dirección en el grafo, vuelve a 5 y toma el último grafo.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FFC000"/>
                </a:solidFill>
              </a:rPr>
              <a:t>arista 5</a:t>
            </a:r>
            <a:r>
              <a:rPr lang="es-AR" dirty="0">
                <a:solidFill>
                  <a:srgbClr val="FFC000"/>
                </a:solidFill>
                <a:sym typeface="Wingdings" panose="05000000000000000000" pitchFamily="2" charset="2"/>
              </a:rPr>
              <a:t>6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79C940E5-7959-43C8-A0C5-E086201FA869}"/>
              </a:ext>
            </a:extLst>
          </p:cNvPr>
          <p:cNvSpPr/>
          <p:nvPr/>
        </p:nvSpPr>
        <p:spPr>
          <a:xfrm rot="8210852">
            <a:off x="4985748" y="3530326"/>
            <a:ext cx="2461635" cy="237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DA06F992-A412-4BA7-8773-0F2FFE457796}"/>
              </a:ext>
            </a:extLst>
          </p:cNvPr>
          <p:cNvSpPr/>
          <p:nvPr/>
        </p:nvSpPr>
        <p:spPr>
          <a:xfrm rot="10800000">
            <a:off x="2444904" y="4857805"/>
            <a:ext cx="1464365" cy="2326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FBF1D37D-6891-4231-9B4A-3C180C8938F2}"/>
              </a:ext>
            </a:extLst>
          </p:cNvPr>
          <p:cNvSpPr/>
          <p:nvPr/>
        </p:nvSpPr>
        <p:spPr>
          <a:xfrm rot="19499266">
            <a:off x="1760530" y="3018326"/>
            <a:ext cx="2461635" cy="23777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C7C2C2A7-D456-415F-A320-CF13431FAD58}"/>
              </a:ext>
            </a:extLst>
          </p:cNvPr>
          <p:cNvSpPr/>
          <p:nvPr/>
        </p:nvSpPr>
        <p:spPr>
          <a:xfrm rot="5400000">
            <a:off x="6892545" y="3286620"/>
            <a:ext cx="1357299" cy="22541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CCC6FDC-DA1D-44F1-86FA-1CD7F6C8595A}"/>
              </a:ext>
            </a:extLst>
          </p:cNvPr>
          <p:cNvSpPr txBox="1"/>
          <p:nvPr/>
        </p:nvSpPr>
        <p:spPr>
          <a:xfrm>
            <a:off x="3149600" y="444500"/>
            <a:ext cx="352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DFS Comportamiento del Algoritmo</a:t>
            </a:r>
          </a:p>
        </p:txBody>
      </p:sp>
    </p:spTree>
    <p:extLst>
      <p:ext uri="{BB962C8B-B14F-4D97-AF65-F5344CB8AC3E}">
        <p14:creationId xmlns:p14="http://schemas.microsoft.com/office/powerpoint/2010/main" val="215180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AAAC68A-B847-4844-8DC3-0626E05A0BE7}"/>
              </a:ext>
            </a:extLst>
          </p:cNvPr>
          <p:cNvSpPr txBox="1"/>
          <p:nvPr/>
        </p:nvSpPr>
        <p:spPr>
          <a:xfrm>
            <a:off x="3149600" y="444500"/>
            <a:ext cx="352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DFS Comportamiento del Algoritmo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8FE7313-750D-49BF-8A0A-5596D21ED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974725"/>
            <a:ext cx="3257550" cy="26479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DE10201-E0AF-485A-847E-6C2879AFCECA}"/>
              </a:ext>
            </a:extLst>
          </p:cNvPr>
          <p:cNvSpPr txBox="1"/>
          <p:nvPr/>
        </p:nvSpPr>
        <p:spPr>
          <a:xfrm>
            <a:off x="5346700" y="1558925"/>
            <a:ext cx="4775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Se agregan los vértices.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Se agregan las aristas entre cada aristas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C3C3ECD-25F0-4E92-9FFC-EC7692286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93" y="3968750"/>
            <a:ext cx="3905250" cy="191452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8B3A29C-816A-4516-A350-89DA72239C65}"/>
              </a:ext>
            </a:extLst>
          </p:cNvPr>
          <p:cNvSpPr txBox="1"/>
          <p:nvPr/>
        </p:nvSpPr>
        <p:spPr>
          <a:xfrm>
            <a:off x="5346700" y="4602846"/>
            <a:ext cx="477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 resultado que muestra </a:t>
            </a:r>
            <a:r>
              <a:rPr lang="es-AR"/>
              <a:t>el camino.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22386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293</Words>
  <Application>Microsoft Office PowerPoint</Application>
  <PresentationFormat>Panorámica</PresentationFormat>
  <Paragraphs>69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Lisandro Corrionero</dc:creator>
  <cp:lastModifiedBy>Lisandro Corrionero</cp:lastModifiedBy>
  <cp:revision>3</cp:revision>
  <dcterms:created xsi:type="dcterms:W3CDTF">2021-02-17T21:32:40Z</dcterms:created>
  <dcterms:modified xsi:type="dcterms:W3CDTF">2021-02-17T21:55:04Z</dcterms:modified>
</cp:coreProperties>
</file>