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C668-DA4A-4D7A-86E3-B45CDE236C35}" type="datetimeFigureOut">
              <a:rPr lang="es-AR" smtClean="0"/>
              <a:t>16/2/2021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08DF-B750-4D02-A4A4-86974090B7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62152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C668-DA4A-4D7A-86E3-B45CDE236C35}" type="datetimeFigureOut">
              <a:rPr lang="es-AR" smtClean="0"/>
              <a:t>16/2/2021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08DF-B750-4D02-A4A4-86974090B7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93240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C668-DA4A-4D7A-86E3-B45CDE236C35}" type="datetimeFigureOut">
              <a:rPr lang="es-AR" smtClean="0"/>
              <a:t>16/2/2021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08DF-B750-4D02-A4A4-86974090B7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61621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C668-DA4A-4D7A-86E3-B45CDE236C35}" type="datetimeFigureOut">
              <a:rPr lang="es-AR" smtClean="0"/>
              <a:t>16/2/2021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08DF-B750-4D02-A4A4-86974090B7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80749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C668-DA4A-4D7A-86E3-B45CDE236C35}" type="datetimeFigureOut">
              <a:rPr lang="es-AR" smtClean="0"/>
              <a:t>16/2/2021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08DF-B750-4D02-A4A4-86974090B7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80349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C668-DA4A-4D7A-86E3-B45CDE236C35}" type="datetimeFigureOut">
              <a:rPr lang="es-AR" smtClean="0"/>
              <a:t>16/2/2021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08DF-B750-4D02-A4A4-86974090B7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95071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C668-DA4A-4D7A-86E3-B45CDE236C35}" type="datetimeFigureOut">
              <a:rPr lang="es-AR" smtClean="0"/>
              <a:t>16/2/2021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08DF-B750-4D02-A4A4-86974090B7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1761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C668-DA4A-4D7A-86E3-B45CDE236C35}" type="datetimeFigureOut">
              <a:rPr lang="es-AR" smtClean="0"/>
              <a:t>16/2/2021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08DF-B750-4D02-A4A4-86974090B7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84596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C668-DA4A-4D7A-86E3-B45CDE236C35}" type="datetimeFigureOut">
              <a:rPr lang="es-AR" smtClean="0"/>
              <a:t>16/2/2021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08DF-B750-4D02-A4A4-86974090B7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9104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C668-DA4A-4D7A-86E3-B45CDE236C35}" type="datetimeFigureOut">
              <a:rPr lang="es-AR" smtClean="0"/>
              <a:t>16/2/2021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08DF-B750-4D02-A4A4-86974090B7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5466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C668-DA4A-4D7A-86E3-B45CDE236C35}" type="datetimeFigureOut">
              <a:rPr lang="es-AR" smtClean="0"/>
              <a:t>16/2/2021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908DF-B750-4D02-A4A4-86974090B7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43096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DC668-DA4A-4D7A-86E3-B45CDE236C35}" type="datetimeFigureOut">
              <a:rPr lang="es-AR" smtClean="0"/>
              <a:t>16/2/2021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908DF-B750-4D02-A4A4-86974090B71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10277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222992" y="1133856"/>
            <a:ext cx="1143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     </a:t>
            </a:r>
            <a:r>
              <a:rPr lang="es-AR" b="1" u="sng" dirty="0" smtClean="0"/>
              <a:t>Valores</a:t>
            </a:r>
            <a:r>
              <a:rPr lang="es-AR" dirty="0" smtClean="0"/>
              <a:t>:</a:t>
            </a:r>
          </a:p>
          <a:p>
            <a:endParaRPr lang="es-AR" dirty="0" smtClean="0"/>
          </a:p>
          <a:p>
            <a:r>
              <a:rPr lang="es-AR" dirty="0" smtClean="0"/>
              <a:t>(1 , 3 , 1);</a:t>
            </a:r>
          </a:p>
          <a:p>
            <a:r>
              <a:rPr lang="es-AR" dirty="0" smtClean="0"/>
              <a:t>(1 , 4 , 5);</a:t>
            </a:r>
          </a:p>
          <a:p>
            <a:r>
              <a:rPr lang="es-AR" dirty="0" smtClean="0"/>
              <a:t>(1 , 2 , 6);</a:t>
            </a:r>
          </a:p>
          <a:p>
            <a:r>
              <a:rPr lang="es-AR" dirty="0" smtClean="0"/>
              <a:t>(2 , 3 , 1);</a:t>
            </a:r>
          </a:p>
          <a:p>
            <a:r>
              <a:rPr lang="es-AR" dirty="0" smtClean="0"/>
              <a:t>(2 , 5 , 3);</a:t>
            </a:r>
          </a:p>
          <a:p>
            <a:r>
              <a:rPr lang="es-AR" dirty="0" smtClean="0"/>
              <a:t>(5 , 3 , 6);</a:t>
            </a:r>
          </a:p>
          <a:p>
            <a:r>
              <a:rPr lang="es-AR" dirty="0" smtClean="0"/>
              <a:t>(5 , 6 , 6);</a:t>
            </a:r>
          </a:p>
          <a:p>
            <a:r>
              <a:rPr lang="es-AR" dirty="0" smtClean="0"/>
              <a:t>(6 , 3 , 4);</a:t>
            </a:r>
          </a:p>
          <a:p>
            <a:r>
              <a:rPr lang="es-AR" dirty="0" smtClean="0"/>
              <a:t>(4 , 6 , 2);</a:t>
            </a:r>
          </a:p>
          <a:p>
            <a:r>
              <a:rPr lang="es-AR" dirty="0" smtClean="0"/>
              <a:t>(3 , 6 , 1);</a:t>
            </a:r>
            <a:endParaRPr lang="es-AR" dirty="0"/>
          </a:p>
        </p:txBody>
      </p:sp>
      <p:sp>
        <p:nvSpPr>
          <p:cNvPr id="5" name="CuadroTexto 4"/>
          <p:cNvSpPr txBox="1"/>
          <p:nvPr/>
        </p:nvSpPr>
        <p:spPr>
          <a:xfrm>
            <a:off x="1709928" y="1252728"/>
            <a:ext cx="528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u="sng" dirty="0" smtClean="0"/>
              <a:t>Nodos (Bosques)</a:t>
            </a:r>
            <a:r>
              <a:rPr lang="es-AR" dirty="0" smtClean="0"/>
              <a:t>:</a:t>
            </a:r>
            <a:endParaRPr lang="es-AR" dirty="0"/>
          </a:p>
        </p:txBody>
      </p:sp>
      <p:sp>
        <p:nvSpPr>
          <p:cNvPr id="6" name="Conector 5"/>
          <p:cNvSpPr/>
          <p:nvPr/>
        </p:nvSpPr>
        <p:spPr>
          <a:xfrm>
            <a:off x="2145792" y="2363295"/>
            <a:ext cx="749808" cy="8138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1</a:t>
            </a:r>
            <a:endParaRPr lang="es-AR" dirty="0"/>
          </a:p>
        </p:txBody>
      </p:sp>
      <p:sp>
        <p:nvSpPr>
          <p:cNvPr id="7" name="Conector 6"/>
          <p:cNvSpPr/>
          <p:nvPr/>
        </p:nvSpPr>
        <p:spPr>
          <a:xfrm>
            <a:off x="3515868" y="2363295"/>
            <a:ext cx="749808" cy="8138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2</a:t>
            </a:r>
            <a:endParaRPr lang="es-AR" dirty="0"/>
          </a:p>
        </p:txBody>
      </p:sp>
      <p:sp>
        <p:nvSpPr>
          <p:cNvPr id="8" name="Conector 7"/>
          <p:cNvSpPr/>
          <p:nvPr/>
        </p:nvSpPr>
        <p:spPr>
          <a:xfrm>
            <a:off x="4885944" y="2363295"/>
            <a:ext cx="749808" cy="8138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3</a:t>
            </a:r>
            <a:endParaRPr lang="es-AR" dirty="0"/>
          </a:p>
        </p:txBody>
      </p:sp>
      <p:sp>
        <p:nvSpPr>
          <p:cNvPr id="9" name="Conector 8"/>
          <p:cNvSpPr/>
          <p:nvPr/>
        </p:nvSpPr>
        <p:spPr>
          <a:xfrm>
            <a:off x="2145792" y="4616863"/>
            <a:ext cx="749808" cy="8138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4</a:t>
            </a:r>
            <a:endParaRPr lang="es-AR" dirty="0"/>
          </a:p>
        </p:txBody>
      </p:sp>
      <p:sp>
        <p:nvSpPr>
          <p:cNvPr id="10" name="Conector 9"/>
          <p:cNvSpPr/>
          <p:nvPr/>
        </p:nvSpPr>
        <p:spPr>
          <a:xfrm>
            <a:off x="3515868" y="4585001"/>
            <a:ext cx="749808" cy="8138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11" name="Conector 10"/>
          <p:cNvSpPr/>
          <p:nvPr/>
        </p:nvSpPr>
        <p:spPr>
          <a:xfrm>
            <a:off x="4885944" y="4585001"/>
            <a:ext cx="749808" cy="8138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6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17537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ector 3"/>
          <p:cNvSpPr/>
          <p:nvPr/>
        </p:nvSpPr>
        <p:spPr>
          <a:xfrm>
            <a:off x="3810000" y="1394031"/>
            <a:ext cx="749808" cy="8138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1</a:t>
            </a:r>
            <a:endParaRPr lang="es-AR" dirty="0"/>
          </a:p>
        </p:txBody>
      </p:sp>
      <p:sp>
        <p:nvSpPr>
          <p:cNvPr id="5" name="Conector 4"/>
          <p:cNvSpPr/>
          <p:nvPr/>
        </p:nvSpPr>
        <p:spPr>
          <a:xfrm>
            <a:off x="2546604" y="2463879"/>
            <a:ext cx="749808" cy="8138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2</a:t>
            </a:r>
            <a:endParaRPr lang="es-AR" dirty="0"/>
          </a:p>
        </p:txBody>
      </p:sp>
      <p:sp>
        <p:nvSpPr>
          <p:cNvPr id="6" name="Conector 5"/>
          <p:cNvSpPr/>
          <p:nvPr/>
        </p:nvSpPr>
        <p:spPr>
          <a:xfrm>
            <a:off x="6550152" y="1394031"/>
            <a:ext cx="749808" cy="8138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3</a:t>
            </a:r>
            <a:endParaRPr lang="es-AR" dirty="0"/>
          </a:p>
        </p:txBody>
      </p:sp>
      <p:sp>
        <p:nvSpPr>
          <p:cNvPr id="7" name="Conector 6"/>
          <p:cNvSpPr/>
          <p:nvPr/>
        </p:nvSpPr>
        <p:spPr>
          <a:xfrm>
            <a:off x="3810000" y="3647599"/>
            <a:ext cx="749808" cy="8138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4</a:t>
            </a:r>
            <a:endParaRPr lang="es-AR" dirty="0"/>
          </a:p>
        </p:txBody>
      </p:sp>
      <p:sp>
        <p:nvSpPr>
          <p:cNvPr id="8" name="Conector 7"/>
          <p:cNvSpPr/>
          <p:nvPr/>
        </p:nvSpPr>
        <p:spPr>
          <a:xfrm>
            <a:off x="5180076" y="3615737"/>
            <a:ext cx="749808" cy="8138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9" name="Conector 8"/>
          <p:cNvSpPr/>
          <p:nvPr/>
        </p:nvSpPr>
        <p:spPr>
          <a:xfrm>
            <a:off x="6550152" y="3615737"/>
            <a:ext cx="749808" cy="8138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6</a:t>
            </a:r>
            <a:endParaRPr lang="es-AR" dirty="0"/>
          </a:p>
        </p:txBody>
      </p:sp>
      <p:sp>
        <p:nvSpPr>
          <p:cNvPr id="10" name="CuadroTexto 9"/>
          <p:cNvSpPr txBox="1"/>
          <p:nvPr/>
        </p:nvSpPr>
        <p:spPr>
          <a:xfrm>
            <a:off x="10222992" y="1133856"/>
            <a:ext cx="1143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     </a:t>
            </a:r>
            <a:r>
              <a:rPr lang="es-AR" b="1" u="sng" dirty="0" smtClean="0"/>
              <a:t>Valores</a:t>
            </a:r>
            <a:r>
              <a:rPr lang="es-AR" dirty="0" smtClean="0"/>
              <a:t>:</a:t>
            </a:r>
          </a:p>
          <a:p>
            <a:endParaRPr lang="es-AR" dirty="0" smtClean="0"/>
          </a:p>
          <a:p>
            <a:r>
              <a:rPr lang="es-AR" dirty="0" smtClean="0"/>
              <a:t>(1 , 3 , </a:t>
            </a:r>
            <a:r>
              <a:rPr lang="es-AR" b="1" dirty="0" smtClean="0">
                <a:solidFill>
                  <a:srgbClr val="FF0000"/>
                </a:solidFill>
              </a:rPr>
              <a:t>1</a:t>
            </a:r>
            <a:r>
              <a:rPr lang="es-AR" dirty="0" smtClean="0"/>
              <a:t>);</a:t>
            </a:r>
          </a:p>
          <a:p>
            <a:r>
              <a:rPr lang="es-AR" dirty="0" smtClean="0"/>
              <a:t>(1 , 4 , 5);</a:t>
            </a:r>
          </a:p>
          <a:p>
            <a:r>
              <a:rPr lang="es-AR" dirty="0" smtClean="0"/>
              <a:t>(1 , 2 , 6);</a:t>
            </a:r>
          </a:p>
          <a:p>
            <a:r>
              <a:rPr lang="es-AR" dirty="0" smtClean="0"/>
              <a:t>(2 , 3 , 1);</a:t>
            </a:r>
          </a:p>
          <a:p>
            <a:r>
              <a:rPr lang="es-AR" dirty="0" smtClean="0"/>
              <a:t>(2 , 5 , 3);</a:t>
            </a:r>
          </a:p>
          <a:p>
            <a:r>
              <a:rPr lang="es-AR" dirty="0" smtClean="0"/>
              <a:t>(5 , 3 , 6);</a:t>
            </a:r>
          </a:p>
          <a:p>
            <a:r>
              <a:rPr lang="es-AR" dirty="0" smtClean="0"/>
              <a:t>(5 , 6 , 6);</a:t>
            </a:r>
          </a:p>
          <a:p>
            <a:r>
              <a:rPr lang="es-AR" dirty="0" smtClean="0"/>
              <a:t>(6 , 3 , 4);</a:t>
            </a:r>
          </a:p>
          <a:p>
            <a:r>
              <a:rPr lang="es-AR" dirty="0" smtClean="0"/>
              <a:t>(4 , 6 , 2);</a:t>
            </a:r>
          </a:p>
          <a:p>
            <a:r>
              <a:rPr lang="es-AR" dirty="0" smtClean="0"/>
              <a:t>(3 , 6 , 1);</a:t>
            </a:r>
            <a:endParaRPr lang="es-AR" dirty="0"/>
          </a:p>
        </p:txBody>
      </p:sp>
      <p:cxnSp>
        <p:nvCxnSpPr>
          <p:cNvPr id="12" name="Conector recto 11"/>
          <p:cNvCxnSpPr>
            <a:stCxn id="4" idx="6"/>
            <a:endCxn id="6" idx="2"/>
          </p:cNvCxnSpPr>
          <p:nvPr/>
        </p:nvCxnSpPr>
        <p:spPr>
          <a:xfrm>
            <a:off x="4559808" y="1800939"/>
            <a:ext cx="19903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5335524" y="1228153"/>
            <a:ext cx="43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rgbClr val="FF0000"/>
                </a:solidFill>
              </a:rPr>
              <a:t>1</a:t>
            </a:r>
            <a:endParaRPr lang="es-A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891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ector 3"/>
          <p:cNvSpPr/>
          <p:nvPr/>
        </p:nvSpPr>
        <p:spPr>
          <a:xfrm>
            <a:off x="3810000" y="1394031"/>
            <a:ext cx="749808" cy="8138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1</a:t>
            </a:r>
            <a:endParaRPr lang="es-AR" dirty="0"/>
          </a:p>
        </p:txBody>
      </p:sp>
      <p:sp>
        <p:nvSpPr>
          <p:cNvPr id="5" name="Conector 4"/>
          <p:cNvSpPr/>
          <p:nvPr/>
        </p:nvSpPr>
        <p:spPr>
          <a:xfrm>
            <a:off x="6550152" y="2980515"/>
            <a:ext cx="749808" cy="8138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2</a:t>
            </a:r>
            <a:endParaRPr lang="es-AR" dirty="0"/>
          </a:p>
        </p:txBody>
      </p:sp>
      <p:sp>
        <p:nvSpPr>
          <p:cNvPr id="6" name="Conector 5"/>
          <p:cNvSpPr/>
          <p:nvPr/>
        </p:nvSpPr>
        <p:spPr>
          <a:xfrm>
            <a:off x="6550152" y="1394031"/>
            <a:ext cx="749808" cy="8138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3</a:t>
            </a:r>
            <a:endParaRPr lang="es-AR" dirty="0"/>
          </a:p>
        </p:txBody>
      </p:sp>
      <p:sp>
        <p:nvSpPr>
          <p:cNvPr id="7" name="Conector 6"/>
          <p:cNvSpPr/>
          <p:nvPr/>
        </p:nvSpPr>
        <p:spPr>
          <a:xfrm>
            <a:off x="3810000" y="3647599"/>
            <a:ext cx="749808" cy="8138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4</a:t>
            </a:r>
            <a:endParaRPr lang="es-AR" dirty="0"/>
          </a:p>
        </p:txBody>
      </p:sp>
      <p:sp>
        <p:nvSpPr>
          <p:cNvPr id="8" name="Conector 7"/>
          <p:cNvSpPr/>
          <p:nvPr/>
        </p:nvSpPr>
        <p:spPr>
          <a:xfrm>
            <a:off x="5180076" y="3615737"/>
            <a:ext cx="749808" cy="8138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9" name="Conector 8"/>
          <p:cNvSpPr/>
          <p:nvPr/>
        </p:nvSpPr>
        <p:spPr>
          <a:xfrm>
            <a:off x="4319016" y="4639865"/>
            <a:ext cx="749808" cy="8138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6</a:t>
            </a:r>
            <a:endParaRPr lang="es-AR" dirty="0"/>
          </a:p>
        </p:txBody>
      </p:sp>
      <p:sp>
        <p:nvSpPr>
          <p:cNvPr id="10" name="CuadroTexto 9"/>
          <p:cNvSpPr txBox="1"/>
          <p:nvPr/>
        </p:nvSpPr>
        <p:spPr>
          <a:xfrm>
            <a:off x="10222992" y="1133856"/>
            <a:ext cx="1143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     </a:t>
            </a:r>
            <a:r>
              <a:rPr lang="es-AR" b="1" u="sng" dirty="0" smtClean="0"/>
              <a:t>Valores</a:t>
            </a:r>
            <a:r>
              <a:rPr lang="es-AR" dirty="0" smtClean="0"/>
              <a:t>:</a:t>
            </a:r>
          </a:p>
          <a:p>
            <a:endParaRPr lang="es-AR" dirty="0" smtClean="0"/>
          </a:p>
          <a:p>
            <a:r>
              <a:rPr lang="es-AR" dirty="0" smtClean="0"/>
              <a:t>(1 , 3 , </a:t>
            </a:r>
            <a:r>
              <a:rPr lang="es-AR" b="1" dirty="0" smtClean="0">
                <a:solidFill>
                  <a:srgbClr val="FF0000"/>
                </a:solidFill>
              </a:rPr>
              <a:t>1</a:t>
            </a:r>
            <a:r>
              <a:rPr lang="es-AR" dirty="0" smtClean="0"/>
              <a:t>);</a:t>
            </a:r>
          </a:p>
          <a:p>
            <a:r>
              <a:rPr lang="es-AR" dirty="0" smtClean="0"/>
              <a:t>(1 , 4 , 5);</a:t>
            </a:r>
          </a:p>
          <a:p>
            <a:r>
              <a:rPr lang="es-AR" dirty="0" smtClean="0"/>
              <a:t>(1 , 2 , 6);</a:t>
            </a:r>
          </a:p>
          <a:p>
            <a:r>
              <a:rPr lang="es-AR" dirty="0" smtClean="0"/>
              <a:t>(2 , 3 , </a:t>
            </a:r>
            <a:r>
              <a:rPr lang="es-AR" b="1" dirty="0" smtClean="0">
                <a:solidFill>
                  <a:srgbClr val="FF0000"/>
                </a:solidFill>
              </a:rPr>
              <a:t>1</a:t>
            </a:r>
            <a:r>
              <a:rPr lang="es-AR" dirty="0" smtClean="0"/>
              <a:t>);</a:t>
            </a:r>
          </a:p>
          <a:p>
            <a:r>
              <a:rPr lang="es-AR" dirty="0" smtClean="0"/>
              <a:t>(2 , 5 , 3);</a:t>
            </a:r>
          </a:p>
          <a:p>
            <a:r>
              <a:rPr lang="es-AR" dirty="0" smtClean="0"/>
              <a:t>(5 , 3 , 6);</a:t>
            </a:r>
          </a:p>
          <a:p>
            <a:r>
              <a:rPr lang="es-AR" dirty="0" smtClean="0"/>
              <a:t>(5 , 6 , 6);</a:t>
            </a:r>
          </a:p>
          <a:p>
            <a:r>
              <a:rPr lang="es-AR" dirty="0" smtClean="0"/>
              <a:t>(6 , 3 , 4);</a:t>
            </a:r>
          </a:p>
          <a:p>
            <a:r>
              <a:rPr lang="es-AR" dirty="0" smtClean="0"/>
              <a:t>(4 , 6 , 2);</a:t>
            </a:r>
          </a:p>
          <a:p>
            <a:r>
              <a:rPr lang="es-AR" dirty="0" smtClean="0"/>
              <a:t>(3 , 6 , 1);</a:t>
            </a:r>
            <a:endParaRPr lang="es-AR" dirty="0"/>
          </a:p>
        </p:txBody>
      </p:sp>
      <p:cxnSp>
        <p:nvCxnSpPr>
          <p:cNvPr id="11" name="Conector recto 10"/>
          <p:cNvCxnSpPr>
            <a:stCxn id="4" idx="6"/>
            <a:endCxn id="6" idx="2"/>
          </p:cNvCxnSpPr>
          <p:nvPr/>
        </p:nvCxnSpPr>
        <p:spPr>
          <a:xfrm>
            <a:off x="4559808" y="1800939"/>
            <a:ext cx="19903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5335524" y="1228153"/>
            <a:ext cx="43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rgbClr val="FF0000"/>
                </a:solidFill>
              </a:rPr>
              <a:t>1</a:t>
            </a:r>
            <a:endParaRPr lang="es-AR" b="1" dirty="0">
              <a:solidFill>
                <a:srgbClr val="FF0000"/>
              </a:solidFill>
            </a:endParaRPr>
          </a:p>
        </p:txBody>
      </p:sp>
      <p:cxnSp>
        <p:nvCxnSpPr>
          <p:cNvPr id="14" name="Conector recto 13"/>
          <p:cNvCxnSpPr>
            <a:stCxn id="6" idx="4"/>
            <a:endCxn id="5" idx="0"/>
          </p:cNvCxnSpPr>
          <p:nvPr/>
        </p:nvCxnSpPr>
        <p:spPr>
          <a:xfrm>
            <a:off x="6925056" y="2207847"/>
            <a:ext cx="0" cy="7726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7434072" y="2523744"/>
            <a:ext cx="43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rgbClr val="FF0000"/>
                </a:solidFill>
              </a:rPr>
              <a:t>1</a:t>
            </a:r>
            <a:endParaRPr lang="es-A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906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ector 3"/>
          <p:cNvSpPr/>
          <p:nvPr/>
        </p:nvSpPr>
        <p:spPr>
          <a:xfrm>
            <a:off x="1510284" y="1247299"/>
            <a:ext cx="749808" cy="8138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1</a:t>
            </a:r>
            <a:endParaRPr lang="es-AR" dirty="0"/>
          </a:p>
        </p:txBody>
      </p:sp>
      <p:sp>
        <p:nvSpPr>
          <p:cNvPr id="5" name="Conector 4"/>
          <p:cNvSpPr/>
          <p:nvPr/>
        </p:nvSpPr>
        <p:spPr>
          <a:xfrm>
            <a:off x="4250436" y="2833783"/>
            <a:ext cx="749808" cy="8138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2</a:t>
            </a:r>
            <a:endParaRPr lang="es-AR" dirty="0"/>
          </a:p>
        </p:txBody>
      </p:sp>
      <p:sp>
        <p:nvSpPr>
          <p:cNvPr id="6" name="Conector 5"/>
          <p:cNvSpPr/>
          <p:nvPr/>
        </p:nvSpPr>
        <p:spPr>
          <a:xfrm>
            <a:off x="4250436" y="1247299"/>
            <a:ext cx="749808" cy="8138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3</a:t>
            </a:r>
            <a:endParaRPr lang="es-AR" dirty="0"/>
          </a:p>
        </p:txBody>
      </p:sp>
      <p:sp>
        <p:nvSpPr>
          <p:cNvPr id="7" name="Conector 6"/>
          <p:cNvSpPr/>
          <p:nvPr/>
        </p:nvSpPr>
        <p:spPr>
          <a:xfrm>
            <a:off x="1510284" y="3016663"/>
            <a:ext cx="749808" cy="8138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4</a:t>
            </a:r>
            <a:endParaRPr lang="es-AR" dirty="0"/>
          </a:p>
        </p:txBody>
      </p:sp>
      <p:sp>
        <p:nvSpPr>
          <p:cNvPr id="8" name="Conector 7"/>
          <p:cNvSpPr/>
          <p:nvPr/>
        </p:nvSpPr>
        <p:spPr>
          <a:xfrm>
            <a:off x="2880360" y="2984801"/>
            <a:ext cx="749808" cy="8138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9" name="Conector 8"/>
          <p:cNvSpPr/>
          <p:nvPr/>
        </p:nvSpPr>
        <p:spPr>
          <a:xfrm>
            <a:off x="6400037" y="1266087"/>
            <a:ext cx="749808" cy="8138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6</a:t>
            </a:r>
            <a:endParaRPr lang="es-AR" dirty="0"/>
          </a:p>
        </p:txBody>
      </p:sp>
      <p:sp>
        <p:nvSpPr>
          <p:cNvPr id="10" name="CuadroTexto 9"/>
          <p:cNvSpPr txBox="1"/>
          <p:nvPr/>
        </p:nvSpPr>
        <p:spPr>
          <a:xfrm>
            <a:off x="10222992" y="1133856"/>
            <a:ext cx="1143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     </a:t>
            </a:r>
            <a:r>
              <a:rPr lang="es-AR" b="1" u="sng" dirty="0" smtClean="0"/>
              <a:t>Valores</a:t>
            </a:r>
            <a:r>
              <a:rPr lang="es-AR" dirty="0" smtClean="0"/>
              <a:t>:</a:t>
            </a:r>
          </a:p>
          <a:p>
            <a:endParaRPr lang="es-AR" dirty="0" smtClean="0"/>
          </a:p>
          <a:p>
            <a:r>
              <a:rPr lang="es-AR" dirty="0" smtClean="0"/>
              <a:t>(1 , 3 , </a:t>
            </a:r>
            <a:r>
              <a:rPr lang="es-AR" b="1" dirty="0" smtClean="0">
                <a:solidFill>
                  <a:srgbClr val="FF0000"/>
                </a:solidFill>
              </a:rPr>
              <a:t>1</a:t>
            </a:r>
            <a:r>
              <a:rPr lang="es-AR" dirty="0" smtClean="0"/>
              <a:t>);</a:t>
            </a:r>
          </a:p>
          <a:p>
            <a:r>
              <a:rPr lang="es-AR" dirty="0" smtClean="0"/>
              <a:t>(1 , 4 , 5);</a:t>
            </a:r>
          </a:p>
          <a:p>
            <a:r>
              <a:rPr lang="es-AR" dirty="0" smtClean="0"/>
              <a:t>(1 , 2 , 6);</a:t>
            </a:r>
          </a:p>
          <a:p>
            <a:r>
              <a:rPr lang="es-AR" dirty="0" smtClean="0"/>
              <a:t>(2 , 3 , </a:t>
            </a:r>
            <a:r>
              <a:rPr lang="es-AR" b="1" dirty="0" smtClean="0">
                <a:solidFill>
                  <a:srgbClr val="FF0000"/>
                </a:solidFill>
              </a:rPr>
              <a:t>1</a:t>
            </a:r>
            <a:r>
              <a:rPr lang="es-AR" dirty="0" smtClean="0"/>
              <a:t>);</a:t>
            </a:r>
          </a:p>
          <a:p>
            <a:r>
              <a:rPr lang="es-AR" dirty="0" smtClean="0"/>
              <a:t>(2 , 5 , 3);</a:t>
            </a:r>
          </a:p>
          <a:p>
            <a:r>
              <a:rPr lang="es-AR" dirty="0" smtClean="0"/>
              <a:t>(5 , 3 , 6);</a:t>
            </a:r>
          </a:p>
          <a:p>
            <a:r>
              <a:rPr lang="es-AR" dirty="0" smtClean="0"/>
              <a:t>(5 , 6 , 6);</a:t>
            </a:r>
          </a:p>
          <a:p>
            <a:r>
              <a:rPr lang="es-AR" dirty="0" smtClean="0"/>
              <a:t>(6 , 3 , 4);</a:t>
            </a:r>
          </a:p>
          <a:p>
            <a:r>
              <a:rPr lang="es-AR" dirty="0" smtClean="0"/>
              <a:t>(4 , 6 , 2);</a:t>
            </a:r>
          </a:p>
          <a:p>
            <a:r>
              <a:rPr lang="es-AR" dirty="0" smtClean="0"/>
              <a:t>(3 , 6 , </a:t>
            </a:r>
            <a:r>
              <a:rPr lang="es-AR" b="1" dirty="0" smtClean="0">
                <a:solidFill>
                  <a:srgbClr val="FF0000"/>
                </a:solidFill>
              </a:rPr>
              <a:t>1</a:t>
            </a:r>
            <a:r>
              <a:rPr lang="es-AR" dirty="0" smtClean="0"/>
              <a:t>);</a:t>
            </a:r>
            <a:endParaRPr lang="es-AR" dirty="0"/>
          </a:p>
        </p:txBody>
      </p:sp>
      <p:cxnSp>
        <p:nvCxnSpPr>
          <p:cNvPr id="11" name="Conector recto 10"/>
          <p:cNvCxnSpPr>
            <a:stCxn id="4" idx="6"/>
            <a:endCxn id="6" idx="2"/>
          </p:cNvCxnSpPr>
          <p:nvPr/>
        </p:nvCxnSpPr>
        <p:spPr>
          <a:xfrm>
            <a:off x="2260092" y="1654207"/>
            <a:ext cx="19903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3035808" y="1081421"/>
            <a:ext cx="43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rgbClr val="FF0000"/>
                </a:solidFill>
              </a:rPr>
              <a:t>1</a:t>
            </a:r>
            <a:endParaRPr lang="es-AR" b="1" dirty="0">
              <a:solidFill>
                <a:srgbClr val="FF0000"/>
              </a:solidFill>
            </a:endParaRPr>
          </a:p>
        </p:txBody>
      </p:sp>
      <p:cxnSp>
        <p:nvCxnSpPr>
          <p:cNvPr id="13" name="Conector recto 12"/>
          <p:cNvCxnSpPr>
            <a:stCxn id="6" idx="4"/>
          </p:cNvCxnSpPr>
          <p:nvPr/>
        </p:nvCxnSpPr>
        <p:spPr>
          <a:xfrm>
            <a:off x="4625340" y="2061115"/>
            <a:ext cx="0" cy="7726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4758692" y="2262783"/>
            <a:ext cx="43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rgbClr val="FF0000"/>
                </a:solidFill>
              </a:rPr>
              <a:t>1</a:t>
            </a:r>
            <a:endParaRPr lang="es-AR" b="1" dirty="0">
              <a:solidFill>
                <a:srgbClr val="FF0000"/>
              </a:solidFill>
            </a:endParaRPr>
          </a:p>
        </p:txBody>
      </p:sp>
      <p:cxnSp>
        <p:nvCxnSpPr>
          <p:cNvPr id="16" name="Conector recto 15"/>
          <p:cNvCxnSpPr>
            <a:stCxn id="6" idx="6"/>
            <a:endCxn id="9" idx="2"/>
          </p:cNvCxnSpPr>
          <p:nvPr/>
        </p:nvCxnSpPr>
        <p:spPr>
          <a:xfrm>
            <a:off x="5000244" y="1654207"/>
            <a:ext cx="1399793" cy="187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5401056" y="1266087"/>
            <a:ext cx="37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rgbClr val="FF0000"/>
                </a:solidFill>
              </a:rPr>
              <a:t>1</a:t>
            </a:r>
            <a:endParaRPr lang="es-A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332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ector 3"/>
          <p:cNvSpPr/>
          <p:nvPr/>
        </p:nvSpPr>
        <p:spPr>
          <a:xfrm>
            <a:off x="1510284" y="1247299"/>
            <a:ext cx="749808" cy="8138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1</a:t>
            </a:r>
            <a:endParaRPr lang="es-AR" dirty="0"/>
          </a:p>
        </p:txBody>
      </p:sp>
      <p:sp>
        <p:nvSpPr>
          <p:cNvPr id="5" name="Conector 4"/>
          <p:cNvSpPr/>
          <p:nvPr/>
        </p:nvSpPr>
        <p:spPr>
          <a:xfrm>
            <a:off x="4250436" y="2833783"/>
            <a:ext cx="749808" cy="8138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2</a:t>
            </a:r>
            <a:endParaRPr lang="es-AR" dirty="0"/>
          </a:p>
        </p:txBody>
      </p:sp>
      <p:sp>
        <p:nvSpPr>
          <p:cNvPr id="6" name="Conector 5"/>
          <p:cNvSpPr/>
          <p:nvPr/>
        </p:nvSpPr>
        <p:spPr>
          <a:xfrm>
            <a:off x="4250436" y="1247299"/>
            <a:ext cx="749808" cy="8138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3</a:t>
            </a:r>
            <a:endParaRPr lang="es-AR" dirty="0"/>
          </a:p>
        </p:txBody>
      </p:sp>
      <p:sp>
        <p:nvSpPr>
          <p:cNvPr id="7" name="Conector 6"/>
          <p:cNvSpPr/>
          <p:nvPr/>
        </p:nvSpPr>
        <p:spPr>
          <a:xfrm>
            <a:off x="6400037" y="2980515"/>
            <a:ext cx="749808" cy="8138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4</a:t>
            </a:r>
            <a:endParaRPr lang="es-AR" dirty="0"/>
          </a:p>
        </p:txBody>
      </p:sp>
      <p:sp>
        <p:nvSpPr>
          <p:cNvPr id="8" name="Conector 7"/>
          <p:cNvSpPr/>
          <p:nvPr/>
        </p:nvSpPr>
        <p:spPr>
          <a:xfrm>
            <a:off x="2276093" y="3240691"/>
            <a:ext cx="749808" cy="8138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9" name="Conector 8"/>
          <p:cNvSpPr/>
          <p:nvPr/>
        </p:nvSpPr>
        <p:spPr>
          <a:xfrm>
            <a:off x="6400037" y="1266087"/>
            <a:ext cx="749808" cy="8138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6</a:t>
            </a:r>
            <a:endParaRPr lang="es-AR" dirty="0"/>
          </a:p>
        </p:txBody>
      </p:sp>
      <p:sp>
        <p:nvSpPr>
          <p:cNvPr id="10" name="CuadroTexto 9"/>
          <p:cNvSpPr txBox="1"/>
          <p:nvPr/>
        </p:nvSpPr>
        <p:spPr>
          <a:xfrm>
            <a:off x="10222992" y="1133856"/>
            <a:ext cx="1143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     </a:t>
            </a:r>
            <a:r>
              <a:rPr lang="es-AR" b="1" u="sng" dirty="0" smtClean="0"/>
              <a:t>Valores</a:t>
            </a:r>
            <a:r>
              <a:rPr lang="es-AR" dirty="0" smtClean="0"/>
              <a:t>:</a:t>
            </a:r>
          </a:p>
          <a:p>
            <a:endParaRPr lang="es-AR" dirty="0" smtClean="0"/>
          </a:p>
          <a:p>
            <a:r>
              <a:rPr lang="es-AR" dirty="0" smtClean="0"/>
              <a:t>(1 , 3 , </a:t>
            </a:r>
            <a:r>
              <a:rPr lang="es-AR" b="1" dirty="0" smtClean="0">
                <a:solidFill>
                  <a:srgbClr val="FF0000"/>
                </a:solidFill>
              </a:rPr>
              <a:t>1</a:t>
            </a:r>
            <a:r>
              <a:rPr lang="es-AR" dirty="0" smtClean="0"/>
              <a:t>);</a:t>
            </a:r>
          </a:p>
          <a:p>
            <a:r>
              <a:rPr lang="es-AR" dirty="0" smtClean="0"/>
              <a:t>(1 , 4 , 5);</a:t>
            </a:r>
          </a:p>
          <a:p>
            <a:r>
              <a:rPr lang="es-AR" dirty="0" smtClean="0"/>
              <a:t>(1 , 2 , 6);</a:t>
            </a:r>
          </a:p>
          <a:p>
            <a:r>
              <a:rPr lang="es-AR" dirty="0" smtClean="0"/>
              <a:t>(2 , 3 , </a:t>
            </a:r>
            <a:r>
              <a:rPr lang="es-AR" b="1" dirty="0" smtClean="0">
                <a:solidFill>
                  <a:srgbClr val="FF0000"/>
                </a:solidFill>
              </a:rPr>
              <a:t>1</a:t>
            </a:r>
            <a:r>
              <a:rPr lang="es-AR" dirty="0" smtClean="0"/>
              <a:t>);</a:t>
            </a:r>
          </a:p>
          <a:p>
            <a:r>
              <a:rPr lang="es-AR" dirty="0" smtClean="0"/>
              <a:t>(2 , 5 , 3);</a:t>
            </a:r>
          </a:p>
          <a:p>
            <a:r>
              <a:rPr lang="es-AR" dirty="0" smtClean="0"/>
              <a:t>(5 , 3 , 6);</a:t>
            </a:r>
          </a:p>
          <a:p>
            <a:r>
              <a:rPr lang="es-AR" dirty="0" smtClean="0"/>
              <a:t>(5 , 6 , 6);</a:t>
            </a:r>
          </a:p>
          <a:p>
            <a:r>
              <a:rPr lang="es-AR" dirty="0" smtClean="0"/>
              <a:t>(6 , 3 , 4);</a:t>
            </a:r>
          </a:p>
          <a:p>
            <a:r>
              <a:rPr lang="es-AR" dirty="0" smtClean="0"/>
              <a:t>(4 , 6 , </a:t>
            </a:r>
            <a:r>
              <a:rPr lang="es-AR" b="1" dirty="0" smtClean="0">
                <a:solidFill>
                  <a:srgbClr val="FF0000"/>
                </a:solidFill>
              </a:rPr>
              <a:t>2</a:t>
            </a:r>
            <a:r>
              <a:rPr lang="es-AR" dirty="0" smtClean="0"/>
              <a:t>);</a:t>
            </a:r>
          </a:p>
          <a:p>
            <a:r>
              <a:rPr lang="es-AR" dirty="0" smtClean="0"/>
              <a:t>(3 , 6 , </a:t>
            </a:r>
            <a:r>
              <a:rPr lang="es-AR" b="1" dirty="0" smtClean="0">
                <a:solidFill>
                  <a:srgbClr val="FF0000"/>
                </a:solidFill>
              </a:rPr>
              <a:t>1</a:t>
            </a:r>
            <a:r>
              <a:rPr lang="es-AR" dirty="0" smtClean="0"/>
              <a:t>);</a:t>
            </a:r>
            <a:endParaRPr lang="es-AR" dirty="0"/>
          </a:p>
        </p:txBody>
      </p:sp>
      <p:cxnSp>
        <p:nvCxnSpPr>
          <p:cNvPr id="11" name="Conector recto 10"/>
          <p:cNvCxnSpPr>
            <a:stCxn id="4" idx="6"/>
            <a:endCxn id="6" idx="2"/>
          </p:cNvCxnSpPr>
          <p:nvPr/>
        </p:nvCxnSpPr>
        <p:spPr>
          <a:xfrm>
            <a:off x="2260092" y="1654207"/>
            <a:ext cx="19903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3035808" y="1081421"/>
            <a:ext cx="43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rgbClr val="FF0000"/>
                </a:solidFill>
              </a:rPr>
              <a:t>1</a:t>
            </a:r>
            <a:endParaRPr lang="es-AR" b="1" dirty="0">
              <a:solidFill>
                <a:srgbClr val="FF0000"/>
              </a:solidFill>
            </a:endParaRPr>
          </a:p>
        </p:txBody>
      </p:sp>
      <p:cxnSp>
        <p:nvCxnSpPr>
          <p:cNvPr id="13" name="Conector recto 12"/>
          <p:cNvCxnSpPr>
            <a:stCxn id="6" idx="4"/>
          </p:cNvCxnSpPr>
          <p:nvPr/>
        </p:nvCxnSpPr>
        <p:spPr>
          <a:xfrm>
            <a:off x="4625340" y="2061115"/>
            <a:ext cx="0" cy="7726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4758692" y="2262783"/>
            <a:ext cx="43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rgbClr val="FF0000"/>
                </a:solidFill>
              </a:rPr>
              <a:t>1</a:t>
            </a:r>
            <a:endParaRPr lang="es-AR" b="1" dirty="0">
              <a:solidFill>
                <a:srgbClr val="FF0000"/>
              </a:solidFill>
            </a:endParaRPr>
          </a:p>
        </p:txBody>
      </p:sp>
      <p:cxnSp>
        <p:nvCxnSpPr>
          <p:cNvPr id="15" name="Conector recto 14"/>
          <p:cNvCxnSpPr>
            <a:stCxn id="6" idx="6"/>
            <a:endCxn id="9" idx="2"/>
          </p:cNvCxnSpPr>
          <p:nvPr/>
        </p:nvCxnSpPr>
        <p:spPr>
          <a:xfrm>
            <a:off x="5000244" y="1654207"/>
            <a:ext cx="1399793" cy="187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401056" y="1266087"/>
            <a:ext cx="37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rgbClr val="FF0000"/>
                </a:solidFill>
              </a:rPr>
              <a:t>1</a:t>
            </a:r>
            <a:endParaRPr lang="es-AR" b="1" dirty="0">
              <a:solidFill>
                <a:srgbClr val="FF0000"/>
              </a:solidFill>
            </a:endParaRPr>
          </a:p>
        </p:txBody>
      </p:sp>
      <p:cxnSp>
        <p:nvCxnSpPr>
          <p:cNvPr id="18" name="Conector recto 17"/>
          <p:cNvCxnSpPr>
            <a:stCxn id="9" idx="4"/>
            <a:endCxn id="7" idx="0"/>
          </p:cNvCxnSpPr>
          <p:nvPr/>
        </p:nvCxnSpPr>
        <p:spPr>
          <a:xfrm>
            <a:off x="6774941" y="2079903"/>
            <a:ext cx="0" cy="9006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6990589" y="2345543"/>
            <a:ext cx="35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rgbClr val="FF0000"/>
                </a:solidFill>
              </a:rPr>
              <a:t>2</a:t>
            </a:r>
            <a:endParaRPr lang="es-A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047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ector 3"/>
          <p:cNvSpPr/>
          <p:nvPr/>
        </p:nvSpPr>
        <p:spPr>
          <a:xfrm>
            <a:off x="1510284" y="1247299"/>
            <a:ext cx="749808" cy="8138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1</a:t>
            </a:r>
            <a:endParaRPr lang="es-AR" dirty="0"/>
          </a:p>
        </p:txBody>
      </p:sp>
      <p:sp>
        <p:nvSpPr>
          <p:cNvPr id="5" name="Conector 4"/>
          <p:cNvSpPr/>
          <p:nvPr/>
        </p:nvSpPr>
        <p:spPr>
          <a:xfrm>
            <a:off x="4250436" y="2980515"/>
            <a:ext cx="749808" cy="8138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2</a:t>
            </a:r>
            <a:endParaRPr lang="es-AR" dirty="0"/>
          </a:p>
        </p:txBody>
      </p:sp>
      <p:sp>
        <p:nvSpPr>
          <p:cNvPr id="6" name="Conector 5"/>
          <p:cNvSpPr/>
          <p:nvPr/>
        </p:nvSpPr>
        <p:spPr>
          <a:xfrm>
            <a:off x="4250436" y="1247299"/>
            <a:ext cx="749808" cy="8138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3</a:t>
            </a:r>
            <a:endParaRPr lang="es-AR" dirty="0"/>
          </a:p>
        </p:txBody>
      </p:sp>
      <p:sp>
        <p:nvSpPr>
          <p:cNvPr id="7" name="Conector 6"/>
          <p:cNvSpPr/>
          <p:nvPr/>
        </p:nvSpPr>
        <p:spPr>
          <a:xfrm>
            <a:off x="6400037" y="2980515"/>
            <a:ext cx="749808" cy="8138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4</a:t>
            </a:r>
            <a:endParaRPr lang="es-AR" dirty="0"/>
          </a:p>
        </p:txBody>
      </p:sp>
      <p:sp>
        <p:nvSpPr>
          <p:cNvPr id="8" name="Conector 7"/>
          <p:cNvSpPr/>
          <p:nvPr/>
        </p:nvSpPr>
        <p:spPr>
          <a:xfrm>
            <a:off x="1510284" y="2980515"/>
            <a:ext cx="749808" cy="8138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5</a:t>
            </a:r>
            <a:endParaRPr lang="es-AR" dirty="0"/>
          </a:p>
        </p:txBody>
      </p:sp>
      <p:sp>
        <p:nvSpPr>
          <p:cNvPr id="9" name="Conector 8"/>
          <p:cNvSpPr/>
          <p:nvPr/>
        </p:nvSpPr>
        <p:spPr>
          <a:xfrm>
            <a:off x="6400037" y="1266087"/>
            <a:ext cx="749808" cy="8138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6</a:t>
            </a:r>
            <a:endParaRPr lang="es-AR" dirty="0"/>
          </a:p>
        </p:txBody>
      </p:sp>
      <p:sp>
        <p:nvSpPr>
          <p:cNvPr id="10" name="CuadroTexto 9"/>
          <p:cNvSpPr txBox="1"/>
          <p:nvPr/>
        </p:nvSpPr>
        <p:spPr>
          <a:xfrm>
            <a:off x="10222992" y="1133856"/>
            <a:ext cx="1143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     </a:t>
            </a:r>
            <a:r>
              <a:rPr lang="es-AR" b="1" u="sng" dirty="0" smtClean="0"/>
              <a:t>Valores</a:t>
            </a:r>
            <a:r>
              <a:rPr lang="es-AR" dirty="0" smtClean="0"/>
              <a:t>:</a:t>
            </a:r>
          </a:p>
          <a:p>
            <a:endParaRPr lang="es-AR" dirty="0" smtClean="0"/>
          </a:p>
          <a:p>
            <a:r>
              <a:rPr lang="es-AR" dirty="0" smtClean="0"/>
              <a:t>(1 , 3 , </a:t>
            </a:r>
            <a:r>
              <a:rPr lang="es-AR" b="1" dirty="0" smtClean="0">
                <a:solidFill>
                  <a:srgbClr val="FF0000"/>
                </a:solidFill>
              </a:rPr>
              <a:t>1</a:t>
            </a:r>
            <a:r>
              <a:rPr lang="es-AR" dirty="0" smtClean="0"/>
              <a:t>);</a:t>
            </a:r>
          </a:p>
          <a:p>
            <a:r>
              <a:rPr lang="es-AR" dirty="0" smtClean="0"/>
              <a:t>(1 , 4 , 5);</a:t>
            </a:r>
          </a:p>
          <a:p>
            <a:r>
              <a:rPr lang="es-AR" dirty="0" smtClean="0"/>
              <a:t>(1 , 2 , 6);</a:t>
            </a:r>
          </a:p>
          <a:p>
            <a:r>
              <a:rPr lang="es-AR" dirty="0" smtClean="0"/>
              <a:t>(2 , 3 , </a:t>
            </a:r>
            <a:r>
              <a:rPr lang="es-AR" b="1" dirty="0" smtClean="0">
                <a:solidFill>
                  <a:srgbClr val="FF0000"/>
                </a:solidFill>
              </a:rPr>
              <a:t>1</a:t>
            </a:r>
            <a:r>
              <a:rPr lang="es-AR" dirty="0" smtClean="0"/>
              <a:t>);</a:t>
            </a:r>
          </a:p>
          <a:p>
            <a:r>
              <a:rPr lang="es-AR" dirty="0" smtClean="0"/>
              <a:t>(2 , 5 , </a:t>
            </a:r>
            <a:r>
              <a:rPr lang="es-AR" b="1" dirty="0" smtClean="0">
                <a:solidFill>
                  <a:srgbClr val="FF0000"/>
                </a:solidFill>
              </a:rPr>
              <a:t>3</a:t>
            </a:r>
            <a:r>
              <a:rPr lang="es-AR" dirty="0" smtClean="0"/>
              <a:t>);</a:t>
            </a:r>
          </a:p>
          <a:p>
            <a:r>
              <a:rPr lang="es-AR" dirty="0" smtClean="0"/>
              <a:t>(5 , 3 , 6);</a:t>
            </a:r>
          </a:p>
          <a:p>
            <a:r>
              <a:rPr lang="es-AR" dirty="0" smtClean="0"/>
              <a:t>(5 , 6 , 6);</a:t>
            </a:r>
          </a:p>
          <a:p>
            <a:r>
              <a:rPr lang="es-AR" dirty="0" smtClean="0"/>
              <a:t>(6 , 3 , 4);</a:t>
            </a:r>
          </a:p>
          <a:p>
            <a:r>
              <a:rPr lang="es-AR" dirty="0" smtClean="0"/>
              <a:t>(4 , 6 , </a:t>
            </a:r>
            <a:r>
              <a:rPr lang="es-AR" b="1" dirty="0" smtClean="0">
                <a:solidFill>
                  <a:srgbClr val="FF0000"/>
                </a:solidFill>
              </a:rPr>
              <a:t>2</a:t>
            </a:r>
            <a:r>
              <a:rPr lang="es-AR" dirty="0" smtClean="0"/>
              <a:t>);</a:t>
            </a:r>
          </a:p>
          <a:p>
            <a:r>
              <a:rPr lang="es-AR" dirty="0" smtClean="0"/>
              <a:t>(3 , 6 , </a:t>
            </a:r>
            <a:r>
              <a:rPr lang="es-AR" b="1" dirty="0" smtClean="0">
                <a:solidFill>
                  <a:srgbClr val="FF0000"/>
                </a:solidFill>
              </a:rPr>
              <a:t>1</a:t>
            </a:r>
            <a:r>
              <a:rPr lang="es-AR" dirty="0" smtClean="0"/>
              <a:t>);</a:t>
            </a:r>
            <a:endParaRPr lang="es-AR" dirty="0"/>
          </a:p>
        </p:txBody>
      </p:sp>
      <p:cxnSp>
        <p:nvCxnSpPr>
          <p:cNvPr id="11" name="Conector recto 10"/>
          <p:cNvCxnSpPr>
            <a:stCxn id="4" idx="6"/>
            <a:endCxn id="6" idx="2"/>
          </p:cNvCxnSpPr>
          <p:nvPr/>
        </p:nvCxnSpPr>
        <p:spPr>
          <a:xfrm>
            <a:off x="2260092" y="1654207"/>
            <a:ext cx="19903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3035808" y="1081421"/>
            <a:ext cx="43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rgbClr val="FF0000"/>
                </a:solidFill>
              </a:rPr>
              <a:t>1</a:t>
            </a:r>
            <a:endParaRPr lang="es-AR" b="1" dirty="0">
              <a:solidFill>
                <a:srgbClr val="FF0000"/>
              </a:solidFill>
            </a:endParaRPr>
          </a:p>
        </p:txBody>
      </p:sp>
      <p:cxnSp>
        <p:nvCxnSpPr>
          <p:cNvPr id="13" name="Conector recto 12"/>
          <p:cNvCxnSpPr>
            <a:stCxn id="6" idx="4"/>
            <a:endCxn id="5" idx="0"/>
          </p:cNvCxnSpPr>
          <p:nvPr/>
        </p:nvCxnSpPr>
        <p:spPr>
          <a:xfrm>
            <a:off x="4625340" y="2061115"/>
            <a:ext cx="0" cy="919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4758692" y="2262783"/>
            <a:ext cx="43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rgbClr val="FF0000"/>
                </a:solidFill>
              </a:rPr>
              <a:t>1</a:t>
            </a:r>
            <a:endParaRPr lang="es-AR" b="1" dirty="0">
              <a:solidFill>
                <a:srgbClr val="FF0000"/>
              </a:solidFill>
            </a:endParaRPr>
          </a:p>
        </p:txBody>
      </p:sp>
      <p:cxnSp>
        <p:nvCxnSpPr>
          <p:cNvPr id="15" name="Conector recto 14"/>
          <p:cNvCxnSpPr>
            <a:stCxn id="6" idx="6"/>
            <a:endCxn id="9" idx="2"/>
          </p:cNvCxnSpPr>
          <p:nvPr/>
        </p:nvCxnSpPr>
        <p:spPr>
          <a:xfrm>
            <a:off x="5000244" y="1654207"/>
            <a:ext cx="1399793" cy="187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5401056" y="1266087"/>
            <a:ext cx="37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rgbClr val="FF0000"/>
                </a:solidFill>
              </a:rPr>
              <a:t>1</a:t>
            </a:r>
            <a:endParaRPr lang="es-AR" b="1" dirty="0">
              <a:solidFill>
                <a:srgbClr val="FF0000"/>
              </a:solidFill>
            </a:endParaRPr>
          </a:p>
        </p:txBody>
      </p:sp>
      <p:cxnSp>
        <p:nvCxnSpPr>
          <p:cNvPr id="17" name="Conector recto 16"/>
          <p:cNvCxnSpPr>
            <a:stCxn id="9" idx="4"/>
            <a:endCxn id="7" idx="0"/>
          </p:cNvCxnSpPr>
          <p:nvPr/>
        </p:nvCxnSpPr>
        <p:spPr>
          <a:xfrm>
            <a:off x="6774941" y="2079903"/>
            <a:ext cx="0" cy="9006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6990589" y="2345543"/>
            <a:ext cx="35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rgbClr val="FF0000"/>
                </a:solidFill>
              </a:rPr>
              <a:t>2</a:t>
            </a:r>
            <a:endParaRPr lang="es-AR" b="1" dirty="0">
              <a:solidFill>
                <a:srgbClr val="FF0000"/>
              </a:solidFill>
            </a:endParaRPr>
          </a:p>
        </p:txBody>
      </p:sp>
      <p:cxnSp>
        <p:nvCxnSpPr>
          <p:cNvPr id="22" name="Conector recto 21"/>
          <p:cNvCxnSpPr>
            <a:stCxn id="5" idx="2"/>
            <a:endCxn id="8" idx="6"/>
          </p:cNvCxnSpPr>
          <p:nvPr/>
        </p:nvCxnSpPr>
        <p:spPr>
          <a:xfrm flipH="1">
            <a:off x="2260092" y="3387423"/>
            <a:ext cx="19903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2688336" y="2980515"/>
            <a:ext cx="484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rgbClr val="FF0000"/>
                </a:solidFill>
              </a:rPr>
              <a:t>3</a:t>
            </a:r>
            <a:endParaRPr lang="es-A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7429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493</Words>
  <Application>Microsoft Office PowerPoint</Application>
  <PresentationFormat>Panorámica</PresentationFormat>
  <Paragraphs>124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Banco de la Nación Argentina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Samore,Matias Joaquin</dc:creator>
  <cp:lastModifiedBy>Samore,Matias Joaquin</cp:lastModifiedBy>
  <cp:revision>8</cp:revision>
  <dcterms:created xsi:type="dcterms:W3CDTF">2021-02-17T00:52:57Z</dcterms:created>
  <dcterms:modified xsi:type="dcterms:W3CDTF">2021-02-17T01:03:31Z</dcterms:modified>
</cp:coreProperties>
</file>