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BC1B9-C2A4-4E97-9D76-FDC7203D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7B9906-D209-4EBA-9398-6F7D7CFFE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EFF3A-F204-4025-A99B-3FA1002A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8B518-8E3D-4F28-9A78-AE9A8826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68650-34C7-4EED-B531-A082449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A854E-A077-465E-9AE9-430539C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7CFCC8-CF2D-45A2-BCEF-D79FD125E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30E66-16BF-4C14-B1BE-08AFB9B5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B868B-E58F-4956-8BF0-CFF85DC8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E82C8-35C5-4908-B92F-A16B46F2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5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8C11A0-D39C-408D-8A07-EA4DAF440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4F5559-E686-4806-9545-8B6EB07B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2FC2D-F184-429A-89C5-E886160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AEB15-BBD3-4755-9F26-31440152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F8BE1F-58B0-44A6-B093-83DF92CA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9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AE35-8716-4C80-B636-C785D419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013A3-48A8-46A0-9451-CF3AD22F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0C534A-D4CA-4183-8724-31767177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291DA-CFC0-4A6A-90F4-84A7104D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48770-EFF3-464D-A8BA-FDBF4947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69498-9E3B-4146-BBB8-891CC35C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3FB0C-194E-4C4D-BD29-C512AAB4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33B18-61F3-4BBD-9F40-BE57449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62833-B1F0-4C4D-B004-05A7E13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49B2E-6A80-4B04-A548-39001E7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84B27-5947-44D0-B5AD-D3E2E46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9FFB4-BD74-4189-B047-EA7E1A9B1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D62FD-17BA-4241-A8BA-99F34C2D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160796-2A75-45C9-BE26-4857DA0F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5AE46-5E55-41C3-800B-255570C7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A3EB64-8353-4D1C-A8C3-57FC796C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4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CA023-FC9D-4187-936F-996AA3AB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C129C-9012-417A-90AE-D8B7E65F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430176-B8FB-47D2-B57E-A0E199EA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B64A58-59A9-4008-947C-7F7DC873B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14B8A5-DCDC-4F76-9BB1-1390F5D9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AAF0CE-94E5-4909-9143-5E380582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AF9799-EBA9-4588-8473-11133598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FFFDFF-2A2A-457D-9D10-1EFD1B1A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3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6096D-3D25-4601-A45E-F4E5B8B6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902D2A-FDB8-4B8B-AD3D-684090FB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08306-8304-4051-AD30-F5914768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D7D8DA-E44E-486C-B3A1-AC032347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4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35104D-4F54-4058-9C3B-EF5A8310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3EFB81-D228-4718-A2DC-62FA27F2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2CE4F-446C-4A28-833F-392606A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7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59A0E-4A0C-44E0-B824-70883D2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7FDA1-21A3-4804-A0B0-91CBCCBB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17B805-A1E2-4F11-9E5A-EC4C42A0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16D93-C70C-47CA-B255-0B4C3DE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FB82B4-24FD-499E-994F-E7BCF48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E187D-CC5D-4BD6-9D9B-CC369554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2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BFECD-57D9-45E1-B0CE-5FC4C300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62AF20-DDA8-4187-8E24-EFBF4C8CD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87EEA2-78D9-4B47-8EA3-7EBF6ECA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D6F407-0064-4215-9FC1-B4F9608F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412815-684F-458A-AFAF-3DE1337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78B2FC-6570-41CE-92D8-19633149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11DB00-1D56-4833-8713-9659B6EA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3959A-B2A7-4E74-9D1B-DE44581C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5DB2F-9415-4BAE-9D70-9981E685B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2BE-9BC9-4DE5-BFD5-B970DEE25EB1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6A201-1BC8-43D8-8B41-924202A26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6E24A-5E37-48AC-A5B4-252FDAAF1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F289-B35A-4EA5-A11C-0D69E1A89A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2005-ACAB-47F1-9C66-5A303D1A0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Webscrapping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E0048B-E4C7-476F-A3F0-91CBF2673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Football Dashboard</a:t>
            </a:r>
          </a:p>
        </p:txBody>
      </p:sp>
    </p:spTree>
    <p:extLst>
      <p:ext uri="{BB962C8B-B14F-4D97-AF65-F5344CB8AC3E}">
        <p14:creationId xmlns:p14="http://schemas.microsoft.com/office/powerpoint/2010/main" val="24375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D5711-99B3-465C-A1AA-F9349D8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531A0-A202-4E77-9627-C64386B0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grouping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betsite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best return on </a:t>
            </a:r>
            <a:r>
              <a:rPr lang="fr-FR" dirty="0" err="1"/>
              <a:t>investment</a:t>
            </a:r>
            <a:endParaRPr lang="fr-FR" dirty="0"/>
          </a:p>
          <a:p>
            <a:r>
              <a:rPr lang="fr-FR" dirty="0" err="1"/>
              <a:t>Scrapping</a:t>
            </a:r>
            <a:r>
              <a:rPr lang="fr-FR" dirty="0"/>
              <a:t> of </a:t>
            </a:r>
            <a:r>
              <a:rPr lang="fr-FR" dirty="0" err="1"/>
              <a:t>history</a:t>
            </a:r>
            <a:r>
              <a:rPr lang="fr-FR" dirty="0"/>
              <a:t> of duel </a:t>
            </a:r>
            <a:r>
              <a:rPr lang="fr-FR" dirty="0" err="1"/>
              <a:t>between</a:t>
            </a:r>
            <a:r>
              <a:rPr lang="fr-FR" dirty="0"/>
              <a:t> the teams</a:t>
            </a:r>
          </a:p>
          <a:p>
            <a:r>
              <a:rPr lang="fr-FR" dirty="0" err="1"/>
              <a:t>Scrapping</a:t>
            </a:r>
            <a:r>
              <a:rPr lang="fr-FR" dirty="0"/>
              <a:t> of </a:t>
            </a:r>
            <a:r>
              <a:rPr lang="fr-FR" dirty="0" err="1"/>
              <a:t>history</a:t>
            </a:r>
            <a:r>
              <a:rPr lang="fr-FR" dirty="0"/>
              <a:t> of 5 last </a:t>
            </a:r>
            <a:r>
              <a:rPr lang="fr-FR" dirty="0" err="1"/>
              <a:t>games</a:t>
            </a:r>
            <a:endParaRPr lang="fr-FR" dirty="0"/>
          </a:p>
          <a:p>
            <a:r>
              <a:rPr lang="fr-FR" dirty="0" err="1"/>
              <a:t>Ranking</a:t>
            </a:r>
            <a:r>
              <a:rPr lang="fr-FR" dirty="0"/>
              <a:t> of the teams</a:t>
            </a:r>
          </a:p>
          <a:p>
            <a:r>
              <a:rPr lang="fr-FR" dirty="0"/>
              <a:t>Team composition for the </a:t>
            </a:r>
            <a:r>
              <a:rPr lang="fr-FR" dirty="0" err="1"/>
              <a:t>game</a:t>
            </a:r>
            <a:r>
              <a:rPr lang="fr-FR" dirty="0"/>
              <a:t> and tweets </a:t>
            </a:r>
            <a:r>
              <a:rPr lang="fr-FR" dirty="0" err="1"/>
              <a:t>from</a:t>
            </a:r>
            <a:r>
              <a:rPr lang="fr-FR" dirty="0"/>
              <a:t> the teams</a:t>
            </a:r>
          </a:p>
          <a:p>
            <a:r>
              <a:rPr lang="fr-FR" dirty="0" err="1"/>
              <a:t>Weather</a:t>
            </a:r>
            <a:endParaRPr lang="fr-FR" dirty="0"/>
          </a:p>
          <a:p>
            <a:r>
              <a:rPr lang="fr-FR" dirty="0" err="1"/>
              <a:t>Expected</a:t>
            </a:r>
            <a:r>
              <a:rPr lang="fr-FR" dirty="0"/>
              <a:t> pts and goals</a:t>
            </a:r>
          </a:p>
        </p:txBody>
      </p:sp>
    </p:spTree>
    <p:extLst>
      <p:ext uri="{BB962C8B-B14F-4D97-AF65-F5344CB8AC3E}">
        <p14:creationId xmlns:p14="http://schemas.microsoft.com/office/powerpoint/2010/main" val="131628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93A62-9E57-480B-8470-977733B7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look like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407DC-25B8-4D30-9245-0D4C072B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7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4A267-3870-4E3F-A6EA-64A4EC867A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4C2717-66E4-4AD9-82CD-C32D6C006E25}"/>
              </a:ext>
            </a:extLst>
          </p:cNvPr>
          <p:cNvSpPr txBox="1"/>
          <p:nvPr/>
        </p:nvSpPr>
        <p:spPr>
          <a:xfrm>
            <a:off x="5481961" y="381739"/>
            <a:ext cx="12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BA29F-007A-4BA9-976C-E07C7F0B3CAA}"/>
              </a:ext>
            </a:extLst>
          </p:cNvPr>
          <p:cNvSpPr/>
          <p:nvPr/>
        </p:nvSpPr>
        <p:spPr>
          <a:xfrm>
            <a:off x="3561424" y="1713390"/>
            <a:ext cx="5069151" cy="5681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PSG - Marseille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BC6FE-7C6B-4AD2-9174-99B5CE74A532}"/>
              </a:ext>
            </a:extLst>
          </p:cNvPr>
          <p:cNvSpPr/>
          <p:nvPr/>
        </p:nvSpPr>
        <p:spPr>
          <a:xfrm>
            <a:off x="3561423" y="3429000"/>
            <a:ext cx="5069151" cy="5681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Lille - Monaco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AA78C-8524-41CA-9AE2-A2AF2822C1ED}"/>
              </a:ext>
            </a:extLst>
          </p:cNvPr>
          <p:cNvSpPr/>
          <p:nvPr/>
        </p:nvSpPr>
        <p:spPr>
          <a:xfrm>
            <a:off x="3561423" y="4292354"/>
            <a:ext cx="5069151" cy="5681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Bordeau - Lyon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23A02-C4EC-467E-9036-9DF06157D44B}"/>
              </a:ext>
            </a:extLst>
          </p:cNvPr>
          <p:cNvSpPr txBox="1"/>
          <p:nvPr/>
        </p:nvSpPr>
        <p:spPr>
          <a:xfrm>
            <a:off x="5678747" y="1246859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>
                    <a:lumMod val="95000"/>
                  </a:schemeClr>
                </a:solidFill>
              </a:rPr>
              <a:t>Today</a:t>
            </a:r>
            <a:endParaRPr lang="fr-F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7C0294-1E09-4306-B0CF-67FDF4365047}"/>
              </a:ext>
            </a:extLst>
          </p:cNvPr>
          <p:cNvSpPr txBox="1"/>
          <p:nvPr/>
        </p:nvSpPr>
        <p:spPr>
          <a:xfrm>
            <a:off x="5504151" y="2960249"/>
            <a:ext cx="11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>
                    <a:lumMod val="95000"/>
                  </a:schemeClr>
                </a:solidFill>
              </a:rPr>
              <a:t>Tomorrow</a:t>
            </a:r>
            <a:endParaRPr lang="fr-F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13688-F786-4927-A6D9-168E83703A56}"/>
              </a:ext>
            </a:extLst>
          </p:cNvPr>
          <p:cNvSpPr/>
          <p:nvPr/>
        </p:nvSpPr>
        <p:spPr>
          <a:xfrm>
            <a:off x="0" y="-10442"/>
            <a:ext cx="12192000" cy="1109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B56320-837A-45AC-9533-A8CE1148386C}"/>
              </a:ext>
            </a:extLst>
          </p:cNvPr>
          <p:cNvSpPr txBox="1"/>
          <p:nvPr/>
        </p:nvSpPr>
        <p:spPr>
          <a:xfrm>
            <a:off x="5381344" y="36385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40404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4A267-3870-4E3F-A6EA-64A4EC867A1F}"/>
              </a:ext>
            </a:extLst>
          </p:cNvPr>
          <p:cNvSpPr/>
          <p:nvPr/>
        </p:nvSpPr>
        <p:spPr>
          <a:xfrm>
            <a:off x="-5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4C2717-66E4-4AD9-82CD-C32D6C006E25}"/>
              </a:ext>
            </a:extLst>
          </p:cNvPr>
          <p:cNvSpPr txBox="1"/>
          <p:nvPr/>
        </p:nvSpPr>
        <p:spPr>
          <a:xfrm>
            <a:off x="5481961" y="381739"/>
            <a:ext cx="12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BA29F-007A-4BA9-976C-E07C7F0B3CAA}"/>
              </a:ext>
            </a:extLst>
          </p:cNvPr>
          <p:cNvSpPr/>
          <p:nvPr/>
        </p:nvSpPr>
        <p:spPr>
          <a:xfrm>
            <a:off x="4410718" y="1909608"/>
            <a:ext cx="3370555" cy="5681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Betclic</a:t>
            </a:r>
            <a:r>
              <a:rPr lang="fr-FR" b="1" dirty="0">
                <a:solidFill>
                  <a:schemeClr val="tx2"/>
                </a:solidFill>
              </a:rPr>
              <a:t> : 1.6 – 2 – 3</a:t>
            </a:r>
          </a:p>
          <a:p>
            <a:pPr algn="ctr"/>
            <a:r>
              <a:rPr lang="fr-FR" b="1" dirty="0" err="1">
                <a:solidFill>
                  <a:schemeClr val="tx2"/>
                </a:solidFill>
              </a:rPr>
              <a:t>ParionsSport</a:t>
            </a:r>
            <a:r>
              <a:rPr lang="fr-FR" b="1" dirty="0">
                <a:solidFill>
                  <a:schemeClr val="tx2"/>
                </a:solidFill>
              </a:rPr>
              <a:t> : 1.4 – 2.2 –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BC6FE-7C6B-4AD2-9174-99B5CE74A532}"/>
              </a:ext>
            </a:extLst>
          </p:cNvPr>
          <p:cNvSpPr/>
          <p:nvPr/>
        </p:nvSpPr>
        <p:spPr>
          <a:xfrm>
            <a:off x="4023323" y="3637298"/>
            <a:ext cx="1748695" cy="20395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PSG - Marseille</a:t>
            </a:r>
          </a:p>
          <a:p>
            <a:pPr algn="ctr"/>
            <a:endParaRPr lang="fr-FR" b="1" dirty="0">
              <a:solidFill>
                <a:schemeClr val="tx2"/>
              </a:solidFill>
            </a:endParaRP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3-0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2-1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0-1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1-0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AA78C-8524-41CA-9AE2-A2AF2822C1ED}"/>
              </a:ext>
            </a:extLst>
          </p:cNvPr>
          <p:cNvSpPr/>
          <p:nvPr/>
        </p:nvSpPr>
        <p:spPr>
          <a:xfrm>
            <a:off x="923271" y="3637298"/>
            <a:ext cx="1268029" cy="2350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League :</a:t>
            </a:r>
          </a:p>
          <a:p>
            <a:pPr algn="ctr"/>
            <a:r>
              <a:rPr lang="fr-FR" b="1" dirty="0">
                <a:solidFill>
                  <a:schemeClr val="tx2"/>
                </a:solidFill>
                <a:highlight>
                  <a:srgbClr val="FFFF00"/>
                </a:highlight>
              </a:rPr>
              <a:t>N°2</a:t>
            </a:r>
          </a:p>
          <a:p>
            <a:pPr algn="ctr"/>
            <a:endParaRPr lang="fr-FR" b="1" dirty="0">
              <a:solidFill>
                <a:schemeClr val="tx2"/>
              </a:solidFill>
            </a:endParaRP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WIN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WIN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LOSS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LOSS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WIN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23A02-C4EC-467E-9036-9DF06157D44B}"/>
              </a:ext>
            </a:extLst>
          </p:cNvPr>
          <p:cNvSpPr txBox="1"/>
          <p:nvPr/>
        </p:nvSpPr>
        <p:spPr>
          <a:xfrm>
            <a:off x="5260014" y="1245093"/>
            <a:ext cx="16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PSG - Marseille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7C0294-1E09-4306-B0CF-67FDF4365047}"/>
              </a:ext>
            </a:extLst>
          </p:cNvPr>
          <p:cNvSpPr txBox="1"/>
          <p:nvPr/>
        </p:nvSpPr>
        <p:spPr>
          <a:xfrm>
            <a:off x="965440" y="2951371"/>
            <a:ext cx="11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Stats PSG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13688-F786-4927-A6D9-168E83703A56}"/>
              </a:ext>
            </a:extLst>
          </p:cNvPr>
          <p:cNvSpPr/>
          <p:nvPr/>
        </p:nvSpPr>
        <p:spPr>
          <a:xfrm>
            <a:off x="0" y="-10442"/>
            <a:ext cx="12192000" cy="1109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B56320-837A-45AC-9533-A8CE1148386C}"/>
              </a:ext>
            </a:extLst>
          </p:cNvPr>
          <p:cNvSpPr txBox="1"/>
          <p:nvPr/>
        </p:nvSpPr>
        <p:spPr>
          <a:xfrm>
            <a:off x="5381344" y="36385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21310-2E0F-4F72-8BFC-1CEA733EB9AE}"/>
              </a:ext>
            </a:extLst>
          </p:cNvPr>
          <p:cNvSpPr/>
          <p:nvPr/>
        </p:nvSpPr>
        <p:spPr>
          <a:xfrm>
            <a:off x="9837936" y="3637298"/>
            <a:ext cx="1268029" cy="2350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League :</a:t>
            </a:r>
          </a:p>
          <a:p>
            <a:pPr algn="ctr"/>
            <a:r>
              <a:rPr lang="fr-FR" b="1" dirty="0">
                <a:solidFill>
                  <a:schemeClr val="tx2"/>
                </a:solidFill>
                <a:highlight>
                  <a:srgbClr val="FFFF00"/>
                </a:highlight>
              </a:rPr>
              <a:t>N°4</a:t>
            </a:r>
          </a:p>
          <a:p>
            <a:pPr algn="ctr"/>
            <a:endParaRPr lang="fr-FR" b="1" dirty="0">
              <a:solidFill>
                <a:schemeClr val="tx2"/>
              </a:solidFill>
            </a:endParaRP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LOSS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WIN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LOSS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LOSS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WIN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58FCEC-F530-45D9-8A5B-FE035F006859}"/>
              </a:ext>
            </a:extLst>
          </p:cNvPr>
          <p:cNvSpPr txBox="1"/>
          <p:nvPr/>
        </p:nvSpPr>
        <p:spPr>
          <a:xfrm>
            <a:off x="9651508" y="2951371"/>
            <a:ext cx="16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Stats Marseille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E2D096-7A69-49D1-A3D3-E6CBFE003CD3}"/>
              </a:ext>
            </a:extLst>
          </p:cNvPr>
          <p:cNvSpPr txBox="1"/>
          <p:nvPr/>
        </p:nvSpPr>
        <p:spPr>
          <a:xfrm>
            <a:off x="5481961" y="2951371"/>
            <a:ext cx="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DUEL</a:t>
            </a:r>
          </a:p>
        </p:txBody>
      </p:sp>
      <p:pic>
        <p:nvPicPr>
          <p:cNvPr id="3" name="Graphique 2" descr="Réduit (soleil moyen) avec un remplissage uni">
            <a:extLst>
              <a:ext uri="{FF2B5EF4-FFF2-40B4-BE49-F238E27FC236}">
                <a16:creationId xmlns:a16="http://schemas.microsoft.com/office/drawing/2014/main" id="{05CA1E9C-8B0F-440D-8EE4-E08807D2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54" y="132838"/>
            <a:ext cx="914400" cy="9144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CB103A2-9CE4-45D9-884A-84901A165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38" y="3616996"/>
            <a:ext cx="1748695" cy="22674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9CFA9F8-4BCF-4323-BE78-BF41C1F8463A}"/>
              </a:ext>
            </a:extLst>
          </p:cNvPr>
          <p:cNvSpPr/>
          <p:nvPr/>
        </p:nvSpPr>
        <p:spPr>
          <a:xfrm>
            <a:off x="8455976" y="1929028"/>
            <a:ext cx="3370555" cy="5681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2"/>
                </a:solidFill>
              </a:rPr>
              <a:t>Choose</a:t>
            </a:r>
            <a:r>
              <a:rPr lang="fr-FR" b="1" dirty="0">
                <a:solidFill>
                  <a:schemeClr val="tx2"/>
                </a:solidFill>
              </a:rPr>
              <a:t> PSG on </a:t>
            </a:r>
            <a:r>
              <a:rPr lang="fr-FR" b="1" dirty="0" err="1">
                <a:solidFill>
                  <a:schemeClr val="tx2"/>
                </a:solidFill>
              </a:rPr>
              <a:t>Betclic</a:t>
            </a:r>
            <a:r>
              <a:rPr lang="fr-FR" b="1" dirty="0">
                <a:solidFill>
                  <a:schemeClr val="tx2"/>
                </a:solidFill>
              </a:rPr>
              <a:t> (92% sure)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3026677-5679-4FB5-A812-BAFFE7FA0744}"/>
              </a:ext>
            </a:extLst>
          </p:cNvPr>
          <p:cNvSpPr txBox="1"/>
          <p:nvPr/>
        </p:nvSpPr>
        <p:spPr>
          <a:xfrm>
            <a:off x="9507235" y="1471321"/>
            <a:ext cx="16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Our Prono :</a:t>
            </a:r>
          </a:p>
        </p:txBody>
      </p:sp>
    </p:spTree>
    <p:extLst>
      <p:ext uri="{BB962C8B-B14F-4D97-AF65-F5344CB8AC3E}">
        <p14:creationId xmlns:p14="http://schemas.microsoft.com/office/powerpoint/2010/main" val="2436681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137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Webscrapping</vt:lpstr>
      <vt:lpstr>The main idea</vt:lpstr>
      <vt:lpstr>What it would look like 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Webscrapping</dc:title>
  <dc:creator>CARVAL Nicolas</dc:creator>
  <cp:lastModifiedBy>CARVAL Nicolas</cp:lastModifiedBy>
  <cp:revision>1</cp:revision>
  <dcterms:created xsi:type="dcterms:W3CDTF">2022-12-07T17:50:42Z</dcterms:created>
  <dcterms:modified xsi:type="dcterms:W3CDTF">2022-12-07T18:16:01Z</dcterms:modified>
</cp:coreProperties>
</file>