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officedocument.obfuscatedFont" Extension="odttf"/>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60">
          <p15:clr>
            <a:srgbClr val="A4A3A4"/>
          </p15:clr>
        </p15:guide>
        <p15:guide id="2" pos="3840">
          <p15:clr>
            <a:srgbClr val="A4A3A4"/>
          </p15:clr>
        </p15:guide>
      </p15:sldGuideLst>
    </p:ext>
    <p:ext uri="GoogleSlidesCustomDataVersion2">
      <go:slidesCustomData xmlns:go="http://customooxmlschemas.google.com/" r:id="rId24" roundtripDataSignature="AMtx7mhIfi9p6j+xoNmuAB3+E0m/ophh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337DE7-00F1-4BA7-8D12-D0AC80E61737}">
  <a:tblStyle styleId="{89337DE7-00F1-4BA7-8D12-D0AC80E6173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9" name="Google Shape;17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C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88" name="Google Shape;18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C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97" name="Google Shape;19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C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06" name="Google Shape;20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C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22" name="Google Shape;22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C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1" name="Google Shape;23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C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39" name="Google Shape;239;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C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97" name="Google Shape;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C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18" name="Google Shape;11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C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25" name="Google Shape;12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C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34" name="Google Shape;13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C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43" name="Google Shape;14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C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50" name="Google Shape;15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C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61" name="Google Shape;16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C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170" name="Google Shape;17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s-CL"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ción">
  <p:cSld name="Introducción">
    <p:spTree>
      <p:nvGrpSpPr>
        <p:cNvPr id="15" name="Shape 15"/>
        <p:cNvGrpSpPr/>
        <p:nvPr/>
      </p:nvGrpSpPr>
      <p:grpSpPr>
        <a:xfrm>
          <a:off x="0" y="0"/>
          <a:ext cx="0" cy="0"/>
          <a:chOff x="0" y="0"/>
          <a:chExt cx="0" cy="0"/>
        </a:xfrm>
      </p:grpSpPr>
      <p:pic>
        <p:nvPicPr>
          <p:cNvPr id="16" name="Google Shape;16;p19"/>
          <p:cNvPicPr preferRelativeResize="0"/>
          <p:nvPr/>
        </p:nvPicPr>
        <p:blipFill rotWithShape="1">
          <a:blip r:embed="rId2">
            <a:alphaModFix/>
          </a:blip>
          <a:srcRect b="-130" l="44533" r="1" t="18691"/>
          <a:stretch/>
        </p:blipFill>
        <p:spPr>
          <a:xfrm rot="5400000">
            <a:off x="7851419" y="-1244552"/>
            <a:ext cx="3096029" cy="5585137"/>
          </a:xfrm>
          <a:custGeom>
            <a:rect b="b" l="l" r="r" t="t"/>
            <a:pathLst>
              <a:path extrusionOk="0" h="6858000" w="1756624">
                <a:moveTo>
                  <a:pt x="0" y="0"/>
                </a:moveTo>
                <a:lnTo>
                  <a:pt x="1756624" y="0"/>
                </a:lnTo>
                <a:lnTo>
                  <a:pt x="1756624" y="6858000"/>
                </a:lnTo>
                <a:lnTo>
                  <a:pt x="0" y="6858000"/>
                </a:lnTo>
                <a:close/>
              </a:path>
            </a:pathLst>
          </a:custGeom>
          <a:noFill/>
          <a:ln>
            <a:noFill/>
          </a:ln>
        </p:spPr>
      </p:pic>
      <p:pic>
        <p:nvPicPr>
          <p:cNvPr id="17" name="Google Shape;17;p19"/>
          <p:cNvPicPr preferRelativeResize="0"/>
          <p:nvPr/>
        </p:nvPicPr>
        <p:blipFill rotWithShape="1">
          <a:blip r:embed="rId3">
            <a:alphaModFix/>
          </a:blip>
          <a:srcRect b="0" l="4151" r="18576" t="0"/>
          <a:stretch/>
        </p:blipFill>
        <p:spPr>
          <a:xfrm>
            <a:off x="7010400" y="0"/>
            <a:ext cx="5181600" cy="6858000"/>
          </a:xfrm>
          <a:prstGeom prst="rect">
            <a:avLst/>
          </a:prstGeom>
          <a:noFill/>
          <a:ln>
            <a:noFill/>
          </a:ln>
        </p:spPr>
      </p:pic>
      <p:sp>
        <p:nvSpPr>
          <p:cNvPr id="18" name="Google Shape;18;p19"/>
          <p:cNvSpPr txBox="1"/>
          <p:nvPr>
            <p:ph type="title"/>
          </p:nvPr>
        </p:nvSpPr>
        <p:spPr>
          <a:xfrm>
            <a:off x="914400" y="315533"/>
            <a:ext cx="5181600" cy="237686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9"/>
          <p:cNvSpPr txBox="1"/>
          <p:nvPr>
            <p:ph idx="1" type="body"/>
          </p:nvPr>
        </p:nvSpPr>
        <p:spPr>
          <a:xfrm>
            <a:off x="914400" y="2844800"/>
            <a:ext cx="5181600" cy="312896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000"/>
              <a:buNone/>
              <a:defRPr sz="2000"/>
            </a:lvl1pPr>
            <a:lvl2pPr indent="-342900" lvl="1" marL="914400" algn="l">
              <a:lnSpc>
                <a:spcPct val="120000"/>
              </a:lnSpc>
              <a:spcBef>
                <a:spcPts val="500"/>
              </a:spcBef>
              <a:spcAft>
                <a:spcPts val="0"/>
              </a:spcAft>
              <a:buClr>
                <a:schemeClr val="dk1"/>
              </a:buClr>
              <a:buSzPts val="1800"/>
              <a:buChar char="•"/>
              <a:defRPr sz="1800"/>
            </a:lvl2pPr>
            <a:lvl3pPr indent="-330200" lvl="2" marL="1371600" algn="l">
              <a:lnSpc>
                <a:spcPct val="120000"/>
              </a:lnSpc>
              <a:spcBef>
                <a:spcPts val="500"/>
              </a:spcBef>
              <a:spcAft>
                <a:spcPts val="0"/>
              </a:spcAft>
              <a:buClr>
                <a:schemeClr val="dk1"/>
              </a:buClr>
              <a:buSzPts val="1600"/>
              <a:buChar char="•"/>
              <a:defRPr sz="1600"/>
            </a:lvl3pPr>
            <a:lvl4pPr indent="-317500" lvl="3" marL="1828800" algn="l">
              <a:lnSpc>
                <a:spcPct val="120000"/>
              </a:lnSpc>
              <a:spcBef>
                <a:spcPts val="500"/>
              </a:spcBef>
              <a:spcAft>
                <a:spcPts val="0"/>
              </a:spcAft>
              <a:buClr>
                <a:schemeClr val="dk1"/>
              </a:buClr>
              <a:buSzPts val="1400"/>
              <a:buChar char="•"/>
              <a:defRPr sz="1400"/>
            </a:lvl4pPr>
            <a:lvl5pPr indent="-317500" lvl="4" marL="2286000" algn="l">
              <a:lnSpc>
                <a:spcPct val="12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9"/>
          <p:cNvSpPr txBox="1"/>
          <p:nvPr>
            <p:ph idx="12" type="sldNum"/>
          </p:nvPr>
        </p:nvSpPr>
        <p:spPr>
          <a:xfrm>
            <a:off x="914400" y="6246254"/>
            <a:ext cx="631065" cy="296214"/>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b="0" i="0" sz="1200" u="none" cap="none" strike="noStrike">
                <a:solidFill>
                  <a:schemeClr val="dk1"/>
                </a:solidFill>
                <a:latin typeface="Arial"/>
                <a:ea typeface="Arial"/>
                <a:cs typeface="Arial"/>
                <a:sym typeface="Arial"/>
              </a:defRPr>
            </a:lvl1pPr>
            <a:lvl2pPr indent="0" lvl="1" marL="0" marR="0" algn="l">
              <a:spcBef>
                <a:spcPts val="0"/>
              </a:spcBef>
              <a:buNone/>
              <a:defRPr b="0" i="0" sz="1200" u="none" cap="none" strike="noStrike">
                <a:solidFill>
                  <a:schemeClr val="dk1"/>
                </a:solidFill>
                <a:latin typeface="Arial"/>
                <a:ea typeface="Arial"/>
                <a:cs typeface="Arial"/>
                <a:sym typeface="Arial"/>
              </a:defRPr>
            </a:lvl2pPr>
            <a:lvl3pPr indent="0" lvl="2" marL="0" marR="0" algn="l">
              <a:spcBef>
                <a:spcPts val="0"/>
              </a:spcBef>
              <a:buNone/>
              <a:defRPr b="0" i="0" sz="1200" u="none" cap="none" strike="noStrike">
                <a:solidFill>
                  <a:schemeClr val="dk1"/>
                </a:solidFill>
                <a:latin typeface="Arial"/>
                <a:ea typeface="Arial"/>
                <a:cs typeface="Arial"/>
                <a:sym typeface="Arial"/>
              </a:defRPr>
            </a:lvl3pPr>
            <a:lvl4pPr indent="0" lvl="3" marL="0" marR="0" algn="l">
              <a:spcBef>
                <a:spcPts val="0"/>
              </a:spcBef>
              <a:buNone/>
              <a:defRPr b="0" i="0" sz="1200" u="none" cap="none" strike="noStrike">
                <a:solidFill>
                  <a:schemeClr val="dk1"/>
                </a:solidFill>
                <a:latin typeface="Arial"/>
                <a:ea typeface="Arial"/>
                <a:cs typeface="Arial"/>
                <a:sym typeface="Arial"/>
              </a:defRPr>
            </a:lvl4pPr>
            <a:lvl5pPr indent="0" lvl="4" marL="0" marR="0" algn="l">
              <a:spcBef>
                <a:spcPts val="0"/>
              </a:spcBef>
              <a:buNone/>
              <a:defRPr b="0" i="0" sz="1200" u="none" cap="none" strike="noStrike">
                <a:solidFill>
                  <a:schemeClr val="dk1"/>
                </a:solidFill>
                <a:latin typeface="Arial"/>
                <a:ea typeface="Arial"/>
                <a:cs typeface="Arial"/>
                <a:sym typeface="Arial"/>
              </a:defRPr>
            </a:lvl5pPr>
            <a:lvl6pPr indent="0" lvl="5" marL="0" marR="0" algn="l">
              <a:spcBef>
                <a:spcPts val="0"/>
              </a:spcBef>
              <a:buNone/>
              <a:defRPr b="0" i="0" sz="1200" u="none" cap="none" strike="noStrike">
                <a:solidFill>
                  <a:schemeClr val="dk1"/>
                </a:solidFill>
                <a:latin typeface="Arial"/>
                <a:ea typeface="Arial"/>
                <a:cs typeface="Arial"/>
                <a:sym typeface="Arial"/>
              </a:defRPr>
            </a:lvl6pPr>
            <a:lvl7pPr indent="0" lvl="6" marL="0" marR="0" algn="l">
              <a:spcBef>
                <a:spcPts val="0"/>
              </a:spcBef>
              <a:buNone/>
              <a:defRPr b="0" i="0" sz="1200" u="none" cap="none" strike="noStrike">
                <a:solidFill>
                  <a:schemeClr val="dk1"/>
                </a:solidFill>
                <a:latin typeface="Arial"/>
                <a:ea typeface="Arial"/>
                <a:cs typeface="Arial"/>
                <a:sym typeface="Arial"/>
              </a:defRPr>
            </a:lvl7pPr>
            <a:lvl8pPr indent="0" lvl="7" marL="0" marR="0" algn="l">
              <a:spcBef>
                <a:spcPts val="0"/>
              </a:spcBef>
              <a:buNone/>
              <a:defRPr b="0" i="0" sz="1200" u="none" cap="none" strike="noStrike">
                <a:solidFill>
                  <a:schemeClr val="dk1"/>
                </a:solidFill>
                <a:latin typeface="Arial"/>
                <a:ea typeface="Arial"/>
                <a:cs typeface="Arial"/>
                <a:sym typeface="Arial"/>
              </a:defRPr>
            </a:lvl8pPr>
            <a:lvl9pPr indent="0" lvl="8" marL="0" marR="0" algn="l">
              <a:spcBef>
                <a:spcPts val="0"/>
              </a:spcBef>
              <a:buNone/>
              <a:defRPr b="0" i="0" sz="12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erre 2">
  <p:cSld name="Cierre 2">
    <p:bg>
      <p:bgPr>
        <a:solidFill>
          <a:schemeClr val="dk1"/>
        </a:solidFill>
      </p:bgPr>
    </p:bg>
    <p:spTree>
      <p:nvGrpSpPr>
        <p:cNvPr id="68" name="Shape 68"/>
        <p:cNvGrpSpPr/>
        <p:nvPr/>
      </p:nvGrpSpPr>
      <p:grpSpPr>
        <a:xfrm>
          <a:off x="0" y="0"/>
          <a:ext cx="0" cy="0"/>
          <a:chOff x="0" y="0"/>
          <a:chExt cx="0" cy="0"/>
        </a:xfrm>
      </p:grpSpPr>
      <p:sp>
        <p:nvSpPr>
          <p:cNvPr id="69" name="Google Shape;69;p28"/>
          <p:cNvSpPr txBox="1"/>
          <p:nvPr>
            <p:ph type="title"/>
          </p:nvPr>
        </p:nvSpPr>
        <p:spPr>
          <a:xfrm>
            <a:off x="6091515" y="374090"/>
            <a:ext cx="5057104" cy="36249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a:off x="6091514" y="4172989"/>
            <a:ext cx="5057103" cy="251936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Clr>
                <a:schemeClr val="lt1"/>
              </a:buClr>
              <a:buSzPts val="2000"/>
              <a:buNone/>
              <a:defRPr sz="2000">
                <a:solidFill>
                  <a:schemeClr val="lt1"/>
                </a:solidFill>
              </a:defRPr>
            </a:lvl1pPr>
            <a:lvl2pPr indent="-342900" lvl="1" marL="914400" algn="l">
              <a:lnSpc>
                <a:spcPct val="90000"/>
              </a:lnSpc>
              <a:spcBef>
                <a:spcPts val="0"/>
              </a:spcBef>
              <a:spcAft>
                <a:spcPts val="0"/>
              </a:spcAft>
              <a:buClr>
                <a:schemeClr val="lt1"/>
              </a:buClr>
              <a:buSzPts val="1800"/>
              <a:buFont typeface="Arial"/>
              <a:buChar char="•"/>
              <a:defRPr sz="1800">
                <a:solidFill>
                  <a:schemeClr val="lt1"/>
                </a:solidFill>
              </a:defRPr>
            </a:lvl2pPr>
            <a:lvl3pPr indent="-330200" lvl="2" marL="1371600" algn="l">
              <a:lnSpc>
                <a:spcPct val="90000"/>
              </a:lnSpc>
              <a:spcBef>
                <a:spcPts val="0"/>
              </a:spcBef>
              <a:spcAft>
                <a:spcPts val="0"/>
              </a:spcAft>
              <a:buClr>
                <a:schemeClr val="lt1"/>
              </a:buClr>
              <a:buSzPts val="1600"/>
              <a:buFont typeface="Arial"/>
              <a:buChar char="•"/>
              <a:defRPr sz="1600">
                <a:solidFill>
                  <a:schemeClr val="lt1"/>
                </a:solidFill>
              </a:defRPr>
            </a:lvl3pPr>
            <a:lvl4pPr indent="-317500" lvl="3" marL="1828800" algn="l">
              <a:lnSpc>
                <a:spcPct val="90000"/>
              </a:lnSpc>
              <a:spcBef>
                <a:spcPts val="0"/>
              </a:spcBef>
              <a:spcAft>
                <a:spcPts val="0"/>
              </a:spcAft>
              <a:buClr>
                <a:schemeClr val="lt1"/>
              </a:buClr>
              <a:buSzPts val="1400"/>
              <a:buFont typeface="Arial"/>
              <a:buChar char="•"/>
              <a:defRPr sz="1400">
                <a:solidFill>
                  <a:schemeClr val="lt1"/>
                </a:solidFill>
              </a:defRPr>
            </a:lvl4pPr>
            <a:lvl5pPr indent="-304800" lvl="4" marL="2286000" algn="l">
              <a:lnSpc>
                <a:spcPct val="90000"/>
              </a:lnSpc>
              <a:spcBef>
                <a:spcPts val="0"/>
              </a:spcBef>
              <a:spcAft>
                <a:spcPts val="0"/>
              </a:spcAft>
              <a:buClr>
                <a:schemeClr val="lt1"/>
              </a:buClr>
              <a:buSzPts val="1200"/>
              <a:buFont typeface="Arial"/>
              <a:buChar char="•"/>
              <a:defRPr sz="12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71" name="Google Shape;71;p28"/>
          <p:cNvPicPr preferRelativeResize="0"/>
          <p:nvPr/>
        </p:nvPicPr>
        <p:blipFill rotWithShape="1">
          <a:blip r:embed="rId2">
            <a:alphaModFix/>
          </a:blip>
          <a:srcRect b="0" l="4151" r="18576" t="0"/>
          <a:stretch/>
        </p:blipFill>
        <p:spPr>
          <a:xfrm flipH="1">
            <a:off x="0" y="0"/>
            <a:ext cx="5181600" cy="685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1">
  <p:cSld name="Título 1">
    <p:bg>
      <p:bgPr>
        <a:solidFill>
          <a:schemeClr val="dk1"/>
        </a:solidFill>
      </p:bgPr>
    </p:bg>
    <p:spTree>
      <p:nvGrpSpPr>
        <p:cNvPr id="72" name="Shape 72"/>
        <p:cNvGrpSpPr/>
        <p:nvPr/>
      </p:nvGrpSpPr>
      <p:grpSpPr>
        <a:xfrm>
          <a:off x="0" y="0"/>
          <a:ext cx="0" cy="0"/>
          <a:chOff x="0" y="0"/>
          <a:chExt cx="0" cy="0"/>
        </a:xfrm>
      </p:grpSpPr>
      <p:sp>
        <p:nvSpPr>
          <p:cNvPr id="73" name="Google Shape;73;p29"/>
          <p:cNvSpPr txBox="1"/>
          <p:nvPr>
            <p:ph type="title"/>
          </p:nvPr>
        </p:nvSpPr>
        <p:spPr>
          <a:xfrm>
            <a:off x="6096000" y="2773681"/>
            <a:ext cx="5674360" cy="3200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4" name="Google Shape;74;p29"/>
          <p:cNvPicPr preferRelativeResize="0"/>
          <p:nvPr/>
        </p:nvPicPr>
        <p:blipFill rotWithShape="1">
          <a:blip r:embed="rId2">
            <a:alphaModFix/>
          </a:blip>
          <a:srcRect b="0" l="18454" r="0" t="1727"/>
          <a:stretch/>
        </p:blipFill>
        <p:spPr>
          <a:xfrm>
            <a:off x="-1" y="0"/>
            <a:ext cx="8264995" cy="532014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formación general">
  <p:cSld name="Información general">
    <p:bg>
      <p:bgPr>
        <a:solidFill>
          <a:schemeClr val="accent1"/>
        </a:solidFill>
      </p:bgPr>
    </p:bg>
    <p:spTree>
      <p:nvGrpSpPr>
        <p:cNvPr id="75" name="Shape 75"/>
        <p:cNvGrpSpPr/>
        <p:nvPr/>
      </p:nvGrpSpPr>
      <p:grpSpPr>
        <a:xfrm>
          <a:off x="0" y="0"/>
          <a:ext cx="0" cy="0"/>
          <a:chOff x="0" y="0"/>
          <a:chExt cx="0" cy="0"/>
        </a:xfrm>
      </p:grpSpPr>
      <p:pic>
        <p:nvPicPr>
          <p:cNvPr id="76" name="Google Shape;76;p30"/>
          <p:cNvPicPr preferRelativeResize="0"/>
          <p:nvPr/>
        </p:nvPicPr>
        <p:blipFill rotWithShape="1">
          <a:blip r:embed="rId2">
            <a:alphaModFix/>
          </a:blip>
          <a:srcRect b="78533" l="15158" r="0" t="-5374"/>
          <a:stretch/>
        </p:blipFill>
        <p:spPr>
          <a:xfrm rot="10800000">
            <a:off x="6324600" y="0"/>
            <a:ext cx="5867400" cy="1647324"/>
          </a:xfrm>
          <a:prstGeom prst="rect">
            <a:avLst/>
          </a:prstGeom>
          <a:noFill/>
          <a:ln>
            <a:noFill/>
          </a:ln>
        </p:spPr>
      </p:pic>
      <p:sp>
        <p:nvSpPr>
          <p:cNvPr id="77" name="Google Shape;77;p30"/>
          <p:cNvSpPr txBox="1"/>
          <p:nvPr>
            <p:ph type="title"/>
          </p:nvPr>
        </p:nvSpPr>
        <p:spPr>
          <a:xfrm>
            <a:off x="6126480" y="1310639"/>
            <a:ext cx="4805997" cy="268962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0"/>
          <p:cNvSpPr/>
          <p:nvPr>
            <p:ph idx="2" type="pic"/>
          </p:nvPr>
        </p:nvSpPr>
        <p:spPr>
          <a:xfrm>
            <a:off x="0" y="-10160"/>
            <a:ext cx="6096000" cy="6858000"/>
          </a:xfrm>
          <a:prstGeom prst="rect">
            <a:avLst/>
          </a:prstGeom>
          <a:noFill/>
          <a:ln>
            <a:noFill/>
          </a:ln>
        </p:spPr>
      </p:sp>
      <p:sp>
        <p:nvSpPr>
          <p:cNvPr id="79" name="Google Shape;79;p30"/>
          <p:cNvSpPr txBox="1"/>
          <p:nvPr>
            <p:ph idx="1" type="body"/>
          </p:nvPr>
        </p:nvSpPr>
        <p:spPr>
          <a:xfrm>
            <a:off x="6126163" y="4172990"/>
            <a:ext cx="4805997" cy="238973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Font typeface="Arial"/>
              <a:buNone/>
              <a:defRPr sz="20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400"/>
              <a:buNone/>
              <a:defRPr sz="1400"/>
            </a:lvl4pPr>
            <a:lvl5pPr indent="-228600" lvl="4" marL="2286000" algn="l">
              <a:lnSpc>
                <a:spcPct val="90000"/>
              </a:lnSpc>
              <a:spcBef>
                <a:spcPts val="500"/>
              </a:spcBef>
              <a:spcAft>
                <a:spcPts val="0"/>
              </a:spcAft>
              <a:buClr>
                <a:schemeClr val="dk1"/>
              </a:buClr>
              <a:buSzPts val="1400"/>
              <a:buNone/>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contenido e imagen a la derecha">
  <p:cSld name="Título, contenido e imagen a la derecha">
    <p:bg>
      <p:bgPr>
        <a:solidFill>
          <a:schemeClr val="accent1"/>
        </a:solidFill>
      </p:bgPr>
    </p:bg>
    <p:spTree>
      <p:nvGrpSpPr>
        <p:cNvPr id="80" name="Shape 80"/>
        <p:cNvGrpSpPr/>
        <p:nvPr/>
      </p:nvGrpSpPr>
      <p:grpSpPr>
        <a:xfrm>
          <a:off x="0" y="0"/>
          <a:ext cx="0" cy="0"/>
          <a:chOff x="0" y="0"/>
          <a:chExt cx="0" cy="0"/>
        </a:xfrm>
      </p:grpSpPr>
      <p:pic>
        <p:nvPicPr>
          <p:cNvPr id="81" name="Google Shape;81;p31"/>
          <p:cNvPicPr preferRelativeResize="0"/>
          <p:nvPr/>
        </p:nvPicPr>
        <p:blipFill rotWithShape="1">
          <a:blip r:embed="rId2">
            <a:alphaModFix/>
          </a:blip>
          <a:srcRect b="67543" l="67703" r="0" t="485"/>
          <a:stretch/>
        </p:blipFill>
        <p:spPr>
          <a:xfrm rot="5400000">
            <a:off x="-115162" y="115164"/>
            <a:ext cx="1895058" cy="1664735"/>
          </a:xfrm>
          <a:prstGeom prst="rect">
            <a:avLst/>
          </a:prstGeom>
          <a:noFill/>
          <a:ln>
            <a:noFill/>
          </a:ln>
        </p:spPr>
      </p:pic>
      <p:sp>
        <p:nvSpPr>
          <p:cNvPr id="82" name="Google Shape;82;p31"/>
          <p:cNvSpPr txBox="1"/>
          <p:nvPr>
            <p:ph type="title"/>
          </p:nvPr>
        </p:nvSpPr>
        <p:spPr>
          <a:xfrm>
            <a:off x="916385" y="446313"/>
            <a:ext cx="5179615" cy="144874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31"/>
          <p:cNvSpPr txBox="1"/>
          <p:nvPr>
            <p:ph idx="1" type="body"/>
          </p:nvPr>
        </p:nvSpPr>
        <p:spPr>
          <a:xfrm>
            <a:off x="914399" y="2022250"/>
            <a:ext cx="5181600" cy="374718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0"/>
              </a:spcBef>
              <a:spcAft>
                <a:spcPts val="0"/>
              </a:spcAft>
              <a:buClr>
                <a:schemeClr val="dk1"/>
              </a:buClr>
              <a:buSzPts val="2000"/>
              <a:buChar char="•"/>
              <a:defRPr b="0" sz="2000"/>
            </a:lvl1pPr>
            <a:lvl2pPr indent="-342900" lvl="1" marL="914400" algn="l">
              <a:lnSpc>
                <a:spcPct val="90000"/>
              </a:lnSpc>
              <a:spcBef>
                <a:spcPts val="1200"/>
              </a:spcBef>
              <a:spcAft>
                <a:spcPts val="0"/>
              </a:spcAft>
              <a:buClr>
                <a:schemeClr val="dk1"/>
              </a:buClr>
              <a:buSzPts val="1800"/>
              <a:buChar char="•"/>
              <a:defRPr b="0" sz="1800"/>
            </a:lvl2pPr>
            <a:lvl3pPr indent="-330200" lvl="2" marL="1371600" algn="l">
              <a:lnSpc>
                <a:spcPct val="90000"/>
              </a:lnSpc>
              <a:spcBef>
                <a:spcPts val="1200"/>
              </a:spcBef>
              <a:spcAft>
                <a:spcPts val="0"/>
              </a:spcAft>
              <a:buClr>
                <a:schemeClr val="dk1"/>
              </a:buClr>
              <a:buSzPts val="1600"/>
              <a:buChar char="•"/>
              <a:defRPr b="0" sz="1600"/>
            </a:lvl3pPr>
            <a:lvl4pPr indent="-317500" lvl="3" marL="1828800" algn="l">
              <a:lnSpc>
                <a:spcPct val="90000"/>
              </a:lnSpc>
              <a:spcBef>
                <a:spcPts val="1200"/>
              </a:spcBef>
              <a:spcAft>
                <a:spcPts val="0"/>
              </a:spcAft>
              <a:buClr>
                <a:schemeClr val="dk1"/>
              </a:buClr>
              <a:buSzPts val="1400"/>
              <a:buChar char="•"/>
              <a:defRPr b="0" sz="1400"/>
            </a:lvl4pPr>
            <a:lvl5pPr indent="-317500" lvl="4" marL="2286000" algn="l">
              <a:lnSpc>
                <a:spcPct val="90000"/>
              </a:lnSpc>
              <a:spcBef>
                <a:spcPts val="1200"/>
              </a:spcBef>
              <a:spcAft>
                <a:spcPts val="0"/>
              </a:spcAft>
              <a:buClr>
                <a:schemeClr val="dk1"/>
              </a:buClr>
              <a:buSzPts val="1400"/>
              <a:buChar char="•"/>
              <a:defRPr b="0" sz="14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31"/>
          <p:cNvSpPr txBox="1"/>
          <p:nvPr>
            <p:ph idx="12" type="sldNum"/>
          </p:nvPr>
        </p:nvSpPr>
        <p:spPr>
          <a:xfrm>
            <a:off x="914400" y="6246254"/>
            <a:ext cx="631065" cy="296214"/>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sz="1200">
                <a:solidFill>
                  <a:schemeClr val="dk1"/>
                </a:solidFill>
                <a:latin typeface="Arial"/>
                <a:ea typeface="Arial"/>
                <a:cs typeface="Arial"/>
                <a:sym typeface="Arial"/>
              </a:defRPr>
            </a:lvl1pPr>
            <a:lvl2pPr indent="0" lvl="1" marL="0" marR="0" algn="l">
              <a:spcBef>
                <a:spcPts val="0"/>
              </a:spcBef>
              <a:buNone/>
              <a:defRPr sz="1200">
                <a:solidFill>
                  <a:schemeClr val="dk1"/>
                </a:solidFill>
                <a:latin typeface="Arial"/>
                <a:ea typeface="Arial"/>
                <a:cs typeface="Arial"/>
                <a:sym typeface="Arial"/>
              </a:defRPr>
            </a:lvl2pPr>
            <a:lvl3pPr indent="0" lvl="2" marL="0" marR="0" algn="l">
              <a:spcBef>
                <a:spcPts val="0"/>
              </a:spcBef>
              <a:buNone/>
              <a:defRPr sz="1200">
                <a:solidFill>
                  <a:schemeClr val="dk1"/>
                </a:solidFill>
                <a:latin typeface="Arial"/>
                <a:ea typeface="Arial"/>
                <a:cs typeface="Arial"/>
                <a:sym typeface="Arial"/>
              </a:defRPr>
            </a:lvl3pPr>
            <a:lvl4pPr indent="0" lvl="3" marL="0" marR="0" algn="l">
              <a:spcBef>
                <a:spcPts val="0"/>
              </a:spcBef>
              <a:buNone/>
              <a:defRPr sz="1200">
                <a:solidFill>
                  <a:schemeClr val="dk1"/>
                </a:solidFill>
                <a:latin typeface="Arial"/>
                <a:ea typeface="Arial"/>
                <a:cs typeface="Arial"/>
                <a:sym typeface="Arial"/>
              </a:defRPr>
            </a:lvl4pPr>
            <a:lvl5pPr indent="0" lvl="4" marL="0" marR="0" algn="l">
              <a:spcBef>
                <a:spcPts val="0"/>
              </a:spcBef>
              <a:buNone/>
              <a:defRPr sz="1200">
                <a:solidFill>
                  <a:schemeClr val="dk1"/>
                </a:solidFill>
                <a:latin typeface="Arial"/>
                <a:ea typeface="Arial"/>
                <a:cs typeface="Arial"/>
                <a:sym typeface="Arial"/>
              </a:defRPr>
            </a:lvl5pPr>
            <a:lvl6pPr indent="0" lvl="5" marL="0" marR="0" algn="l">
              <a:spcBef>
                <a:spcPts val="0"/>
              </a:spcBef>
              <a:buNone/>
              <a:defRPr sz="1200">
                <a:solidFill>
                  <a:schemeClr val="dk1"/>
                </a:solidFill>
                <a:latin typeface="Arial"/>
                <a:ea typeface="Arial"/>
                <a:cs typeface="Arial"/>
                <a:sym typeface="Arial"/>
              </a:defRPr>
            </a:lvl6pPr>
            <a:lvl7pPr indent="0" lvl="6" marL="0" marR="0" algn="l">
              <a:spcBef>
                <a:spcPts val="0"/>
              </a:spcBef>
              <a:buNone/>
              <a:defRPr sz="1200">
                <a:solidFill>
                  <a:schemeClr val="dk1"/>
                </a:solidFill>
                <a:latin typeface="Arial"/>
                <a:ea typeface="Arial"/>
                <a:cs typeface="Arial"/>
                <a:sym typeface="Arial"/>
              </a:defRPr>
            </a:lvl7pPr>
            <a:lvl8pPr indent="0" lvl="7" marL="0" marR="0" algn="l">
              <a:spcBef>
                <a:spcPts val="0"/>
              </a:spcBef>
              <a:buNone/>
              <a:defRPr sz="1200">
                <a:solidFill>
                  <a:schemeClr val="dk1"/>
                </a:solidFill>
                <a:latin typeface="Arial"/>
                <a:ea typeface="Arial"/>
                <a:cs typeface="Arial"/>
                <a:sym typeface="Arial"/>
              </a:defRPr>
            </a:lvl8pPr>
            <a:lvl9pPr indent="0" lvl="8" marL="0" marR="0" algn="l">
              <a:spcBef>
                <a:spcPts val="0"/>
              </a:spcBef>
              <a:buNone/>
              <a:defRPr sz="12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CL"/>
              <a:t>‹#›</a:t>
            </a:fld>
            <a:endParaRPr/>
          </a:p>
        </p:txBody>
      </p:sp>
      <p:sp>
        <p:nvSpPr>
          <p:cNvPr id="85" name="Google Shape;85;p31"/>
          <p:cNvSpPr/>
          <p:nvPr>
            <p:ph idx="2" type="pic"/>
          </p:nvPr>
        </p:nvSpPr>
        <p:spPr>
          <a:xfrm>
            <a:off x="6076950" y="0"/>
            <a:ext cx="6115050" cy="6868886"/>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de sección">
  <p:cSld name="Título de sección">
    <p:bg>
      <p:bgPr>
        <a:solidFill>
          <a:schemeClr val="dk1"/>
        </a:solidFill>
      </p:bgPr>
    </p:bg>
    <p:spTree>
      <p:nvGrpSpPr>
        <p:cNvPr id="21" name="Shape 21"/>
        <p:cNvGrpSpPr/>
        <p:nvPr/>
      </p:nvGrpSpPr>
      <p:grpSpPr>
        <a:xfrm>
          <a:off x="0" y="0"/>
          <a:ext cx="0" cy="0"/>
          <a:chOff x="0" y="0"/>
          <a:chExt cx="0" cy="0"/>
        </a:xfrm>
      </p:grpSpPr>
      <p:pic>
        <p:nvPicPr>
          <p:cNvPr id="22" name="Google Shape;22;p20"/>
          <p:cNvPicPr preferRelativeResize="0"/>
          <p:nvPr/>
        </p:nvPicPr>
        <p:blipFill rotWithShape="1">
          <a:blip r:embed="rId2">
            <a:alphaModFix/>
          </a:blip>
          <a:srcRect b="0" l="13300" r="0" t="13815"/>
          <a:stretch/>
        </p:blipFill>
        <p:spPr>
          <a:xfrm>
            <a:off x="0" y="-1"/>
            <a:ext cx="4239206" cy="3776193"/>
          </a:xfrm>
          <a:prstGeom prst="rect">
            <a:avLst/>
          </a:prstGeom>
          <a:noFill/>
          <a:ln>
            <a:noFill/>
          </a:ln>
        </p:spPr>
      </p:pic>
      <p:sp>
        <p:nvSpPr>
          <p:cNvPr id="23" name="Google Shape;23;p20"/>
          <p:cNvSpPr txBox="1"/>
          <p:nvPr>
            <p:ph type="title"/>
          </p:nvPr>
        </p:nvSpPr>
        <p:spPr>
          <a:xfrm>
            <a:off x="914400" y="2580640"/>
            <a:ext cx="5181600" cy="336881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0"/>
          <p:cNvSpPr/>
          <p:nvPr>
            <p:ph idx="2" type="pic"/>
          </p:nvPr>
        </p:nvSpPr>
        <p:spPr>
          <a:xfrm>
            <a:off x="6085840" y="-10159"/>
            <a:ext cx="6116320" cy="686816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p:cSld name="Título y contenido">
    <p:spTree>
      <p:nvGrpSpPr>
        <p:cNvPr id="25" name="Shape 25"/>
        <p:cNvGrpSpPr/>
        <p:nvPr/>
      </p:nvGrpSpPr>
      <p:grpSpPr>
        <a:xfrm>
          <a:off x="0" y="0"/>
          <a:ext cx="0" cy="0"/>
          <a:chOff x="0" y="0"/>
          <a:chExt cx="0" cy="0"/>
        </a:xfrm>
      </p:grpSpPr>
      <p:pic>
        <p:nvPicPr>
          <p:cNvPr id="26" name="Google Shape;26;p21"/>
          <p:cNvPicPr preferRelativeResize="0"/>
          <p:nvPr/>
        </p:nvPicPr>
        <p:blipFill rotWithShape="1">
          <a:blip r:embed="rId2">
            <a:alphaModFix/>
          </a:blip>
          <a:srcRect b="0" l="45239" r="0" t="0"/>
          <a:stretch/>
        </p:blipFill>
        <p:spPr>
          <a:xfrm flipH="1">
            <a:off x="9135414" y="0"/>
            <a:ext cx="3056586" cy="6858000"/>
          </a:xfrm>
          <a:custGeom>
            <a:rect b="b" l="l" r="r" t="t"/>
            <a:pathLst>
              <a:path extrusionOk="0" h="6858000" w="4284372">
                <a:moveTo>
                  <a:pt x="4284372" y="0"/>
                </a:moveTo>
                <a:lnTo>
                  <a:pt x="0" y="0"/>
                </a:lnTo>
                <a:lnTo>
                  <a:pt x="0" y="6858000"/>
                </a:lnTo>
                <a:lnTo>
                  <a:pt x="4284372" y="6858000"/>
                </a:lnTo>
                <a:close/>
              </a:path>
            </a:pathLst>
          </a:custGeom>
          <a:noFill/>
          <a:ln>
            <a:noFill/>
          </a:ln>
        </p:spPr>
      </p:pic>
      <p:pic>
        <p:nvPicPr>
          <p:cNvPr id="27" name="Google Shape;27;p21"/>
          <p:cNvPicPr preferRelativeResize="0"/>
          <p:nvPr/>
        </p:nvPicPr>
        <p:blipFill rotWithShape="1">
          <a:blip r:embed="rId3">
            <a:alphaModFix/>
          </a:blip>
          <a:srcRect b="2329" l="0" r="0" t="0"/>
          <a:stretch/>
        </p:blipFill>
        <p:spPr>
          <a:xfrm>
            <a:off x="7810500" y="3025140"/>
            <a:ext cx="4381500" cy="3832860"/>
          </a:xfrm>
          <a:prstGeom prst="rect">
            <a:avLst/>
          </a:prstGeom>
          <a:noFill/>
          <a:ln>
            <a:noFill/>
          </a:ln>
        </p:spPr>
      </p:pic>
      <p:sp>
        <p:nvSpPr>
          <p:cNvPr id="28" name="Google Shape;28;p21"/>
          <p:cNvSpPr txBox="1"/>
          <p:nvPr>
            <p:ph type="title"/>
          </p:nvPr>
        </p:nvSpPr>
        <p:spPr>
          <a:xfrm>
            <a:off x="914399" y="365125"/>
            <a:ext cx="7273637" cy="164655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914399" y="2011363"/>
            <a:ext cx="7273638" cy="415575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0"/>
              </a:spcBef>
              <a:spcAft>
                <a:spcPts val="0"/>
              </a:spcAft>
              <a:buClr>
                <a:schemeClr val="dk1"/>
              </a:buClr>
              <a:buSzPts val="2000"/>
              <a:buChar char="•"/>
              <a:defRPr sz="2000"/>
            </a:lvl1pPr>
            <a:lvl2pPr indent="-342900" lvl="1" marL="914400" algn="l">
              <a:lnSpc>
                <a:spcPct val="90000"/>
              </a:lnSpc>
              <a:spcBef>
                <a:spcPts val="1200"/>
              </a:spcBef>
              <a:spcAft>
                <a:spcPts val="0"/>
              </a:spcAft>
              <a:buClr>
                <a:schemeClr val="dk1"/>
              </a:buClr>
              <a:buSzPts val="1800"/>
              <a:buChar char="•"/>
              <a:defRPr sz="1800"/>
            </a:lvl2pPr>
            <a:lvl3pPr indent="-330200" lvl="2" marL="1371600" algn="l">
              <a:lnSpc>
                <a:spcPct val="90000"/>
              </a:lnSpc>
              <a:spcBef>
                <a:spcPts val="1200"/>
              </a:spcBef>
              <a:spcAft>
                <a:spcPts val="0"/>
              </a:spcAft>
              <a:buClr>
                <a:schemeClr val="dk1"/>
              </a:buClr>
              <a:buSzPts val="1600"/>
              <a:buChar char="•"/>
              <a:defRPr sz="1600"/>
            </a:lvl3pPr>
            <a:lvl4pPr indent="-317500" lvl="3" marL="1828800" algn="l">
              <a:lnSpc>
                <a:spcPct val="90000"/>
              </a:lnSpc>
              <a:spcBef>
                <a:spcPts val="1200"/>
              </a:spcBef>
              <a:spcAft>
                <a:spcPts val="0"/>
              </a:spcAft>
              <a:buClr>
                <a:schemeClr val="dk1"/>
              </a:buClr>
              <a:buSzPts val="1400"/>
              <a:buChar char="•"/>
              <a:defRPr sz="1400"/>
            </a:lvl4pPr>
            <a:lvl5pPr indent="-317500" lvl="4" marL="2286000" algn="l">
              <a:lnSpc>
                <a:spcPct val="90000"/>
              </a:lnSpc>
              <a:spcBef>
                <a:spcPts val="1200"/>
              </a:spcBef>
              <a:spcAft>
                <a:spcPts val="0"/>
              </a:spcAft>
              <a:buClr>
                <a:schemeClr val="dk1"/>
              </a:buClr>
              <a:buSzPts val="1400"/>
              <a:buChar char="•"/>
              <a:defRPr sz="14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1"/>
          <p:cNvSpPr txBox="1"/>
          <p:nvPr>
            <p:ph idx="12" type="sldNum"/>
          </p:nvPr>
        </p:nvSpPr>
        <p:spPr>
          <a:xfrm>
            <a:off x="914400" y="6246254"/>
            <a:ext cx="631065" cy="296214"/>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sz="1200">
                <a:solidFill>
                  <a:schemeClr val="dk1"/>
                </a:solidFill>
                <a:latin typeface="Arial"/>
                <a:ea typeface="Arial"/>
                <a:cs typeface="Arial"/>
                <a:sym typeface="Arial"/>
              </a:defRPr>
            </a:lvl1pPr>
            <a:lvl2pPr indent="0" lvl="1" marL="0" marR="0" algn="l">
              <a:spcBef>
                <a:spcPts val="0"/>
              </a:spcBef>
              <a:buNone/>
              <a:defRPr sz="1200">
                <a:solidFill>
                  <a:schemeClr val="dk1"/>
                </a:solidFill>
                <a:latin typeface="Arial"/>
                <a:ea typeface="Arial"/>
                <a:cs typeface="Arial"/>
                <a:sym typeface="Arial"/>
              </a:defRPr>
            </a:lvl2pPr>
            <a:lvl3pPr indent="0" lvl="2" marL="0" marR="0" algn="l">
              <a:spcBef>
                <a:spcPts val="0"/>
              </a:spcBef>
              <a:buNone/>
              <a:defRPr sz="1200">
                <a:solidFill>
                  <a:schemeClr val="dk1"/>
                </a:solidFill>
                <a:latin typeface="Arial"/>
                <a:ea typeface="Arial"/>
                <a:cs typeface="Arial"/>
                <a:sym typeface="Arial"/>
              </a:defRPr>
            </a:lvl3pPr>
            <a:lvl4pPr indent="0" lvl="3" marL="0" marR="0" algn="l">
              <a:spcBef>
                <a:spcPts val="0"/>
              </a:spcBef>
              <a:buNone/>
              <a:defRPr sz="1200">
                <a:solidFill>
                  <a:schemeClr val="dk1"/>
                </a:solidFill>
                <a:latin typeface="Arial"/>
                <a:ea typeface="Arial"/>
                <a:cs typeface="Arial"/>
                <a:sym typeface="Arial"/>
              </a:defRPr>
            </a:lvl4pPr>
            <a:lvl5pPr indent="0" lvl="4" marL="0" marR="0" algn="l">
              <a:spcBef>
                <a:spcPts val="0"/>
              </a:spcBef>
              <a:buNone/>
              <a:defRPr sz="1200">
                <a:solidFill>
                  <a:schemeClr val="dk1"/>
                </a:solidFill>
                <a:latin typeface="Arial"/>
                <a:ea typeface="Arial"/>
                <a:cs typeface="Arial"/>
                <a:sym typeface="Arial"/>
              </a:defRPr>
            </a:lvl5pPr>
            <a:lvl6pPr indent="0" lvl="5" marL="0" marR="0" algn="l">
              <a:spcBef>
                <a:spcPts val="0"/>
              </a:spcBef>
              <a:buNone/>
              <a:defRPr sz="1200">
                <a:solidFill>
                  <a:schemeClr val="dk1"/>
                </a:solidFill>
                <a:latin typeface="Arial"/>
                <a:ea typeface="Arial"/>
                <a:cs typeface="Arial"/>
                <a:sym typeface="Arial"/>
              </a:defRPr>
            </a:lvl6pPr>
            <a:lvl7pPr indent="0" lvl="6" marL="0" marR="0" algn="l">
              <a:spcBef>
                <a:spcPts val="0"/>
              </a:spcBef>
              <a:buNone/>
              <a:defRPr sz="1200">
                <a:solidFill>
                  <a:schemeClr val="dk1"/>
                </a:solidFill>
                <a:latin typeface="Arial"/>
                <a:ea typeface="Arial"/>
                <a:cs typeface="Arial"/>
                <a:sym typeface="Arial"/>
              </a:defRPr>
            </a:lvl7pPr>
            <a:lvl8pPr indent="0" lvl="7" marL="0" marR="0" algn="l">
              <a:spcBef>
                <a:spcPts val="0"/>
              </a:spcBef>
              <a:buNone/>
              <a:defRPr sz="1200">
                <a:solidFill>
                  <a:schemeClr val="dk1"/>
                </a:solidFill>
                <a:latin typeface="Arial"/>
                <a:ea typeface="Arial"/>
                <a:cs typeface="Arial"/>
                <a:sym typeface="Arial"/>
              </a:defRPr>
            </a:lvl8pPr>
            <a:lvl9pPr indent="0" lvl="8" marL="0" marR="0" algn="l">
              <a:spcBef>
                <a:spcPts val="0"/>
              </a:spcBef>
              <a:buNone/>
              <a:defRPr sz="12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contenido e imagen a la izquierda 1">
  <p:cSld name="Título, contenido e imagen a la izquierda 1">
    <p:bg>
      <p:bgPr>
        <a:solidFill>
          <a:schemeClr val="dk1"/>
        </a:solidFill>
      </p:bgPr>
    </p:bg>
    <p:spTree>
      <p:nvGrpSpPr>
        <p:cNvPr id="31" name="Shape 31"/>
        <p:cNvGrpSpPr/>
        <p:nvPr/>
      </p:nvGrpSpPr>
      <p:grpSpPr>
        <a:xfrm>
          <a:off x="0" y="0"/>
          <a:ext cx="0" cy="0"/>
          <a:chOff x="0" y="0"/>
          <a:chExt cx="0" cy="0"/>
        </a:xfrm>
      </p:grpSpPr>
      <p:pic>
        <p:nvPicPr>
          <p:cNvPr id="32" name="Google Shape;32;p22"/>
          <p:cNvPicPr preferRelativeResize="0"/>
          <p:nvPr/>
        </p:nvPicPr>
        <p:blipFill rotWithShape="1">
          <a:blip r:embed="rId2">
            <a:alphaModFix/>
          </a:blip>
          <a:srcRect b="0" l="0" r="0" t="0"/>
          <a:stretch/>
        </p:blipFill>
        <p:spPr>
          <a:xfrm rot="-5400000">
            <a:off x="8039100" y="228600"/>
            <a:ext cx="4381500" cy="3924300"/>
          </a:xfrm>
          <a:prstGeom prst="rect">
            <a:avLst/>
          </a:prstGeom>
          <a:noFill/>
          <a:ln>
            <a:noFill/>
          </a:ln>
        </p:spPr>
      </p:pic>
      <p:sp>
        <p:nvSpPr>
          <p:cNvPr id="33" name="Google Shape;33;p22"/>
          <p:cNvSpPr txBox="1"/>
          <p:nvPr>
            <p:ph type="title"/>
          </p:nvPr>
        </p:nvSpPr>
        <p:spPr>
          <a:xfrm>
            <a:off x="6096000" y="375285"/>
            <a:ext cx="4896678" cy="36249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Arial"/>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2"/>
          <p:cNvSpPr/>
          <p:nvPr>
            <p:ph idx="2" type="pic"/>
          </p:nvPr>
        </p:nvSpPr>
        <p:spPr>
          <a:xfrm>
            <a:off x="0" y="0"/>
            <a:ext cx="6096000" cy="6858000"/>
          </a:xfrm>
          <a:prstGeom prst="rect">
            <a:avLst/>
          </a:prstGeom>
          <a:noFill/>
          <a:ln>
            <a:noFill/>
          </a:ln>
        </p:spPr>
      </p:sp>
      <p:sp>
        <p:nvSpPr>
          <p:cNvPr id="35" name="Google Shape;35;p22"/>
          <p:cNvSpPr txBox="1"/>
          <p:nvPr>
            <p:ph idx="1" type="body"/>
          </p:nvPr>
        </p:nvSpPr>
        <p:spPr>
          <a:xfrm>
            <a:off x="6096000" y="4172990"/>
            <a:ext cx="4896677" cy="230972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Clr>
                <a:schemeClr val="lt1"/>
              </a:buClr>
              <a:buSzPts val="2000"/>
              <a:buNone/>
              <a:defRPr sz="2000">
                <a:solidFill>
                  <a:schemeClr val="lt1"/>
                </a:solidFill>
              </a:defRPr>
            </a:lvl1pPr>
            <a:lvl2pPr indent="-342900" lvl="1" marL="914400" algn="l">
              <a:lnSpc>
                <a:spcPct val="90000"/>
              </a:lnSpc>
              <a:spcBef>
                <a:spcPts val="1200"/>
              </a:spcBef>
              <a:spcAft>
                <a:spcPts val="0"/>
              </a:spcAft>
              <a:buClr>
                <a:schemeClr val="lt1"/>
              </a:buClr>
              <a:buSzPts val="1800"/>
              <a:buFont typeface="Arial"/>
              <a:buChar char="•"/>
              <a:defRPr sz="1800">
                <a:solidFill>
                  <a:schemeClr val="lt1"/>
                </a:solidFill>
              </a:defRPr>
            </a:lvl2pPr>
            <a:lvl3pPr indent="-330200" lvl="2" marL="1371600" algn="l">
              <a:lnSpc>
                <a:spcPct val="90000"/>
              </a:lnSpc>
              <a:spcBef>
                <a:spcPts val="1200"/>
              </a:spcBef>
              <a:spcAft>
                <a:spcPts val="0"/>
              </a:spcAft>
              <a:buClr>
                <a:schemeClr val="lt1"/>
              </a:buClr>
              <a:buSzPts val="1600"/>
              <a:buFont typeface="Arial"/>
              <a:buChar char="•"/>
              <a:defRPr sz="1600">
                <a:solidFill>
                  <a:schemeClr val="lt1"/>
                </a:solidFill>
              </a:defRPr>
            </a:lvl3pPr>
            <a:lvl4pPr indent="-317500" lvl="3" marL="1828800" algn="l">
              <a:lnSpc>
                <a:spcPct val="90000"/>
              </a:lnSpc>
              <a:spcBef>
                <a:spcPts val="1200"/>
              </a:spcBef>
              <a:spcAft>
                <a:spcPts val="0"/>
              </a:spcAft>
              <a:buClr>
                <a:schemeClr val="lt1"/>
              </a:buClr>
              <a:buSzPts val="1400"/>
              <a:buFont typeface="Arial"/>
              <a:buChar char="•"/>
              <a:defRPr sz="1400">
                <a:solidFill>
                  <a:schemeClr val="lt1"/>
                </a:solidFill>
              </a:defRPr>
            </a:lvl4pPr>
            <a:lvl5pPr indent="-317500" lvl="4" marL="2286000" algn="l">
              <a:lnSpc>
                <a:spcPct val="90000"/>
              </a:lnSpc>
              <a:spcBef>
                <a:spcPts val="1200"/>
              </a:spcBef>
              <a:spcAft>
                <a:spcPts val="0"/>
              </a:spcAft>
              <a:buClr>
                <a:schemeClr val="lt1"/>
              </a:buClr>
              <a:buSzPts val="1400"/>
              <a:buFont typeface="Arial"/>
              <a:buChar char="•"/>
              <a:defRPr sz="1400">
                <a:solidFill>
                  <a:schemeClr val="lt1"/>
                </a:solidFil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ntenidos 1">
  <p:cSld name="Título y dos contenidos 1">
    <p:bg>
      <p:bgPr>
        <a:solidFill>
          <a:schemeClr val="accent1"/>
        </a:solidFill>
      </p:bgPr>
    </p:bg>
    <p:spTree>
      <p:nvGrpSpPr>
        <p:cNvPr id="36" name="Shape 36"/>
        <p:cNvGrpSpPr/>
        <p:nvPr/>
      </p:nvGrpSpPr>
      <p:grpSpPr>
        <a:xfrm>
          <a:off x="0" y="0"/>
          <a:ext cx="0" cy="0"/>
          <a:chOff x="0" y="0"/>
          <a:chExt cx="0" cy="0"/>
        </a:xfrm>
      </p:grpSpPr>
      <p:pic>
        <p:nvPicPr>
          <p:cNvPr id="37" name="Google Shape;37;p23"/>
          <p:cNvPicPr preferRelativeResize="0"/>
          <p:nvPr/>
        </p:nvPicPr>
        <p:blipFill rotWithShape="1">
          <a:blip r:embed="rId2">
            <a:alphaModFix/>
          </a:blip>
          <a:srcRect b="33420" l="1955" r="53992" t="41988"/>
          <a:stretch/>
        </p:blipFill>
        <p:spPr>
          <a:xfrm rot="10800000">
            <a:off x="9198864" y="-5"/>
            <a:ext cx="2993136" cy="1517907"/>
          </a:xfrm>
          <a:prstGeom prst="rect">
            <a:avLst/>
          </a:prstGeom>
          <a:noFill/>
          <a:ln>
            <a:noFill/>
          </a:ln>
        </p:spPr>
      </p:pic>
      <p:pic>
        <p:nvPicPr>
          <p:cNvPr id="38" name="Google Shape;38;p23"/>
          <p:cNvPicPr preferRelativeResize="0"/>
          <p:nvPr/>
        </p:nvPicPr>
        <p:blipFill rotWithShape="1">
          <a:blip r:embed="rId3">
            <a:alphaModFix/>
          </a:blip>
          <a:srcRect b="0" l="25445" r="46503" t="24819"/>
          <a:stretch/>
        </p:blipFill>
        <p:spPr>
          <a:xfrm rot="-5400000">
            <a:off x="961221" y="4525179"/>
            <a:ext cx="1371600" cy="3294042"/>
          </a:xfrm>
          <a:prstGeom prst="rect">
            <a:avLst/>
          </a:prstGeom>
          <a:noFill/>
          <a:ln>
            <a:noFill/>
          </a:ln>
        </p:spPr>
      </p:pic>
      <p:sp>
        <p:nvSpPr>
          <p:cNvPr id="39" name="Google Shape;39;p23"/>
          <p:cNvSpPr txBox="1"/>
          <p:nvPr>
            <p:ph type="title"/>
          </p:nvPr>
        </p:nvSpPr>
        <p:spPr>
          <a:xfrm>
            <a:off x="914399" y="365125"/>
            <a:ext cx="10363201" cy="162960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3"/>
          <p:cNvSpPr txBox="1"/>
          <p:nvPr>
            <p:ph idx="1" type="body"/>
          </p:nvPr>
        </p:nvSpPr>
        <p:spPr>
          <a:xfrm>
            <a:off x="914399" y="2022250"/>
            <a:ext cx="4992709" cy="374718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0"/>
              </a:spcBef>
              <a:spcAft>
                <a:spcPts val="0"/>
              </a:spcAft>
              <a:buClr>
                <a:schemeClr val="dk1"/>
              </a:buClr>
              <a:buSzPts val="2000"/>
              <a:buChar char="•"/>
              <a:defRPr sz="2000"/>
            </a:lvl1pPr>
            <a:lvl2pPr indent="-342900" lvl="1" marL="914400" algn="l">
              <a:lnSpc>
                <a:spcPct val="90000"/>
              </a:lnSpc>
              <a:spcBef>
                <a:spcPts val="1200"/>
              </a:spcBef>
              <a:spcAft>
                <a:spcPts val="0"/>
              </a:spcAft>
              <a:buClr>
                <a:schemeClr val="dk1"/>
              </a:buClr>
              <a:buSzPts val="1800"/>
              <a:buChar char="•"/>
              <a:defRPr sz="1800"/>
            </a:lvl2pPr>
            <a:lvl3pPr indent="-330200" lvl="2" marL="1371600" algn="l">
              <a:lnSpc>
                <a:spcPct val="90000"/>
              </a:lnSpc>
              <a:spcBef>
                <a:spcPts val="1200"/>
              </a:spcBef>
              <a:spcAft>
                <a:spcPts val="0"/>
              </a:spcAft>
              <a:buClr>
                <a:schemeClr val="dk1"/>
              </a:buClr>
              <a:buSzPts val="1600"/>
              <a:buChar char="•"/>
              <a:defRPr sz="1600"/>
            </a:lvl3pPr>
            <a:lvl4pPr indent="-317500" lvl="3" marL="1828800" algn="l">
              <a:lnSpc>
                <a:spcPct val="90000"/>
              </a:lnSpc>
              <a:spcBef>
                <a:spcPts val="1200"/>
              </a:spcBef>
              <a:spcAft>
                <a:spcPts val="0"/>
              </a:spcAft>
              <a:buClr>
                <a:schemeClr val="dk1"/>
              </a:buClr>
              <a:buSzPts val="1400"/>
              <a:buChar char="•"/>
              <a:defRPr sz="1400"/>
            </a:lvl4pPr>
            <a:lvl5pPr indent="-317500" lvl="4" marL="2286000" algn="l">
              <a:lnSpc>
                <a:spcPct val="90000"/>
              </a:lnSpc>
              <a:spcBef>
                <a:spcPts val="1200"/>
              </a:spcBef>
              <a:spcAft>
                <a:spcPts val="0"/>
              </a:spcAft>
              <a:buClr>
                <a:schemeClr val="dk1"/>
              </a:buClr>
              <a:buSzPts val="1400"/>
              <a:buChar char="•"/>
              <a:defRPr sz="14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3"/>
          <p:cNvSpPr txBox="1"/>
          <p:nvPr>
            <p:ph idx="2" type="body"/>
          </p:nvPr>
        </p:nvSpPr>
        <p:spPr>
          <a:xfrm>
            <a:off x="6284891" y="2022250"/>
            <a:ext cx="4992709" cy="374718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0"/>
              </a:spcBef>
              <a:spcAft>
                <a:spcPts val="0"/>
              </a:spcAft>
              <a:buClr>
                <a:schemeClr val="dk1"/>
              </a:buClr>
              <a:buSzPts val="2000"/>
              <a:buChar char="•"/>
              <a:defRPr sz="2000"/>
            </a:lvl1pPr>
            <a:lvl2pPr indent="-342900" lvl="1" marL="914400" algn="l">
              <a:lnSpc>
                <a:spcPct val="90000"/>
              </a:lnSpc>
              <a:spcBef>
                <a:spcPts val="1200"/>
              </a:spcBef>
              <a:spcAft>
                <a:spcPts val="0"/>
              </a:spcAft>
              <a:buClr>
                <a:schemeClr val="dk1"/>
              </a:buClr>
              <a:buSzPts val="1800"/>
              <a:buChar char="•"/>
              <a:defRPr sz="1800"/>
            </a:lvl2pPr>
            <a:lvl3pPr indent="-330200" lvl="2" marL="1371600" algn="l">
              <a:lnSpc>
                <a:spcPct val="90000"/>
              </a:lnSpc>
              <a:spcBef>
                <a:spcPts val="1200"/>
              </a:spcBef>
              <a:spcAft>
                <a:spcPts val="0"/>
              </a:spcAft>
              <a:buClr>
                <a:schemeClr val="dk1"/>
              </a:buClr>
              <a:buSzPts val="1600"/>
              <a:buChar char="•"/>
              <a:defRPr sz="1600"/>
            </a:lvl3pPr>
            <a:lvl4pPr indent="-317500" lvl="3" marL="1828800" algn="l">
              <a:lnSpc>
                <a:spcPct val="90000"/>
              </a:lnSpc>
              <a:spcBef>
                <a:spcPts val="1200"/>
              </a:spcBef>
              <a:spcAft>
                <a:spcPts val="0"/>
              </a:spcAft>
              <a:buClr>
                <a:schemeClr val="dk1"/>
              </a:buClr>
              <a:buSzPts val="1400"/>
              <a:buChar char="•"/>
              <a:defRPr sz="1400"/>
            </a:lvl4pPr>
            <a:lvl5pPr indent="-317500" lvl="4" marL="2286000" algn="l">
              <a:lnSpc>
                <a:spcPct val="90000"/>
              </a:lnSpc>
              <a:spcBef>
                <a:spcPts val="1200"/>
              </a:spcBef>
              <a:spcAft>
                <a:spcPts val="0"/>
              </a:spcAft>
              <a:buClr>
                <a:schemeClr val="dk1"/>
              </a:buClr>
              <a:buSzPts val="1400"/>
              <a:buChar char="•"/>
              <a:defRPr sz="14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ph idx="12" type="sldNum"/>
          </p:nvPr>
        </p:nvSpPr>
        <p:spPr>
          <a:xfrm>
            <a:off x="914400" y="6246254"/>
            <a:ext cx="631065" cy="296214"/>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sz="1200">
                <a:solidFill>
                  <a:schemeClr val="dk1"/>
                </a:solidFill>
                <a:latin typeface="Arial"/>
                <a:ea typeface="Arial"/>
                <a:cs typeface="Arial"/>
                <a:sym typeface="Arial"/>
              </a:defRPr>
            </a:lvl1pPr>
            <a:lvl2pPr indent="0" lvl="1" marL="0" marR="0" algn="l">
              <a:spcBef>
                <a:spcPts val="0"/>
              </a:spcBef>
              <a:buNone/>
              <a:defRPr sz="1200">
                <a:solidFill>
                  <a:schemeClr val="dk1"/>
                </a:solidFill>
                <a:latin typeface="Arial"/>
                <a:ea typeface="Arial"/>
                <a:cs typeface="Arial"/>
                <a:sym typeface="Arial"/>
              </a:defRPr>
            </a:lvl2pPr>
            <a:lvl3pPr indent="0" lvl="2" marL="0" marR="0" algn="l">
              <a:spcBef>
                <a:spcPts val="0"/>
              </a:spcBef>
              <a:buNone/>
              <a:defRPr sz="1200">
                <a:solidFill>
                  <a:schemeClr val="dk1"/>
                </a:solidFill>
                <a:latin typeface="Arial"/>
                <a:ea typeface="Arial"/>
                <a:cs typeface="Arial"/>
                <a:sym typeface="Arial"/>
              </a:defRPr>
            </a:lvl3pPr>
            <a:lvl4pPr indent="0" lvl="3" marL="0" marR="0" algn="l">
              <a:spcBef>
                <a:spcPts val="0"/>
              </a:spcBef>
              <a:buNone/>
              <a:defRPr sz="1200">
                <a:solidFill>
                  <a:schemeClr val="dk1"/>
                </a:solidFill>
                <a:latin typeface="Arial"/>
                <a:ea typeface="Arial"/>
                <a:cs typeface="Arial"/>
                <a:sym typeface="Arial"/>
              </a:defRPr>
            </a:lvl4pPr>
            <a:lvl5pPr indent="0" lvl="4" marL="0" marR="0" algn="l">
              <a:spcBef>
                <a:spcPts val="0"/>
              </a:spcBef>
              <a:buNone/>
              <a:defRPr sz="1200">
                <a:solidFill>
                  <a:schemeClr val="dk1"/>
                </a:solidFill>
                <a:latin typeface="Arial"/>
                <a:ea typeface="Arial"/>
                <a:cs typeface="Arial"/>
                <a:sym typeface="Arial"/>
              </a:defRPr>
            </a:lvl5pPr>
            <a:lvl6pPr indent="0" lvl="5" marL="0" marR="0" algn="l">
              <a:spcBef>
                <a:spcPts val="0"/>
              </a:spcBef>
              <a:buNone/>
              <a:defRPr sz="1200">
                <a:solidFill>
                  <a:schemeClr val="dk1"/>
                </a:solidFill>
                <a:latin typeface="Arial"/>
                <a:ea typeface="Arial"/>
                <a:cs typeface="Arial"/>
                <a:sym typeface="Arial"/>
              </a:defRPr>
            </a:lvl6pPr>
            <a:lvl7pPr indent="0" lvl="6" marL="0" marR="0" algn="l">
              <a:spcBef>
                <a:spcPts val="0"/>
              </a:spcBef>
              <a:buNone/>
              <a:defRPr sz="1200">
                <a:solidFill>
                  <a:schemeClr val="dk1"/>
                </a:solidFill>
                <a:latin typeface="Arial"/>
                <a:ea typeface="Arial"/>
                <a:cs typeface="Arial"/>
                <a:sym typeface="Arial"/>
              </a:defRPr>
            </a:lvl7pPr>
            <a:lvl8pPr indent="0" lvl="7" marL="0" marR="0" algn="l">
              <a:spcBef>
                <a:spcPts val="0"/>
              </a:spcBef>
              <a:buNone/>
              <a:defRPr sz="1200">
                <a:solidFill>
                  <a:schemeClr val="dk1"/>
                </a:solidFill>
                <a:latin typeface="Arial"/>
                <a:ea typeface="Arial"/>
                <a:cs typeface="Arial"/>
                <a:sym typeface="Arial"/>
              </a:defRPr>
            </a:lvl8pPr>
            <a:lvl9pPr indent="0" lvl="8" marL="0" marR="0" algn="l">
              <a:spcBef>
                <a:spcPts val="0"/>
              </a:spcBef>
              <a:buNone/>
              <a:defRPr sz="12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ntenidos 2">
  <p:cSld name="Título y dos contenidos 2">
    <p:spTree>
      <p:nvGrpSpPr>
        <p:cNvPr id="43" name="Shape 43"/>
        <p:cNvGrpSpPr/>
        <p:nvPr/>
      </p:nvGrpSpPr>
      <p:grpSpPr>
        <a:xfrm>
          <a:off x="0" y="0"/>
          <a:ext cx="0" cy="0"/>
          <a:chOff x="0" y="0"/>
          <a:chExt cx="0" cy="0"/>
        </a:xfrm>
      </p:grpSpPr>
      <p:pic>
        <p:nvPicPr>
          <p:cNvPr id="44" name="Google Shape;44;p24"/>
          <p:cNvPicPr preferRelativeResize="0"/>
          <p:nvPr/>
        </p:nvPicPr>
        <p:blipFill rotWithShape="1">
          <a:blip r:embed="rId2">
            <a:alphaModFix/>
          </a:blip>
          <a:srcRect b="44471" l="1980" r="61027" t="40714"/>
          <a:stretch/>
        </p:blipFill>
        <p:spPr>
          <a:xfrm flipH="1">
            <a:off x="-26830" y="5950040"/>
            <a:ext cx="2513521" cy="914400"/>
          </a:xfrm>
          <a:prstGeom prst="rect">
            <a:avLst/>
          </a:prstGeom>
          <a:noFill/>
          <a:ln>
            <a:noFill/>
          </a:ln>
        </p:spPr>
      </p:pic>
      <p:pic>
        <p:nvPicPr>
          <p:cNvPr id="45" name="Google Shape;45;p24"/>
          <p:cNvPicPr preferRelativeResize="0"/>
          <p:nvPr/>
        </p:nvPicPr>
        <p:blipFill rotWithShape="1">
          <a:blip r:embed="rId3">
            <a:alphaModFix/>
          </a:blip>
          <a:srcRect b="0" l="18883" r="46636" t="18052"/>
          <a:stretch/>
        </p:blipFill>
        <p:spPr>
          <a:xfrm rot="5400000">
            <a:off x="9553763" y="-952310"/>
            <a:ext cx="1685928" cy="3590547"/>
          </a:xfrm>
          <a:prstGeom prst="rect">
            <a:avLst/>
          </a:prstGeom>
          <a:noFill/>
          <a:ln>
            <a:noFill/>
          </a:ln>
        </p:spPr>
      </p:pic>
      <p:sp>
        <p:nvSpPr>
          <p:cNvPr id="46" name="Google Shape;46;p24"/>
          <p:cNvSpPr txBox="1"/>
          <p:nvPr>
            <p:ph type="title"/>
          </p:nvPr>
        </p:nvSpPr>
        <p:spPr>
          <a:xfrm>
            <a:off x="914398" y="365125"/>
            <a:ext cx="10439401" cy="16170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 type="body"/>
          </p:nvPr>
        </p:nvSpPr>
        <p:spPr>
          <a:xfrm>
            <a:off x="914399" y="2022250"/>
            <a:ext cx="3310129" cy="374718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0"/>
              </a:spcBef>
              <a:spcAft>
                <a:spcPts val="0"/>
              </a:spcAft>
              <a:buClr>
                <a:schemeClr val="dk1"/>
              </a:buClr>
              <a:buSzPts val="2000"/>
              <a:buChar char="•"/>
              <a:defRPr b="1" sz="2000"/>
            </a:lvl1pPr>
            <a:lvl2pPr indent="-342900" lvl="1" marL="914400" algn="l">
              <a:lnSpc>
                <a:spcPct val="90000"/>
              </a:lnSpc>
              <a:spcBef>
                <a:spcPts val="1200"/>
              </a:spcBef>
              <a:spcAft>
                <a:spcPts val="0"/>
              </a:spcAft>
              <a:buClr>
                <a:schemeClr val="dk1"/>
              </a:buClr>
              <a:buSzPts val="1800"/>
              <a:buChar char="•"/>
              <a:defRPr b="1" sz="1800"/>
            </a:lvl2pPr>
            <a:lvl3pPr indent="-330200" lvl="2" marL="1371600" algn="l">
              <a:lnSpc>
                <a:spcPct val="90000"/>
              </a:lnSpc>
              <a:spcBef>
                <a:spcPts val="1200"/>
              </a:spcBef>
              <a:spcAft>
                <a:spcPts val="0"/>
              </a:spcAft>
              <a:buClr>
                <a:schemeClr val="dk1"/>
              </a:buClr>
              <a:buSzPts val="1600"/>
              <a:buChar char="•"/>
              <a:defRPr b="1" sz="1600"/>
            </a:lvl3pPr>
            <a:lvl4pPr indent="-317500" lvl="3" marL="1828800" algn="l">
              <a:lnSpc>
                <a:spcPct val="90000"/>
              </a:lnSpc>
              <a:spcBef>
                <a:spcPts val="1200"/>
              </a:spcBef>
              <a:spcAft>
                <a:spcPts val="0"/>
              </a:spcAft>
              <a:buClr>
                <a:schemeClr val="dk1"/>
              </a:buClr>
              <a:buSzPts val="1400"/>
              <a:buChar char="•"/>
              <a:defRPr b="1" sz="1400"/>
            </a:lvl4pPr>
            <a:lvl5pPr indent="-317500" lvl="4" marL="2286000" algn="l">
              <a:lnSpc>
                <a:spcPct val="90000"/>
              </a:lnSpc>
              <a:spcBef>
                <a:spcPts val="1200"/>
              </a:spcBef>
              <a:spcAft>
                <a:spcPts val="0"/>
              </a:spcAft>
              <a:buClr>
                <a:schemeClr val="dk1"/>
              </a:buClr>
              <a:buSzPts val="1400"/>
              <a:buChar char="•"/>
              <a:defRPr b="1" sz="14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4"/>
          <p:cNvSpPr txBox="1"/>
          <p:nvPr>
            <p:ph idx="2" type="body"/>
          </p:nvPr>
        </p:nvSpPr>
        <p:spPr>
          <a:xfrm>
            <a:off x="4602310" y="2018120"/>
            <a:ext cx="6751489" cy="374718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0"/>
              </a:spcBef>
              <a:spcAft>
                <a:spcPts val="0"/>
              </a:spcAft>
              <a:buClr>
                <a:schemeClr val="dk1"/>
              </a:buClr>
              <a:buSzPts val="2000"/>
              <a:buChar char="•"/>
              <a:defRPr sz="2000"/>
            </a:lvl1pPr>
            <a:lvl2pPr indent="-342900" lvl="1" marL="914400" algn="l">
              <a:lnSpc>
                <a:spcPct val="90000"/>
              </a:lnSpc>
              <a:spcBef>
                <a:spcPts val="1200"/>
              </a:spcBef>
              <a:spcAft>
                <a:spcPts val="0"/>
              </a:spcAft>
              <a:buClr>
                <a:schemeClr val="dk1"/>
              </a:buClr>
              <a:buSzPts val="1800"/>
              <a:buChar char="•"/>
              <a:defRPr sz="1800"/>
            </a:lvl2pPr>
            <a:lvl3pPr indent="-330200" lvl="2" marL="1371600" algn="l">
              <a:lnSpc>
                <a:spcPct val="90000"/>
              </a:lnSpc>
              <a:spcBef>
                <a:spcPts val="1200"/>
              </a:spcBef>
              <a:spcAft>
                <a:spcPts val="0"/>
              </a:spcAft>
              <a:buClr>
                <a:schemeClr val="dk1"/>
              </a:buClr>
              <a:buSzPts val="1600"/>
              <a:buChar char="•"/>
              <a:defRPr sz="1600"/>
            </a:lvl3pPr>
            <a:lvl4pPr indent="-317500" lvl="3" marL="1828800" algn="l">
              <a:lnSpc>
                <a:spcPct val="90000"/>
              </a:lnSpc>
              <a:spcBef>
                <a:spcPts val="1200"/>
              </a:spcBef>
              <a:spcAft>
                <a:spcPts val="0"/>
              </a:spcAft>
              <a:buClr>
                <a:schemeClr val="dk1"/>
              </a:buClr>
              <a:buSzPts val="1400"/>
              <a:buChar char="•"/>
              <a:defRPr sz="1400"/>
            </a:lvl4pPr>
            <a:lvl5pPr indent="-317500" lvl="4" marL="2286000" algn="l">
              <a:lnSpc>
                <a:spcPct val="90000"/>
              </a:lnSpc>
              <a:spcBef>
                <a:spcPts val="1200"/>
              </a:spcBef>
              <a:spcAft>
                <a:spcPts val="0"/>
              </a:spcAft>
              <a:buClr>
                <a:schemeClr val="dk1"/>
              </a:buClr>
              <a:buSzPts val="1400"/>
              <a:buChar char="•"/>
              <a:defRPr sz="14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4"/>
          <p:cNvSpPr txBox="1"/>
          <p:nvPr>
            <p:ph idx="12" type="sldNum"/>
          </p:nvPr>
        </p:nvSpPr>
        <p:spPr>
          <a:xfrm>
            <a:off x="914400" y="6246254"/>
            <a:ext cx="631065" cy="296214"/>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sz="1200">
                <a:solidFill>
                  <a:schemeClr val="dk1"/>
                </a:solidFill>
                <a:latin typeface="Arial"/>
                <a:ea typeface="Arial"/>
                <a:cs typeface="Arial"/>
                <a:sym typeface="Arial"/>
              </a:defRPr>
            </a:lvl1pPr>
            <a:lvl2pPr indent="0" lvl="1" marL="0" marR="0" algn="l">
              <a:spcBef>
                <a:spcPts val="0"/>
              </a:spcBef>
              <a:buNone/>
              <a:defRPr sz="1200">
                <a:solidFill>
                  <a:schemeClr val="dk1"/>
                </a:solidFill>
                <a:latin typeface="Arial"/>
                <a:ea typeface="Arial"/>
                <a:cs typeface="Arial"/>
                <a:sym typeface="Arial"/>
              </a:defRPr>
            </a:lvl2pPr>
            <a:lvl3pPr indent="0" lvl="2" marL="0" marR="0" algn="l">
              <a:spcBef>
                <a:spcPts val="0"/>
              </a:spcBef>
              <a:buNone/>
              <a:defRPr sz="1200">
                <a:solidFill>
                  <a:schemeClr val="dk1"/>
                </a:solidFill>
                <a:latin typeface="Arial"/>
                <a:ea typeface="Arial"/>
                <a:cs typeface="Arial"/>
                <a:sym typeface="Arial"/>
              </a:defRPr>
            </a:lvl3pPr>
            <a:lvl4pPr indent="0" lvl="3" marL="0" marR="0" algn="l">
              <a:spcBef>
                <a:spcPts val="0"/>
              </a:spcBef>
              <a:buNone/>
              <a:defRPr sz="1200">
                <a:solidFill>
                  <a:schemeClr val="dk1"/>
                </a:solidFill>
                <a:latin typeface="Arial"/>
                <a:ea typeface="Arial"/>
                <a:cs typeface="Arial"/>
                <a:sym typeface="Arial"/>
              </a:defRPr>
            </a:lvl4pPr>
            <a:lvl5pPr indent="0" lvl="4" marL="0" marR="0" algn="l">
              <a:spcBef>
                <a:spcPts val="0"/>
              </a:spcBef>
              <a:buNone/>
              <a:defRPr sz="1200">
                <a:solidFill>
                  <a:schemeClr val="dk1"/>
                </a:solidFill>
                <a:latin typeface="Arial"/>
                <a:ea typeface="Arial"/>
                <a:cs typeface="Arial"/>
                <a:sym typeface="Arial"/>
              </a:defRPr>
            </a:lvl5pPr>
            <a:lvl6pPr indent="0" lvl="5" marL="0" marR="0" algn="l">
              <a:spcBef>
                <a:spcPts val="0"/>
              </a:spcBef>
              <a:buNone/>
              <a:defRPr sz="1200">
                <a:solidFill>
                  <a:schemeClr val="dk1"/>
                </a:solidFill>
                <a:latin typeface="Arial"/>
                <a:ea typeface="Arial"/>
                <a:cs typeface="Arial"/>
                <a:sym typeface="Arial"/>
              </a:defRPr>
            </a:lvl6pPr>
            <a:lvl7pPr indent="0" lvl="6" marL="0" marR="0" algn="l">
              <a:spcBef>
                <a:spcPts val="0"/>
              </a:spcBef>
              <a:buNone/>
              <a:defRPr sz="1200">
                <a:solidFill>
                  <a:schemeClr val="dk1"/>
                </a:solidFill>
                <a:latin typeface="Arial"/>
                <a:ea typeface="Arial"/>
                <a:cs typeface="Arial"/>
                <a:sym typeface="Arial"/>
              </a:defRPr>
            </a:lvl7pPr>
            <a:lvl8pPr indent="0" lvl="7" marL="0" marR="0" algn="l">
              <a:spcBef>
                <a:spcPts val="0"/>
              </a:spcBef>
              <a:buNone/>
              <a:defRPr sz="1200">
                <a:solidFill>
                  <a:schemeClr val="dk1"/>
                </a:solidFill>
                <a:latin typeface="Arial"/>
                <a:ea typeface="Arial"/>
                <a:cs typeface="Arial"/>
                <a:sym typeface="Arial"/>
              </a:defRPr>
            </a:lvl8pPr>
            <a:lvl9pPr indent="0" lvl="8" marL="0" marR="0" algn="l">
              <a:spcBef>
                <a:spcPts val="0"/>
              </a:spcBef>
              <a:buNone/>
              <a:defRPr sz="12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y tabla del título 1">
  <p:cSld name="Contenido y tabla del título 1">
    <p:spTree>
      <p:nvGrpSpPr>
        <p:cNvPr id="50" name="Shape 50"/>
        <p:cNvGrpSpPr/>
        <p:nvPr/>
      </p:nvGrpSpPr>
      <p:grpSpPr>
        <a:xfrm>
          <a:off x="0" y="0"/>
          <a:ext cx="0" cy="0"/>
          <a:chOff x="0" y="0"/>
          <a:chExt cx="0" cy="0"/>
        </a:xfrm>
      </p:grpSpPr>
      <p:pic>
        <p:nvPicPr>
          <p:cNvPr id="51" name="Google Shape;51;p25"/>
          <p:cNvPicPr preferRelativeResize="0"/>
          <p:nvPr/>
        </p:nvPicPr>
        <p:blipFill rotWithShape="1">
          <a:blip r:embed="rId2">
            <a:alphaModFix/>
          </a:blip>
          <a:srcRect b="26760" l="0" r="55824" t="0"/>
          <a:stretch/>
        </p:blipFill>
        <p:spPr>
          <a:xfrm>
            <a:off x="9229725" y="1835240"/>
            <a:ext cx="2962275" cy="5022760"/>
          </a:xfrm>
          <a:prstGeom prst="rect">
            <a:avLst/>
          </a:prstGeom>
          <a:noFill/>
          <a:ln>
            <a:noFill/>
          </a:ln>
        </p:spPr>
      </p:pic>
      <p:sp>
        <p:nvSpPr>
          <p:cNvPr id="52" name="Google Shape;52;p25"/>
          <p:cNvSpPr/>
          <p:nvPr/>
        </p:nvSpPr>
        <p:spPr>
          <a:xfrm>
            <a:off x="4443413" y="1835240"/>
            <a:ext cx="7000875" cy="427981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pic>
        <p:nvPicPr>
          <p:cNvPr id="53" name="Google Shape;53;p25"/>
          <p:cNvPicPr preferRelativeResize="0"/>
          <p:nvPr/>
        </p:nvPicPr>
        <p:blipFill rotWithShape="1">
          <a:blip r:embed="rId2">
            <a:alphaModFix/>
          </a:blip>
          <a:srcRect b="10346" l="0" r="75060" t="60903"/>
          <a:stretch/>
        </p:blipFill>
        <p:spPr>
          <a:xfrm rot="-5400000">
            <a:off x="149650" y="-149653"/>
            <a:ext cx="1672375" cy="1971675"/>
          </a:xfrm>
          <a:prstGeom prst="rect">
            <a:avLst/>
          </a:prstGeom>
          <a:noFill/>
          <a:ln>
            <a:noFill/>
          </a:ln>
        </p:spPr>
      </p:pic>
      <p:sp>
        <p:nvSpPr>
          <p:cNvPr id="54" name="Google Shape;54;p25"/>
          <p:cNvSpPr txBox="1"/>
          <p:nvPr>
            <p:ph type="title"/>
          </p:nvPr>
        </p:nvSpPr>
        <p:spPr>
          <a:xfrm>
            <a:off x="914399" y="365125"/>
            <a:ext cx="10363202" cy="160346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5"/>
          <p:cNvSpPr txBox="1"/>
          <p:nvPr>
            <p:ph idx="1" type="body"/>
          </p:nvPr>
        </p:nvSpPr>
        <p:spPr>
          <a:xfrm>
            <a:off x="914399" y="2022250"/>
            <a:ext cx="3299013" cy="391491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0"/>
              </a:spcBef>
              <a:spcAft>
                <a:spcPts val="0"/>
              </a:spcAft>
              <a:buClr>
                <a:schemeClr val="dk1"/>
              </a:buClr>
              <a:buSzPts val="2000"/>
              <a:buChar char="•"/>
              <a:defRPr b="0" sz="2000"/>
            </a:lvl1pPr>
            <a:lvl2pPr indent="-342900" lvl="1" marL="914400" algn="l">
              <a:lnSpc>
                <a:spcPct val="90000"/>
              </a:lnSpc>
              <a:spcBef>
                <a:spcPts val="1200"/>
              </a:spcBef>
              <a:spcAft>
                <a:spcPts val="0"/>
              </a:spcAft>
              <a:buClr>
                <a:schemeClr val="dk1"/>
              </a:buClr>
              <a:buSzPts val="1800"/>
              <a:buChar char="•"/>
              <a:defRPr b="0" sz="1800"/>
            </a:lvl2pPr>
            <a:lvl3pPr indent="-330200" lvl="2" marL="1371600" algn="l">
              <a:lnSpc>
                <a:spcPct val="90000"/>
              </a:lnSpc>
              <a:spcBef>
                <a:spcPts val="1200"/>
              </a:spcBef>
              <a:spcAft>
                <a:spcPts val="0"/>
              </a:spcAft>
              <a:buClr>
                <a:schemeClr val="dk1"/>
              </a:buClr>
              <a:buSzPts val="1600"/>
              <a:buChar char="•"/>
              <a:defRPr b="0" sz="1600"/>
            </a:lvl3pPr>
            <a:lvl4pPr indent="-317500" lvl="3" marL="1828800" algn="l">
              <a:lnSpc>
                <a:spcPct val="90000"/>
              </a:lnSpc>
              <a:spcBef>
                <a:spcPts val="1200"/>
              </a:spcBef>
              <a:spcAft>
                <a:spcPts val="0"/>
              </a:spcAft>
              <a:buClr>
                <a:schemeClr val="dk1"/>
              </a:buClr>
              <a:buSzPts val="1400"/>
              <a:buChar char="•"/>
              <a:defRPr b="0" sz="1400"/>
            </a:lvl4pPr>
            <a:lvl5pPr indent="-317500" lvl="4" marL="2286000" algn="l">
              <a:lnSpc>
                <a:spcPct val="90000"/>
              </a:lnSpc>
              <a:spcBef>
                <a:spcPts val="1200"/>
              </a:spcBef>
              <a:spcAft>
                <a:spcPts val="0"/>
              </a:spcAft>
              <a:buClr>
                <a:schemeClr val="dk1"/>
              </a:buClr>
              <a:buSzPts val="1400"/>
              <a:buChar char="•"/>
              <a:defRPr b="0" sz="14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25"/>
          <p:cNvSpPr txBox="1"/>
          <p:nvPr>
            <p:ph idx="12" type="sldNum"/>
          </p:nvPr>
        </p:nvSpPr>
        <p:spPr>
          <a:xfrm>
            <a:off x="914400" y="6246254"/>
            <a:ext cx="631065" cy="296214"/>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sz="1200">
                <a:solidFill>
                  <a:schemeClr val="dk1"/>
                </a:solidFill>
                <a:latin typeface="Arial"/>
                <a:ea typeface="Arial"/>
                <a:cs typeface="Arial"/>
                <a:sym typeface="Arial"/>
              </a:defRPr>
            </a:lvl1pPr>
            <a:lvl2pPr indent="0" lvl="1" marL="0" marR="0" algn="l">
              <a:spcBef>
                <a:spcPts val="0"/>
              </a:spcBef>
              <a:buNone/>
              <a:defRPr sz="1200">
                <a:solidFill>
                  <a:schemeClr val="dk1"/>
                </a:solidFill>
                <a:latin typeface="Arial"/>
                <a:ea typeface="Arial"/>
                <a:cs typeface="Arial"/>
                <a:sym typeface="Arial"/>
              </a:defRPr>
            </a:lvl2pPr>
            <a:lvl3pPr indent="0" lvl="2" marL="0" marR="0" algn="l">
              <a:spcBef>
                <a:spcPts val="0"/>
              </a:spcBef>
              <a:buNone/>
              <a:defRPr sz="1200">
                <a:solidFill>
                  <a:schemeClr val="dk1"/>
                </a:solidFill>
                <a:latin typeface="Arial"/>
                <a:ea typeface="Arial"/>
                <a:cs typeface="Arial"/>
                <a:sym typeface="Arial"/>
              </a:defRPr>
            </a:lvl3pPr>
            <a:lvl4pPr indent="0" lvl="3" marL="0" marR="0" algn="l">
              <a:spcBef>
                <a:spcPts val="0"/>
              </a:spcBef>
              <a:buNone/>
              <a:defRPr sz="1200">
                <a:solidFill>
                  <a:schemeClr val="dk1"/>
                </a:solidFill>
                <a:latin typeface="Arial"/>
                <a:ea typeface="Arial"/>
                <a:cs typeface="Arial"/>
                <a:sym typeface="Arial"/>
              </a:defRPr>
            </a:lvl4pPr>
            <a:lvl5pPr indent="0" lvl="4" marL="0" marR="0" algn="l">
              <a:spcBef>
                <a:spcPts val="0"/>
              </a:spcBef>
              <a:buNone/>
              <a:defRPr sz="1200">
                <a:solidFill>
                  <a:schemeClr val="dk1"/>
                </a:solidFill>
                <a:latin typeface="Arial"/>
                <a:ea typeface="Arial"/>
                <a:cs typeface="Arial"/>
                <a:sym typeface="Arial"/>
              </a:defRPr>
            </a:lvl5pPr>
            <a:lvl6pPr indent="0" lvl="5" marL="0" marR="0" algn="l">
              <a:spcBef>
                <a:spcPts val="0"/>
              </a:spcBef>
              <a:buNone/>
              <a:defRPr sz="1200">
                <a:solidFill>
                  <a:schemeClr val="dk1"/>
                </a:solidFill>
                <a:latin typeface="Arial"/>
                <a:ea typeface="Arial"/>
                <a:cs typeface="Arial"/>
                <a:sym typeface="Arial"/>
              </a:defRPr>
            </a:lvl6pPr>
            <a:lvl7pPr indent="0" lvl="6" marL="0" marR="0" algn="l">
              <a:spcBef>
                <a:spcPts val="0"/>
              </a:spcBef>
              <a:buNone/>
              <a:defRPr sz="1200">
                <a:solidFill>
                  <a:schemeClr val="dk1"/>
                </a:solidFill>
                <a:latin typeface="Arial"/>
                <a:ea typeface="Arial"/>
                <a:cs typeface="Arial"/>
                <a:sym typeface="Arial"/>
              </a:defRPr>
            </a:lvl7pPr>
            <a:lvl8pPr indent="0" lvl="7" marL="0" marR="0" algn="l">
              <a:spcBef>
                <a:spcPts val="0"/>
              </a:spcBef>
              <a:buNone/>
              <a:defRPr sz="1200">
                <a:solidFill>
                  <a:schemeClr val="dk1"/>
                </a:solidFill>
                <a:latin typeface="Arial"/>
                <a:ea typeface="Arial"/>
                <a:cs typeface="Arial"/>
                <a:sym typeface="Arial"/>
              </a:defRPr>
            </a:lvl8pPr>
            <a:lvl9pPr indent="0" lvl="8" marL="0" marR="0" algn="l">
              <a:spcBef>
                <a:spcPts val="0"/>
              </a:spcBef>
              <a:buNone/>
              <a:defRPr sz="12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ntenidos 3">
  <p:cSld name="Título y dos contenidos 3">
    <p:bg>
      <p:bgPr>
        <a:solidFill>
          <a:schemeClr val="accent1"/>
        </a:solidFill>
      </p:bgPr>
    </p:bg>
    <p:spTree>
      <p:nvGrpSpPr>
        <p:cNvPr id="57" name="Shape 57"/>
        <p:cNvGrpSpPr/>
        <p:nvPr/>
      </p:nvGrpSpPr>
      <p:grpSpPr>
        <a:xfrm>
          <a:off x="0" y="0"/>
          <a:ext cx="0" cy="0"/>
          <a:chOff x="0" y="0"/>
          <a:chExt cx="0" cy="0"/>
        </a:xfrm>
      </p:grpSpPr>
      <p:pic>
        <p:nvPicPr>
          <p:cNvPr id="58" name="Google Shape;58;p26"/>
          <p:cNvPicPr preferRelativeResize="0"/>
          <p:nvPr/>
        </p:nvPicPr>
        <p:blipFill rotWithShape="1">
          <a:blip r:embed="rId2">
            <a:alphaModFix/>
          </a:blip>
          <a:srcRect b="1" l="18883" r="46636" t="34408"/>
          <a:stretch/>
        </p:blipFill>
        <p:spPr>
          <a:xfrm rot="10800000">
            <a:off x="10506072" y="3984078"/>
            <a:ext cx="1685928" cy="2873921"/>
          </a:xfrm>
          <a:prstGeom prst="rect">
            <a:avLst/>
          </a:prstGeom>
          <a:noFill/>
          <a:ln>
            <a:noFill/>
          </a:ln>
        </p:spPr>
      </p:pic>
      <p:pic>
        <p:nvPicPr>
          <p:cNvPr id="59" name="Google Shape;59;p26"/>
          <p:cNvPicPr preferRelativeResize="0"/>
          <p:nvPr/>
        </p:nvPicPr>
        <p:blipFill rotWithShape="1">
          <a:blip r:embed="rId3">
            <a:alphaModFix/>
          </a:blip>
          <a:srcRect b="8753" l="29718" r="39389" t="47145"/>
          <a:stretch/>
        </p:blipFill>
        <p:spPr>
          <a:xfrm flipH="1" rot="-5400000">
            <a:off x="9781526" y="-311511"/>
            <a:ext cx="2098964" cy="2721985"/>
          </a:xfrm>
          <a:prstGeom prst="rect">
            <a:avLst/>
          </a:prstGeom>
          <a:noFill/>
          <a:ln>
            <a:noFill/>
          </a:ln>
        </p:spPr>
      </p:pic>
      <p:sp>
        <p:nvSpPr>
          <p:cNvPr id="60" name="Google Shape;60;p26"/>
          <p:cNvSpPr txBox="1"/>
          <p:nvPr>
            <p:ph type="title"/>
          </p:nvPr>
        </p:nvSpPr>
        <p:spPr>
          <a:xfrm>
            <a:off x="891990" y="434225"/>
            <a:ext cx="9524998" cy="149962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6"/>
          <p:cNvSpPr txBox="1"/>
          <p:nvPr>
            <p:ph idx="1" type="body"/>
          </p:nvPr>
        </p:nvSpPr>
        <p:spPr>
          <a:xfrm>
            <a:off x="914399" y="2022250"/>
            <a:ext cx="6257366" cy="391491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Clr>
                <a:schemeClr val="dk1"/>
              </a:buClr>
              <a:buSzPts val="2000"/>
              <a:buNone/>
              <a:defRPr b="0" sz="2000"/>
            </a:lvl1pPr>
            <a:lvl2pPr indent="-355600" lvl="1" marL="914400" algn="l">
              <a:lnSpc>
                <a:spcPct val="90000"/>
              </a:lnSpc>
              <a:spcBef>
                <a:spcPts val="1200"/>
              </a:spcBef>
              <a:spcAft>
                <a:spcPts val="0"/>
              </a:spcAft>
              <a:buClr>
                <a:schemeClr val="dk1"/>
              </a:buClr>
              <a:buSzPts val="2000"/>
              <a:buChar char="•"/>
              <a:defRPr b="0" sz="2000"/>
            </a:lvl2pPr>
            <a:lvl3pPr indent="-342900" lvl="2" marL="1371600" algn="l">
              <a:lnSpc>
                <a:spcPct val="90000"/>
              </a:lnSpc>
              <a:spcBef>
                <a:spcPts val="1200"/>
              </a:spcBef>
              <a:spcAft>
                <a:spcPts val="0"/>
              </a:spcAft>
              <a:buClr>
                <a:schemeClr val="dk1"/>
              </a:buClr>
              <a:buSzPts val="1800"/>
              <a:buChar char="•"/>
              <a:defRPr b="0" sz="1800"/>
            </a:lvl3pPr>
            <a:lvl4pPr indent="-330200" lvl="3" marL="1828800" algn="l">
              <a:lnSpc>
                <a:spcPct val="90000"/>
              </a:lnSpc>
              <a:spcBef>
                <a:spcPts val="1200"/>
              </a:spcBef>
              <a:spcAft>
                <a:spcPts val="0"/>
              </a:spcAft>
              <a:buClr>
                <a:schemeClr val="dk1"/>
              </a:buClr>
              <a:buSzPts val="1600"/>
              <a:buChar char="•"/>
              <a:defRPr b="0" sz="1600"/>
            </a:lvl4pPr>
            <a:lvl5pPr indent="-330200" lvl="4" marL="2286000" algn="l">
              <a:lnSpc>
                <a:spcPct val="90000"/>
              </a:lnSpc>
              <a:spcBef>
                <a:spcPts val="1200"/>
              </a:spcBef>
              <a:spcAft>
                <a:spcPts val="0"/>
              </a:spcAft>
              <a:buClr>
                <a:schemeClr val="dk1"/>
              </a:buClr>
              <a:buSzPts val="1600"/>
              <a:buChar char="•"/>
              <a:defRPr b="0" sz="16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26"/>
          <p:cNvSpPr txBox="1"/>
          <p:nvPr>
            <p:ph idx="2" type="body"/>
          </p:nvPr>
        </p:nvSpPr>
        <p:spPr>
          <a:xfrm>
            <a:off x="7967475" y="2018119"/>
            <a:ext cx="2449514" cy="3931919"/>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0"/>
              </a:spcBef>
              <a:spcAft>
                <a:spcPts val="0"/>
              </a:spcAft>
              <a:buClr>
                <a:schemeClr val="dk1"/>
              </a:buClr>
              <a:buSzPts val="2000"/>
              <a:buChar char="•"/>
              <a:defRPr b="1" sz="2000"/>
            </a:lvl1pPr>
            <a:lvl2pPr indent="-342900" lvl="1" marL="914400" algn="l">
              <a:lnSpc>
                <a:spcPct val="90000"/>
              </a:lnSpc>
              <a:spcBef>
                <a:spcPts val="1200"/>
              </a:spcBef>
              <a:spcAft>
                <a:spcPts val="0"/>
              </a:spcAft>
              <a:buClr>
                <a:schemeClr val="dk1"/>
              </a:buClr>
              <a:buSzPts val="1800"/>
              <a:buChar char="•"/>
              <a:defRPr b="1" sz="1800"/>
            </a:lvl2pPr>
            <a:lvl3pPr indent="-330200" lvl="2" marL="1371600" algn="l">
              <a:lnSpc>
                <a:spcPct val="90000"/>
              </a:lnSpc>
              <a:spcBef>
                <a:spcPts val="1200"/>
              </a:spcBef>
              <a:spcAft>
                <a:spcPts val="0"/>
              </a:spcAft>
              <a:buClr>
                <a:schemeClr val="dk1"/>
              </a:buClr>
              <a:buSzPts val="1600"/>
              <a:buChar char="•"/>
              <a:defRPr b="1" sz="1600"/>
            </a:lvl3pPr>
            <a:lvl4pPr indent="-317500" lvl="3" marL="1828800" algn="l">
              <a:lnSpc>
                <a:spcPct val="90000"/>
              </a:lnSpc>
              <a:spcBef>
                <a:spcPts val="1200"/>
              </a:spcBef>
              <a:spcAft>
                <a:spcPts val="0"/>
              </a:spcAft>
              <a:buClr>
                <a:schemeClr val="dk1"/>
              </a:buClr>
              <a:buSzPts val="1400"/>
              <a:buChar char="•"/>
              <a:defRPr b="1" sz="1400"/>
            </a:lvl4pPr>
            <a:lvl5pPr indent="-317500" lvl="4" marL="2286000" algn="l">
              <a:lnSpc>
                <a:spcPct val="90000"/>
              </a:lnSpc>
              <a:spcBef>
                <a:spcPts val="1200"/>
              </a:spcBef>
              <a:spcAft>
                <a:spcPts val="0"/>
              </a:spcAft>
              <a:buClr>
                <a:schemeClr val="dk1"/>
              </a:buClr>
              <a:buSzPts val="1400"/>
              <a:buChar char="•"/>
              <a:defRPr b="1" sz="1400"/>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26"/>
          <p:cNvSpPr txBox="1"/>
          <p:nvPr>
            <p:ph idx="12" type="sldNum"/>
          </p:nvPr>
        </p:nvSpPr>
        <p:spPr>
          <a:xfrm>
            <a:off x="914400" y="6246254"/>
            <a:ext cx="631065" cy="296214"/>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sz="1200">
                <a:solidFill>
                  <a:schemeClr val="dk1"/>
                </a:solidFill>
                <a:latin typeface="Arial"/>
                <a:ea typeface="Arial"/>
                <a:cs typeface="Arial"/>
                <a:sym typeface="Arial"/>
              </a:defRPr>
            </a:lvl1pPr>
            <a:lvl2pPr indent="0" lvl="1" marL="0" marR="0" algn="l">
              <a:spcBef>
                <a:spcPts val="0"/>
              </a:spcBef>
              <a:buNone/>
              <a:defRPr sz="1200">
                <a:solidFill>
                  <a:schemeClr val="dk1"/>
                </a:solidFill>
                <a:latin typeface="Arial"/>
                <a:ea typeface="Arial"/>
                <a:cs typeface="Arial"/>
                <a:sym typeface="Arial"/>
              </a:defRPr>
            </a:lvl2pPr>
            <a:lvl3pPr indent="0" lvl="2" marL="0" marR="0" algn="l">
              <a:spcBef>
                <a:spcPts val="0"/>
              </a:spcBef>
              <a:buNone/>
              <a:defRPr sz="1200">
                <a:solidFill>
                  <a:schemeClr val="dk1"/>
                </a:solidFill>
                <a:latin typeface="Arial"/>
                <a:ea typeface="Arial"/>
                <a:cs typeface="Arial"/>
                <a:sym typeface="Arial"/>
              </a:defRPr>
            </a:lvl3pPr>
            <a:lvl4pPr indent="0" lvl="3" marL="0" marR="0" algn="l">
              <a:spcBef>
                <a:spcPts val="0"/>
              </a:spcBef>
              <a:buNone/>
              <a:defRPr sz="1200">
                <a:solidFill>
                  <a:schemeClr val="dk1"/>
                </a:solidFill>
                <a:latin typeface="Arial"/>
                <a:ea typeface="Arial"/>
                <a:cs typeface="Arial"/>
                <a:sym typeface="Arial"/>
              </a:defRPr>
            </a:lvl4pPr>
            <a:lvl5pPr indent="0" lvl="4" marL="0" marR="0" algn="l">
              <a:spcBef>
                <a:spcPts val="0"/>
              </a:spcBef>
              <a:buNone/>
              <a:defRPr sz="1200">
                <a:solidFill>
                  <a:schemeClr val="dk1"/>
                </a:solidFill>
                <a:latin typeface="Arial"/>
                <a:ea typeface="Arial"/>
                <a:cs typeface="Arial"/>
                <a:sym typeface="Arial"/>
              </a:defRPr>
            </a:lvl5pPr>
            <a:lvl6pPr indent="0" lvl="5" marL="0" marR="0" algn="l">
              <a:spcBef>
                <a:spcPts val="0"/>
              </a:spcBef>
              <a:buNone/>
              <a:defRPr sz="1200">
                <a:solidFill>
                  <a:schemeClr val="dk1"/>
                </a:solidFill>
                <a:latin typeface="Arial"/>
                <a:ea typeface="Arial"/>
                <a:cs typeface="Arial"/>
                <a:sym typeface="Arial"/>
              </a:defRPr>
            </a:lvl6pPr>
            <a:lvl7pPr indent="0" lvl="6" marL="0" marR="0" algn="l">
              <a:spcBef>
                <a:spcPts val="0"/>
              </a:spcBef>
              <a:buNone/>
              <a:defRPr sz="1200">
                <a:solidFill>
                  <a:schemeClr val="dk1"/>
                </a:solidFill>
                <a:latin typeface="Arial"/>
                <a:ea typeface="Arial"/>
                <a:cs typeface="Arial"/>
                <a:sym typeface="Arial"/>
              </a:defRPr>
            </a:lvl7pPr>
            <a:lvl8pPr indent="0" lvl="7" marL="0" marR="0" algn="l">
              <a:spcBef>
                <a:spcPts val="0"/>
              </a:spcBef>
              <a:buNone/>
              <a:defRPr sz="1200">
                <a:solidFill>
                  <a:schemeClr val="dk1"/>
                </a:solidFill>
                <a:latin typeface="Arial"/>
                <a:ea typeface="Arial"/>
                <a:cs typeface="Arial"/>
                <a:sym typeface="Arial"/>
              </a:defRPr>
            </a:lvl8pPr>
            <a:lvl9pPr indent="0" lvl="8" marL="0" marR="0" algn="l">
              <a:spcBef>
                <a:spcPts val="0"/>
              </a:spcBef>
              <a:buNone/>
              <a:defRPr sz="12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sa">
  <p:cSld name="Mesa">
    <p:spTree>
      <p:nvGrpSpPr>
        <p:cNvPr id="64" name="Shape 64"/>
        <p:cNvGrpSpPr/>
        <p:nvPr/>
      </p:nvGrpSpPr>
      <p:grpSpPr>
        <a:xfrm>
          <a:off x="0" y="0"/>
          <a:ext cx="0" cy="0"/>
          <a:chOff x="0" y="0"/>
          <a:chExt cx="0" cy="0"/>
        </a:xfrm>
      </p:grpSpPr>
      <p:pic>
        <p:nvPicPr>
          <p:cNvPr id="65" name="Google Shape;65;p27"/>
          <p:cNvPicPr preferRelativeResize="0"/>
          <p:nvPr/>
        </p:nvPicPr>
        <p:blipFill rotWithShape="1">
          <a:blip r:embed="rId2">
            <a:alphaModFix/>
          </a:blip>
          <a:srcRect b="0" l="18883" r="46636" t="18052"/>
          <a:stretch/>
        </p:blipFill>
        <p:spPr>
          <a:xfrm rot="5400000">
            <a:off x="9553763" y="-952310"/>
            <a:ext cx="1685928" cy="3590547"/>
          </a:xfrm>
          <a:prstGeom prst="rect">
            <a:avLst/>
          </a:prstGeom>
          <a:noFill/>
          <a:ln>
            <a:noFill/>
          </a:ln>
        </p:spPr>
      </p:pic>
      <p:sp>
        <p:nvSpPr>
          <p:cNvPr id="66" name="Google Shape;66;p27"/>
          <p:cNvSpPr txBox="1"/>
          <p:nvPr>
            <p:ph type="title"/>
          </p:nvPr>
        </p:nvSpPr>
        <p:spPr>
          <a:xfrm>
            <a:off x="923545" y="584477"/>
            <a:ext cx="10354052" cy="120976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txBox="1"/>
          <p:nvPr>
            <p:ph idx="12" type="sldNum"/>
          </p:nvPr>
        </p:nvSpPr>
        <p:spPr>
          <a:xfrm>
            <a:off x="914400" y="6246254"/>
            <a:ext cx="631065" cy="296214"/>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sz="1200">
                <a:solidFill>
                  <a:schemeClr val="dk1"/>
                </a:solidFill>
                <a:latin typeface="Arial"/>
                <a:ea typeface="Arial"/>
                <a:cs typeface="Arial"/>
                <a:sym typeface="Arial"/>
              </a:defRPr>
            </a:lvl1pPr>
            <a:lvl2pPr indent="0" lvl="1" marL="0" marR="0" algn="l">
              <a:spcBef>
                <a:spcPts val="0"/>
              </a:spcBef>
              <a:buNone/>
              <a:defRPr sz="1200">
                <a:solidFill>
                  <a:schemeClr val="dk1"/>
                </a:solidFill>
                <a:latin typeface="Arial"/>
                <a:ea typeface="Arial"/>
                <a:cs typeface="Arial"/>
                <a:sym typeface="Arial"/>
              </a:defRPr>
            </a:lvl2pPr>
            <a:lvl3pPr indent="0" lvl="2" marL="0" marR="0" algn="l">
              <a:spcBef>
                <a:spcPts val="0"/>
              </a:spcBef>
              <a:buNone/>
              <a:defRPr sz="1200">
                <a:solidFill>
                  <a:schemeClr val="dk1"/>
                </a:solidFill>
                <a:latin typeface="Arial"/>
                <a:ea typeface="Arial"/>
                <a:cs typeface="Arial"/>
                <a:sym typeface="Arial"/>
              </a:defRPr>
            </a:lvl3pPr>
            <a:lvl4pPr indent="0" lvl="3" marL="0" marR="0" algn="l">
              <a:spcBef>
                <a:spcPts val="0"/>
              </a:spcBef>
              <a:buNone/>
              <a:defRPr sz="1200">
                <a:solidFill>
                  <a:schemeClr val="dk1"/>
                </a:solidFill>
                <a:latin typeface="Arial"/>
                <a:ea typeface="Arial"/>
                <a:cs typeface="Arial"/>
                <a:sym typeface="Arial"/>
              </a:defRPr>
            </a:lvl4pPr>
            <a:lvl5pPr indent="0" lvl="4" marL="0" marR="0" algn="l">
              <a:spcBef>
                <a:spcPts val="0"/>
              </a:spcBef>
              <a:buNone/>
              <a:defRPr sz="1200">
                <a:solidFill>
                  <a:schemeClr val="dk1"/>
                </a:solidFill>
                <a:latin typeface="Arial"/>
                <a:ea typeface="Arial"/>
                <a:cs typeface="Arial"/>
                <a:sym typeface="Arial"/>
              </a:defRPr>
            </a:lvl5pPr>
            <a:lvl6pPr indent="0" lvl="5" marL="0" marR="0" algn="l">
              <a:spcBef>
                <a:spcPts val="0"/>
              </a:spcBef>
              <a:buNone/>
              <a:defRPr sz="1200">
                <a:solidFill>
                  <a:schemeClr val="dk1"/>
                </a:solidFill>
                <a:latin typeface="Arial"/>
                <a:ea typeface="Arial"/>
                <a:cs typeface="Arial"/>
                <a:sym typeface="Arial"/>
              </a:defRPr>
            </a:lvl6pPr>
            <a:lvl7pPr indent="0" lvl="6" marL="0" marR="0" algn="l">
              <a:spcBef>
                <a:spcPts val="0"/>
              </a:spcBef>
              <a:buNone/>
              <a:defRPr sz="1200">
                <a:solidFill>
                  <a:schemeClr val="dk1"/>
                </a:solidFill>
                <a:latin typeface="Arial"/>
                <a:ea typeface="Arial"/>
                <a:cs typeface="Arial"/>
                <a:sym typeface="Arial"/>
              </a:defRPr>
            </a:lvl7pPr>
            <a:lvl8pPr indent="0" lvl="7" marL="0" marR="0" algn="l">
              <a:spcBef>
                <a:spcPts val="0"/>
              </a:spcBef>
              <a:buNone/>
              <a:defRPr sz="1200">
                <a:solidFill>
                  <a:schemeClr val="dk1"/>
                </a:solidFill>
                <a:latin typeface="Arial"/>
                <a:ea typeface="Arial"/>
                <a:cs typeface="Arial"/>
                <a:sym typeface="Arial"/>
              </a:defRPr>
            </a:lvl8pPr>
            <a:lvl9pPr indent="0" lvl="8" marL="0" marR="0" algn="l">
              <a:spcBef>
                <a:spcPts val="0"/>
              </a:spcBef>
              <a:buNone/>
              <a:defRPr sz="12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Arial"/>
                <a:ea typeface="Arial"/>
                <a:cs typeface="Arial"/>
                <a:sym typeface="Arial"/>
              </a:defRPr>
            </a:lvl1pPr>
            <a:lvl2pPr indent="0" lvl="1" marL="0" marR="0" rtl="0" algn="r">
              <a:spcBef>
                <a:spcPts val="0"/>
              </a:spcBef>
              <a:buNone/>
              <a:defRPr b="0" i="0" sz="900" u="none" cap="none" strike="noStrike">
                <a:solidFill>
                  <a:srgbClr val="888888"/>
                </a:solidFill>
                <a:latin typeface="Arial"/>
                <a:ea typeface="Arial"/>
                <a:cs typeface="Arial"/>
                <a:sym typeface="Arial"/>
              </a:defRPr>
            </a:lvl2pPr>
            <a:lvl3pPr indent="0" lvl="2" marL="0" marR="0" rtl="0" algn="r">
              <a:spcBef>
                <a:spcPts val="0"/>
              </a:spcBef>
              <a:buNone/>
              <a:defRPr b="0" i="0" sz="900" u="none" cap="none" strike="noStrike">
                <a:solidFill>
                  <a:srgbClr val="888888"/>
                </a:solidFill>
                <a:latin typeface="Arial"/>
                <a:ea typeface="Arial"/>
                <a:cs typeface="Arial"/>
                <a:sym typeface="Arial"/>
              </a:defRPr>
            </a:lvl3pPr>
            <a:lvl4pPr indent="0" lvl="3" marL="0" marR="0" rtl="0" algn="r">
              <a:spcBef>
                <a:spcPts val="0"/>
              </a:spcBef>
              <a:buNone/>
              <a:defRPr b="0" i="0" sz="900" u="none" cap="none" strike="noStrike">
                <a:solidFill>
                  <a:srgbClr val="888888"/>
                </a:solidFill>
                <a:latin typeface="Arial"/>
                <a:ea typeface="Arial"/>
                <a:cs typeface="Arial"/>
                <a:sym typeface="Arial"/>
              </a:defRPr>
            </a:lvl4pPr>
            <a:lvl5pPr indent="0" lvl="4" marL="0" marR="0" rtl="0" algn="r">
              <a:spcBef>
                <a:spcPts val="0"/>
              </a:spcBef>
              <a:buNone/>
              <a:defRPr b="0" i="0" sz="900" u="none" cap="none" strike="noStrike">
                <a:solidFill>
                  <a:srgbClr val="888888"/>
                </a:solidFill>
                <a:latin typeface="Arial"/>
                <a:ea typeface="Arial"/>
                <a:cs typeface="Arial"/>
                <a:sym typeface="Arial"/>
              </a:defRPr>
            </a:lvl5pPr>
            <a:lvl6pPr indent="0" lvl="5" marL="0" marR="0" rtl="0" algn="r">
              <a:spcBef>
                <a:spcPts val="0"/>
              </a:spcBef>
              <a:buNone/>
              <a:defRPr b="0" i="0" sz="900" u="none" cap="none" strike="noStrike">
                <a:solidFill>
                  <a:srgbClr val="888888"/>
                </a:solidFill>
                <a:latin typeface="Arial"/>
                <a:ea typeface="Arial"/>
                <a:cs typeface="Arial"/>
                <a:sym typeface="Arial"/>
              </a:defRPr>
            </a:lvl6pPr>
            <a:lvl7pPr indent="0" lvl="6" marL="0" marR="0" rtl="0" algn="r">
              <a:spcBef>
                <a:spcPts val="0"/>
              </a:spcBef>
              <a:buNone/>
              <a:defRPr b="0" i="0" sz="900" u="none" cap="none" strike="noStrike">
                <a:solidFill>
                  <a:srgbClr val="888888"/>
                </a:solidFill>
                <a:latin typeface="Arial"/>
                <a:ea typeface="Arial"/>
                <a:cs typeface="Arial"/>
                <a:sym typeface="Arial"/>
              </a:defRPr>
            </a:lvl7pPr>
            <a:lvl8pPr indent="0" lvl="7" marL="0" marR="0" rtl="0" algn="r">
              <a:spcBef>
                <a:spcPts val="0"/>
              </a:spcBef>
              <a:buNone/>
              <a:defRPr b="0" i="0" sz="900" u="none" cap="none" strike="noStrike">
                <a:solidFill>
                  <a:srgbClr val="888888"/>
                </a:solidFill>
                <a:latin typeface="Arial"/>
                <a:ea typeface="Arial"/>
                <a:cs typeface="Arial"/>
                <a:sym typeface="Arial"/>
              </a:defRPr>
            </a:lvl8pPr>
            <a:lvl9pPr indent="0" lvl="8" marL="0" marR="0" rtl="0" algn="r">
              <a:spcBef>
                <a:spcPts val="0"/>
              </a:spcBef>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2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0.jp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23.jp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descr="Duoclaboral.cl la bolsa de empleo exclusiva para técnicos y profesionales  de Duoc UC" id="91" name="Google Shape;91;p1"/>
          <p:cNvPicPr preferRelativeResize="0"/>
          <p:nvPr/>
        </p:nvPicPr>
        <p:blipFill rotWithShape="1">
          <a:blip r:embed="rId3">
            <a:alphaModFix/>
          </a:blip>
          <a:srcRect b="0" l="0" r="0" t="0"/>
          <a:stretch/>
        </p:blipFill>
        <p:spPr>
          <a:xfrm>
            <a:off x="10913708" y="0"/>
            <a:ext cx="1278293" cy="286633"/>
          </a:xfrm>
          <a:prstGeom prst="rect">
            <a:avLst/>
          </a:prstGeom>
          <a:noFill/>
          <a:ln>
            <a:noFill/>
          </a:ln>
        </p:spPr>
      </p:pic>
      <p:pic>
        <p:nvPicPr>
          <p:cNvPr descr="Logotipo&#10;&#10;El contenido generado por IA puede ser incorrecto." id="92" name="Google Shape;92;p1"/>
          <p:cNvPicPr preferRelativeResize="0"/>
          <p:nvPr/>
        </p:nvPicPr>
        <p:blipFill rotWithShape="1">
          <a:blip r:embed="rId4">
            <a:alphaModFix/>
          </a:blip>
          <a:srcRect b="0" l="0" r="0" t="0"/>
          <a:stretch/>
        </p:blipFill>
        <p:spPr>
          <a:xfrm>
            <a:off x="69394" y="0"/>
            <a:ext cx="6858000" cy="6858000"/>
          </a:xfrm>
          <a:prstGeom prst="rect">
            <a:avLst/>
          </a:prstGeom>
          <a:noFill/>
          <a:ln>
            <a:noFill/>
          </a:ln>
        </p:spPr>
      </p:pic>
      <p:pic>
        <p:nvPicPr>
          <p:cNvPr id="93" name="Google Shape;93;p1"/>
          <p:cNvPicPr preferRelativeResize="0"/>
          <p:nvPr/>
        </p:nvPicPr>
        <p:blipFill rotWithShape="1">
          <a:blip r:embed="rId5">
            <a:alphaModFix/>
          </a:blip>
          <a:srcRect b="0" l="0" r="0" t="0"/>
          <a:stretch/>
        </p:blipFill>
        <p:spPr>
          <a:xfrm>
            <a:off x="10542165" y="0"/>
            <a:ext cx="1649837" cy="40601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0"/>
          <p:cNvSpPr txBox="1"/>
          <p:nvPr>
            <p:ph type="title"/>
          </p:nvPr>
        </p:nvSpPr>
        <p:spPr>
          <a:xfrm>
            <a:off x="891990" y="434225"/>
            <a:ext cx="9524998" cy="149962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b="0" i="0" lang="es-CL" sz="3200" u="none" cap="none" strike="noStrike">
                <a:solidFill>
                  <a:schemeClr val="dk1"/>
                </a:solidFill>
                <a:latin typeface="Arial"/>
                <a:ea typeface="Arial"/>
                <a:cs typeface="Arial"/>
                <a:sym typeface="Arial"/>
              </a:rPr>
              <a:t>CRONOGRAMA PARA EL DESARROLLO DEL PROYECTO</a:t>
            </a:r>
            <a:br>
              <a:rPr b="0" i="0" lang="es-CL" sz="320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p:txBody>
      </p:sp>
      <p:sp>
        <p:nvSpPr>
          <p:cNvPr id="182" name="Google Shape;182;p10"/>
          <p:cNvSpPr txBox="1"/>
          <p:nvPr>
            <p:ph idx="12" type="sldNum"/>
          </p:nvPr>
        </p:nvSpPr>
        <p:spPr>
          <a:xfrm>
            <a:off x="914400" y="6246254"/>
            <a:ext cx="631065" cy="29621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s-CL"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graphicFrame>
        <p:nvGraphicFramePr>
          <p:cNvPr id="183" name="Google Shape;183;p10"/>
          <p:cNvGraphicFramePr/>
          <p:nvPr/>
        </p:nvGraphicFramePr>
        <p:xfrm>
          <a:off x="239697" y="1708713"/>
          <a:ext cx="3000000" cy="3000000"/>
        </p:xfrm>
        <a:graphic>
          <a:graphicData uri="http://schemas.openxmlformats.org/drawingml/2006/table">
            <a:tbl>
              <a:tblPr>
                <a:noFill/>
                <a:tableStyleId>{89337DE7-00F1-4BA7-8D12-D0AC80E61737}</a:tableStyleId>
              </a:tblPr>
              <a:tblGrid>
                <a:gridCol w="1295100"/>
                <a:gridCol w="513825"/>
                <a:gridCol w="501350"/>
                <a:gridCol w="504225"/>
                <a:gridCol w="504225"/>
                <a:gridCol w="501350"/>
                <a:gridCol w="501350"/>
                <a:gridCol w="501350"/>
                <a:gridCol w="501350"/>
                <a:gridCol w="501350"/>
                <a:gridCol w="501350"/>
                <a:gridCol w="501350"/>
                <a:gridCol w="503275"/>
                <a:gridCol w="503275"/>
                <a:gridCol w="503275"/>
                <a:gridCol w="503275"/>
                <a:gridCol w="503275"/>
                <a:gridCol w="216575"/>
                <a:gridCol w="648175"/>
                <a:gridCol w="477225"/>
                <a:gridCol w="93975"/>
              </a:tblGrid>
              <a:tr h="174175">
                <a:tc row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Actividad</a:t>
                      </a:r>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4">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C4E0B2"/>
                    </a:solidFill>
                  </a:tcPr>
                </a:tc>
                <a:tc hMerge="1"/>
                <a:tc hMerge="1"/>
                <a:tc hMerge="1"/>
                <a:tc gridSpan="12">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EE599"/>
                    </a:solidFill>
                  </a:tcPr>
                </a:tc>
                <a:tc hMerge="1"/>
                <a:tc hMerge="1"/>
                <a:tc hMerge="1"/>
                <a:tc hMerge="1"/>
                <a:tc hMerge="1"/>
                <a:tc hMerge="1"/>
                <a:tc hMerge="1"/>
                <a:tc hMerge="1"/>
                <a:tc hMerge="1"/>
                <a:tc hMerge="1"/>
                <a:tc hMerge="1"/>
                <a:tc gridSpan="4">
                  <a:txBody>
                    <a:bodyPr/>
                    <a:lstStyle/>
                    <a:p>
                      <a:pPr indent="0" lvl="0" marL="0" marR="0" rtl="0" algn="ctr">
                        <a:lnSpc>
                          <a:spcPct val="150000"/>
                        </a:lnSpc>
                        <a:spcBef>
                          <a:spcPts val="0"/>
                        </a:spcBef>
                        <a:spcAft>
                          <a:spcPts val="0"/>
                        </a:spcAft>
                        <a:buNone/>
                      </a:pPr>
                      <a:r>
                        <a:rPr b="1" lang="es-CL" sz="800" u="none" cap="none" strike="noStrike">
                          <a:solidFill>
                            <a:srgbClr val="000000"/>
                          </a:solidFill>
                          <a:latin typeface="Calibri"/>
                          <a:ea typeface="Calibri"/>
                          <a:cs typeface="Calibri"/>
                          <a:sym typeface="Calibri"/>
                        </a:rPr>
                        <a:t>Fase 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solidFill>
                      <a:srgbClr val="F6F4F1"/>
                    </a:solidFill>
                  </a:tcPr>
                </a:tc>
                <a:tc hMerge="1"/>
                <a:tc hMerge="1"/>
                <a:tc hMerge="1"/>
              </a:tr>
              <a:tr h="216200">
                <a:tc vMerge="1"/>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4</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5</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6</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7</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8</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9</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10</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11</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12</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13</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14</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15</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B cap="flat" cmpd="sng" w="12700">
                      <a:solidFill>
                        <a:srgbClr val="BFBFBF"/>
                      </a:solidFill>
                      <a:prstDash val="solid"/>
                      <a:round/>
                      <a:headEnd len="sm" w="sm" type="none"/>
                      <a:tailEnd len="sm" w="sm" type="none"/>
                    </a:lnB>
                  </a:tcPr>
                </a:tc>
                <a:tc gridSpan="2">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16</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B cap="flat" cmpd="sng" w="12700">
                      <a:solidFill>
                        <a:srgbClr val="BFBFBF"/>
                      </a:solidFill>
                      <a:prstDash val="solid"/>
                      <a:round/>
                      <a:headEnd len="sm" w="sm" type="none"/>
                      <a:tailEnd len="sm" w="sm" type="none"/>
                    </a:lnB>
                  </a:tcPr>
                </a:tc>
                <a:tc hMerge="1"/>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17</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B cap="flat" cmpd="sng" w="12700">
                      <a:solidFill>
                        <a:srgbClr val="BFBFBF"/>
                      </a:solidFill>
                      <a:prstDash val="solid"/>
                      <a:round/>
                      <a:headEnd len="sm" w="sm" type="none"/>
                      <a:tailEnd len="sm" w="sm" type="none"/>
                    </a:lnB>
                  </a:tcPr>
                </a:tc>
                <a:tc>
                  <a:txBody>
                    <a:bodyPr/>
                    <a:lstStyle/>
                    <a:p>
                      <a:pPr indent="0" lvl="0" marL="0" marR="0" rtl="0" algn="ctr">
                        <a:lnSpc>
                          <a:spcPct val="150000"/>
                        </a:lnSpc>
                        <a:spcBef>
                          <a:spcPts val="0"/>
                        </a:spcBef>
                        <a:spcAft>
                          <a:spcPts val="0"/>
                        </a:spcAft>
                        <a:buNone/>
                      </a:pPr>
                      <a:r>
                        <a:rPr b="1" lang="es-CL" sz="800" u="none" cap="none" strike="noStrike">
                          <a:latin typeface="Calibri"/>
                          <a:ea typeface="Calibri"/>
                          <a:cs typeface="Calibri"/>
                          <a:sym typeface="Calibri"/>
                        </a:rPr>
                        <a:t>S 18</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r>
              <a:tr h="460400">
                <a:tc>
                  <a:txBody>
                    <a:bodyPr/>
                    <a:lstStyle/>
                    <a:p>
                      <a:pPr indent="0" lvl="0" marL="0" marR="0" rtl="0" algn="just">
                        <a:lnSpc>
                          <a:spcPct val="150000"/>
                        </a:lnSpc>
                        <a:spcBef>
                          <a:spcPts val="0"/>
                        </a:spcBef>
                        <a:spcAft>
                          <a:spcPts val="0"/>
                        </a:spcAft>
                        <a:buNone/>
                      </a:pPr>
                      <a:r>
                        <a:rPr lang="es-CL" sz="1000" u="none" cap="none" strike="noStrike">
                          <a:latin typeface="Calibri"/>
                          <a:ea typeface="Calibri"/>
                          <a:cs typeface="Calibri"/>
                          <a:sym typeface="Calibri"/>
                        </a:rPr>
                        <a:t>Definición del proyecto APT</a:t>
                      </a:r>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A8D08C"/>
                    </a:solidFill>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60400">
                <a:tc>
                  <a:txBody>
                    <a:bodyPr/>
                    <a:lstStyle/>
                    <a:p>
                      <a:pPr indent="0" lvl="0" marL="0" marR="0" rtl="0" algn="just">
                        <a:lnSpc>
                          <a:spcPct val="150000"/>
                        </a:lnSpc>
                        <a:spcBef>
                          <a:spcPts val="0"/>
                        </a:spcBef>
                        <a:spcAft>
                          <a:spcPts val="0"/>
                        </a:spcAft>
                        <a:buNone/>
                      </a:pPr>
                      <a:r>
                        <a:rPr b="0" lang="es-CL" sz="1000" u="none" cap="none" strike="noStrike">
                          <a:latin typeface="Calibri"/>
                          <a:ea typeface="Calibri"/>
                          <a:cs typeface="Calibri"/>
                          <a:sym typeface="Calibri"/>
                        </a:rPr>
                        <a:t>Desarrollo inicial de SGIDT</a:t>
                      </a:r>
                      <a:endParaRPr b="0" sz="14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A8D08C"/>
                    </a:solidFill>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A8D08C"/>
                    </a:solidFill>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60400">
                <a:tc>
                  <a:txBody>
                    <a:bodyPr/>
                    <a:lstStyle/>
                    <a:p>
                      <a:pPr indent="0" lvl="0" marL="0" marR="0" rtl="0" algn="just">
                        <a:lnSpc>
                          <a:spcPct val="150000"/>
                        </a:lnSpc>
                        <a:spcBef>
                          <a:spcPts val="0"/>
                        </a:spcBef>
                        <a:spcAft>
                          <a:spcPts val="0"/>
                        </a:spcAft>
                        <a:buNone/>
                      </a:pPr>
                      <a:r>
                        <a:rPr b="0" lang="es-CL" sz="1000" u="none" cap="none" strike="noStrike">
                          <a:latin typeface="Calibri"/>
                          <a:ea typeface="Calibri"/>
                          <a:cs typeface="Calibri"/>
                          <a:sym typeface="Calibri"/>
                        </a:rPr>
                        <a:t>Exposición grupal de proyecto</a:t>
                      </a:r>
                      <a:endParaRPr b="0" sz="14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4B081"/>
                    </a:solidFill>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rPr b="1" lang="es-CL" sz="800" u="none" cap="none" strike="noStrike">
                          <a:latin typeface="Calibri"/>
                          <a:ea typeface="Calibri"/>
                          <a:cs typeface="Calibri"/>
                          <a:sym typeface="Calibri"/>
                        </a:rPr>
                        <a:t>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s-CL" sz="1100" u="none" cap="none" strike="noStrike">
                          <a:latin typeface="Calibri"/>
                          <a:ea typeface="Calibri"/>
                          <a:cs typeface="Calibri"/>
                          <a:sym typeface="Calibri"/>
                        </a:rPr>
                        <a:t> </a:t>
                      </a:r>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703150">
                <a:tc>
                  <a:txBody>
                    <a:bodyPr/>
                    <a:lstStyle/>
                    <a:p>
                      <a:pPr indent="0" lvl="0" marL="0" marR="0" rtl="0" algn="just">
                        <a:lnSpc>
                          <a:spcPct val="150000"/>
                        </a:lnSpc>
                        <a:spcBef>
                          <a:spcPts val="0"/>
                        </a:spcBef>
                        <a:spcAft>
                          <a:spcPts val="0"/>
                        </a:spcAft>
                        <a:buNone/>
                      </a:pPr>
                      <a:r>
                        <a:rPr b="0" lang="es-CL" sz="1000" u="none" cap="none" strike="noStrike">
                          <a:latin typeface="Calibri"/>
                          <a:ea typeface="Calibri"/>
                          <a:cs typeface="Calibri"/>
                          <a:sym typeface="Calibri"/>
                        </a:rPr>
                        <a:t>Identificación de fortalezas y debilidades</a:t>
                      </a:r>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EE599"/>
                    </a:solidFill>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425">
                <a:tc>
                  <a:txBody>
                    <a:bodyPr/>
                    <a:lstStyle/>
                    <a:p>
                      <a:pPr indent="0" lvl="0" marL="0" marR="0" rtl="0" algn="just">
                        <a:lnSpc>
                          <a:spcPct val="150000"/>
                        </a:lnSpc>
                        <a:spcBef>
                          <a:spcPts val="0"/>
                        </a:spcBef>
                        <a:spcAft>
                          <a:spcPts val="0"/>
                        </a:spcAft>
                        <a:buNone/>
                      </a:pPr>
                      <a:r>
                        <a:rPr b="0" lang="es-CL" sz="1000" u="none" cap="none" strike="noStrike">
                          <a:latin typeface="Calibri"/>
                          <a:ea typeface="Calibri"/>
                          <a:cs typeface="Calibri"/>
                          <a:sym typeface="Calibri"/>
                        </a:rPr>
                        <a:t>Desarrollo de SGIDT</a:t>
                      </a:r>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EE599"/>
                    </a:solidFill>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EE599"/>
                    </a:solidFill>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EE599"/>
                    </a:solidFill>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EE599"/>
                    </a:solidFill>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EE599"/>
                    </a:solidFill>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EE599"/>
                    </a:solidFill>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EE599"/>
                    </a:solidFill>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EE599"/>
                    </a:solidFill>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425">
                <a:tc>
                  <a:txBody>
                    <a:bodyPr/>
                    <a:lstStyle/>
                    <a:p>
                      <a:pPr indent="0" lvl="0" marL="0" marR="0" rtl="0" algn="just">
                        <a:lnSpc>
                          <a:spcPct val="150000"/>
                        </a:lnSpc>
                        <a:spcBef>
                          <a:spcPts val="0"/>
                        </a:spcBef>
                        <a:spcAft>
                          <a:spcPts val="0"/>
                        </a:spcAft>
                        <a:buNone/>
                      </a:pPr>
                      <a:r>
                        <a:rPr b="0" lang="es-CL" sz="1000" u="none" cap="none" strike="noStrike">
                          <a:latin typeface="Calibri"/>
                          <a:ea typeface="Calibri"/>
                          <a:cs typeface="Calibri"/>
                          <a:sym typeface="Calibri"/>
                        </a:rPr>
                        <a:t>2da Exposición SGIDT</a:t>
                      </a:r>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4B081"/>
                    </a:solidFill>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60400">
                <a:tc>
                  <a:txBody>
                    <a:bodyPr/>
                    <a:lstStyle/>
                    <a:p>
                      <a:pPr indent="0" lvl="0" marL="0" marR="0" rtl="0" algn="just">
                        <a:lnSpc>
                          <a:spcPct val="150000"/>
                        </a:lnSpc>
                        <a:spcBef>
                          <a:spcPts val="0"/>
                        </a:spcBef>
                        <a:spcAft>
                          <a:spcPts val="0"/>
                        </a:spcAft>
                        <a:buNone/>
                      </a:pPr>
                      <a:r>
                        <a:rPr b="0" lang="es-CL" sz="1000" u="none" cap="none" strike="noStrike">
                          <a:latin typeface="Calibri"/>
                          <a:ea typeface="Calibri"/>
                          <a:cs typeface="Calibri"/>
                          <a:sym typeface="Calibri"/>
                        </a:rPr>
                        <a:t>Desarrollo final de SGIDT</a:t>
                      </a:r>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9CC2E5"/>
                    </a:solidFill>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9CC2E5"/>
                    </a:solidFill>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9CC2E5"/>
                    </a:solidFill>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9CC2E5"/>
                    </a:solidFill>
                  </a:tcPr>
                </a:tc>
                <a:tc gridSpan="2">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9CC2E5"/>
                    </a:solidFill>
                  </a:tcPr>
                </a:tc>
                <a:tc hMerge="1"/>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9CC2E5"/>
                    </a:solidFill>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39425">
                <a:tc>
                  <a:txBody>
                    <a:bodyPr/>
                    <a:lstStyle/>
                    <a:p>
                      <a:pPr indent="0" lvl="0" marL="0" marR="0" rtl="0" algn="just">
                        <a:lnSpc>
                          <a:spcPct val="150000"/>
                        </a:lnSpc>
                        <a:spcBef>
                          <a:spcPts val="0"/>
                        </a:spcBef>
                        <a:spcAft>
                          <a:spcPts val="0"/>
                        </a:spcAft>
                        <a:buNone/>
                      </a:pPr>
                      <a:r>
                        <a:rPr b="0" lang="es-CL" sz="1000" u="none" cap="none" strike="noStrike">
                          <a:latin typeface="Calibri"/>
                          <a:ea typeface="Calibri"/>
                          <a:cs typeface="Calibri"/>
                          <a:sym typeface="Calibri"/>
                        </a:rPr>
                        <a:t>Presentación final</a:t>
                      </a:r>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gridSpan="2">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hMerge="1"/>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tcPr>
                </a:tc>
                <a:tc>
                  <a:txBody>
                    <a:bodyPr/>
                    <a:lstStyle/>
                    <a:p>
                      <a:pPr indent="0" lvl="0" marL="0" marR="0" rtl="0" algn="just">
                        <a:lnSpc>
                          <a:spcPct val="150000"/>
                        </a:lnSpc>
                        <a:spcBef>
                          <a:spcPts val="0"/>
                        </a:spcBef>
                        <a:spcAft>
                          <a:spcPts val="0"/>
                        </a:spcAft>
                        <a:buNone/>
                      </a:pPr>
                      <a:r>
                        <a:t/>
                      </a:r>
                      <a:endParaRPr sz="1100" u="none" cap="none" strike="noStrike">
                        <a:latin typeface="Calibri"/>
                        <a:ea typeface="Calibri"/>
                        <a:cs typeface="Calibri"/>
                        <a:sym typeface="Calibri"/>
                      </a:endParaRPr>
                    </a:p>
                  </a:txBody>
                  <a:tcPr marT="0" marB="0" marR="68575" marL="68575">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rgbClr val="F4B081"/>
                    </a:solidFill>
                  </a:tcPr>
                </a:tc>
                <a:tc>
                  <a:txBody>
                    <a:bodyPr/>
                    <a:lstStyle/>
                    <a:p>
                      <a:pPr indent="0" lvl="0" marL="0" marR="0" rtl="0" algn="l">
                        <a:lnSpc>
                          <a:spcPct val="107000"/>
                        </a:lnSpc>
                        <a:spcBef>
                          <a:spcPts val="0"/>
                        </a:spcBef>
                        <a:spcAft>
                          <a:spcPts val="0"/>
                        </a:spcAft>
                        <a:buNone/>
                      </a:pPr>
                      <a:r>
                        <a:t/>
                      </a:r>
                      <a:endParaRPr sz="1100" u="none" cap="none" strike="noStrike">
                        <a:latin typeface="Calibri"/>
                        <a:ea typeface="Calibri"/>
                        <a:cs typeface="Calibri"/>
                        <a:sym typeface="Calibri"/>
                      </a:endParaRPr>
                    </a:p>
                  </a:txBody>
                  <a:tcPr marT="0" marB="0" marR="0" marL="0" anchor="ctr">
                    <a:lnL cap="flat" cmpd="sng" w="12700">
                      <a:solidFill>
                        <a:srgbClr val="BFBFB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pic>
        <p:nvPicPr>
          <p:cNvPr id="184" name="Google Shape;184;p10"/>
          <p:cNvPicPr preferRelativeResize="0"/>
          <p:nvPr/>
        </p:nvPicPr>
        <p:blipFill rotWithShape="1">
          <a:blip r:embed="rId3">
            <a:alphaModFix/>
          </a:blip>
          <a:srcRect b="0" l="0" r="0" t="0"/>
          <a:stretch/>
        </p:blipFill>
        <p:spPr>
          <a:xfrm>
            <a:off x="10542165" y="0"/>
            <a:ext cx="1649835" cy="40601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
          <p:cNvSpPr txBox="1"/>
          <p:nvPr>
            <p:ph type="title"/>
          </p:nvPr>
        </p:nvSpPr>
        <p:spPr>
          <a:xfrm>
            <a:off x="914400" y="106569"/>
            <a:ext cx="10354052" cy="118073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b="0" i="0" lang="es-CL" sz="3200" u="none" cap="none" strike="noStrike">
                <a:solidFill>
                  <a:schemeClr val="dk1"/>
                </a:solidFill>
                <a:latin typeface="Arial"/>
                <a:ea typeface="Arial"/>
                <a:cs typeface="Arial"/>
                <a:sym typeface="Arial"/>
              </a:rPr>
              <a:t>MODELO DE DATOS</a:t>
            </a:r>
            <a:br>
              <a:rPr b="0" i="0" lang="es-CL" sz="3200" u="none" cap="none" strike="noStrike">
                <a:solidFill>
                  <a:schemeClr val="dk1"/>
                </a:solidFill>
                <a:latin typeface="Arial"/>
                <a:ea typeface="Arial"/>
                <a:cs typeface="Arial"/>
                <a:sym typeface="Arial"/>
              </a:rPr>
            </a:br>
            <a:br>
              <a:rPr b="0" i="0" lang="es-CL" sz="320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p:txBody>
      </p:sp>
      <p:sp>
        <p:nvSpPr>
          <p:cNvPr id="191" name="Google Shape;191;p12"/>
          <p:cNvSpPr txBox="1"/>
          <p:nvPr>
            <p:ph idx="12" type="sldNum"/>
          </p:nvPr>
        </p:nvSpPr>
        <p:spPr>
          <a:xfrm>
            <a:off x="914400" y="6246254"/>
            <a:ext cx="631065" cy="29621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s-CL"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pic>
        <p:nvPicPr>
          <p:cNvPr descr="Diagrama, Esquemático&#10;&#10;El contenido generado por IA puede ser incorrecto." id="192" name="Google Shape;192;p12"/>
          <p:cNvPicPr preferRelativeResize="0"/>
          <p:nvPr/>
        </p:nvPicPr>
        <p:blipFill rotWithShape="1">
          <a:blip r:embed="rId3">
            <a:alphaModFix/>
          </a:blip>
          <a:srcRect b="0" l="0" r="0" t="0"/>
          <a:stretch/>
        </p:blipFill>
        <p:spPr>
          <a:xfrm>
            <a:off x="346229" y="696934"/>
            <a:ext cx="8417906" cy="6054497"/>
          </a:xfrm>
          <a:prstGeom prst="rect">
            <a:avLst/>
          </a:prstGeom>
          <a:noFill/>
          <a:ln>
            <a:noFill/>
          </a:ln>
        </p:spPr>
      </p:pic>
      <p:pic>
        <p:nvPicPr>
          <p:cNvPr id="193" name="Google Shape;193;p12"/>
          <p:cNvPicPr preferRelativeResize="0"/>
          <p:nvPr/>
        </p:nvPicPr>
        <p:blipFill rotWithShape="1">
          <a:blip r:embed="rId4">
            <a:alphaModFix/>
          </a:blip>
          <a:srcRect b="0" l="0" r="0" t="0"/>
          <a:stretch/>
        </p:blipFill>
        <p:spPr>
          <a:xfrm>
            <a:off x="10542165" y="0"/>
            <a:ext cx="1649835" cy="4060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1"/>
          <p:cNvSpPr txBox="1"/>
          <p:nvPr>
            <p:ph type="title"/>
          </p:nvPr>
        </p:nvSpPr>
        <p:spPr>
          <a:xfrm>
            <a:off x="918974" y="140593"/>
            <a:ext cx="10354052" cy="87187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b="0" i="0" lang="es-CL" sz="3200" u="none" cap="none" strike="noStrike">
                <a:solidFill>
                  <a:schemeClr val="dk1"/>
                </a:solidFill>
                <a:latin typeface="Arial"/>
                <a:ea typeface="Arial"/>
                <a:cs typeface="Arial"/>
                <a:sym typeface="Arial"/>
              </a:rPr>
              <a:t>ARQUITECTURA DEL SOFTWARE</a:t>
            </a:r>
            <a:br>
              <a:rPr b="0" i="0" lang="es-CL" sz="320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p:txBody>
      </p:sp>
      <p:sp>
        <p:nvSpPr>
          <p:cNvPr id="200" name="Google Shape;200;p11"/>
          <p:cNvSpPr txBox="1"/>
          <p:nvPr>
            <p:ph idx="12" type="sldNum"/>
          </p:nvPr>
        </p:nvSpPr>
        <p:spPr>
          <a:xfrm>
            <a:off x="914400" y="6246254"/>
            <a:ext cx="631065" cy="29621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s-CL"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pic>
        <p:nvPicPr>
          <p:cNvPr descr="Diagrama&#10;&#10;El contenido generado por IA puede ser incorrecto." id="201" name="Google Shape;201;p11"/>
          <p:cNvPicPr preferRelativeResize="0"/>
          <p:nvPr/>
        </p:nvPicPr>
        <p:blipFill rotWithShape="1">
          <a:blip r:embed="rId3">
            <a:alphaModFix/>
          </a:blip>
          <a:srcRect b="0" l="0" r="0" t="0"/>
          <a:stretch/>
        </p:blipFill>
        <p:spPr>
          <a:xfrm>
            <a:off x="0" y="696935"/>
            <a:ext cx="9713739" cy="6161065"/>
          </a:xfrm>
          <a:prstGeom prst="rect">
            <a:avLst/>
          </a:prstGeom>
          <a:noFill/>
          <a:ln>
            <a:noFill/>
          </a:ln>
        </p:spPr>
      </p:pic>
      <p:pic>
        <p:nvPicPr>
          <p:cNvPr id="202" name="Google Shape;202;p11"/>
          <p:cNvPicPr preferRelativeResize="0"/>
          <p:nvPr/>
        </p:nvPicPr>
        <p:blipFill rotWithShape="1">
          <a:blip r:embed="rId4">
            <a:alphaModFix/>
          </a:blip>
          <a:srcRect b="0" l="0" r="0" t="0"/>
          <a:stretch/>
        </p:blipFill>
        <p:spPr>
          <a:xfrm>
            <a:off x="10542165" y="0"/>
            <a:ext cx="1649835" cy="4060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3"/>
          <p:cNvSpPr txBox="1"/>
          <p:nvPr>
            <p:ph type="title"/>
          </p:nvPr>
        </p:nvSpPr>
        <p:spPr>
          <a:xfrm>
            <a:off x="914399" y="523783"/>
            <a:ext cx="10363202" cy="144480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b="0" i="0" lang="es-CL" sz="3200" u="none" cap="none" strike="noStrike">
                <a:solidFill>
                  <a:schemeClr val="dk1"/>
                </a:solidFill>
                <a:latin typeface="Arial"/>
                <a:ea typeface="Arial"/>
                <a:cs typeface="Arial"/>
                <a:sym typeface="Arial"/>
              </a:rPr>
              <a:t>TECNOLOGÍAS UTILIZADAS</a:t>
            </a:r>
            <a:br>
              <a:rPr b="0" i="0" lang="es-CL" sz="3200" u="none" cap="none" strike="noStrike">
                <a:solidFill>
                  <a:schemeClr val="dk1"/>
                </a:solidFill>
                <a:latin typeface="Arial"/>
                <a:ea typeface="Arial"/>
                <a:cs typeface="Arial"/>
                <a:sym typeface="Arial"/>
              </a:rPr>
            </a:br>
            <a:br>
              <a:rPr b="0" i="0" lang="es-CL" sz="320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p:txBody>
      </p:sp>
      <p:sp>
        <p:nvSpPr>
          <p:cNvPr id="209" name="Google Shape;209;p13"/>
          <p:cNvSpPr txBox="1"/>
          <p:nvPr>
            <p:ph idx="1" type="body"/>
          </p:nvPr>
        </p:nvSpPr>
        <p:spPr>
          <a:xfrm>
            <a:off x="914399" y="2022250"/>
            <a:ext cx="7643675" cy="3914910"/>
          </a:xfrm>
          <a:prstGeom prst="rect">
            <a:avLst/>
          </a:prstGeom>
          <a:noFill/>
          <a:ln>
            <a:noFill/>
          </a:ln>
        </p:spPr>
        <p:txBody>
          <a:bodyPr anchorCtr="0" anchor="t" bIns="45700" lIns="91425" spcFirstLastPara="1" rIns="91425" wrap="square" tIns="45700">
            <a:normAutofit fontScale="85000" lnSpcReduction="10000"/>
          </a:bodyPr>
          <a:lstStyle/>
          <a:p>
            <a:pPr indent="-238125" lvl="0" marL="228600" marR="0" rtl="0" algn="l">
              <a:lnSpc>
                <a:spcPct val="150000"/>
              </a:lnSpc>
              <a:spcBef>
                <a:spcPts val="0"/>
              </a:spcBef>
              <a:spcAft>
                <a:spcPts val="0"/>
              </a:spcAft>
              <a:buClr>
                <a:schemeClr val="dk1"/>
              </a:buClr>
              <a:buSzPct val="100000"/>
              <a:buFont typeface="Arial"/>
              <a:buChar char="•"/>
            </a:pPr>
            <a:r>
              <a:rPr b="1" i="0" lang="es-CL" sz="2000" u="none" cap="none" strike="noStrike">
                <a:solidFill>
                  <a:schemeClr val="dk1"/>
                </a:solidFill>
                <a:latin typeface="Arial"/>
                <a:ea typeface="Arial"/>
                <a:cs typeface="Arial"/>
                <a:sym typeface="Arial"/>
              </a:rPr>
              <a:t>Frontend:</a:t>
            </a:r>
            <a:r>
              <a:rPr b="0" i="0" lang="es-CL" sz="2000" u="none" cap="none" strike="noStrike">
                <a:solidFill>
                  <a:schemeClr val="dk1"/>
                </a:solidFill>
                <a:latin typeface="Arial"/>
                <a:ea typeface="Arial"/>
                <a:cs typeface="Arial"/>
                <a:sym typeface="Arial"/>
              </a:rPr>
              <a:t> HTML, CSS, JavaScript (interfaz clara e intuitiva).</a:t>
            </a:r>
            <a:endParaRPr b="1" i="0" sz="2000" u="none" cap="none" strike="noStrike">
              <a:solidFill>
                <a:schemeClr val="dk1"/>
              </a:solidFill>
              <a:latin typeface="Arial"/>
              <a:ea typeface="Arial"/>
              <a:cs typeface="Arial"/>
              <a:sym typeface="Arial"/>
            </a:endParaRPr>
          </a:p>
          <a:p>
            <a:pPr indent="-238125" lvl="0" marL="228600" marR="0" rtl="0" algn="l">
              <a:lnSpc>
                <a:spcPct val="150000"/>
              </a:lnSpc>
              <a:spcBef>
                <a:spcPts val="1200"/>
              </a:spcBef>
              <a:spcAft>
                <a:spcPts val="0"/>
              </a:spcAft>
              <a:buClr>
                <a:schemeClr val="dk1"/>
              </a:buClr>
              <a:buSzPct val="100000"/>
              <a:buFont typeface="Arial"/>
              <a:buChar char="•"/>
            </a:pPr>
            <a:r>
              <a:rPr b="1" i="0" lang="es-CL" sz="2000" u="none" cap="none" strike="noStrike">
                <a:solidFill>
                  <a:schemeClr val="dk1"/>
                </a:solidFill>
                <a:latin typeface="Arial"/>
                <a:ea typeface="Arial"/>
                <a:cs typeface="Arial"/>
                <a:sym typeface="Arial"/>
              </a:rPr>
              <a:t>Backend:</a:t>
            </a:r>
            <a:r>
              <a:rPr b="0" i="0" lang="es-CL" sz="2000" u="none" cap="none" strike="noStrike">
                <a:solidFill>
                  <a:schemeClr val="dk1"/>
                </a:solidFill>
                <a:latin typeface="Arial"/>
                <a:ea typeface="Arial"/>
                <a:cs typeface="Arial"/>
                <a:sym typeface="Arial"/>
              </a:rPr>
              <a:t> Django + DRF (formulario de solicitud de desmaterialización).</a:t>
            </a:r>
            <a:endParaRPr b="1" i="0" sz="2000" u="none" cap="none" strike="noStrike">
              <a:solidFill>
                <a:schemeClr val="dk1"/>
              </a:solidFill>
              <a:latin typeface="Arial"/>
              <a:ea typeface="Arial"/>
              <a:cs typeface="Arial"/>
              <a:sym typeface="Arial"/>
            </a:endParaRPr>
          </a:p>
          <a:p>
            <a:pPr indent="-238125" lvl="0" marL="228600" marR="0" rtl="0" algn="l">
              <a:lnSpc>
                <a:spcPct val="150000"/>
              </a:lnSpc>
              <a:spcBef>
                <a:spcPts val="1200"/>
              </a:spcBef>
              <a:spcAft>
                <a:spcPts val="0"/>
              </a:spcAft>
              <a:buClr>
                <a:schemeClr val="dk1"/>
              </a:buClr>
              <a:buSzPct val="100000"/>
              <a:buFont typeface="Arial"/>
              <a:buChar char="•"/>
            </a:pPr>
            <a:r>
              <a:rPr b="1" i="0" lang="es-CL" sz="2000" u="none" cap="none" strike="noStrike">
                <a:solidFill>
                  <a:schemeClr val="dk1"/>
                </a:solidFill>
                <a:latin typeface="Arial"/>
                <a:ea typeface="Arial"/>
                <a:cs typeface="Arial"/>
                <a:sym typeface="Arial"/>
              </a:rPr>
              <a:t>Base de datos:</a:t>
            </a:r>
            <a:r>
              <a:rPr b="0" i="0" lang="es-CL" sz="2000" u="none" cap="none" strike="noStrike">
                <a:solidFill>
                  <a:schemeClr val="dk1"/>
                </a:solidFill>
                <a:latin typeface="Arial"/>
                <a:ea typeface="Arial"/>
                <a:cs typeface="Arial"/>
                <a:sym typeface="Arial"/>
              </a:rPr>
              <a:t> PostgreSQL (fiabilidad y seguridad).</a:t>
            </a:r>
            <a:endParaRPr b="1" i="0" sz="2000" u="none" cap="none" strike="noStrike">
              <a:solidFill>
                <a:schemeClr val="dk1"/>
              </a:solidFill>
              <a:latin typeface="Arial"/>
              <a:ea typeface="Arial"/>
              <a:cs typeface="Arial"/>
              <a:sym typeface="Arial"/>
            </a:endParaRPr>
          </a:p>
          <a:p>
            <a:pPr indent="-238125" lvl="0" marL="228600" marR="0" rtl="0" algn="l">
              <a:lnSpc>
                <a:spcPct val="150000"/>
              </a:lnSpc>
              <a:spcBef>
                <a:spcPts val="1200"/>
              </a:spcBef>
              <a:spcAft>
                <a:spcPts val="0"/>
              </a:spcAft>
              <a:buClr>
                <a:schemeClr val="dk1"/>
              </a:buClr>
              <a:buSzPct val="100000"/>
              <a:buFont typeface="Arial"/>
              <a:buChar char="•"/>
            </a:pPr>
            <a:r>
              <a:rPr b="1" i="0" lang="es-CL" sz="2000" u="none" cap="none" strike="noStrike">
                <a:solidFill>
                  <a:schemeClr val="dk1"/>
                </a:solidFill>
                <a:latin typeface="Arial"/>
                <a:ea typeface="Arial"/>
                <a:cs typeface="Arial"/>
                <a:sym typeface="Arial"/>
              </a:rPr>
              <a:t>Procesamiento asíncrono:</a:t>
            </a:r>
            <a:r>
              <a:rPr b="0" i="0" lang="es-CL" sz="2000" u="none" cap="none" strike="noStrike">
                <a:solidFill>
                  <a:schemeClr val="dk1"/>
                </a:solidFill>
                <a:latin typeface="Arial"/>
                <a:ea typeface="Arial"/>
                <a:cs typeface="Arial"/>
                <a:sym typeface="Arial"/>
              </a:rPr>
              <a:t> Celery + Redis (tareas en segundo plano).</a:t>
            </a:r>
            <a:endParaRPr b="1" i="0" sz="2000" u="none" cap="none" strike="noStrike">
              <a:solidFill>
                <a:schemeClr val="dk1"/>
              </a:solidFill>
              <a:latin typeface="Arial"/>
              <a:ea typeface="Arial"/>
              <a:cs typeface="Arial"/>
              <a:sym typeface="Arial"/>
            </a:endParaRPr>
          </a:p>
          <a:p>
            <a:pPr indent="-238125" lvl="0" marL="228600" marR="0" rtl="0" algn="l">
              <a:lnSpc>
                <a:spcPct val="150000"/>
              </a:lnSpc>
              <a:spcBef>
                <a:spcPts val="1200"/>
              </a:spcBef>
              <a:spcAft>
                <a:spcPts val="0"/>
              </a:spcAft>
              <a:buClr>
                <a:schemeClr val="dk1"/>
              </a:buClr>
              <a:buSzPct val="100000"/>
              <a:buFont typeface="Arial"/>
              <a:buChar char="•"/>
            </a:pPr>
            <a:r>
              <a:rPr b="1" i="0" lang="es-CL" sz="2000" u="none" cap="none" strike="noStrike">
                <a:solidFill>
                  <a:schemeClr val="dk1"/>
                </a:solidFill>
                <a:latin typeface="Arial"/>
                <a:ea typeface="Arial"/>
                <a:cs typeface="Arial"/>
                <a:sym typeface="Arial"/>
              </a:rPr>
              <a:t>OCR &amp; Parsing:</a:t>
            </a:r>
            <a:r>
              <a:rPr b="0" i="0" lang="es-CL" sz="2000" u="none" cap="none" strike="noStrike">
                <a:solidFill>
                  <a:schemeClr val="dk1"/>
                </a:solidFill>
                <a:latin typeface="Arial"/>
                <a:ea typeface="Arial"/>
                <a:cs typeface="Arial"/>
                <a:sym typeface="Arial"/>
              </a:rPr>
              <a:t> Tesseract, pdfminer, docTR (extracción de datos precisa).</a:t>
            </a:r>
            <a:endParaRPr b="1" i="0" sz="2000" u="none" cap="none" strike="noStrike">
              <a:solidFill>
                <a:schemeClr val="dk1"/>
              </a:solidFill>
              <a:latin typeface="Arial"/>
              <a:ea typeface="Arial"/>
              <a:cs typeface="Arial"/>
              <a:sym typeface="Arial"/>
            </a:endParaRPr>
          </a:p>
          <a:p>
            <a:pPr indent="-238125" lvl="0" marL="228600" marR="0" rtl="0" algn="l">
              <a:lnSpc>
                <a:spcPct val="150000"/>
              </a:lnSpc>
              <a:spcBef>
                <a:spcPts val="1200"/>
              </a:spcBef>
              <a:spcAft>
                <a:spcPts val="0"/>
              </a:spcAft>
              <a:buClr>
                <a:schemeClr val="dk1"/>
              </a:buClr>
              <a:buSzPct val="100000"/>
              <a:buFont typeface="Arial"/>
              <a:buChar char="•"/>
            </a:pPr>
            <a:r>
              <a:rPr b="1" i="0" lang="es-CL" sz="2000" u="none" cap="none" strike="noStrike">
                <a:solidFill>
                  <a:schemeClr val="dk1"/>
                </a:solidFill>
                <a:latin typeface="Arial"/>
                <a:ea typeface="Arial"/>
                <a:cs typeface="Arial"/>
                <a:sym typeface="Arial"/>
              </a:rPr>
              <a:t>Despliegue:</a:t>
            </a:r>
            <a:r>
              <a:rPr b="0" i="0" lang="es-CL" sz="2000" u="none" cap="none" strike="noStrike">
                <a:solidFill>
                  <a:schemeClr val="dk1"/>
                </a:solidFill>
                <a:latin typeface="Arial"/>
                <a:ea typeface="Arial"/>
                <a:cs typeface="Arial"/>
                <a:sym typeface="Arial"/>
              </a:rPr>
              <a:t> Docker + Docker Compose (portabilidad y fácil instalación).</a:t>
            </a:r>
            <a:endParaRPr/>
          </a:p>
          <a:p>
            <a:pPr indent="-238125" lvl="0" marL="228600" marR="0" rtl="0" algn="l">
              <a:lnSpc>
                <a:spcPct val="150000"/>
              </a:lnSpc>
              <a:spcBef>
                <a:spcPts val="1200"/>
              </a:spcBef>
              <a:spcAft>
                <a:spcPts val="0"/>
              </a:spcAft>
              <a:buClr>
                <a:schemeClr val="dk1"/>
              </a:buClr>
              <a:buSzPct val="100000"/>
              <a:buFont typeface="Arial"/>
              <a:buChar char="•"/>
            </a:pPr>
            <a:r>
              <a:rPr b="1" i="0" lang="es-CL" sz="2000" u="none" cap="none" strike="noStrike">
                <a:solidFill>
                  <a:schemeClr val="dk1"/>
                </a:solidFill>
                <a:latin typeface="Arial"/>
                <a:ea typeface="Arial"/>
                <a:cs typeface="Arial"/>
                <a:sym typeface="Arial"/>
              </a:rPr>
              <a:t>App móvil: F</a:t>
            </a:r>
            <a:r>
              <a:rPr b="0" i="0" lang="es-CL" sz="2000" u="none" cap="none" strike="noStrike">
                <a:solidFill>
                  <a:schemeClr val="dk1"/>
                </a:solidFill>
                <a:latin typeface="Arial"/>
                <a:ea typeface="Arial"/>
                <a:cs typeface="Arial"/>
                <a:sym typeface="Arial"/>
              </a:rPr>
              <a:t>lutter</a:t>
            </a:r>
            <a:endParaRPr b="0" i="0" sz="2000" u="none" cap="none" strike="noStrike">
              <a:solidFill>
                <a:schemeClr val="dk1"/>
              </a:solidFill>
              <a:latin typeface="Arial"/>
              <a:ea typeface="Arial"/>
              <a:cs typeface="Arial"/>
              <a:sym typeface="Arial"/>
            </a:endParaRPr>
          </a:p>
          <a:p>
            <a:pPr indent="0" lvl="0" marL="0" marR="0" rtl="0" algn="l">
              <a:lnSpc>
                <a:spcPct val="90000"/>
              </a:lnSpc>
              <a:spcBef>
                <a:spcPts val="1200"/>
              </a:spcBef>
              <a:spcAft>
                <a:spcPts val="0"/>
              </a:spcAft>
              <a:buClr>
                <a:schemeClr val="dk1"/>
              </a:buClr>
              <a:buSzPct val="100000"/>
              <a:buFont typeface="Arial"/>
              <a:buNone/>
            </a:pPr>
            <a:r>
              <a:t/>
            </a:r>
            <a:endParaRPr b="0" i="0" sz="2000" u="none" cap="none" strike="noStrike">
              <a:solidFill>
                <a:schemeClr val="dk1"/>
              </a:solidFill>
              <a:latin typeface="Arial"/>
              <a:ea typeface="Arial"/>
              <a:cs typeface="Arial"/>
              <a:sym typeface="Arial"/>
            </a:endParaRPr>
          </a:p>
        </p:txBody>
      </p:sp>
      <p:sp>
        <p:nvSpPr>
          <p:cNvPr id="210" name="Google Shape;210;p13"/>
          <p:cNvSpPr txBox="1"/>
          <p:nvPr>
            <p:ph idx="12" type="sldNum"/>
          </p:nvPr>
        </p:nvSpPr>
        <p:spPr>
          <a:xfrm>
            <a:off x="914400" y="6246254"/>
            <a:ext cx="631065" cy="29621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s-CL"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pic>
        <p:nvPicPr>
          <p:cNvPr id="211" name="Google Shape;211;p13"/>
          <p:cNvPicPr preferRelativeResize="0"/>
          <p:nvPr/>
        </p:nvPicPr>
        <p:blipFill rotWithShape="1">
          <a:blip r:embed="rId3">
            <a:alphaModFix/>
          </a:blip>
          <a:srcRect b="0" l="0" r="0" t="0"/>
          <a:stretch/>
        </p:blipFill>
        <p:spPr>
          <a:xfrm>
            <a:off x="10542165" y="0"/>
            <a:ext cx="1649835" cy="4060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4"/>
          <p:cNvSpPr txBox="1"/>
          <p:nvPr>
            <p:ph type="title"/>
          </p:nvPr>
        </p:nvSpPr>
        <p:spPr>
          <a:xfrm>
            <a:off x="3645762" y="2627269"/>
            <a:ext cx="4900475" cy="16034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lang="es-CL"/>
              <a:t>EXPOSICIÓN DEL SISTEMA</a:t>
            </a:r>
            <a:endParaRPr/>
          </a:p>
        </p:txBody>
      </p:sp>
      <p:sp>
        <p:nvSpPr>
          <p:cNvPr id="217" name="Google Shape;217;p14"/>
          <p:cNvSpPr txBox="1"/>
          <p:nvPr>
            <p:ph idx="12" type="sldNum"/>
          </p:nvPr>
        </p:nvSpPr>
        <p:spPr>
          <a:xfrm>
            <a:off x="914400" y="6246254"/>
            <a:ext cx="631065" cy="2962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fld id="{00000000-1234-1234-1234-123412341234}" type="slidenum">
              <a:rPr lang="es-CL"/>
              <a:t>‹#›</a:t>
            </a:fld>
            <a:endParaRPr/>
          </a:p>
        </p:txBody>
      </p:sp>
      <p:pic>
        <p:nvPicPr>
          <p:cNvPr id="218" name="Google Shape;218;p14"/>
          <p:cNvPicPr preferRelativeResize="0"/>
          <p:nvPr/>
        </p:nvPicPr>
        <p:blipFill rotWithShape="1">
          <a:blip r:embed="rId3">
            <a:alphaModFix/>
          </a:blip>
          <a:srcRect b="0" l="0" r="0" t="0"/>
          <a:stretch/>
        </p:blipFill>
        <p:spPr>
          <a:xfrm>
            <a:off x="10542165" y="0"/>
            <a:ext cx="1649835" cy="40601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5"/>
          <p:cNvSpPr txBox="1"/>
          <p:nvPr>
            <p:ph type="title"/>
          </p:nvPr>
        </p:nvSpPr>
        <p:spPr>
          <a:xfrm>
            <a:off x="914398" y="365125"/>
            <a:ext cx="10439401" cy="161701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b="0" i="0" lang="es-CL" sz="3200" u="none" cap="none" strike="noStrike">
                <a:solidFill>
                  <a:schemeClr val="dk1"/>
                </a:solidFill>
                <a:latin typeface="Arial"/>
                <a:ea typeface="Arial"/>
                <a:cs typeface="Arial"/>
                <a:sym typeface="Arial"/>
              </a:rPr>
              <a:t>RESULTADOS OBTENIDOS</a:t>
            </a:r>
            <a:br>
              <a:rPr b="0" i="0" lang="es-CL" sz="320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p:txBody>
      </p:sp>
      <p:sp>
        <p:nvSpPr>
          <p:cNvPr id="225" name="Google Shape;225;p15"/>
          <p:cNvSpPr txBox="1"/>
          <p:nvPr>
            <p:ph idx="2" type="body"/>
          </p:nvPr>
        </p:nvSpPr>
        <p:spPr>
          <a:xfrm>
            <a:off x="838200" y="2018120"/>
            <a:ext cx="10439401" cy="374718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None/>
            </a:pPr>
            <a:r>
              <a:rPr b="0" i="0" lang="es-CL" sz="2000" u="none" cap="none" strike="noStrike">
                <a:solidFill>
                  <a:schemeClr val="dk1"/>
                </a:solidFill>
                <a:latin typeface="Arial"/>
                <a:ea typeface="Arial"/>
                <a:cs typeface="Arial"/>
                <a:sym typeface="Arial"/>
              </a:rPr>
              <a:t>SGIDT funciona de forma estable. Ingresa documentos desde correo, ejecuta OCR y validaciones, evita duplicados con hash y guarda todo correctamente. La API REST con JWT es consumida sin problemas por el panel web y la app móvil. Las tareas asíncronas (Celery) y las integraciones con Dropbox/Google operan sin errores, permitiendo explorar y descargar archivos. En el entorno actual, el sistema se levanta limpio y no presenta fallas conocidas.</a:t>
            </a:r>
            <a:endParaRPr b="0" i="0" sz="2000" u="none" cap="none" strike="noStrike">
              <a:solidFill>
                <a:schemeClr val="dk1"/>
              </a:solidFill>
              <a:latin typeface="Arial"/>
              <a:ea typeface="Arial"/>
              <a:cs typeface="Arial"/>
              <a:sym typeface="Arial"/>
            </a:endParaRPr>
          </a:p>
          <a:p>
            <a:pPr indent="0" lvl="0" marL="0" marR="0" rtl="0" algn="l">
              <a:lnSpc>
                <a:spcPct val="90000"/>
              </a:lnSpc>
              <a:spcBef>
                <a:spcPts val="12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226" name="Google Shape;226;p15"/>
          <p:cNvSpPr txBox="1"/>
          <p:nvPr>
            <p:ph idx="12" type="sldNum"/>
          </p:nvPr>
        </p:nvSpPr>
        <p:spPr>
          <a:xfrm>
            <a:off x="914400" y="6246254"/>
            <a:ext cx="631065" cy="29621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s-CL"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pic>
        <p:nvPicPr>
          <p:cNvPr id="227" name="Google Shape;227;p15"/>
          <p:cNvPicPr preferRelativeResize="0"/>
          <p:nvPr/>
        </p:nvPicPr>
        <p:blipFill rotWithShape="1">
          <a:blip r:embed="rId3">
            <a:alphaModFix/>
          </a:blip>
          <a:srcRect b="0" l="0" r="0" t="0"/>
          <a:stretch/>
        </p:blipFill>
        <p:spPr>
          <a:xfrm>
            <a:off x="10542165" y="0"/>
            <a:ext cx="1649835" cy="4060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6"/>
          <p:cNvSpPr txBox="1"/>
          <p:nvPr>
            <p:ph type="title"/>
          </p:nvPr>
        </p:nvSpPr>
        <p:spPr>
          <a:xfrm>
            <a:off x="587400" y="831375"/>
            <a:ext cx="8073900" cy="1067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b="0" i="0" lang="es-CL" sz="3200" u="none" cap="none" strike="noStrike">
                <a:solidFill>
                  <a:schemeClr val="dk1"/>
                </a:solidFill>
                <a:latin typeface="Arial"/>
                <a:ea typeface="Arial"/>
                <a:cs typeface="Arial"/>
                <a:sym typeface="Arial"/>
              </a:rPr>
              <a:t>OBSTÁCULOS PRESENTADOS DURANTE EL DESARROLLO</a:t>
            </a:r>
            <a:br>
              <a:rPr b="0" i="0" lang="es-CL" sz="320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p:txBody>
      </p:sp>
      <p:sp>
        <p:nvSpPr>
          <p:cNvPr id="234" name="Google Shape;234;p16"/>
          <p:cNvSpPr txBox="1"/>
          <p:nvPr>
            <p:ph idx="12" type="sldNum"/>
          </p:nvPr>
        </p:nvSpPr>
        <p:spPr>
          <a:xfrm>
            <a:off x="914400" y="6246254"/>
            <a:ext cx="631065" cy="29621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s-CL"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pic>
        <p:nvPicPr>
          <p:cNvPr id="235" name="Google Shape;235;p16"/>
          <p:cNvPicPr preferRelativeResize="0"/>
          <p:nvPr/>
        </p:nvPicPr>
        <p:blipFill rotWithShape="1">
          <a:blip r:embed="rId3">
            <a:alphaModFix/>
          </a:blip>
          <a:srcRect b="0" l="0" r="0" t="0"/>
          <a:stretch/>
        </p:blipFill>
        <p:spPr>
          <a:xfrm>
            <a:off x="10542165" y="0"/>
            <a:ext cx="1649835" cy="40601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0" name="Shape 240"/>
        <p:cNvGrpSpPr/>
        <p:nvPr/>
      </p:nvGrpSpPr>
      <p:grpSpPr>
        <a:xfrm>
          <a:off x="0" y="0"/>
          <a:ext cx="0" cy="0"/>
          <a:chOff x="0" y="0"/>
          <a:chExt cx="0" cy="0"/>
        </a:xfrm>
      </p:grpSpPr>
      <p:pic>
        <p:nvPicPr>
          <p:cNvPr id="241" name="Google Shape;241;p17"/>
          <p:cNvPicPr preferRelativeResize="0"/>
          <p:nvPr/>
        </p:nvPicPr>
        <p:blipFill rotWithShape="1">
          <a:blip r:embed="rId3">
            <a:alphaModFix/>
          </a:blip>
          <a:srcRect b="0" l="4151" r="18576" t="0"/>
          <a:stretch/>
        </p:blipFill>
        <p:spPr>
          <a:xfrm flipH="1">
            <a:off x="0" y="0"/>
            <a:ext cx="5181600" cy="6858000"/>
          </a:xfrm>
          <a:prstGeom prst="rect">
            <a:avLst/>
          </a:prstGeom>
          <a:noFill/>
          <a:ln>
            <a:noFill/>
          </a:ln>
        </p:spPr>
      </p:pic>
      <p:sp>
        <p:nvSpPr>
          <p:cNvPr id="242" name="Google Shape;242;p17"/>
          <p:cNvSpPr txBox="1"/>
          <p:nvPr>
            <p:ph type="title"/>
          </p:nvPr>
        </p:nvSpPr>
        <p:spPr>
          <a:xfrm>
            <a:off x="6091515" y="374090"/>
            <a:ext cx="5057104" cy="362498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lt1"/>
              </a:buClr>
              <a:buSzPts val="4800"/>
              <a:buFont typeface="Arial"/>
              <a:buNone/>
            </a:pPr>
            <a:r>
              <a:rPr b="0" i="0" lang="es-CL" sz="4800" u="none" cap="none" strike="noStrike">
                <a:solidFill>
                  <a:schemeClr val="lt1"/>
                </a:solidFill>
                <a:latin typeface="Arial"/>
                <a:ea typeface="Arial"/>
                <a:cs typeface="Arial"/>
                <a:sym typeface="Arial"/>
              </a:rPr>
              <a:t>PREGUNTAS DE LA COMISIÓN</a:t>
            </a:r>
            <a:endParaRPr/>
          </a:p>
        </p:txBody>
      </p:sp>
      <p:pic>
        <p:nvPicPr>
          <p:cNvPr descr="Duoclaboral.cl la bolsa de empleo exclusiva para técnicos y profesionales  de Duoc UC" id="243" name="Google Shape;243;p17"/>
          <p:cNvPicPr preferRelativeResize="0"/>
          <p:nvPr/>
        </p:nvPicPr>
        <p:blipFill rotWithShape="1">
          <a:blip r:embed="rId4">
            <a:alphaModFix/>
          </a:blip>
          <a:srcRect b="0" l="0" r="0" t="0"/>
          <a:stretch/>
        </p:blipFill>
        <p:spPr>
          <a:xfrm>
            <a:off x="10698990" y="72871"/>
            <a:ext cx="1419030" cy="3181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566752" y="430943"/>
            <a:ext cx="6072326" cy="812483"/>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Arial"/>
              <a:buNone/>
            </a:pPr>
            <a:r>
              <a:rPr b="0" i="0" lang="es-CL" sz="3200" u="none" cap="none" strike="noStrike">
                <a:solidFill>
                  <a:schemeClr val="dk1"/>
                </a:solidFill>
                <a:latin typeface="Arial"/>
                <a:ea typeface="Arial"/>
                <a:cs typeface="Arial"/>
                <a:sym typeface="Arial"/>
              </a:rPr>
              <a:t>INTEGRANTES DEL PROYECTO</a:t>
            </a:r>
            <a:endParaRPr/>
          </a:p>
        </p:txBody>
      </p:sp>
      <p:grpSp>
        <p:nvGrpSpPr>
          <p:cNvPr id="100" name="Google Shape;100;p2"/>
          <p:cNvGrpSpPr/>
          <p:nvPr/>
        </p:nvGrpSpPr>
        <p:grpSpPr>
          <a:xfrm>
            <a:off x="477975" y="1603489"/>
            <a:ext cx="6419974" cy="3496180"/>
            <a:chOff x="0" y="0"/>
            <a:chExt cx="6419974" cy="3496180"/>
          </a:xfrm>
        </p:grpSpPr>
        <p:sp>
          <p:nvSpPr>
            <p:cNvPr id="101" name="Google Shape;101;p2"/>
            <p:cNvSpPr/>
            <p:nvPr/>
          </p:nvSpPr>
          <p:spPr>
            <a:xfrm>
              <a:off x="0" y="0"/>
              <a:ext cx="6419974" cy="1092556"/>
            </a:xfrm>
            <a:prstGeom prst="roundRect">
              <a:avLst>
                <a:gd fmla="val 10000" name="adj"/>
              </a:avLst>
            </a:prstGeom>
            <a:gradFill>
              <a:gsLst>
                <a:gs pos="0">
                  <a:schemeClr val="lt1"/>
                </a:gs>
                <a:gs pos="50000">
                  <a:schemeClr val="lt1"/>
                </a:gs>
                <a:gs pos="100000">
                  <a:srgbClr val="E1E1E1"/>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txBox="1"/>
            <p:nvPr/>
          </p:nvSpPr>
          <p:spPr>
            <a:xfrm>
              <a:off x="1393250" y="0"/>
              <a:ext cx="5026723" cy="1092556"/>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Arial"/>
                <a:buNone/>
              </a:pPr>
              <a:r>
                <a:rPr b="1" i="0" lang="es-CL" sz="1500" u="none" cap="none" strike="noStrike">
                  <a:solidFill>
                    <a:schemeClr val="dk1"/>
                  </a:solidFill>
                  <a:latin typeface="Arial"/>
                  <a:ea typeface="Arial"/>
                  <a:cs typeface="Arial"/>
                  <a:sym typeface="Arial"/>
                </a:rPr>
                <a:t>Nicolás Cerón</a:t>
              </a:r>
              <a:endParaRPr b="0" i="0" sz="1500" u="none" cap="none" strike="noStrike">
                <a:solidFill>
                  <a:schemeClr val="dk1"/>
                </a:solidFill>
                <a:latin typeface="Arial"/>
                <a:ea typeface="Arial"/>
                <a:cs typeface="Arial"/>
                <a:sym typeface="Arial"/>
              </a:endParaRPr>
            </a:p>
            <a:p>
              <a:pPr indent="-114300" lvl="1" marL="114300" marR="0" rtl="0" algn="l">
                <a:lnSpc>
                  <a:spcPct val="90000"/>
                </a:lnSpc>
                <a:spcBef>
                  <a:spcPts val="525"/>
                </a:spcBef>
                <a:spcAft>
                  <a:spcPts val="0"/>
                </a:spcAft>
                <a:buClr>
                  <a:schemeClr val="dk1"/>
                </a:buClr>
                <a:buSzPts val="1200"/>
                <a:buFont typeface="Arial"/>
                <a:buChar char="•"/>
              </a:pPr>
              <a:r>
                <a:rPr b="1" i="0" lang="es-CL" sz="1200" u="none" cap="none" strike="noStrike">
                  <a:solidFill>
                    <a:schemeClr val="dk1"/>
                  </a:solidFill>
                  <a:latin typeface="Arial"/>
                  <a:ea typeface="Arial"/>
                  <a:cs typeface="Arial"/>
                  <a:sym typeface="Arial"/>
                </a:rPr>
                <a:t>Backend Lead &amp; Project Manager</a:t>
              </a:r>
              <a:endParaRPr b="0" i="0" sz="1200" u="none" cap="none" strike="noStrike">
                <a:solidFill>
                  <a:schemeClr val="dk1"/>
                </a:solidFill>
                <a:latin typeface="Arial"/>
                <a:ea typeface="Arial"/>
                <a:cs typeface="Arial"/>
                <a:sym typeface="Arial"/>
              </a:endParaRPr>
            </a:p>
            <a:p>
              <a:pPr indent="-114300" lvl="1" marL="114300" marR="0" rtl="0" algn="l">
                <a:lnSpc>
                  <a:spcPct val="90000"/>
                </a:lnSpc>
                <a:spcBef>
                  <a:spcPts val="18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Django/DRF, integración OCR/SII, Base de Datos, Docker</a:t>
              </a:r>
              <a:r>
                <a:rPr lang="es-CL" sz="1200">
                  <a:solidFill>
                    <a:schemeClr val="dk1"/>
                  </a:solidFill>
                </a:rPr>
                <a:t> </a:t>
              </a:r>
              <a:r>
                <a:rPr b="0" i="0" lang="es-CL" sz="1200" u="none" cap="none" strike="noStrike">
                  <a:solidFill>
                    <a:schemeClr val="dk1"/>
                  </a:solidFill>
                  <a:latin typeface="Arial"/>
                  <a:ea typeface="Arial"/>
                  <a:cs typeface="Arial"/>
                  <a:sym typeface="Arial"/>
                </a:rPr>
                <a:t>Coordinación y supervisión global del proyecto.</a:t>
              </a:r>
              <a:endParaRPr b="0" i="0" sz="1200" u="none" cap="none" strike="noStrike">
                <a:solidFill>
                  <a:schemeClr val="dk1"/>
                </a:solidFill>
                <a:latin typeface="Arial"/>
                <a:ea typeface="Arial"/>
                <a:cs typeface="Arial"/>
                <a:sym typeface="Arial"/>
              </a:endParaRPr>
            </a:p>
          </p:txBody>
        </p:sp>
        <p:sp>
          <p:nvSpPr>
            <p:cNvPr id="103" name="Google Shape;103;p2"/>
            <p:cNvSpPr/>
            <p:nvPr/>
          </p:nvSpPr>
          <p:spPr>
            <a:xfrm>
              <a:off x="109255" y="109255"/>
              <a:ext cx="1283994" cy="874045"/>
            </a:xfrm>
            <a:prstGeom prst="roundRect">
              <a:avLst>
                <a:gd fmla="val 10000" name="adj"/>
              </a:avLst>
            </a:prstGeom>
            <a:blipFill rotWithShape="1">
              <a:blip r:embed="rId3">
                <a:alphaModFix/>
              </a:blip>
              <a:stretch>
                <a:fillRect b="-19998" l="0" r="0" t="-19998"/>
              </a:stretch>
            </a:blip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p:nvPr/>
          </p:nvSpPr>
          <p:spPr>
            <a:xfrm>
              <a:off x="0" y="1201812"/>
              <a:ext cx="6419974" cy="1092556"/>
            </a:xfrm>
            <a:prstGeom prst="roundRect">
              <a:avLst>
                <a:gd fmla="val 10000" name="adj"/>
              </a:avLst>
            </a:prstGeom>
            <a:gradFill>
              <a:gsLst>
                <a:gs pos="0">
                  <a:schemeClr val="lt1"/>
                </a:gs>
                <a:gs pos="50000">
                  <a:schemeClr val="lt1"/>
                </a:gs>
                <a:gs pos="100000">
                  <a:srgbClr val="E1E1E1"/>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txBox="1"/>
            <p:nvPr/>
          </p:nvSpPr>
          <p:spPr>
            <a:xfrm>
              <a:off x="1393250" y="1201812"/>
              <a:ext cx="5026723" cy="1092556"/>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Arial"/>
                <a:buNone/>
              </a:pPr>
              <a:r>
                <a:rPr b="1" i="0" lang="es-CL" sz="1500" u="none" cap="none" strike="noStrike">
                  <a:solidFill>
                    <a:schemeClr val="dk1"/>
                  </a:solidFill>
                  <a:latin typeface="Arial"/>
                  <a:ea typeface="Arial"/>
                  <a:cs typeface="Arial"/>
                  <a:sym typeface="Arial"/>
                </a:rPr>
                <a:t>Benjamín Barraza</a:t>
              </a:r>
              <a:endParaRPr b="0" i="0" sz="1500" u="none" cap="none" strike="noStrike">
                <a:solidFill>
                  <a:schemeClr val="dk1"/>
                </a:solidFill>
                <a:latin typeface="Arial"/>
                <a:ea typeface="Arial"/>
                <a:cs typeface="Arial"/>
                <a:sym typeface="Arial"/>
              </a:endParaRPr>
            </a:p>
            <a:p>
              <a:pPr indent="-114300" lvl="1" marL="114300" marR="0" rtl="0" algn="l">
                <a:lnSpc>
                  <a:spcPct val="90000"/>
                </a:lnSpc>
                <a:spcBef>
                  <a:spcPts val="525"/>
                </a:spcBef>
                <a:spcAft>
                  <a:spcPts val="0"/>
                </a:spcAft>
                <a:buClr>
                  <a:schemeClr val="dk1"/>
                </a:buClr>
                <a:buSzPts val="1200"/>
                <a:buFont typeface="Arial"/>
                <a:buChar char="•"/>
              </a:pPr>
              <a:r>
                <a:rPr b="1" i="0" lang="es-CL" sz="1200" u="none" cap="none" strike="noStrike">
                  <a:solidFill>
                    <a:schemeClr val="dk1"/>
                  </a:solidFill>
                  <a:latin typeface="Arial"/>
                  <a:ea typeface="Arial"/>
                  <a:cs typeface="Arial"/>
                  <a:sym typeface="Arial"/>
                </a:rPr>
                <a:t>Frontend Developer</a:t>
              </a:r>
              <a:endParaRPr b="0" i="0" sz="1200" u="none" cap="none" strike="noStrike">
                <a:solidFill>
                  <a:schemeClr val="dk1"/>
                </a:solidFill>
                <a:latin typeface="Arial"/>
                <a:ea typeface="Arial"/>
                <a:cs typeface="Arial"/>
                <a:sym typeface="Arial"/>
              </a:endParaRPr>
            </a:p>
            <a:p>
              <a:pPr indent="-114300" lvl="1" marL="114300" marR="0" rtl="0" algn="l">
                <a:lnSpc>
                  <a:spcPct val="90000"/>
                </a:lnSpc>
                <a:spcBef>
                  <a:spcPts val="18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Panel de control, tablas, reportes, UI/UX. </a:t>
              </a:r>
              <a:r>
                <a:rPr lang="es-CL" sz="1200">
                  <a:solidFill>
                    <a:schemeClr val="dk1"/>
                  </a:solidFill>
                </a:rPr>
                <a:t>Docker, </a:t>
              </a:r>
              <a:r>
                <a:rPr b="0" i="0" lang="es-CL" sz="1200" u="none" cap="none" strike="noStrike">
                  <a:solidFill>
                    <a:schemeClr val="dk1"/>
                  </a:solidFill>
                  <a:latin typeface="Arial"/>
                  <a:ea typeface="Arial"/>
                  <a:cs typeface="Arial"/>
                  <a:sym typeface="Arial"/>
                </a:rPr>
                <a:t>Consumo de API y optimización de la experiencia.</a:t>
              </a:r>
              <a:endParaRPr b="0" i="0" sz="1200" u="none" cap="none" strike="noStrike">
                <a:solidFill>
                  <a:schemeClr val="dk1"/>
                </a:solidFill>
                <a:latin typeface="Arial"/>
                <a:ea typeface="Arial"/>
                <a:cs typeface="Arial"/>
                <a:sym typeface="Arial"/>
              </a:endParaRPr>
            </a:p>
          </p:txBody>
        </p:sp>
        <p:sp>
          <p:nvSpPr>
            <p:cNvPr id="106" name="Google Shape;106;p2"/>
            <p:cNvSpPr/>
            <p:nvPr/>
          </p:nvSpPr>
          <p:spPr>
            <a:xfrm>
              <a:off x="109255" y="1311067"/>
              <a:ext cx="1283994" cy="874045"/>
            </a:xfrm>
            <a:prstGeom prst="roundRect">
              <a:avLst>
                <a:gd fmla="val 10000" name="adj"/>
              </a:avLst>
            </a:prstGeom>
            <a:blipFill rotWithShape="1">
              <a:blip r:embed="rId3">
                <a:alphaModFix/>
              </a:blip>
              <a:stretch>
                <a:fillRect b="-19998" l="0" r="0" t="-19998"/>
              </a:stretch>
            </a:blip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p:nvPr/>
          </p:nvSpPr>
          <p:spPr>
            <a:xfrm>
              <a:off x="0" y="2403624"/>
              <a:ext cx="6419974" cy="1092556"/>
            </a:xfrm>
            <a:prstGeom prst="roundRect">
              <a:avLst>
                <a:gd fmla="val 10000" name="adj"/>
              </a:avLst>
            </a:prstGeom>
            <a:gradFill>
              <a:gsLst>
                <a:gs pos="0">
                  <a:schemeClr val="lt1"/>
                </a:gs>
                <a:gs pos="50000">
                  <a:schemeClr val="lt1"/>
                </a:gs>
                <a:gs pos="100000">
                  <a:srgbClr val="E1E1E1"/>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txBox="1"/>
            <p:nvPr/>
          </p:nvSpPr>
          <p:spPr>
            <a:xfrm>
              <a:off x="1393250" y="2403624"/>
              <a:ext cx="5026723" cy="1092556"/>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lt1"/>
                </a:buClr>
                <a:buSzPts val="1500"/>
                <a:buFont typeface="Arial"/>
                <a:buNone/>
              </a:pPr>
              <a:r>
                <a:rPr b="1" i="0" lang="es-CL" sz="1500" u="none" cap="none" strike="noStrike">
                  <a:solidFill>
                    <a:schemeClr val="dk1"/>
                  </a:solidFill>
                  <a:latin typeface="Arial"/>
                  <a:ea typeface="Arial"/>
                  <a:cs typeface="Arial"/>
                  <a:sym typeface="Arial"/>
                </a:rPr>
                <a:t>Claudio Tobar</a:t>
              </a:r>
              <a:endParaRPr b="0" i="0" sz="1500" u="none" cap="none" strike="noStrike">
                <a:solidFill>
                  <a:schemeClr val="dk1"/>
                </a:solidFill>
                <a:latin typeface="Arial"/>
                <a:ea typeface="Arial"/>
                <a:cs typeface="Arial"/>
                <a:sym typeface="Arial"/>
              </a:endParaRPr>
            </a:p>
            <a:p>
              <a:pPr indent="-114300" lvl="1" marL="114300" marR="0" rtl="0" algn="l">
                <a:lnSpc>
                  <a:spcPct val="90000"/>
                </a:lnSpc>
                <a:spcBef>
                  <a:spcPts val="525"/>
                </a:spcBef>
                <a:spcAft>
                  <a:spcPts val="0"/>
                </a:spcAft>
                <a:buClr>
                  <a:schemeClr val="dk1"/>
                </a:buClr>
                <a:buSzPts val="1200"/>
                <a:buFont typeface="Arial"/>
                <a:buChar char="•"/>
              </a:pPr>
              <a:r>
                <a:rPr b="1" i="0" lang="es-CL" sz="1200" u="none" cap="none" strike="noStrike">
                  <a:solidFill>
                    <a:schemeClr val="dk1"/>
                  </a:solidFill>
                  <a:latin typeface="Arial"/>
                  <a:ea typeface="Arial"/>
                  <a:cs typeface="Arial"/>
                  <a:sym typeface="Arial"/>
                </a:rPr>
                <a:t>Support &amp; QA </a:t>
              </a:r>
              <a:endParaRPr b="0" i="0" sz="1200" u="none" cap="none" strike="noStrike">
                <a:solidFill>
                  <a:schemeClr val="dk1"/>
                </a:solidFill>
                <a:latin typeface="Arial"/>
                <a:ea typeface="Arial"/>
                <a:cs typeface="Arial"/>
                <a:sym typeface="Arial"/>
              </a:endParaRPr>
            </a:p>
            <a:p>
              <a:pPr indent="-114300" lvl="1" marL="114300" marR="0" rtl="0" algn="l">
                <a:lnSpc>
                  <a:spcPct val="90000"/>
                </a:lnSpc>
                <a:spcBef>
                  <a:spcPts val="18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Frontend (componentes, estilo, integración). Pruebas funcionales, casos de prueba, reporte de bugs, verificación de criterios de aceptación. Integración AI</a:t>
              </a:r>
              <a:endParaRPr b="0" i="0" sz="1200" u="none" cap="none" strike="noStrike">
                <a:solidFill>
                  <a:schemeClr val="dk1"/>
                </a:solidFill>
                <a:latin typeface="Arial"/>
                <a:ea typeface="Arial"/>
                <a:cs typeface="Arial"/>
                <a:sym typeface="Arial"/>
              </a:endParaRPr>
            </a:p>
          </p:txBody>
        </p:sp>
        <p:sp>
          <p:nvSpPr>
            <p:cNvPr id="109" name="Google Shape;109;p2"/>
            <p:cNvSpPr/>
            <p:nvPr/>
          </p:nvSpPr>
          <p:spPr>
            <a:xfrm>
              <a:off x="109255" y="2512880"/>
              <a:ext cx="1283994" cy="874045"/>
            </a:xfrm>
            <a:prstGeom prst="roundRect">
              <a:avLst>
                <a:gd fmla="val 10000" name="adj"/>
              </a:avLst>
            </a:prstGeom>
            <a:blipFill rotWithShape="1">
              <a:blip r:embed="rId3">
                <a:alphaModFix/>
              </a:blip>
              <a:stretch>
                <a:fillRect b="-19998" l="0" r="0" t="-19998"/>
              </a:stretch>
            </a:blip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2"/>
          <p:cNvGrpSpPr/>
          <p:nvPr/>
        </p:nvGrpSpPr>
        <p:grpSpPr>
          <a:xfrm>
            <a:off x="452919" y="5334501"/>
            <a:ext cx="6419974" cy="1096198"/>
            <a:chOff x="-2433094" y="4855403"/>
            <a:chExt cx="6419974" cy="1096198"/>
          </a:xfrm>
        </p:grpSpPr>
        <p:sp>
          <p:nvSpPr>
            <p:cNvPr id="111" name="Google Shape;111;p2"/>
            <p:cNvSpPr/>
            <p:nvPr/>
          </p:nvSpPr>
          <p:spPr>
            <a:xfrm>
              <a:off x="-2433094" y="4859045"/>
              <a:ext cx="6419974" cy="1092556"/>
            </a:xfrm>
            <a:prstGeom prst="roundRect">
              <a:avLst>
                <a:gd fmla="val 10000" name="adj"/>
              </a:avLst>
            </a:prstGeom>
            <a:gradFill>
              <a:gsLst>
                <a:gs pos="0">
                  <a:schemeClr val="lt1"/>
                </a:gs>
                <a:gs pos="50000">
                  <a:schemeClr val="lt1"/>
                </a:gs>
                <a:gs pos="100000">
                  <a:srgbClr val="E1E1E1"/>
                </a:gs>
              </a:gsLst>
              <a:lin ang="5400000" scaled="0"/>
            </a:gradFill>
            <a:ln>
              <a:noFill/>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2"/>
            <p:cNvSpPr txBox="1"/>
            <p:nvPr/>
          </p:nvSpPr>
          <p:spPr>
            <a:xfrm>
              <a:off x="-1039843" y="4855403"/>
              <a:ext cx="5026723" cy="1092556"/>
            </a:xfrm>
            <a:prstGeom prst="rect">
              <a:avLst/>
            </a:prstGeom>
            <a:noFill/>
            <a:ln>
              <a:noFill/>
            </a:ln>
          </p:spPr>
          <p:txBody>
            <a:bodyPr anchorCtr="0" anchor="t" bIns="57150" lIns="57150" spcFirstLastPara="1" rIns="57150" wrap="square" tIns="57150">
              <a:noAutofit/>
            </a:bodyPr>
            <a:lstStyle/>
            <a:p>
              <a:pPr indent="0" lvl="0" marL="0" marR="0" rtl="0" algn="l">
                <a:lnSpc>
                  <a:spcPct val="90000"/>
                </a:lnSpc>
                <a:spcBef>
                  <a:spcPts val="0"/>
                </a:spcBef>
                <a:spcAft>
                  <a:spcPts val="0"/>
                </a:spcAft>
                <a:buClr>
                  <a:schemeClr val="dk1"/>
                </a:buClr>
                <a:buSzPts val="1500"/>
                <a:buFont typeface="Arial"/>
                <a:buNone/>
              </a:pPr>
              <a:r>
                <a:rPr b="1" lang="es-CL" sz="1500">
                  <a:solidFill>
                    <a:schemeClr val="dk1"/>
                  </a:solidFill>
                  <a:latin typeface="Arial"/>
                  <a:ea typeface="Arial"/>
                  <a:cs typeface="Arial"/>
                  <a:sym typeface="Arial"/>
                </a:rPr>
                <a:t>Ignacio Brito</a:t>
              </a:r>
              <a:endParaRPr sz="1500">
                <a:solidFill>
                  <a:schemeClr val="dk1"/>
                </a:solidFill>
                <a:latin typeface="Arial"/>
                <a:ea typeface="Arial"/>
                <a:cs typeface="Arial"/>
                <a:sym typeface="Arial"/>
              </a:endParaRPr>
            </a:p>
            <a:p>
              <a:pPr indent="-114300" lvl="1" marL="114300" marR="0" rtl="0" algn="l">
                <a:lnSpc>
                  <a:spcPct val="90000"/>
                </a:lnSpc>
                <a:spcBef>
                  <a:spcPts val="525"/>
                </a:spcBef>
                <a:spcAft>
                  <a:spcPts val="0"/>
                </a:spcAft>
                <a:buClr>
                  <a:schemeClr val="dk1"/>
                </a:buClr>
                <a:buSzPts val="1200"/>
                <a:buFont typeface="Arial"/>
                <a:buChar char="•"/>
              </a:pPr>
              <a:r>
                <a:rPr b="1" i="0" lang="es-CL" sz="1200" u="none" cap="none" strike="noStrike">
                  <a:solidFill>
                    <a:schemeClr val="dk1"/>
                  </a:solidFill>
                  <a:latin typeface="Arial"/>
                  <a:ea typeface="Arial"/>
                  <a:cs typeface="Arial"/>
                  <a:sym typeface="Arial"/>
                </a:rPr>
                <a:t>Support &amp; QA </a:t>
              </a:r>
              <a:endParaRPr b="0" i="0" sz="1200" u="none" cap="none" strike="noStrike">
                <a:solidFill>
                  <a:schemeClr val="dk1"/>
                </a:solidFill>
                <a:latin typeface="Arial"/>
                <a:ea typeface="Arial"/>
                <a:cs typeface="Arial"/>
                <a:sym typeface="Arial"/>
              </a:endParaRPr>
            </a:p>
            <a:p>
              <a:pPr indent="-114300" lvl="1" marL="114300" marR="0" rtl="0" algn="l">
                <a:lnSpc>
                  <a:spcPct val="90000"/>
                </a:lnSpc>
                <a:spcBef>
                  <a:spcPts val="180"/>
                </a:spcBef>
                <a:spcAft>
                  <a:spcPts val="0"/>
                </a:spcAft>
                <a:buClr>
                  <a:schemeClr val="dk1"/>
                </a:buClr>
                <a:buSzPts val="1200"/>
                <a:buFont typeface="Arial"/>
                <a:buChar char="•"/>
              </a:pPr>
              <a:r>
                <a:rPr b="0" i="0" lang="es-CL" sz="1200" u="none" cap="none" strike="noStrike">
                  <a:solidFill>
                    <a:schemeClr val="dk1"/>
                  </a:solidFill>
                  <a:latin typeface="Arial"/>
                  <a:ea typeface="Arial"/>
                  <a:cs typeface="Arial"/>
                  <a:sym typeface="Arial"/>
                </a:rPr>
                <a:t>Frontend (componentes, estilo, integración). Pruebas funcionales, casos de prueba, reporte de bugs, verificación de criterios de aceptación. Integración A</a:t>
              </a:r>
              <a:r>
                <a:rPr lang="es-CL" sz="1200">
                  <a:solidFill>
                    <a:schemeClr val="dk1"/>
                  </a:solidFill>
                </a:rPr>
                <a:t>PI</a:t>
              </a:r>
              <a:endParaRPr b="0" i="0" sz="1200" u="none" cap="none" strike="noStrike">
                <a:solidFill>
                  <a:schemeClr val="dk1"/>
                </a:solidFill>
                <a:latin typeface="Arial"/>
                <a:ea typeface="Arial"/>
                <a:cs typeface="Arial"/>
                <a:sym typeface="Arial"/>
              </a:endParaRPr>
            </a:p>
          </p:txBody>
        </p:sp>
      </p:grpSp>
      <p:sp>
        <p:nvSpPr>
          <p:cNvPr id="113" name="Google Shape;113;p2"/>
          <p:cNvSpPr/>
          <p:nvPr/>
        </p:nvSpPr>
        <p:spPr>
          <a:xfrm>
            <a:off x="562176" y="5443756"/>
            <a:ext cx="1283994" cy="874045"/>
          </a:xfrm>
          <a:prstGeom prst="roundRect">
            <a:avLst>
              <a:gd fmla="val 10000" name="adj"/>
            </a:avLst>
          </a:prstGeom>
          <a:blipFill rotWithShape="1">
            <a:blip r:embed="rId3">
              <a:alphaModFix/>
            </a:blip>
            <a:stretch>
              <a:fillRect b="-19998" l="0" r="0" t="-19998"/>
            </a:stretch>
          </a:blipFill>
          <a:ln>
            <a:noFill/>
          </a:ln>
          <a:effectLst>
            <a:outerShdw blurRad="57150" rotWithShape="0" algn="ctr" dir="5400000" dist="19050">
              <a:srgbClr val="000000">
                <a:alpha val="6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pic>
        <p:nvPicPr>
          <p:cNvPr id="114" name="Google Shape;114;p2"/>
          <p:cNvPicPr preferRelativeResize="0"/>
          <p:nvPr/>
        </p:nvPicPr>
        <p:blipFill rotWithShape="1">
          <a:blip r:embed="rId4">
            <a:alphaModFix/>
          </a:blip>
          <a:srcRect b="0" l="0" r="0" t="0"/>
          <a:stretch/>
        </p:blipFill>
        <p:spPr>
          <a:xfrm>
            <a:off x="10542165" y="0"/>
            <a:ext cx="1649835" cy="4060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3564466" y="2718076"/>
            <a:ext cx="5063067" cy="1421847"/>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lt1"/>
              </a:buClr>
              <a:buSzPts val="4800"/>
              <a:buFont typeface="Arial"/>
              <a:buNone/>
            </a:pPr>
            <a:r>
              <a:rPr b="0" i="0" lang="es-CL" sz="4800" u="none" cap="none" strike="noStrike">
                <a:solidFill>
                  <a:schemeClr val="lt1"/>
                </a:solidFill>
                <a:latin typeface="Arial"/>
                <a:ea typeface="Arial"/>
                <a:cs typeface="Arial"/>
                <a:sym typeface="Arial"/>
              </a:rPr>
              <a:t>DESCRIPCIÓN DEL PROYECTO</a:t>
            </a:r>
            <a:endParaRPr/>
          </a:p>
        </p:txBody>
      </p:sp>
      <p:pic>
        <p:nvPicPr>
          <p:cNvPr descr="Duoclaboral.cl la bolsa de empleo exclusiva para técnicos y profesionales  de Duoc UC" id="121" name="Google Shape;121;p3"/>
          <p:cNvPicPr preferRelativeResize="0"/>
          <p:nvPr/>
        </p:nvPicPr>
        <p:blipFill rotWithShape="1">
          <a:blip r:embed="rId3">
            <a:alphaModFix/>
          </a:blip>
          <a:srcRect b="0" l="0" r="0" t="0"/>
          <a:stretch/>
        </p:blipFill>
        <p:spPr>
          <a:xfrm>
            <a:off x="10698990" y="72871"/>
            <a:ext cx="1419030" cy="3181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914399" y="365125"/>
            <a:ext cx="7273637" cy="16465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b="0" i="0" lang="es-CL" sz="3200" u="none" cap="none" strike="noStrike">
                <a:solidFill>
                  <a:schemeClr val="dk1"/>
                </a:solidFill>
                <a:latin typeface="Arial"/>
                <a:ea typeface="Arial"/>
                <a:cs typeface="Arial"/>
                <a:sym typeface="Arial"/>
              </a:rPr>
              <a:t>PROBLEMA O DOLOR</a:t>
            </a:r>
            <a:br>
              <a:rPr b="0" i="0" lang="es-CL" sz="320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p:txBody>
      </p:sp>
      <p:sp>
        <p:nvSpPr>
          <p:cNvPr id="128" name="Google Shape;128;p4"/>
          <p:cNvSpPr txBox="1"/>
          <p:nvPr>
            <p:ph idx="1" type="body"/>
          </p:nvPr>
        </p:nvSpPr>
        <p:spPr>
          <a:xfrm>
            <a:off x="914399" y="2011363"/>
            <a:ext cx="7526868" cy="4155757"/>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None/>
            </a:pPr>
            <a:r>
              <a:rPr b="0" i="0" lang="es-CL" sz="2000" u="none" cap="none" strike="noStrike">
                <a:solidFill>
                  <a:schemeClr val="dk1"/>
                </a:solidFill>
                <a:latin typeface="Arial"/>
                <a:ea typeface="Arial"/>
                <a:cs typeface="Arial"/>
                <a:sym typeface="Arial"/>
              </a:rPr>
              <a:t>Actualmente, pequeñas y medianas Pymes enfrentan un desafío operativo en la gestión de sus Documentos Tributarios Electrónicos. La problemática central radica en la recepción de estos documentos, que llegan por múltiples canales como correos electrónicos, el portal del Servicio de Impuestos Internos (SII) y plataformas de proveedores. Esta dispersión obliga a las empresas a invertir una cantidad significativa de tiempo en procesos manuales de clasificación, validación y archivo. Dicha dependencia del manejo manual no solo es ineficiente, sino que además eleva exponencialmente el riesgo de error humano, lo que deriva en consecuencias severas como multas, observaciones del SII, duplicidad de documentos y el extravío de información tributaria esencial.</a:t>
            </a:r>
            <a:endParaRPr b="0" i="0" sz="2000" u="sng" cap="none" strike="noStrike">
              <a:solidFill>
                <a:schemeClr val="dk1"/>
              </a:solidFill>
              <a:latin typeface="Arial"/>
              <a:ea typeface="Arial"/>
              <a:cs typeface="Arial"/>
              <a:sym typeface="Arial"/>
            </a:endParaRPr>
          </a:p>
          <a:p>
            <a:pPr indent="0" lvl="0" marL="0" marR="0" rtl="0" algn="l">
              <a:lnSpc>
                <a:spcPct val="90000"/>
              </a:lnSpc>
              <a:spcBef>
                <a:spcPts val="12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29" name="Google Shape;129;p4"/>
          <p:cNvSpPr txBox="1"/>
          <p:nvPr>
            <p:ph idx="12" type="sldNum"/>
          </p:nvPr>
        </p:nvSpPr>
        <p:spPr>
          <a:xfrm>
            <a:off x="914400" y="6246254"/>
            <a:ext cx="631065" cy="29621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s-CL"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pic>
        <p:nvPicPr>
          <p:cNvPr id="130" name="Google Shape;130;p4"/>
          <p:cNvPicPr preferRelativeResize="0"/>
          <p:nvPr/>
        </p:nvPicPr>
        <p:blipFill rotWithShape="1">
          <a:blip r:embed="rId3">
            <a:alphaModFix/>
          </a:blip>
          <a:srcRect b="0" l="0" r="0" t="0"/>
          <a:stretch/>
        </p:blipFill>
        <p:spPr>
          <a:xfrm>
            <a:off x="10542165" y="0"/>
            <a:ext cx="1649835" cy="4060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type="title"/>
          </p:nvPr>
        </p:nvSpPr>
        <p:spPr>
          <a:xfrm>
            <a:off x="914399" y="365125"/>
            <a:ext cx="7273637" cy="164655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b="0" i="0" lang="es-CL" sz="3200" u="none" cap="none" strike="noStrike">
                <a:solidFill>
                  <a:schemeClr val="dk1"/>
                </a:solidFill>
                <a:latin typeface="Arial"/>
                <a:ea typeface="Arial"/>
                <a:cs typeface="Arial"/>
                <a:sym typeface="Arial"/>
              </a:rPr>
              <a:t>PROPUESTA DE SOLUCIÓN</a:t>
            </a:r>
            <a:br>
              <a:rPr b="0" i="0" lang="es-CL" sz="3200" u="none" cap="none" strike="noStrike">
                <a:solidFill>
                  <a:schemeClr val="dk1"/>
                </a:solidFill>
                <a:latin typeface="Arial"/>
                <a:ea typeface="Arial"/>
                <a:cs typeface="Arial"/>
                <a:sym typeface="Arial"/>
              </a:rPr>
            </a:br>
            <a:r>
              <a:rPr b="0" i="0" lang="es-CL" sz="3200" u="none" cap="none" strike="noStrike">
                <a:solidFill>
                  <a:schemeClr val="dk1"/>
                </a:solidFill>
                <a:latin typeface="Arial"/>
                <a:ea typeface="Arial"/>
                <a:cs typeface="Arial"/>
                <a:sym typeface="Arial"/>
              </a:rPr>
              <a:t> </a:t>
            </a:r>
            <a:endParaRPr/>
          </a:p>
        </p:txBody>
      </p:sp>
      <p:sp>
        <p:nvSpPr>
          <p:cNvPr id="137" name="Google Shape;137;p5"/>
          <p:cNvSpPr txBox="1"/>
          <p:nvPr>
            <p:ph idx="1" type="body"/>
          </p:nvPr>
        </p:nvSpPr>
        <p:spPr>
          <a:xfrm>
            <a:off x="914399" y="2011363"/>
            <a:ext cx="7526868" cy="4155757"/>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dk1"/>
              </a:buClr>
              <a:buSzPts val="2000"/>
              <a:buFont typeface="Arial"/>
              <a:buNone/>
            </a:pPr>
            <a:r>
              <a:rPr b="0" i="0" lang="es-CL" sz="2000" u="none" cap="none" strike="noStrike">
                <a:solidFill>
                  <a:schemeClr val="dk1"/>
                </a:solidFill>
                <a:latin typeface="Arial"/>
                <a:ea typeface="Arial"/>
                <a:cs typeface="Arial"/>
                <a:sym typeface="Arial"/>
              </a:rPr>
              <a:t>SGIDT (Sistema de Gestión Inteligente de DTE) se presenta como una plataforma de arquitectura API-first diseñada para transformar la gestión de Documentos Tributarios Electrónicos (DTE) en las PYMEs. Su funcionalidad central es la centralización de la ingesta de DTE desde diversos orígenes incluyendo correo, el portal del SII y plataformas de proveedores para someterlos a un procesamiento inteligente. El valor esencial de SGIDT radica en su capacidad para automatizar las tareas de clasificación y validación, mitigando el error humano que actualmente genera multas y observaciones. Finalmente, la plataforma asegura el resguardo de estos documentos mediante una sincronización comprobable y automática a servicios de almacenamiento en la nube (como Dropbox o Google Drive), logrando una reducción significativa del trabajo manual, de tiempo y de los riesgos asociados a la documentación tributaria.</a:t>
            </a:r>
            <a:endParaRPr b="0" i="0" sz="2000" u="sng" cap="none" strike="noStrike">
              <a:solidFill>
                <a:schemeClr val="dk1"/>
              </a:solidFill>
              <a:latin typeface="Arial"/>
              <a:ea typeface="Arial"/>
              <a:cs typeface="Arial"/>
              <a:sym typeface="Arial"/>
            </a:endParaRPr>
          </a:p>
          <a:p>
            <a:pPr indent="0" lvl="0" marL="0" marR="0" rtl="0" algn="l">
              <a:lnSpc>
                <a:spcPct val="90000"/>
              </a:lnSpc>
              <a:spcBef>
                <a:spcPts val="12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38" name="Google Shape;138;p5"/>
          <p:cNvSpPr txBox="1"/>
          <p:nvPr>
            <p:ph idx="12" type="sldNum"/>
          </p:nvPr>
        </p:nvSpPr>
        <p:spPr>
          <a:xfrm>
            <a:off x="914400" y="6246254"/>
            <a:ext cx="631065" cy="29621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s-CL"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pic>
        <p:nvPicPr>
          <p:cNvPr id="139" name="Google Shape;139;p5"/>
          <p:cNvPicPr preferRelativeResize="0"/>
          <p:nvPr/>
        </p:nvPicPr>
        <p:blipFill rotWithShape="1">
          <a:blip r:embed="rId3">
            <a:alphaModFix/>
          </a:blip>
          <a:srcRect b="0" l="0" r="0" t="0"/>
          <a:stretch/>
        </p:blipFill>
        <p:spPr>
          <a:xfrm>
            <a:off x="10542165" y="0"/>
            <a:ext cx="1649835" cy="4060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3647661" y="2614034"/>
            <a:ext cx="4896678" cy="1629931"/>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lt1"/>
              </a:buClr>
              <a:buSzPts val="4800"/>
              <a:buFont typeface="Arial"/>
              <a:buNone/>
            </a:pPr>
            <a:r>
              <a:rPr b="0" i="0" lang="es-CL" sz="4800" u="none" cap="none" strike="noStrike">
                <a:solidFill>
                  <a:schemeClr val="lt1"/>
                </a:solidFill>
                <a:latin typeface="Arial"/>
                <a:ea typeface="Arial"/>
                <a:cs typeface="Arial"/>
                <a:sym typeface="Arial"/>
              </a:rPr>
              <a:t>OBJETIVOS DE SGIDT</a:t>
            </a:r>
            <a:endParaRPr/>
          </a:p>
        </p:txBody>
      </p:sp>
      <p:pic>
        <p:nvPicPr>
          <p:cNvPr descr="Duoclaboral.cl la bolsa de empleo exclusiva para técnicos y profesionales  de Duoc UC" id="146" name="Google Shape;146;p6"/>
          <p:cNvPicPr preferRelativeResize="0"/>
          <p:nvPr/>
        </p:nvPicPr>
        <p:blipFill rotWithShape="1">
          <a:blip r:embed="rId3">
            <a:alphaModFix/>
          </a:blip>
          <a:srcRect b="0" l="0" r="0" t="0"/>
          <a:stretch/>
        </p:blipFill>
        <p:spPr>
          <a:xfrm>
            <a:off x="10698990" y="72871"/>
            <a:ext cx="1419030" cy="31819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type="title"/>
          </p:nvPr>
        </p:nvSpPr>
        <p:spPr>
          <a:xfrm>
            <a:off x="435006" y="393789"/>
            <a:ext cx="4643022" cy="1629601"/>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Arial"/>
              <a:buNone/>
            </a:pPr>
            <a:r>
              <a:rPr b="0" i="0" lang="es-CL" sz="3200" u="none" cap="none" strike="noStrike">
                <a:solidFill>
                  <a:schemeClr val="dk1"/>
                </a:solidFill>
                <a:latin typeface="Arial"/>
                <a:ea typeface="Arial"/>
                <a:cs typeface="Arial"/>
                <a:sym typeface="Arial"/>
              </a:rPr>
              <a:t>OBJETIVO GENERAL</a:t>
            </a:r>
            <a:endParaRPr/>
          </a:p>
        </p:txBody>
      </p:sp>
      <p:sp>
        <p:nvSpPr>
          <p:cNvPr id="153" name="Google Shape;153;p7"/>
          <p:cNvSpPr txBox="1"/>
          <p:nvPr>
            <p:ph idx="1" type="body"/>
          </p:nvPr>
        </p:nvSpPr>
        <p:spPr>
          <a:xfrm>
            <a:off x="435006" y="2022250"/>
            <a:ext cx="4817534" cy="374718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Font typeface="Arial"/>
              <a:buNone/>
            </a:pPr>
            <a:r>
              <a:rPr b="0" i="0" lang="es-CL" sz="2000" u="none" cap="none" strike="noStrike">
                <a:solidFill>
                  <a:schemeClr val="dk1"/>
                </a:solidFill>
                <a:latin typeface="Arial"/>
                <a:ea typeface="Arial"/>
                <a:cs typeface="Arial"/>
                <a:sym typeface="Arial"/>
              </a:rPr>
              <a:t>Diseñar e implementar una plataforma que </a:t>
            </a:r>
            <a:r>
              <a:rPr b="1" i="0" lang="es-CL" sz="2000" u="none" cap="none" strike="noStrike">
                <a:solidFill>
                  <a:schemeClr val="dk1"/>
                </a:solidFill>
                <a:latin typeface="Arial"/>
                <a:ea typeface="Arial"/>
                <a:cs typeface="Arial"/>
                <a:sym typeface="Arial"/>
              </a:rPr>
              <a:t>ingeste, procese y gestione</a:t>
            </a:r>
            <a:r>
              <a:rPr b="0" i="0" lang="es-CL" sz="2000" u="none" cap="none" strike="noStrike">
                <a:solidFill>
                  <a:schemeClr val="dk1"/>
                </a:solidFill>
                <a:latin typeface="Arial"/>
                <a:ea typeface="Arial"/>
                <a:cs typeface="Arial"/>
                <a:sym typeface="Arial"/>
              </a:rPr>
              <a:t> DTE de forma centralizada y controlable.</a:t>
            </a:r>
            <a:endParaRPr b="0" i="0" sz="2000" u="none" cap="none" strike="noStrike">
              <a:solidFill>
                <a:schemeClr val="dk1"/>
              </a:solidFill>
              <a:latin typeface="Arial"/>
              <a:ea typeface="Arial"/>
              <a:cs typeface="Arial"/>
              <a:sym typeface="Arial"/>
            </a:endParaRPr>
          </a:p>
          <a:p>
            <a:pPr indent="0" lvl="0" marL="0" marR="0" rtl="0" algn="l">
              <a:lnSpc>
                <a:spcPct val="90000"/>
              </a:lnSpc>
              <a:spcBef>
                <a:spcPts val="12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54" name="Google Shape;154;p7"/>
          <p:cNvSpPr txBox="1"/>
          <p:nvPr>
            <p:ph idx="2" type="body"/>
          </p:nvPr>
        </p:nvSpPr>
        <p:spPr>
          <a:xfrm>
            <a:off x="5252540" y="2022250"/>
            <a:ext cx="4992709" cy="3747180"/>
          </a:xfrm>
          <a:prstGeom prst="rect">
            <a:avLst/>
          </a:prstGeom>
          <a:noFill/>
          <a:ln>
            <a:noFill/>
          </a:ln>
        </p:spPr>
        <p:txBody>
          <a:bodyPr anchorCtr="0" anchor="t" bIns="45700" lIns="91425" spcFirstLastPara="1" rIns="91425" wrap="square" tIns="45700">
            <a:normAutofit/>
          </a:bodyPr>
          <a:lstStyle/>
          <a:p>
            <a:pPr indent="-285750" lvl="0" marL="285750" marR="0" rtl="0" algn="l">
              <a:lnSpc>
                <a:spcPct val="90000"/>
              </a:lnSpc>
              <a:spcBef>
                <a:spcPts val="0"/>
              </a:spcBef>
              <a:spcAft>
                <a:spcPts val="0"/>
              </a:spcAft>
              <a:buClr>
                <a:schemeClr val="dk1"/>
              </a:buClr>
              <a:buSzPts val="2000"/>
              <a:buFont typeface="Arial"/>
              <a:buChar char="•"/>
            </a:pPr>
            <a:r>
              <a:rPr b="0" i="0" lang="es-CL" sz="2000" u="none" cap="none" strike="noStrike">
                <a:solidFill>
                  <a:schemeClr val="dk1"/>
                </a:solidFill>
                <a:latin typeface="Arial"/>
                <a:ea typeface="Arial"/>
                <a:cs typeface="Arial"/>
                <a:sym typeface="Arial"/>
              </a:rPr>
              <a:t>Integrar ingesta de correo; normalizar y almacenar documentos con duplicación por hash</a:t>
            </a:r>
            <a:endParaRPr/>
          </a:p>
          <a:p>
            <a:pPr indent="-285750" lvl="0" marL="285750" marR="0" rtl="0" algn="l">
              <a:lnSpc>
                <a:spcPct val="90000"/>
              </a:lnSpc>
              <a:spcBef>
                <a:spcPts val="1200"/>
              </a:spcBef>
              <a:spcAft>
                <a:spcPts val="0"/>
              </a:spcAft>
              <a:buClr>
                <a:schemeClr val="dk1"/>
              </a:buClr>
              <a:buSzPts val="2000"/>
              <a:buFont typeface="Arial"/>
              <a:buChar char="•"/>
            </a:pPr>
            <a:r>
              <a:rPr b="0" i="0" lang="es-CL" sz="2000" u="none" cap="none" strike="noStrike">
                <a:solidFill>
                  <a:schemeClr val="dk1"/>
                </a:solidFill>
                <a:latin typeface="Arial"/>
                <a:ea typeface="Arial"/>
                <a:cs typeface="Arial"/>
                <a:sym typeface="Arial"/>
              </a:rPr>
              <a:t>Exponer una API REST segura (JWT) para web y móvil</a:t>
            </a:r>
            <a:endParaRPr/>
          </a:p>
          <a:p>
            <a:pPr indent="-285750" lvl="0" marL="285750" marR="0" rtl="0" algn="l">
              <a:lnSpc>
                <a:spcPct val="90000"/>
              </a:lnSpc>
              <a:spcBef>
                <a:spcPts val="1200"/>
              </a:spcBef>
              <a:spcAft>
                <a:spcPts val="0"/>
              </a:spcAft>
              <a:buClr>
                <a:schemeClr val="dk1"/>
              </a:buClr>
              <a:buSzPts val="2000"/>
              <a:buFont typeface="Arial"/>
              <a:buChar char="•"/>
            </a:pPr>
            <a:r>
              <a:rPr b="0" i="0" lang="es-CL" sz="2000" u="none" cap="none" strike="noStrike">
                <a:solidFill>
                  <a:schemeClr val="dk1"/>
                </a:solidFill>
                <a:latin typeface="Arial"/>
                <a:ea typeface="Arial"/>
                <a:cs typeface="Arial"/>
                <a:sym typeface="Arial"/>
              </a:rPr>
              <a:t>Automatizar OCR, validaciones y sincronizaciones con Celery</a:t>
            </a:r>
            <a:endParaRPr b="0" i="0" sz="2000" u="none" cap="none" strike="noStrike">
              <a:solidFill>
                <a:schemeClr val="dk1"/>
              </a:solidFill>
              <a:latin typeface="Arial"/>
              <a:ea typeface="Arial"/>
              <a:cs typeface="Arial"/>
              <a:sym typeface="Arial"/>
            </a:endParaRPr>
          </a:p>
          <a:p>
            <a:pPr indent="-285750" lvl="0" marL="285750" marR="0" rtl="0" algn="l">
              <a:lnSpc>
                <a:spcPct val="90000"/>
              </a:lnSpc>
              <a:spcBef>
                <a:spcPts val="1200"/>
              </a:spcBef>
              <a:spcAft>
                <a:spcPts val="0"/>
              </a:spcAft>
              <a:buClr>
                <a:schemeClr val="dk1"/>
              </a:buClr>
              <a:buSzPts val="2000"/>
              <a:buFont typeface="Arial"/>
              <a:buChar char="•"/>
            </a:pPr>
            <a:r>
              <a:rPr b="0" i="0" lang="es-CL" sz="2000" u="none" cap="none" strike="noStrike">
                <a:solidFill>
                  <a:schemeClr val="dk1"/>
                </a:solidFill>
                <a:latin typeface="Arial"/>
                <a:ea typeface="Arial"/>
                <a:cs typeface="Arial"/>
                <a:sym typeface="Arial"/>
              </a:rPr>
              <a:t>Sincronizar con Dropbox/Google bajo reglas auditables</a:t>
            </a:r>
            <a:endParaRPr b="0" i="0" sz="2000" u="none" cap="none" strike="noStrike">
              <a:solidFill>
                <a:schemeClr val="dk1"/>
              </a:solidFill>
              <a:latin typeface="Arial"/>
              <a:ea typeface="Arial"/>
              <a:cs typeface="Arial"/>
              <a:sym typeface="Arial"/>
            </a:endParaRPr>
          </a:p>
          <a:p>
            <a:pPr indent="0" lvl="0" marL="0" marR="0" rtl="0" algn="l">
              <a:lnSpc>
                <a:spcPct val="90000"/>
              </a:lnSpc>
              <a:spcBef>
                <a:spcPts val="12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55" name="Google Shape;155;p7"/>
          <p:cNvSpPr txBox="1"/>
          <p:nvPr>
            <p:ph idx="12" type="sldNum"/>
          </p:nvPr>
        </p:nvSpPr>
        <p:spPr>
          <a:xfrm>
            <a:off x="914400" y="6246254"/>
            <a:ext cx="631065" cy="29621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s-CL"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sp>
        <p:nvSpPr>
          <p:cNvPr id="156" name="Google Shape;156;p7"/>
          <p:cNvSpPr txBox="1"/>
          <p:nvPr/>
        </p:nvSpPr>
        <p:spPr>
          <a:xfrm>
            <a:off x="5252540" y="462778"/>
            <a:ext cx="4643022" cy="1629601"/>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3200"/>
              <a:buFont typeface="Arial"/>
              <a:buNone/>
            </a:pPr>
            <a:r>
              <a:rPr lang="es-CL" sz="3200" cap="none">
                <a:solidFill>
                  <a:schemeClr val="dk1"/>
                </a:solidFill>
                <a:latin typeface="Arial"/>
                <a:ea typeface="Arial"/>
                <a:cs typeface="Arial"/>
                <a:sym typeface="Arial"/>
              </a:rPr>
              <a:t>OBJETIVOS ESPECÍFICOS</a:t>
            </a:r>
            <a:endParaRPr/>
          </a:p>
        </p:txBody>
      </p:sp>
      <p:pic>
        <p:nvPicPr>
          <p:cNvPr id="157" name="Google Shape;157;p7"/>
          <p:cNvPicPr preferRelativeResize="0"/>
          <p:nvPr/>
        </p:nvPicPr>
        <p:blipFill rotWithShape="1">
          <a:blip r:embed="rId3">
            <a:alphaModFix/>
          </a:blip>
          <a:srcRect b="0" l="0" r="0" t="0"/>
          <a:stretch/>
        </p:blipFill>
        <p:spPr>
          <a:xfrm>
            <a:off x="10542165" y="0"/>
            <a:ext cx="1649835" cy="4060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type="title"/>
          </p:nvPr>
        </p:nvSpPr>
        <p:spPr>
          <a:xfrm>
            <a:off x="914398" y="365125"/>
            <a:ext cx="10439401" cy="161701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b="0" i="0" lang="es-CL" sz="3200" u="none" cap="none" strike="noStrike">
                <a:solidFill>
                  <a:schemeClr val="dk1"/>
                </a:solidFill>
                <a:latin typeface="Arial"/>
                <a:ea typeface="Arial"/>
                <a:cs typeface="Arial"/>
                <a:sym typeface="Arial"/>
              </a:rPr>
              <a:t>ALCANCES Y LIMITACIONES DEL PROYECTO</a:t>
            </a:r>
            <a:br>
              <a:rPr b="0" i="0" lang="es-CL" sz="320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p:txBody>
      </p:sp>
      <p:sp>
        <p:nvSpPr>
          <p:cNvPr id="164" name="Google Shape;164;p8"/>
          <p:cNvSpPr txBox="1"/>
          <p:nvPr>
            <p:ph idx="2" type="body"/>
          </p:nvPr>
        </p:nvSpPr>
        <p:spPr>
          <a:xfrm>
            <a:off x="838200" y="2018120"/>
            <a:ext cx="10439401" cy="374718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b="1" i="0" lang="es-CL" sz="2000" u="none" cap="none" strike="noStrike">
                <a:solidFill>
                  <a:schemeClr val="dk1"/>
                </a:solidFill>
                <a:latin typeface="Arial"/>
                <a:ea typeface="Arial"/>
                <a:cs typeface="Arial"/>
                <a:sym typeface="Arial"/>
              </a:rPr>
              <a:t>Alcances: </a:t>
            </a:r>
            <a:r>
              <a:rPr b="0" i="0" lang="es-CL" sz="2000" u="none" cap="none" strike="noStrike">
                <a:solidFill>
                  <a:schemeClr val="dk1"/>
                </a:solidFill>
                <a:latin typeface="Arial"/>
                <a:ea typeface="Arial"/>
                <a:cs typeface="Arial"/>
                <a:sym typeface="Arial"/>
              </a:rPr>
              <a:t>El proyecto abarca la ingesta de documentos tributarios desde correo y carga manual, su normalización y clasificación con control de duplicados por hash, la exposición de una API REST segura para un panel web y una app móvil, y el procesamiento asíncrono de OCR, validaciones y sincronizaciones. Incluye integraciones con Dropbox y Google bajo políticas de carpetas por empresa, así como trazabilidad básica de procesos.</a:t>
            </a:r>
            <a:endParaRPr/>
          </a:p>
          <a:p>
            <a:pPr indent="-111125" lvl="0" marL="228600" rtl="0" algn="l">
              <a:lnSpc>
                <a:spcPct val="90000"/>
              </a:lnSpc>
              <a:spcBef>
                <a:spcPts val="1200"/>
              </a:spcBef>
              <a:spcAft>
                <a:spcPts val="0"/>
              </a:spcAft>
              <a:buClr>
                <a:schemeClr val="dk1"/>
              </a:buClr>
              <a:buSzPct val="100000"/>
              <a:buNone/>
            </a:pPr>
            <a:r>
              <a:t/>
            </a:r>
            <a:endParaRPr b="0" i="0" sz="2000" u="none" cap="none" strike="noStrike">
              <a:solidFill>
                <a:schemeClr val="dk1"/>
              </a:solidFill>
              <a:latin typeface="Arial"/>
              <a:ea typeface="Arial"/>
              <a:cs typeface="Arial"/>
              <a:sym typeface="Arial"/>
            </a:endParaRPr>
          </a:p>
          <a:p>
            <a:pPr indent="-228600" lvl="0" marL="228600" rtl="0" algn="l">
              <a:lnSpc>
                <a:spcPct val="90000"/>
              </a:lnSpc>
              <a:spcBef>
                <a:spcPts val="1200"/>
              </a:spcBef>
              <a:spcAft>
                <a:spcPts val="0"/>
              </a:spcAft>
              <a:buClr>
                <a:schemeClr val="dk1"/>
              </a:buClr>
              <a:buSzPct val="100000"/>
              <a:buChar char="•"/>
            </a:pPr>
            <a:r>
              <a:rPr b="1" i="0" lang="es-CL" sz="2000" u="none" cap="none" strike="noStrike">
                <a:solidFill>
                  <a:schemeClr val="dk1"/>
                </a:solidFill>
                <a:latin typeface="Arial"/>
                <a:ea typeface="Arial"/>
                <a:cs typeface="Arial"/>
                <a:sym typeface="Arial"/>
              </a:rPr>
              <a:t>Limitaciones: </a:t>
            </a:r>
            <a:r>
              <a:rPr b="0" i="0" lang="es-CL" sz="2000" u="none" cap="none" strike="noStrike">
                <a:solidFill>
                  <a:schemeClr val="dk1"/>
                </a:solidFill>
                <a:latin typeface="Arial"/>
                <a:ea typeface="Arial"/>
                <a:cs typeface="Arial"/>
                <a:sym typeface="Arial"/>
              </a:rPr>
              <a:t>Quedan fuera de alcance la conciliación contable automática, la emisión de DTE, la búsqueda semántica avanzada y los flujos de aprobación. Entre las principales limitaciones se consideran la ausencia de despliegue productivo (pendiente de Dockerización y hardening), la externalización de secretos a .env, la dependencia de la calidad de los archivos para el OCR, validaciones con SII aún acotadas, monitoreo mínimo y falta de pruebas de carga. El proyecto asume la existencia de cuentas de nube por empresa, acceso al correo con permisos adecuados y acuerdos de retención de documentos.</a:t>
            </a:r>
            <a:endParaRPr b="0" i="0" sz="2000" u="none" cap="none" strike="noStrike">
              <a:solidFill>
                <a:schemeClr val="dk1"/>
              </a:solidFill>
              <a:latin typeface="Arial"/>
              <a:ea typeface="Arial"/>
              <a:cs typeface="Arial"/>
              <a:sym typeface="Arial"/>
            </a:endParaRPr>
          </a:p>
          <a:p>
            <a:pPr indent="0" lvl="0" marL="0" marR="0" rtl="0" algn="l">
              <a:lnSpc>
                <a:spcPct val="90000"/>
              </a:lnSpc>
              <a:spcBef>
                <a:spcPts val="1200"/>
              </a:spcBef>
              <a:spcAft>
                <a:spcPts val="0"/>
              </a:spcAft>
              <a:buClr>
                <a:schemeClr val="dk1"/>
              </a:buClr>
              <a:buSzPct val="100000"/>
              <a:buFont typeface="Arial"/>
              <a:buNone/>
            </a:pPr>
            <a:r>
              <a:t/>
            </a:r>
            <a:endParaRPr b="0" i="0" sz="2000" u="none" cap="none" strike="noStrike">
              <a:solidFill>
                <a:schemeClr val="dk1"/>
              </a:solidFill>
              <a:latin typeface="Arial"/>
              <a:ea typeface="Arial"/>
              <a:cs typeface="Arial"/>
              <a:sym typeface="Arial"/>
            </a:endParaRPr>
          </a:p>
        </p:txBody>
      </p:sp>
      <p:sp>
        <p:nvSpPr>
          <p:cNvPr id="165" name="Google Shape;165;p8"/>
          <p:cNvSpPr txBox="1"/>
          <p:nvPr>
            <p:ph idx="12" type="sldNum"/>
          </p:nvPr>
        </p:nvSpPr>
        <p:spPr>
          <a:xfrm>
            <a:off x="914400" y="6246254"/>
            <a:ext cx="631065" cy="29621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s-CL"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pic>
        <p:nvPicPr>
          <p:cNvPr id="166" name="Google Shape;166;p8"/>
          <p:cNvPicPr preferRelativeResize="0"/>
          <p:nvPr/>
        </p:nvPicPr>
        <p:blipFill rotWithShape="1">
          <a:blip r:embed="rId3">
            <a:alphaModFix/>
          </a:blip>
          <a:srcRect b="0" l="0" r="0" t="0"/>
          <a:stretch/>
        </p:blipFill>
        <p:spPr>
          <a:xfrm>
            <a:off x="10542165" y="0"/>
            <a:ext cx="1649835" cy="4060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9"/>
          <p:cNvSpPr txBox="1"/>
          <p:nvPr>
            <p:ph type="title"/>
          </p:nvPr>
        </p:nvSpPr>
        <p:spPr>
          <a:xfrm>
            <a:off x="914399" y="365125"/>
            <a:ext cx="10363202" cy="16034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Arial"/>
              <a:buNone/>
            </a:pPr>
            <a:r>
              <a:rPr b="0" i="0" lang="es-CL" sz="3200" u="none" cap="none" strike="noStrike">
                <a:solidFill>
                  <a:schemeClr val="dk1"/>
                </a:solidFill>
                <a:latin typeface="Arial"/>
                <a:ea typeface="Arial"/>
                <a:cs typeface="Arial"/>
                <a:sym typeface="Arial"/>
              </a:rPr>
              <a:t>METODOLOGÍA DE TRABAJO PARA EL DESARROLLO DEL PROYECTO</a:t>
            </a:r>
            <a:br>
              <a:rPr b="0" i="0" lang="es-CL" sz="3200" u="none" cap="none" strike="noStrike">
                <a:solidFill>
                  <a:schemeClr val="dk1"/>
                </a:solidFill>
                <a:latin typeface="Arial"/>
                <a:ea typeface="Arial"/>
                <a:cs typeface="Arial"/>
                <a:sym typeface="Arial"/>
              </a:rPr>
            </a:br>
            <a:endParaRPr b="0" i="0" sz="3200" u="none" cap="none" strike="noStrike">
              <a:solidFill>
                <a:schemeClr val="dk1"/>
              </a:solidFill>
              <a:latin typeface="Arial"/>
              <a:ea typeface="Arial"/>
              <a:cs typeface="Arial"/>
              <a:sym typeface="Arial"/>
            </a:endParaRPr>
          </a:p>
        </p:txBody>
      </p:sp>
      <p:sp>
        <p:nvSpPr>
          <p:cNvPr id="173" name="Google Shape;173;p9"/>
          <p:cNvSpPr txBox="1"/>
          <p:nvPr>
            <p:ph idx="1" type="body"/>
          </p:nvPr>
        </p:nvSpPr>
        <p:spPr>
          <a:xfrm>
            <a:off x="914399" y="2022250"/>
            <a:ext cx="7643675" cy="391491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50000"/>
              </a:lnSpc>
              <a:spcBef>
                <a:spcPts val="0"/>
              </a:spcBef>
              <a:spcAft>
                <a:spcPts val="0"/>
              </a:spcAft>
              <a:buClr>
                <a:schemeClr val="dk1"/>
              </a:buClr>
              <a:buSzPts val="2000"/>
              <a:buFont typeface="Arial"/>
              <a:buChar char="•"/>
            </a:pPr>
            <a:r>
              <a:rPr b="1" i="0" lang="es-CL" sz="2000" u="none" cap="none" strike="noStrike">
                <a:solidFill>
                  <a:schemeClr val="dk1"/>
                </a:solidFill>
                <a:latin typeface="Arial"/>
                <a:ea typeface="Arial"/>
                <a:cs typeface="Arial"/>
                <a:sym typeface="Arial"/>
              </a:rPr>
              <a:t>Enfoque:</a:t>
            </a:r>
            <a:r>
              <a:rPr b="0" i="0" lang="es-CL" sz="2000" u="none" cap="none" strike="noStrike">
                <a:solidFill>
                  <a:schemeClr val="dk1"/>
                </a:solidFill>
                <a:latin typeface="Arial"/>
                <a:ea typeface="Arial"/>
                <a:cs typeface="Arial"/>
                <a:sym typeface="Arial"/>
              </a:rPr>
              <a:t> Ciclos cortos (1-2 semanas) para entregas funcionales.</a:t>
            </a:r>
            <a:endParaRPr/>
          </a:p>
          <a:p>
            <a:pPr indent="-228600" lvl="0" marL="228600" marR="0" rtl="0" algn="l">
              <a:lnSpc>
                <a:spcPct val="150000"/>
              </a:lnSpc>
              <a:spcBef>
                <a:spcPts val="0"/>
              </a:spcBef>
              <a:spcAft>
                <a:spcPts val="0"/>
              </a:spcAft>
              <a:buClr>
                <a:schemeClr val="dk1"/>
              </a:buClr>
              <a:buSzPts val="2000"/>
              <a:buFont typeface="Arial"/>
              <a:buChar char="•"/>
            </a:pPr>
            <a:r>
              <a:rPr b="1" i="0" lang="es-CL" sz="2000" u="none" cap="none" strike="noStrike">
                <a:solidFill>
                  <a:schemeClr val="dk1"/>
                </a:solidFill>
                <a:latin typeface="Arial"/>
                <a:ea typeface="Arial"/>
                <a:cs typeface="Arial"/>
                <a:sym typeface="Arial"/>
              </a:rPr>
              <a:t>Tecnología:</a:t>
            </a:r>
            <a:r>
              <a:rPr b="0" i="0" lang="es-CL" sz="2000" u="none" cap="none" strike="noStrike">
                <a:solidFill>
                  <a:schemeClr val="dk1"/>
                </a:solidFill>
                <a:latin typeface="Arial"/>
                <a:ea typeface="Arial"/>
                <a:cs typeface="Arial"/>
                <a:sym typeface="Arial"/>
              </a:rPr>
              <a:t> </a:t>
            </a:r>
            <a:r>
              <a:rPr b="0" i="1" lang="es-CL" sz="2000" u="none" cap="none" strike="noStrike">
                <a:solidFill>
                  <a:schemeClr val="dk1"/>
                </a:solidFill>
                <a:latin typeface="Arial"/>
                <a:ea typeface="Arial"/>
                <a:cs typeface="Arial"/>
                <a:sym typeface="Arial"/>
              </a:rPr>
              <a:t>Backend</a:t>
            </a:r>
            <a:r>
              <a:rPr b="0" i="0" lang="es-CL" sz="2000" u="none" cap="none" strike="noStrike">
                <a:solidFill>
                  <a:schemeClr val="dk1"/>
                </a:solidFill>
                <a:latin typeface="Arial"/>
                <a:ea typeface="Arial"/>
                <a:cs typeface="Arial"/>
                <a:sym typeface="Arial"/>
              </a:rPr>
              <a:t> con Django/DRF y móvil con Flutter.</a:t>
            </a:r>
            <a:endParaRPr/>
          </a:p>
          <a:p>
            <a:pPr indent="-228600" lvl="0" marL="228600" marR="0" rtl="0" algn="l">
              <a:lnSpc>
                <a:spcPct val="150000"/>
              </a:lnSpc>
              <a:spcBef>
                <a:spcPts val="0"/>
              </a:spcBef>
              <a:spcAft>
                <a:spcPts val="0"/>
              </a:spcAft>
              <a:buClr>
                <a:schemeClr val="dk1"/>
              </a:buClr>
              <a:buSzPts val="2000"/>
              <a:buFont typeface="Arial"/>
              <a:buChar char="•"/>
            </a:pPr>
            <a:r>
              <a:rPr b="1" i="0" lang="es-CL" sz="2000" u="none" cap="none" strike="noStrike">
                <a:solidFill>
                  <a:schemeClr val="dk1"/>
                </a:solidFill>
                <a:latin typeface="Arial"/>
                <a:ea typeface="Arial"/>
                <a:cs typeface="Arial"/>
                <a:sym typeface="Arial"/>
              </a:rPr>
              <a:t>Proceso:</a:t>
            </a:r>
            <a:r>
              <a:rPr b="0" i="0" lang="es-CL" sz="2000" u="none" cap="none" strike="noStrike">
                <a:solidFill>
                  <a:schemeClr val="dk1"/>
                </a:solidFill>
                <a:latin typeface="Arial"/>
                <a:ea typeface="Arial"/>
                <a:cs typeface="Arial"/>
                <a:sym typeface="Arial"/>
              </a:rPr>
              <a:t> Diseño (API y diagramas) - Implementación - Integración (Dropbox/Google).</a:t>
            </a:r>
            <a:endParaRPr/>
          </a:p>
          <a:p>
            <a:pPr indent="-228600" lvl="0" marL="228600" marR="0" rtl="0" algn="l">
              <a:lnSpc>
                <a:spcPct val="150000"/>
              </a:lnSpc>
              <a:spcBef>
                <a:spcPts val="0"/>
              </a:spcBef>
              <a:spcAft>
                <a:spcPts val="0"/>
              </a:spcAft>
              <a:buClr>
                <a:schemeClr val="dk1"/>
              </a:buClr>
              <a:buSzPts val="2000"/>
              <a:buFont typeface="Arial"/>
              <a:buChar char="•"/>
            </a:pPr>
            <a:r>
              <a:rPr b="1" i="0" lang="es-CL" sz="2000" u="none" cap="none" strike="noStrike">
                <a:solidFill>
                  <a:schemeClr val="dk1"/>
                </a:solidFill>
                <a:latin typeface="Arial"/>
                <a:ea typeface="Arial"/>
                <a:cs typeface="Arial"/>
                <a:sym typeface="Arial"/>
              </a:rPr>
              <a:t>Control:</a:t>
            </a:r>
            <a:r>
              <a:rPr b="0" i="0" lang="es-CL" sz="2000" u="none" cap="none" strike="noStrike">
                <a:solidFill>
                  <a:schemeClr val="dk1"/>
                </a:solidFill>
                <a:latin typeface="Arial"/>
                <a:ea typeface="Arial"/>
                <a:cs typeface="Arial"/>
                <a:sym typeface="Arial"/>
              </a:rPr>
              <a:t> Gestión con Kanban/Backlog y control de versiones riguroso.</a:t>
            </a:r>
            <a:endParaRPr/>
          </a:p>
          <a:p>
            <a:pPr indent="-228600" lvl="0" marL="228600" marR="0" rtl="0" algn="l">
              <a:lnSpc>
                <a:spcPct val="150000"/>
              </a:lnSpc>
              <a:spcBef>
                <a:spcPts val="0"/>
              </a:spcBef>
              <a:spcAft>
                <a:spcPts val="0"/>
              </a:spcAft>
              <a:buClr>
                <a:schemeClr val="dk1"/>
              </a:buClr>
              <a:buSzPts val="2000"/>
              <a:buFont typeface="Arial"/>
              <a:buChar char="•"/>
            </a:pPr>
            <a:r>
              <a:rPr b="1" i="0" lang="es-CL" sz="2000" u="none" cap="none" strike="noStrike">
                <a:solidFill>
                  <a:schemeClr val="dk1"/>
                </a:solidFill>
                <a:latin typeface="Arial"/>
                <a:ea typeface="Arial"/>
                <a:cs typeface="Arial"/>
                <a:sym typeface="Arial"/>
              </a:rPr>
              <a:t>Calidad:</a:t>
            </a:r>
            <a:r>
              <a:rPr b="0" i="0" lang="es-CL" sz="2000" u="none" cap="none" strike="noStrike">
                <a:solidFill>
                  <a:schemeClr val="dk1"/>
                </a:solidFill>
                <a:latin typeface="Arial"/>
                <a:ea typeface="Arial"/>
                <a:cs typeface="Arial"/>
                <a:sym typeface="Arial"/>
              </a:rPr>
              <a:t> Pruebas rigurosas y criterios de aceptación estrictos para reducir riesgos.</a:t>
            </a:r>
            <a:endParaRPr b="0" i="0" sz="20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p:txBody>
      </p:sp>
      <p:sp>
        <p:nvSpPr>
          <p:cNvPr id="174" name="Google Shape;174;p9"/>
          <p:cNvSpPr txBox="1"/>
          <p:nvPr>
            <p:ph idx="12" type="sldNum"/>
          </p:nvPr>
        </p:nvSpPr>
        <p:spPr>
          <a:xfrm>
            <a:off x="914400" y="6246254"/>
            <a:ext cx="631065" cy="29621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lang="es-CL" sz="1200">
                <a:solidFill>
                  <a:schemeClr val="dk1"/>
                </a:solidFill>
                <a:latin typeface="Arial"/>
                <a:ea typeface="Arial"/>
                <a:cs typeface="Arial"/>
                <a:sym typeface="Arial"/>
              </a:rPr>
              <a:t>‹#›</a:t>
            </a:fld>
            <a:endParaRPr sz="1200">
              <a:solidFill>
                <a:schemeClr val="dk1"/>
              </a:solidFill>
              <a:latin typeface="Arial"/>
              <a:ea typeface="Arial"/>
              <a:cs typeface="Arial"/>
              <a:sym typeface="Arial"/>
            </a:endParaRPr>
          </a:p>
        </p:txBody>
      </p:sp>
      <p:pic>
        <p:nvPicPr>
          <p:cNvPr id="175" name="Google Shape;175;p9"/>
          <p:cNvPicPr preferRelativeResize="0"/>
          <p:nvPr/>
        </p:nvPicPr>
        <p:blipFill rotWithShape="1">
          <a:blip r:embed="rId3">
            <a:alphaModFix/>
          </a:blip>
          <a:srcRect b="0" l="0" r="0" t="0"/>
          <a:stretch/>
        </p:blipFill>
        <p:spPr>
          <a:xfrm>
            <a:off x="10542165" y="0"/>
            <a:ext cx="1649835" cy="4060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rsonalizar">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2025-10-29T22:10:05Z</dcterms:created>
  <dc:creator>Claudio Tobar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