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91" r:id="rId4"/>
    <p:sldId id="292" r:id="rId5"/>
    <p:sldId id="293" r:id="rId6"/>
    <p:sldId id="260" r:id="rId7"/>
    <p:sldId id="294" r:id="rId8"/>
    <p:sldId id="295" r:id="rId9"/>
    <p:sldId id="296" r:id="rId10"/>
    <p:sldId id="269" r:id="rId11"/>
    <p:sldId id="266" r:id="rId12"/>
    <p:sldId id="278" r:id="rId13"/>
    <p:sldId id="290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0275FD-CAF3-463A-979E-ACC9602E7165}">
  <a:tblStyle styleId="{610275FD-CAF3-463A-979E-ACC9602E7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41f20ec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41f20ec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198591eaa3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198591eaa3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98591eaa3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98591eaa3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198591eaa3_0_2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198591eaa3_0_2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12db78fe0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12db78fe0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0925" y="1552075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0824" y="3163625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-stroke-academy.org/media/uploads/2022/02/World-Stroke-Organization-WSO-Global-Stroke-Fact-Sheet-202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edlineplus.gov/strok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/>
          <p:cNvGrpSpPr/>
          <p:nvPr/>
        </p:nvGrpSpPr>
        <p:grpSpPr>
          <a:xfrm>
            <a:off x="1362576" y="1161458"/>
            <a:ext cx="2591456" cy="2840143"/>
            <a:chOff x="1040100" y="1301975"/>
            <a:chExt cx="2753353" cy="3017577"/>
          </a:xfrm>
        </p:grpSpPr>
        <p:sp>
          <p:nvSpPr>
            <p:cNvPr id="47" name="Google Shape;47;p15"/>
            <p:cNvSpPr/>
            <p:nvPr/>
          </p:nvSpPr>
          <p:spPr>
            <a:xfrm>
              <a:off x="1040100" y="1301975"/>
              <a:ext cx="2753353" cy="3017577"/>
            </a:xfrm>
            <a:custGeom>
              <a:avLst/>
              <a:gdLst/>
              <a:ahLst/>
              <a:cxnLst/>
              <a:rect l="l" t="t" r="r" b="b"/>
              <a:pathLst>
                <a:path w="48466" h="53117" extrusionOk="0">
                  <a:moveTo>
                    <a:pt x="37358" y="42897"/>
                  </a:moveTo>
                  <a:lnTo>
                    <a:pt x="37350" y="43004"/>
                  </a:lnTo>
                  <a:lnTo>
                    <a:pt x="37359" y="42903"/>
                  </a:lnTo>
                  <a:lnTo>
                    <a:pt x="37358" y="42897"/>
                  </a:lnTo>
                  <a:close/>
                  <a:moveTo>
                    <a:pt x="30534" y="47447"/>
                  </a:moveTo>
                  <a:lnTo>
                    <a:pt x="30538" y="47454"/>
                  </a:lnTo>
                  <a:lnTo>
                    <a:pt x="30584" y="47517"/>
                  </a:lnTo>
                  <a:lnTo>
                    <a:pt x="30534" y="47447"/>
                  </a:lnTo>
                  <a:close/>
                  <a:moveTo>
                    <a:pt x="27748" y="1"/>
                  </a:moveTo>
                  <a:lnTo>
                    <a:pt x="27702" y="92"/>
                  </a:lnTo>
                  <a:lnTo>
                    <a:pt x="27666" y="201"/>
                  </a:lnTo>
                  <a:lnTo>
                    <a:pt x="27620" y="347"/>
                  </a:lnTo>
                  <a:lnTo>
                    <a:pt x="27584" y="511"/>
                  </a:lnTo>
                  <a:lnTo>
                    <a:pt x="27502" y="912"/>
                  </a:lnTo>
                  <a:lnTo>
                    <a:pt x="27420" y="1387"/>
                  </a:lnTo>
                  <a:lnTo>
                    <a:pt x="27237" y="2490"/>
                  </a:lnTo>
                  <a:lnTo>
                    <a:pt x="27146" y="3083"/>
                  </a:lnTo>
                  <a:lnTo>
                    <a:pt x="27037" y="3675"/>
                  </a:lnTo>
                  <a:lnTo>
                    <a:pt x="26927" y="4250"/>
                  </a:lnTo>
                  <a:lnTo>
                    <a:pt x="26800" y="4797"/>
                  </a:lnTo>
                  <a:lnTo>
                    <a:pt x="26736" y="5052"/>
                  </a:lnTo>
                  <a:lnTo>
                    <a:pt x="26663" y="5289"/>
                  </a:lnTo>
                  <a:lnTo>
                    <a:pt x="26590" y="5517"/>
                  </a:lnTo>
                  <a:lnTo>
                    <a:pt x="26508" y="5718"/>
                  </a:lnTo>
                  <a:lnTo>
                    <a:pt x="26426" y="5900"/>
                  </a:lnTo>
                  <a:lnTo>
                    <a:pt x="26344" y="6064"/>
                  </a:lnTo>
                  <a:lnTo>
                    <a:pt x="26253" y="6192"/>
                  </a:lnTo>
                  <a:lnTo>
                    <a:pt x="26207" y="6256"/>
                  </a:lnTo>
                  <a:lnTo>
                    <a:pt x="26161" y="6302"/>
                  </a:lnTo>
                  <a:lnTo>
                    <a:pt x="26116" y="6347"/>
                  </a:lnTo>
                  <a:lnTo>
                    <a:pt x="26061" y="6374"/>
                  </a:lnTo>
                  <a:lnTo>
                    <a:pt x="26015" y="6402"/>
                  </a:lnTo>
                  <a:lnTo>
                    <a:pt x="25961" y="6420"/>
                  </a:lnTo>
                  <a:lnTo>
                    <a:pt x="25906" y="6429"/>
                  </a:lnTo>
                  <a:lnTo>
                    <a:pt x="25851" y="6429"/>
                  </a:lnTo>
                  <a:lnTo>
                    <a:pt x="25797" y="6420"/>
                  </a:lnTo>
                  <a:lnTo>
                    <a:pt x="25742" y="6402"/>
                  </a:lnTo>
                  <a:lnTo>
                    <a:pt x="25660" y="6365"/>
                  </a:lnTo>
                  <a:lnTo>
                    <a:pt x="25596" y="6311"/>
                  </a:lnTo>
                  <a:lnTo>
                    <a:pt x="25532" y="6247"/>
                  </a:lnTo>
                  <a:lnTo>
                    <a:pt x="25487" y="6174"/>
                  </a:lnTo>
                  <a:lnTo>
                    <a:pt x="25450" y="6083"/>
                  </a:lnTo>
                  <a:lnTo>
                    <a:pt x="25414" y="5991"/>
                  </a:lnTo>
                  <a:lnTo>
                    <a:pt x="25395" y="5891"/>
                  </a:lnTo>
                  <a:lnTo>
                    <a:pt x="25386" y="5782"/>
                  </a:lnTo>
                  <a:lnTo>
                    <a:pt x="25377" y="5672"/>
                  </a:lnTo>
                  <a:lnTo>
                    <a:pt x="25377" y="5545"/>
                  </a:lnTo>
                  <a:lnTo>
                    <a:pt x="25386" y="5426"/>
                  </a:lnTo>
                  <a:lnTo>
                    <a:pt x="25395" y="5289"/>
                  </a:lnTo>
                  <a:lnTo>
                    <a:pt x="25441" y="5025"/>
                  </a:lnTo>
                  <a:lnTo>
                    <a:pt x="25496" y="4742"/>
                  </a:lnTo>
                  <a:lnTo>
                    <a:pt x="25560" y="4469"/>
                  </a:lnTo>
                  <a:lnTo>
                    <a:pt x="25642" y="4186"/>
                  </a:lnTo>
                  <a:lnTo>
                    <a:pt x="25806" y="3666"/>
                  </a:lnTo>
                  <a:lnTo>
                    <a:pt x="25942" y="3229"/>
                  </a:lnTo>
                  <a:lnTo>
                    <a:pt x="25988" y="3055"/>
                  </a:lnTo>
                  <a:lnTo>
                    <a:pt x="26025" y="2928"/>
                  </a:lnTo>
                  <a:lnTo>
                    <a:pt x="26061" y="2709"/>
                  </a:lnTo>
                  <a:lnTo>
                    <a:pt x="26079" y="2508"/>
                  </a:lnTo>
                  <a:lnTo>
                    <a:pt x="26088" y="2308"/>
                  </a:lnTo>
                  <a:lnTo>
                    <a:pt x="26088" y="2116"/>
                  </a:lnTo>
                  <a:lnTo>
                    <a:pt x="26070" y="1934"/>
                  </a:lnTo>
                  <a:lnTo>
                    <a:pt x="26052" y="1751"/>
                  </a:lnTo>
                  <a:lnTo>
                    <a:pt x="26025" y="1569"/>
                  </a:lnTo>
                  <a:lnTo>
                    <a:pt x="25988" y="1396"/>
                  </a:lnTo>
                  <a:lnTo>
                    <a:pt x="25906" y="1058"/>
                  </a:lnTo>
                  <a:lnTo>
                    <a:pt x="25806" y="721"/>
                  </a:lnTo>
                  <a:lnTo>
                    <a:pt x="25705" y="374"/>
                  </a:lnTo>
                  <a:lnTo>
                    <a:pt x="25605" y="28"/>
                  </a:lnTo>
                  <a:lnTo>
                    <a:pt x="25614" y="229"/>
                  </a:lnTo>
                  <a:lnTo>
                    <a:pt x="25614" y="438"/>
                  </a:lnTo>
                  <a:lnTo>
                    <a:pt x="25596" y="648"/>
                  </a:lnTo>
                  <a:lnTo>
                    <a:pt x="25578" y="858"/>
                  </a:lnTo>
                  <a:lnTo>
                    <a:pt x="25550" y="1067"/>
                  </a:lnTo>
                  <a:lnTo>
                    <a:pt x="25514" y="1286"/>
                  </a:lnTo>
                  <a:lnTo>
                    <a:pt x="25477" y="1496"/>
                  </a:lnTo>
                  <a:lnTo>
                    <a:pt x="25432" y="1715"/>
                  </a:lnTo>
                  <a:lnTo>
                    <a:pt x="25322" y="2134"/>
                  </a:lnTo>
                  <a:lnTo>
                    <a:pt x="25204" y="2554"/>
                  </a:lnTo>
                  <a:lnTo>
                    <a:pt x="25076" y="2955"/>
                  </a:lnTo>
                  <a:lnTo>
                    <a:pt x="24939" y="3329"/>
                  </a:lnTo>
                  <a:lnTo>
                    <a:pt x="24848" y="3621"/>
                  </a:lnTo>
                  <a:lnTo>
                    <a:pt x="24766" y="3912"/>
                  </a:lnTo>
                  <a:lnTo>
                    <a:pt x="24711" y="4195"/>
                  </a:lnTo>
                  <a:lnTo>
                    <a:pt x="24666" y="4478"/>
                  </a:lnTo>
                  <a:lnTo>
                    <a:pt x="24639" y="4760"/>
                  </a:lnTo>
                  <a:lnTo>
                    <a:pt x="24629" y="5034"/>
                  </a:lnTo>
                  <a:lnTo>
                    <a:pt x="24629" y="5308"/>
                  </a:lnTo>
                  <a:lnTo>
                    <a:pt x="24648" y="5590"/>
                  </a:lnTo>
                  <a:lnTo>
                    <a:pt x="24666" y="5864"/>
                  </a:lnTo>
                  <a:lnTo>
                    <a:pt x="24702" y="6147"/>
                  </a:lnTo>
                  <a:lnTo>
                    <a:pt x="24748" y="6438"/>
                  </a:lnTo>
                  <a:lnTo>
                    <a:pt x="24794" y="6730"/>
                  </a:lnTo>
                  <a:lnTo>
                    <a:pt x="24903" y="7341"/>
                  </a:lnTo>
                  <a:lnTo>
                    <a:pt x="25022" y="7998"/>
                  </a:lnTo>
                  <a:lnTo>
                    <a:pt x="25076" y="8308"/>
                  </a:lnTo>
                  <a:lnTo>
                    <a:pt x="25122" y="8618"/>
                  </a:lnTo>
                  <a:lnTo>
                    <a:pt x="25158" y="8919"/>
                  </a:lnTo>
                  <a:lnTo>
                    <a:pt x="25195" y="9238"/>
                  </a:lnTo>
                  <a:lnTo>
                    <a:pt x="25240" y="9858"/>
                  </a:lnTo>
                  <a:lnTo>
                    <a:pt x="25286" y="10478"/>
                  </a:lnTo>
                  <a:lnTo>
                    <a:pt x="25322" y="10952"/>
                  </a:lnTo>
                  <a:lnTo>
                    <a:pt x="25341" y="11189"/>
                  </a:lnTo>
                  <a:lnTo>
                    <a:pt x="25359" y="11426"/>
                  </a:lnTo>
                  <a:lnTo>
                    <a:pt x="25368" y="11663"/>
                  </a:lnTo>
                  <a:lnTo>
                    <a:pt x="25359" y="11891"/>
                  </a:lnTo>
                  <a:lnTo>
                    <a:pt x="25341" y="12128"/>
                  </a:lnTo>
                  <a:lnTo>
                    <a:pt x="25322" y="12247"/>
                  </a:lnTo>
                  <a:lnTo>
                    <a:pt x="25295" y="12356"/>
                  </a:lnTo>
                  <a:lnTo>
                    <a:pt x="25240" y="12584"/>
                  </a:lnTo>
                  <a:lnTo>
                    <a:pt x="25177" y="12803"/>
                  </a:lnTo>
                  <a:lnTo>
                    <a:pt x="25131" y="12903"/>
                  </a:lnTo>
                  <a:lnTo>
                    <a:pt x="25094" y="12995"/>
                  </a:lnTo>
                  <a:lnTo>
                    <a:pt x="25049" y="13077"/>
                  </a:lnTo>
                  <a:lnTo>
                    <a:pt x="24994" y="13150"/>
                  </a:lnTo>
                  <a:lnTo>
                    <a:pt x="24939" y="13204"/>
                  </a:lnTo>
                  <a:lnTo>
                    <a:pt x="24876" y="13241"/>
                  </a:lnTo>
                  <a:lnTo>
                    <a:pt x="24812" y="13250"/>
                  </a:lnTo>
                  <a:lnTo>
                    <a:pt x="24766" y="13259"/>
                  </a:lnTo>
                  <a:lnTo>
                    <a:pt x="24730" y="13250"/>
                  </a:lnTo>
                  <a:lnTo>
                    <a:pt x="24648" y="13223"/>
                  </a:lnTo>
                  <a:lnTo>
                    <a:pt x="24556" y="13168"/>
                  </a:lnTo>
                  <a:lnTo>
                    <a:pt x="24447" y="13095"/>
                  </a:lnTo>
                  <a:lnTo>
                    <a:pt x="24338" y="12985"/>
                  </a:lnTo>
                  <a:lnTo>
                    <a:pt x="24146" y="12767"/>
                  </a:lnTo>
                  <a:lnTo>
                    <a:pt x="23973" y="12539"/>
                  </a:lnTo>
                  <a:lnTo>
                    <a:pt x="23809" y="12311"/>
                  </a:lnTo>
                  <a:lnTo>
                    <a:pt x="23645" y="12074"/>
                  </a:lnTo>
                  <a:lnTo>
                    <a:pt x="23380" y="11691"/>
                  </a:lnTo>
                  <a:lnTo>
                    <a:pt x="23107" y="11335"/>
                  </a:lnTo>
                  <a:lnTo>
                    <a:pt x="22970" y="11162"/>
                  </a:lnTo>
                  <a:lnTo>
                    <a:pt x="22815" y="10988"/>
                  </a:lnTo>
                  <a:lnTo>
                    <a:pt x="22477" y="10624"/>
                  </a:lnTo>
                  <a:lnTo>
                    <a:pt x="22304" y="10441"/>
                  </a:lnTo>
                  <a:lnTo>
                    <a:pt x="22140" y="10259"/>
                  </a:lnTo>
                  <a:lnTo>
                    <a:pt x="21976" y="10067"/>
                  </a:lnTo>
                  <a:lnTo>
                    <a:pt x="21821" y="9876"/>
                  </a:lnTo>
                  <a:lnTo>
                    <a:pt x="21675" y="9675"/>
                  </a:lnTo>
                  <a:lnTo>
                    <a:pt x="21529" y="9475"/>
                  </a:lnTo>
                  <a:lnTo>
                    <a:pt x="21383" y="9265"/>
                  </a:lnTo>
                  <a:lnTo>
                    <a:pt x="21256" y="9055"/>
                  </a:lnTo>
                  <a:lnTo>
                    <a:pt x="21137" y="8846"/>
                  </a:lnTo>
                  <a:lnTo>
                    <a:pt x="21028" y="8645"/>
                  </a:lnTo>
                  <a:lnTo>
                    <a:pt x="20927" y="8444"/>
                  </a:lnTo>
                  <a:lnTo>
                    <a:pt x="20836" y="8253"/>
                  </a:lnTo>
                  <a:lnTo>
                    <a:pt x="20754" y="8052"/>
                  </a:lnTo>
                  <a:lnTo>
                    <a:pt x="20681" y="7852"/>
                  </a:lnTo>
                  <a:lnTo>
                    <a:pt x="20608" y="7660"/>
                  </a:lnTo>
                  <a:lnTo>
                    <a:pt x="20544" y="7460"/>
                  </a:lnTo>
                  <a:lnTo>
                    <a:pt x="20435" y="7058"/>
                  </a:lnTo>
                  <a:lnTo>
                    <a:pt x="20344" y="6648"/>
                  </a:lnTo>
                  <a:lnTo>
                    <a:pt x="20262" y="6210"/>
                  </a:lnTo>
                  <a:lnTo>
                    <a:pt x="20189" y="5754"/>
                  </a:lnTo>
                  <a:lnTo>
                    <a:pt x="20152" y="5563"/>
                  </a:lnTo>
                  <a:lnTo>
                    <a:pt x="20107" y="5371"/>
                  </a:lnTo>
                  <a:lnTo>
                    <a:pt x="20052" y="5189"/>
                  </a:lnTo>
                  <a:lnTo>
                    <a:pt x="19997" y="4998"/>
                  </a:lnTo>
                  <a:lnTo>
                    <a:pt x="19869" y="4642"/>
                  </a:lnTo>
                  <a:lnTo>
                    <a:pt x="19724" y="4277"/>
                  </a:lnTo>
                  <a:lnTo>
                    <a:pt x="19587" y="3922"/>
                  </a:lnTo>
                  <a:lnTo>
                    <a:pt x="19450" y="3566"/>
                  </a:lnTo>
                  <a:lnTo>
                    <a:pt x="19386" y="3384"/>
                  </a:lnTo>
                  <a:lnTo>
                    <a:pt x="19331" y="3201"/>
                  </a:lnTo>
                  <a:lnTo>
                    <a:pt x="19286" y="3019"/>
                  </a:lnTo>
                  <a:lnTo>
                    <a:pt x="19240" y="2827"/>
                  </a:lnTo>
                  <a:lnTo>
                    <a:pt x="19213" y="3757"/>
                  </a:lnTo>
                  <a:lnTo>
                    <a:pt x="19204" y="4241"/>
                  </a:lnTo>
                  <a:lnTo>
                    <a:pt x="19204" y="4733"/>
                  </a:lnTo>
                  <a:lnTo>
                    <a:pt x="19222" y="5216"/>
                  </a:lnTo>
                  <a:lnTo>
                    <a:pt x="19240" y="5700"/>
                  </a:lnTo>
                  <a:lnTo>
                    <a:pt x="19277" y="6165"/>
                  </a:lnTo>
                  <a:lnTo>
                    <a:pt x="19331" y="6612"/>
                  </a:lnTo>
                  <a:lnTo>
                    <a:pt x="19359" y="6739"/>
                  </a:lnTo>
                  <a:lnTo>
                    <a:pt x="19404" y="6876"/>
                  </a:lnTo>
                  <a:lnTo>
                    <a:pt x="19441" y="7013"/>
                  </a:lnTo>
                  <a:lnTo>
                    <a:pt x="19468" y="7150"/>
                  </a:lnTo>
                  <a:lnTo>
                    <a:pt x="19477" y="7213"/>
                  </a:lnTo>
                  <a:lnTo>
                    <a:pt x="19468" y="7277"/>
                  </a:lnTo>
                  <a:lnTo>
                    <a:pt x="19459" y="7332"/>
                  </a:lnTo>
                  <a:lnTo>
                    <a:pt x="19432" y="7387"/>
                  </a:lnTo>
                  <a:lnTo>
                    <a:pt x="19395" y="7432"/>
                  </a:lnTo>
                  <a:lnTo>
                    <a:pt x="19341" y="7469"/>
                  </a:lnTo>
                  <a:lnTo>
                    <a:pt x="19277" y="7505"/>
                  </a:lnTo>
                  <a:lnTo>
                    <a:pt x="19186" y="7533"/>
                  </a:lnTo>
                  <a:lnTo>
                    <a:pt x="19131" y="7533"/>
                  </a:lnTo>
                  <a:lnTo>
                    <a:pt x="19067" y="7523"/>
                  </a:lnTo>
                  <a:lnTo>
                    <a:pt x="18994" y="7505"/>
                  </a:lnTo>
                  <a:lnTo>
                    <a:pt x="18930" y="7478"/>
                  </a:lnTo>
                  <a:lnTo>
                    <a:pt x="18857" y="7441"/>
                  </a:lnTo>
                  <a:lnTo>
                    <a:pt x="18793" y="7396"/>
                  </a:lnTo>
                  <a:lnTo>
                    <a:pt x="18648" y="7286"/>
                  </a:lnTo>
                  <a:lnTo>
                    <a:pt x="18520" y="7177"/>
                  </a:lnTo>
                  <a:lnTo>
                    <a:pt x="18392" y="7058"/>
                  </a:lnTo>
                  <a:lnTo>
                    <a:pt x="18201" y="6867"/>
                  </a:lnTo>
                  <a:lnTo>
                    <a:pt x="18091" y="6757"/>
                  </a:lnTo>
                  <a:lnTo>
                    <a:pt x="17982" y="6639"/>
                  </a:lnTo>
                  <a:lnTo>
                    <a:pt x="17882" y="6520"/>
                  </a:lnTo>
                  <a:lnTo>
                    <a:pt x="17781" y="6402"/>
                  </a:lnTo>
                  <a:lnTo>
                    <a:pt x="17690" y="6274"/>
                  </a:lnTo>
                  <a:lnTo>
                    <a:pt x="17608" y="6147"/>
                  </a:lnTo>
                  <a:lnTo>
                    <a:pt x="17444" y="5873"/>
                  </a:lnTo>
                  <a:lnTo>
                    <a:pt x="17262" y="5572"/>
                  </a:lnTo>
                  <a:lnTo>
                    <a:pt x="17015" y="5162"/>
                  </a:lnTo>
                  <a:lnTo>
                    <a:pt x="16897" y="4952"/>
                  </a:lnTo>
                  <a:lnTo>
                    <a:pt x="16797" y="4760"/>
                  </a:lnTo>
                  <a:lnTo>
                    <a:pt x="16760" y="4669"/>
                  </a:lnTo>
                  <a:lnTo>
                    <a:pt x="16733" y="4587"/>
                  </a:lnTo>
                  <a:lnTo>
                    <a:pt x="16714" y="4514"/>
                  </a:lnTo>
                  <a:lnTo>
                    <a:pt x="16705" y="4450"/>
                  </a:lnTo>
                  <a:lnTo>
                    <a:pt x="16705" y="4742"/>
                  </a:lnTo>
                  <a:lnTo>
                    <a:pt x="16724" y="5034"/>
                  </a:lnTo>
                  <a:lnTo>
                    <a:pt x="16751" y="5317"/>
                  </a:lnTo>
                  <a:lnTo>
                    <a:pt x="16787" y="5590"/>
                  </a:lnTo>
                  <a:lnTo>
                    <a:pt x="16842" y="5864"/>
                  </a:lnTo>
                  <a:lnTo>
                    <a:pt x="16915" y="6128"/>
                  </a:lnTo>
                  <a:lnTo>
                    <a:pt x="16997" y="6384"/>
                  </a:lnTo>
                  <a:lnTo>
                    <a:pt x="17088" y="6639"/>
                  </a:lnTo>
                  <a:lnTo>
                    <a:pt x="17198" y="6894"/>
                  </a:lnTo>
                  <a:lnTo>
                    <a:pt x="17316" y="7131"/>
                  </a:lnTo>
                  <a:lnTo>
                    <a:pt x="17453" y="7378"/>
                  </a:lnTo>
                  <a:lnTo>
                    <a:pt x="17590" y="7605"/>
                  </a:lnTo>
                  <a:lnTo>
                    <a:pt x="17754" y="7843"/>
                  </a:lnTo>
                  <a:lnTo>
                    <a:pt x="17918" y="8071"/>
                  </a:lnTo>
                  <a:lnTo>
                    <a:pt x="18100" y="8289"/>
                  </a:lnTo>
                  <a:lnTo>
                    <a:pt x="18301" y="8508"/>
                  </a:lnTo>
                  <a:lnTo>
                    <a:pt x="18420" y="8627"/>
                  </a:lnTo>
                  <a:lnTo>
                    <a:pt x="18547" y="8745"/>
                  </a:lnTo>
                  <a:lnTo>
                    <a:pt x="18675" y="8855"/>
                  </a:lnTo>
                  <a:lnTo>
                    <a:pt x="18812" y="8964"/>
                  </a:lnTo>
                  <a:lnTo>
                    <a:pt x="19085" y="9156"/>
                  </a:lnTo>
                  <a:lnTo>
                    <a:pt x="19359" y="9329"/>
                  </a:lnTo>
                  <a:lnTo>
                    <a:pt x="19933" y="9675"/>
                  </a:lnTo>
                  <a:lnTo>
                    <a:pt x="20225" y="9849"/>
                  </a:lnTo>
                  <a:lnTo>
                    <a:pt x="20517" y="10031"/>
                  </a:lnTo>
                  <a:lnTo>
                    <a:pt x="20690" y="10168"/>
                  </a:lnTo>
                  <a:lnTo>
                    <a:pt x="20818" y="10286"/>
                  </a:lnTo>
                  <a:lnTo>
                    <a:pt x="20863" y="10341"/>
                  </a:lnTo>
                  <a:lnTo>
                    <a:pt x="20900" y="10387"/>
                  </a:lnTo>
                  <a:lnTo>
                    <a:pt x="20927" y="10432"/>
                  </a:lnTo>
                  <a:lnTo>
                    <a:pt x="20945" y="10478"/>
                  </a:lnTo>
                  <a:lnTo>
                    <a:pt x="20945" y="10514"/>
                  </a:lnTo>
                  <a:lnTo>
                    <a:pt x="20945" y="10560"/>
                  </a:lnTo>
                  <a:lnTo>
                    <a:pt x="20936" y="10587"/>
                  </a:lnTo>
                  <a:lnTo>
                    <a:pt x="20918" y="10624"/>
                  </a:lnTo>
                  <a:lnTo>
                    <a:pt x="20891" y="10651"/>
                  </a:lnTo>
                  <a:lnTo>
                    <a:pt x="20854" y="10678"/>
                  </a:lnTo>
                  <a:lnTo>
                    <a:pt x="20772" y="10724"/>
                  </a:lnTo>
                  <a:lnTo>
                    <a:pt x="20672" y="10770"/>
                  </a:lnTo>
                  <a:lnTo>
                    <a:pt x="20553" y="10806"/>
                  </a:lnTo>
                  <a:lnTo>
                    <a:pt x="20289" y="10861"/>
                  </a:lnTo>
                  <a:lnTo>
                    <a:pt x="20006" y="10916"/>
                  </a:lnTo>
                  <a:lnTo>
                    <a:pt x="19760" y="10970"/>
                  </a:lnTo>
                  <a:lnTo>
                    <a:pt x="19414" y="11061"/>
                  </a:lnTo>
                  <a:lnTo>
                    <a:pt x="19085" y="11125"/>
                  </a:lnTo>
                  <a:lnTo>
                    <a:pt x="18757" y="11171"/>
                  </a:lnTo>
                  <a:lnTo>
                    <a:pt x="18602" y="11189"/>
                  </a:lnTo>
                  <a:lnTo>
                    <a:pt x="18438" y="11198"/>
                  </a:lnTo>
                  <a:lnTo>
                    <a:pt x="18119" y="11198"/>
                  </a:lnTo>
                  <a:lnTo>
                    <a:pt x="17955" y="11189"/>
                  </a:lnTo>
                  <a:lnTo>
                    <a:pt x="17781" y="11171"/>
                  </a:lnTo>
                  <a:lnTo>
                    <a:pt x="17617" y="11153"/>
                  </a:lnTo>
                  <a:lnTo>
                    <a:pt x="17444" y="11125"/>
                  </a:lnTo>
                  <a:lnTo>
                    <a:pt x="17271" y="11098"/>
                  </a:lnTo>
                  <a:lnTo>
                    <a:pt x="17088" y="11052"/>
                  </a:lnTo>
                  <a:lnTo>
                    <a:pt x="16724" y="10970"/>
                  </a:lnTo>
                  <a:lnTo>
                    <a:pt x="16386" y="10888"/>
                  </a:lnTo>
                  <a:lnTo>
                    <a:pt x="16067" y="10833"/>
                  </a:lnTo>
                  <a:lnTo>
                    <a:pt x="15766" y="10779"/>
                  </a:lnTo>
                  <a:lnTo>
                    <a:pt x="15483" y="10742"/>
                  </a:lnTo>
                  <a:lnTo>
                    <a:pt x="15210" y="10715"/>
                  </a:lnTo>
                  <a:lnTo>
                    <a:pt x="14945" y="10697"/>
                  </a:lnTo>
                  <a:lnTo>
                    <a:pt x="14681" y="10697"/>
                  </a:lnTo>
                  <a:lnTo>
                    <a:pt x="14417" y="10706"/>
                  </a:lnTo>
                  <a:lnTo>
                    <a:pt x="14152" y="10724"/>
                  </a:lnTo>
                  <a:lnTo>
                    <a:pt x="13879" y="10761"/>
                  </a:lnTo>
                  <a:lnTo>
                    <a:pt x="13596" y="10815"/>
                  </a:lnTo>
                  <a:lnTo>
                    <a:pt x="13304" y="10879"/>
                  </a:lnTo>
                  <a:lnTo>
                    <a:pt x="12985" y="10952"/>
                  </a:lnTo>
                  <a:lnTo>
                    <a:pt x="12648" y="11043"/>
                  </a:lnTo>
                  <a:lnTo>
                    <a:pt x="12292" y="11143"/>
                  </a:lnTo>
                  <a:lnTo>
                    <a:pt x="12803" y="11143"/>
                  </a:lnTo>
                  <a:lnTo>
                    <a:pt x="13322" y="11171"/>
                  </a:lnTo>
                  <a:lnTo>
                    <a:pt x="13578" y="11189"/>
                  </a:lnTo>
                  <a:lnTo>
                    <a:pt x="13824" y="11207"/>
                  </a:lnTo>
                  <a:lnTo>
                    <a:pt x="14079" y="11244"/>
                  </a:lnTo>
                  <a:lnTo>
                    <a:pt x="14334" y="11280"/>
                  </a:lnTo>
                  <a:lnTo>
                    <a:pt x="14581" y="11326"/>
                  </a:lnTo>
                  <a:lnTo>
                    <a:pt x="14827" y="11381"/>
                  </a:lnTo>
                  <a:lnTo>
                    <a:pt x="15073" y="11444"/>
                  </a:lnTo>
                  <a:lnTo>
                    <a:pt x="15319" y="11517"/>
                  </a:lnTo>
                  <a:lnTo>
                    <a:pt x="15556" y="11599"/>
                  </a:lnTo>
                  <a:lnTo>
                    <a:pt x="15803" y="11691"/>
                  </a:lnTo>
                  <a:lnTo>
                    <a:pt x="16040" y="11791"/>
                  </a:lnTo>
                  <a:lnTo>
                    <a:pt x="16277" y="11900"/>
                  </a:lnTo>
                  <a:lnTo>
                    <a:pt x="16213" y="12037"/>
                  </a:lnTo>
                  <a:lnTo>
                    <a:pt x="16140" y="12165"/>
                  </a:lnTo>
                  <a:lnTo>
                    <a:pt x="16049" y="12274"/>
                  </a:lnTo>
                  <a:lnTo>
                    <a:pt x="15948" y="12374"/>
                  </a:lnTo>
                  <a:lnTo>
                    <a:pt x="15839" y="12466"/>
                  </a:lnTo>
                  <a:lnTo>
                    <a:pt x="15721" y="12557"/>
                  </a:lnTo>
                  <a:lnTo>
                    <a:pt x="15593" y="12639"/>
                  </a:lnTo>
                  <a:lnTo>
                    <a:pt x="15456" y="12721"/>
                  </a:lnTo>
                  <a:lnTo>
                    <a:pt x="15192" y="12876"/>
                  </a:lnTo>
                  <a:lnTo>
                    <a:pt x="14927" y="13040"/>
                  </a:lnTo>
                  <a:lnTo>
                    <a:pt x="14809" y="13131"/>
                  </a:lnTo>
                  <a:lnTo>
                    <a:pt x="14690" y="13223"/>
                  </a:lnTo>
                  <a:lnTo>
                    <a:pt x="14581" y="13323"/>
                  </a:lnTo>
                  <a:lnTo>
                    <a:pt x="14480" y="13441"/>
                  </a:lnTo>
                  <a:lnTo>
                    <a:pt x="14608" y="13396"/>
                  </a:lnTo>
                  <a:lnTo>
                    <a:pt x="14736" y="13359"/>
                  </a:lnTo>
                  <a:lnTo>
                    <a:pt x="14991" y="13305"/>
                  </a:lnTo>
                  <a:lnTo>
                    <a:pt x="15529" y="13213"/>
                  </a:lnTo>
                  <a:lnTo>
                    <a:pt x="15784" y="13168"/>
                  </a:lnTo>
                  <a:lnTo>
                    <a:pt x="15912" y="13140"/>
                  </a:lnTo>
                  <a:lnTo>
                    <a:pt x="16040" y="13104"/>
                  </a:lnTo>
                  <a:lnTo>
                    <a:pt x="16167" y="13058"/>
                  </a:lnTo>
                  <a:lnTo>
                    <a:pt x="16286" y="13013"/>
                  </a:lnTo>
                  <a:lnTo>
                    <a:pt x="16404" y="12958"/>
                  </a:lnTo>
                  <a:lnTo>
                    <a:pt x="16514" y="12894"/>
                  </a:lnTo>
                  <a:lnTo>
                    <a:pt x="16660" y="12803"/>
                  </a:lnTo>
                  <a:lnTo>
                    <a:pt x="16778" y="12712"/>
                  </a:lnTo>
                  <a:lnTo>
                    <a:pt x="16888" y="12621"/>
                  </a:lnTo>
                  <a:lnTo>
                    <a:pt x="16979" y="12530"/>
                  </a:lnTo>
                  <a:lnTo>
                    <a:pt x="17143" y="12365"/>
                  </a:lnTo>
                  <a:lnTo>
                    <a:pt x="17298" y="12219"/>
                  </a:lnTo>
                  <a:lnTo>
                    <a:pt x="17371" y="12147"/>
                  </a:lnTo>
                  <a:lnTo>
                    <a:pt x="17453" y="12083"/>
                  </a:lnTo>
                  <a:lnTo>
                    <a:pt x="17544" y="12028"/>
                  </a:lnTo>
                  <a:lnTo>
                    <a:pt x="17645" y="11964"/>
                  </a:lnTo>
                  <a:lnTo>
                    <a:pt x="17763" y="11919"/>
                  </a:lnTo>
                  <a:lnTo>
                    <a:pt x="17900" y="11873"/>
                  </a:lnTo>
                  <a:lnTo>
                    <a:pt x="18055" y="11827"/>
                  </a:lnTo>
                  <a:lnTo>
                    <a:pt x="18228" y="11800"/>
                  </a:lnTo>
                  <a:lnTo>
                    <a:pt x="18383" y="11773"/>
                  </a:lnTo>
                  <a:lnTo>
                    <a:pt x="18538" y="11764"/>
                  </a:lnTo>
                  <a:lnTo>
                    <a:pt x="18711" y="11754"/>
                  </a:lnTo>
                  <a:lnTo>
                    <a:pt x="18885" y="11745"/>
                  </a:lnTo>
                  <a:lnTo>
                    <a:pt x="19067" y="11754"/>
                  </a:lnTo>
                  <a:lnTo>
                    <a:pt x="19249" y="11764"/>
                  </a:lnTo>
                  <a:lnTo>
                    <a:pt x="19642" y="11800"/>
                  </a:lnTo>
                  <a:lnTo>
                    <a:pt x="20052" y="11855"/>
                  </a:lnTo>
                  <a:lnTo>
                    <a:pt x="20462" y="11928"/>
                  </a:lnTo>
                  <a:lnTo>
                    <a:pt x="20882" y="12028"/>
                  </a:lnTo>
                  <a:lnTo>
                    <a:pt x="21310" y="12137"/>
                  </a:lnTo>
                  <a:lnTo>
                    <a:pt x="21584" y="12229"/>
                  </a:lnTo>
                  <a:lnTo>
                    <a:pt x="21848" y="12329"/>
                  </a:lnTo>
                  <a:lnTo>
                    <a:pt x="22104" y="12457"/>
                  </a:lnTo>
                  <a:lnTo>
                    <a:pt x="22350" y="12602"/>
                  </a:lnTo>
                  <a:lnTo>
                    <a:pt x="22587" y="12767"/>
                  </a:lnTo>
                  <a:lnTo>
                    <a:pt x="22705" y="12849"/>
                  </a:lnTo>
                  <a:lnTo>
                    <a:pt x="22815" y="12940"/>
                  </a:lnTo>
                  <a:lnTo>
                    <a:pt x="22915" y="13040"/>
                  </a:lnTo>
                  <a:lnTo>
                    <a:pt x="23025" y="13140"/>
                  </a:lnTo>
                  <a:lnTo>
                    <a:pt x="23116" y="13250"/>
                  </a:lnTo>
                  <a:lnTo>
                    <a:pt x="23216" y="13350"/>
                  </a:lnTo>
                  <a:lnTo>
                    <a:pt x="23335" y="13496"/>
                  </a:lnTo>
                  <a:lnTo>
                    <a:pt x="23408" y="13605"/>
                  </a:lnTo>
                  <a:lnTo>
                    <a:pt x="23490" y="13706"/>
                  </a:lnTo>
                  <a:lnTo>
                    <a:pt x="23553" y="13815"/>
                  </a:lnTo>
                  <a:lnTo>
                    <a:pt x="23617" y="13925"/>
                  </a:lnTo>
                  <a:lnTo>
                    <a:pt x="23681" y="14043"/>
                  </a:lnTo>
                  <a:lnTo>
                    <a:pt x="23736" y="14153"/>
                  </a:lnTo>
                  <a:lnTo>
                    <a:pt x="23827" y="14390"/>
                  </a:lnTo>
                  <a:lnTo>
                    <a:pt x="23891" y="14627"/>
                  </a:lnTo>
                  <a:lnTo>
                    <a:pt x="23946" y="14873"/>
                  </a:lnTo>
                  <a:lnTo>
                    <a:pt x="23973" y="15119"/>
                  </a:lnTo>
                  <a:lnTo>
                    <a:pt x="23982" y="15365"/>
                  </a:lnTo>
                  <a:lnTo>
                    <a:pt x="23973" y="15612"/>
                  </a:lnTo>
                  <a:lnTo>
                    <a:pt x="23936" y="15858"/>
                  </a:lnTo>
                  <a:lnTo>
                    <a:pt x="23882" y="16104"/>
                  </a:lnTo>
                  <a:lnTo>
                    <a:pt x="23809" y="16341"/>
                  </a:lnTo>
                  <a:lnTo>
                    <a:pt x="23708" y="16569"/>
                  </a:lnTo>
                  <a:lnTo>
                    <a:pt x="23654" y="16688"/>
                  </a:lnTo>
                  <a:lnTo>
                    <a:pt x="23599" y="16797"/>
                  </a:lnTo>
                  <a:lnTo>
                    <a:pt x="23526" y="16906"/>
                  </a:lnTo>
                  <a:lnTo>
                    <a:pt x="23462" y="17016"/>
                  </a:lnTo>
                  <a:lnTo>
                    <a:pt x="23380" y="17116"/>
                  </a:lnTo>
                  <a:lnTo>
                    <a:pt x="23298" y="17216"/>
                  </a:lnTo>
                  <a:lnTo>
                    <a:pt x="23298" y="17226"/>
                  </a:lnTo>
                  <a:lnTo>
                    <a:pt x="23143" y="17399"/>
                  </a:lnTo>
                  <a:lnTo>
                    <a:pt x="22988" y="17572"/>
                  </a:lnTo>
                  <a:lnTo>
                    <a:pt x="22824" y="17727"/>
                  </a:lnTo>
                  <a:lnTo>
                    <a:pt x="22660" y="17873"/>
                  </a:lnTo>
                  <a:lnTo>
                    <a:pt x="22487" y="18019"/>
                  </a:lnTo>
                  <a:lnTo>
                    <a:pt x="22313" y="18147"/>
                  </a:lnTo>
                  <a:lnTo>
                    <a:pt x="22140" y="18274"/>
                  </a:lnTo>
                  <a:lnTo>
                    <a:pt x="21958" y="18384"/>
                  </a:lnTo>
                  <a:lnTo>
                    <a:pt x="21766" y="18493"/>
                  </a:lnTo>
                  <a:lnTo>
                    <a:pt x="21584" y="18593"/>
                  </a:lnTo>
                  <a:lnTo>
                    <a:pt x="21383" y="18694"/>
                  </a:lnTo>
                  <a:lnTo>
                    <a:pt x="21183" y="18785"/>
                  </a:lnTo>
                  <a:lnTo>
                    <a:pt x="20973" y="18867"/>
                  </a:lnTo>
                  <a:lnTo>
                    <a:pt x="20763" y="18940"/>
                  </a:lnTo>
                  <a:lnTo>
                    <a:pt x="20544" y="19013"/>
                  </a:lnTo>
                  <a:lnTo>
                    <a:pt x="20325" y="19077"/>
                  </a:lnTo>
                  <a:lnTo>
                    <a:pt x="19942" y="19177"/>
                  </a:lnTo>
                  <a:lnTo>
                    <a:pt x="19569" y="19259"/>
                  </a:lnTo>
                  <a:lnTo>
                    <a:pt x="19186" y="19332"/>
                  </a:lnTo>
                  <a:lnTo>
                    <a:pt x="18803" y="19387"/>
                  </a:lnTo>
                  <a:lnTo>
                    <a:pt x="18420" y="19441"/>
                  </a:lnTo>
                  <a:lnTo>
                    <a:pt x="18028" y="19478"/>
                  </a:lnTo>
                  <a:lnTo>
                    <a:pt x="17262" y="19560"/>
                  </a:lnTo>
                  <a:lnTo>
                    <a:pt x="16988" y="19578"/>
                  </a:lnTo>
                  <a:lnTo>
                    <a:pt x="16714" y="19587"/>
                  </a:lnTo>
                  <a:lnTo>
                    <a:pt x="16441" y="19596"/>
                  </a:lnTo>
                  <a:lnTo>
                    <a:pt x="16167" y="19587"/>
                  </a:lnTo>
                  <a:lnTo>
                    <a:pt x="15903" y="19578"/>
                  </a:lnTo>
                  <a:lnTo>
                    <a:pt x="15629" y="19551"/>
                  </a:lnTo>
                  <a:lnTo>
                    <a:pt x="15356" y="19523"/>
                  </a:lnTo>
                  <a:lnTo>
                    <a:pt x="15091" y="19478"/>
                  </a:lnTo>
                  <a:lnTo>
                    <a:pt x="14827" y="19423"/>
                  </a:lnTo>
                  <a:lnTo>
                    <a:pt x="14562" y="19359"/>
                  </a:lnTo>
                  <a:lnTo>
                    <a:pt x="14298" y="19295"/>
                  </a:lnTo>
                  <a:lnTo>
                    <a:pt x="14043" y="19213"/>
                  </a:lnTo>
                  <a:lnTo>
                    <a:pt x="13787" y="19113"/>
                  </a:lnTo>
                  <a:lnTo>
                    <a:pt x="13541" y="19013"/>
                  </a:lnTo>
                  <a:lnTo>
                    <a:pt x="13295" y="18903"/>
                  </a:lnTo>
                  <a:lnTo>
                    <a:pt x="13049" y="18776"/>
                  </a:lnTo>
                  <a:lnTo>
                    <a:pt x="12803" y="18630"/>
                  </a:lnTo>
                  <a:lnTo>
                    <a:pt x="12575" y="18484"/>
                  </a:lnTo>
                  <a:lnTo>
                    <a:pt x="12356" y="18329"/>
                  </a:lnTo>
                  <a:lnTo>
                    <a:pt x="12137" y="18156"/>
                  </a:lnTo>
                  <a:lnTo>
                    <a:pt x="11936" y="17973"/>
                  </a:lnTo>
                  <a:lnTo>
                    <a:pt x="11745" y="17773"/>
                  </a:lnTo>
                  <a:lnTo>
                    <a:pt x="11562" y="17563"/>
                  </a:lnTo>
                  <a:lnTo>
                    <a:pt x="11389" y="17344"/>
                  </a:lnTo>
                  <a:lnTo>
                    <a:pt x="11225" y="17098"/>
                  </a:lnTo>
                  <a:lnTo>
                    <a:pt x="11070" y="16843"/>
                  </a:lnTo>
                  <a:lnTo>
                    <a:pt x="10924" y="16578"/>
                  </a:lnTo>
                  <a:lnTo>
                    <a:pt x="10787" y="16286"/>
                  </a:lnTo>
                  <a:lnTo>
                    <a:pt x="10660" y="15976"/>
                  </a:lnTo>
                  <a:lnTo>
                    <a:pt x="10550" y="15648"/>
                  </a:lnTo>
                  <a:lnTo>
                    <a:pt x="10441" y="15302"/>
                  </a:lnTo>
                  <a:lnTo>
                    <a:pt x="10341" y="14928"/>
                  </a:lnTo>
                  <a:lnTo>
                    <a:pt x="10149" y="14162"/>
                  </a:lnTo>
                  <a:lnTo>
                    <a:pt x="9958" y="13414"/>
                  </a:lnTo>
                  <a:lnTo>
                    <a:pt x="9866" y="13049"/>
                  </a:lnTo>
                  <a:lnTo>
                    <a:pt x="9793" y="12685"/>
                  </a:lnTo>
                  <a:lnTo>
                    <a:pt x="9739" y="12329"/>
                  </a:lnTo>
                  <a:lnTo>
                    <a:pt x="9693" y="11964"/>
                  </a:lnTo>
                  <a:lnTo>
                    <a:pt x="9675" y="11782"/>
                  </a:lnTo>
                  <a:lnTo>
                    <a:pt x="9666" y="11609"/>
                  </a:lnTo>
                  <a:lnTo>
                    <a:pt x="9666" y="11426"/>
                  </a:lnTo>
                  <a:lnTo>
                    <a:pt x="9666" y="11244"/>
                  </a:lnTo>
                  <a:lnTo>
                    <a:pt x="9675" y="11061"/>
                  </a:lnTo>
                  <a:lnTo>
                    <a:pt x="9693" y="10879"/>
                  </a:lnTo>
                  <a:lnTo>
                    <a:pt x="9720" y="10697"/>
                  </a:lnTo>
                  <a:lnTo>
                    <a:pt x="9748" y="10514"/>
                  </a:lnTo>
                  <a:lnTo>
                    <a:pt x="9784" y="10332"/>
                  </a:lnTo>
                  <a:lnTo>
                    <a:pt x="9839" y="10150"/>
                  </a:lnTo>
                  <a:lnTo>
                    <a:pt x="9894" y="9967"/>
                  </a:lnTo>
                  <a:lnTo>
                    <a:pt x="9958" y="9776"/>
                  </a:lnTo>
                  <a:lnTo>
                    <a:pt x="10031" y="9584"/>
                  </a:lnTo>
                  <a:lnTo>
                    <a:pt x="10122" y="9402"/>
                  </a:lnTo>
                  <a:lnTo>
                    <a:pt x="10213" y="9210"/>
                  </a:lnTo>
                  <a:lnTo>
                    <a:pt x="10322" y="9010"/>
                  </a:lnTo>
                  <a:lnTo>
                    <a:pt x="10113" y="9128"/>
                  </a:lnTo>
                  <a:lnTo>
                    <a:pt x="9921" y="9256"/>
                  </a:lnTo>
                  <a:lnTo>
                    <a:pt x="9748" y="9384"/>
                  </a:lnTo>
                  <a:lnTo>
                    <a:pt x="9593" y="9520"/>
                  </a:lnTo>
                  <a:lnTo>
                    <a:pt x="9456" y="9657"/>
                  </a:lnTo>
                  <a:lnTo>
                    <a:pt x="9337" y="9794"/>
                  </a:lnTo>
                  <a:lnTo>
                    <a:pt x="9237" y="9949"/>
                  </a:lnTo>
                  <a:lnTo>
                    <a:pt x="9146" y="10095"/>
                  </a:lnTo>
                  <a:lnTo>
                    <a:pt x="9073" y="10250"/>
                  </a:lnTo>
                  <a:lnTo>
                    <a:pt x="9018" y="10414"/>
                  </a:lnTo>
                  <a:lnTo>
                    <a:pt x="8964" y="10578"/>
                  </a:lnTo>
                  <a:lnTo>
                    <a:pt x="8927" y="10742"/>
                  </a:lnTo>
                  <a:lnTo>
                    <a:pt x="8900" y="10916"/>
                  </a:lnTo>
                  <a:lnTo>
                    <a:pt x="8882" y="11089"/>
                  </a:lnTo>
                  <a:lnTo>
                    <a:pt x="8872" y="11262"/>
                  </a:lnTo>
                  <a:lnTo>
                    <a:pt x="8872" y="11444"/>
                  </a:lnTo>
                  <a:lnTo>
                    <a:pt x="8872" y="11627"/>
                  </a:lnTo>
                  <a:lnTo>
                    <a:pt x="8882" y="11809"/>
                  </a:lnTo>
                  <a:lnTo>
                    <a:pt x="8918" y="12183"/>
                  </a:lnTo>
                  <a:lnTo>
                    <a:pt x="8964" y="12566"/>
                  </a:lnTo>
                  <a:lnTo>
                    <a:pt x="9009" y="12949"/>
                  </a:lnTo>
                  <a:lnTo>
                    <a:pt x="9055" y="13332"/>
                  </a:lnTo>
                  <a:lnTo>
                    <a:pt x="9091" y="13724"/>
                  </a:lnTo>
                  <a:lnTo>
                    <a:pt x="9110" y="13916"/>
                  </a:lnTo>
                  <a:lnTo>
                    <a:pt x="9110" y="14116"/>
                  </a:lnTo>
                  <a:lnTo>
                    <a:pt x="9110" y="14308"/>
                  </a:lnTo>
                  <a:lnTo>
                    <a:pt x="9110" y="14499"/>
                  </a:lnTo>
                  <a:lnTo>
                    <a:pt x="9100" y="14536"/>
                  </a:lnTo>
                  <a:lnTo>
                    <a:pt x="9091" y="14554"/>
                  </a:lnTo>
                  <a:lnTo>
                    <a:pt x="9064" y="14581"/>
                  </a:lnTo>
                  <a:lnTo>
                    <a:pt x="9037" y="14590"/>
                  </a:lnTo>
                  <a:lnTo>
                    <a:pt x="9000" y="14599"/>
                  </a:lnTo>
                  <a:lnTo>
                    <a:pt x="8955" y="14599"/>
                  </a:lnTo>
                  <a:lnTo>
                    <a:pt x="8863" y="14590"/>
                  </a:lnTo>
                  <a:lnTo>
                    <a:pt x="8745" y="14563"/>
                  </a:lnTo>
                  <a:lnTo>
                    <a:pt x="8608" y="14526"/>
                  </a:lnTo>
                  <a:lnTo>
                    <a:pt x="8471" y="14472"/>
                  </a:lnTo>
                  <a:lnTo>
                    <a:pt x="8325" y="14417"/>
                  </a:lnTo>
                  <a:lnTo>
                    <a:pt x="8034" y="14289"/>
                  </a:lnTo>
                  <a:lnTo>
                    <a:pt x="7769" y="14162"/>
                  </a:lnTo>
                  <a:lnTo>
                    <a:pt x="7578" y="14052"/>
                  </a:lnTo>
                  <a:lnTo>
                    <a:pt x="7477" y="13988"/>
                  </a:lnTo>
                  <a:lnTo>
                    <a:pt x="7313" y="13852"/>
                  </a:lnTo>
                  <a:lnTo>
                    <a:pt x="7158" y="13706"/>
                  </a:lnTo>
                  <a:lnTo>
                    <a:pt x="7021" y="13551"/>
                  </a:lnTo>
                  <a:lnTo>
                    <a:pt x="6885" y="13396"/>
                  </a:lnTo>
                  <a:lnTo>
                    <a:pt x="6766" y="13241"/>
                  </a:lnTo>
                  <a:lnTo>
                    <a:pt x="6657" y="13068"/>
                  </a:lnTo>
                  <a:lnTo>
                    <a:pt x="6547" y="12885"/>
                  </a:lnTo>
                  <a:lnTo>
                    <a:pt x="6456" y="12694"/>
                  </a:lnTo>
                  <a:lnTo>
                    <a:pt x="6137" y="11909"/>
                  </a:lnTo>
                  <a:lnTo>
                    <a:pt x="6046" y="11718"/>
                  </a:lnTo>
                  <a:lnTo>
                    <a:pt x="5954" y="11536"/>
                  </a:lnTo>
                  <a:lnTo>
                    <a:pt x="5863" y="11344"/>
                  </a:lnTo>
                  <a:lnTo>
                    <a:pt x="5763" y="11171"/>
                  </a:lnTo>
                  <a:lnTo>
                    <a:pt x="5644" y="10998"/>
                  </a:lnTo>
                  <a:lnTo>
                    <a:pt x="5526" y="10833"/>
                  </a:lnTo>
                  <a:lnTo>
                    <a:pt x="5389" y="10688"/>
                  </a:lnTo>
                  <a:lnTo>
                    <a:pt x="5252" y="10542"/>
                  </a:lnTo>
                  <a:lnTo>
                    <a:pt x="5088" y="10414"/>
                  </a:lnTo>
                  <a:lnTo>
                    <a:pt x="4915" y="10295"/>
                  </a:lnTo>
                  <a:lnTo>
                    <a:pt x="4824" y="10241"/>
                  </a:lnTo>
                  <a:lnTo>
                    <a:pt x="4723" y="10195"/>
                  </a:lnTo>
                  <a:lnTo>
                    <a:pt x="4623" y="10150"/>
                  </a:lnTo>
                  <a:lnTo>
                    <a:pt x="4514" y="10113"/>
                  </a:lnTo>
                  <a:lnTo>
                    <a:pt x="4532" y="10213"/>
                  </a:lnTo>
                  <a:lnTo>
                    <a:pt x="4568" y="10314"/>
                  </a:lnTo>
                  <a:lnTo>
                    <a:pt x="4614" y="10414"/>
                  </a:lnTo>
                  <a:lnTo>
                    <a:pt x="4669" y="10514"/>
                  </a:lnTo>
                  <a:lnTo>
                    <a:pt x="4787" y="10706"/>
                  </a:lnTo>
                  <a:lnTo>
                    <a:pt x="4924" y="10906"/>
                  </a:lnTo>
                  <a:lnTo>
                    <a:pt x="5061" y="11098"/>
                  </a:lnTo>
                  <a:lnTo>
                    <a:pt x="5198" y="11289"/>
                  </a:lnTo>
                  <a:lnTo>
                    <a:pt x="5252" y="11390"/>
                  </a:lnTo>
                  <a:lnTo>
                    <a:pt x="5307" y="11499"/>
                  </a:lnTo>
                  <a:lnTo>
                    <a:pt x="5353" y="11599"/>
                  </a:lnTo>
                  <a:lnTo>
                    <a:pt x="5389" y="11709"/>
                  </a:lnTo>
                  <a:lnTo>
                    <a:pt x="5526" y="12192"/>
                  </a:lnTo>
                  <a:lnTo>
                    <a:pt x="5672" y="12694"/>
                  </a:lnTo>
                  <a:lnTo>
                    <a:pt x="5754" y="12940"/>
                  </a:lnTo>
                  <a:lnTo>
                    <a:pt x="5836" y="13177"/>
                  </a:lnTo>
                  <a:lnTo>
                    <a:pt x="5936" y="13405"/>
                  </a:lnTo>
                  <a:lnTo>
                    <a:pt x="6046" y="13624"/>
                  </a:lnTo>
                  <a:lnTo>
                    <a:pt x="6128" y="13751"/>
                  </a:lnTo>
                  <a:lnTo>
                    <a:pt x="6246" y="13916"/>
                  </a:lnTo>
                  <a:lnTo>
                    <a:pt x="6365" y="14089"/>
                  </a:lnTo>
                  <a:lnTo>
                    <a:pt x="6429" y="14180"/>
                  </a:lnTo>
                  <a:lnTo>
                    <a:pt x="6483" y="14280"/>
                  </a:lnTo>
                  <a:lnTo>
                    <a:pt x="6520" y="14371"/>
                  </a:lnTo>
                  <a:lnTo>
                    <a:pt x="6556" y="14463"/>
                  </a:lnTo>
                  <a:lnTo>
                    <a:pt x="6575" y="14554"/>
                  </a:lnTo>
                  <a:lnTo>
                    <a:pt x="6575" y="14636"/>
                  </a:lnTo>
                  <a:lnTo>
                    <a:pt x="6565" y="14681"/>
                  </a:lnTo>
                  <a:lnTo>
                    <a:pt x="6556" y="14718"/>
                  </a:lnTo>
                  <a:lnTo>
                    <a:pt x="6538" y="14754"/>
                  </a:lnTo>
                  <a:lnTo>
                    <a:pt x="6520" y="14791"/>
                  </a:lnTo>
                  <a:lnTo>
                    <a:pt x="6483" y="14827"/>
                  </a:lnTo>
                  <a:lnTo>
                    <a:pt x="6456" y="14855"/>
                  </a:lnTo>
                  <a:lnTo>
                    <a:pt x="6410" y="14891"/>
                  </a:lnTo>
                  <a:lnTo>
                    <a:pt x="6356" y="14919"/>
                  </a:lnTo>
                  <a:lnTo>
                    <a:pt x="6310" y="14937"/>
                  </a:lnTo>
                  <a:lnTo>
                    <a:pt x="6246" y="14955"/>
                  </a:lnTo>
                  <a:lnTo>
                    <a:pt x="6082" y="14982"/>
                  </a:lnTo>
                  <a:lnTo>
                    <a:pt x="5882" y="15001"/>
                  </a:lnTo>
                  <a:lnTo>
                    <a:pt x="5635" y="15010"/>
                  </a:lnTo>
                  <a:lnTo>
                    <a:pt x="5088" y="15010"/>
                  </a:lnTo>
                  <a:lnTo>
                    <a:pt x="4796" y="14992"/>
                  </a:lnTo>
                  <a:lnTo>
                    <a:pt x="4496" y="14964"/>
                  </a:lnTo>
                  <a:lnTo>
                    <a:pt x="4195" y="14928"/>
                  </a:lnTo>
                  <a:lnTo>
                    <a:pt x="3903" y="14882"/>
                  </a:lnTo>
                  <a:lnTo>
                    <a:pt x="3629" y="14837"/>
                  </a:lnTo>
                  <a:lnTo>
                    <a:pt x="3383" y="14773"/>
                  </a:lnTo>
                  <a:lnTo>
                    <a:pt x="3164" y="14700"/>
                  </a:lnTo>
                  <a:lnTo>
                    <a:pt x="3073" y="14663"/>
                  </a:lnTo>
                  <a:lnTo>
                    <a:pt x="2991" y="14618"/>
                  </a:lnTo>
                  <a:lnTo>
                    <a:pt x="2918" y="14581"/>
                  </a:lnTo>
                  <a:lnTo>
                    <a:pt x="2854" y="14536"/>
                  </a:lnTo>
                  <a:lnTo>
                    <a:pt x="2809" y="14490"/>
                  </a:lnTo>
                  <a:lnTo>
                    <a:pt x="2772" y="14435"/>
                  </a:lnTo>
                  <a:lnTo>
                    <a:pt x="2854" y="14590"/>
                  </a:lnTo>
                  <a:lnTo>
                    <a:pt x="2945" y="14736"/>
                  </a:lnTo>
                  <a:lnTo>
                    <a:pt x="3037" y="14855"/>
                  </a:lnTo>
                  <a:lnTo>
                    <a:pt x="3128" y="14973"/>
                  </a:lnTo>
                  <a:lnTo>
                    <a:pt x="3219" y="15064"/>
                  </a:lnTo>
                  <a:lnTo>
                    <a:pt x="3319" y="15156"/>
                  </a:lnTo>
                  <a:lnTo>
                    <a:pt x="3420" y="15229"/>
                  </a:lnTo>
                  <a:lnTo>
                    <a:pt x="3529" y="15292"/>
                  </a:lnTo>
                  <a:lnTo>
                    <a:pt x="3638" y="15347"/>
                  </a:lnTo>
                  <a:lnTo>
                    <a:pt x="3748" y="15393"/>
                  </a:lnTo>
                  <a:lnTo>
                    <a:pt x="3857" y="15429"/>
                  </a:lnTo>
                  <a:lnTo>
                    <a:pt x="3976" y="15457"/>
                  </a:lnTo>
                  <a:lnTo>
                    <a:pt x="4085" y="15484"/>
                  </a:lnTo>
                  <a:lnTo>
                    <a:pt x="4213" y="15502"/>
                  </a:lnTo>
                  <a:lnTo>
                    <a:pt x="4450" y="15520"/>
                  </a:lnTo>
                  <a:lnTo>
                    <a:pt x="4705" y="15530"/>
                  </a:lnTo>
                  <a:lnTo>
                    <a:pt x="5489" y="15530"/>
                  </a:lnTo>
                  <a:lnTo>
                    <a:pt x="5754" y="15548"/>
                  </a:lnTo>
                  <a:lnTo>
                    <a:pt x="5891" y="15566"/>
                  </a:lnTo>
                  <a:lnTo>
                    <a:pt x="6018" y="15584"/>
                  </a:lnTo>
                  <a:lnTo>
                    <a:pt x="6155" y="15612"/>
                  </a:lnTo>
                  <a:lnTo>
                    <a:pt x="6292" y="15648"/>
                  </a:lnTo>
                  <a:lnTo>
                    <a:pt x="6429" y="15694"/>
                  </a:lnTo>
                  <a:lnTo>
                    <a:pt x="6556" y="15739"/>
                  </a:lnTo>
                  <a:lnTo>
                    <a:pt x="6748" y="15821"/>
                  </a:lnTo>
                  <a:lnTo>
                    <a:pt x="6903" y="15903"/>
                  </a:lnTo>
                  <a:lnTo>
                    <a:pt x="7040" y="15976"/>
                  </a:lnTo>
                  <a:lnTo>
                    <a:pt x="7149" y="16049"/>
                  </a:lnTo>
                  <a:lnTo>
                    <a:pt x="7240" y="16122"/>
                  </a:lnTo>
                  <a:lnTo>
                    <a:pt x="7304" y="16195"/>
                  </a:lnTo>
                  <a:lnTo>
                    <a:pt x="7350" y="16268"/>
                  </a:lnTo>
                  <a:lnTo>
                    <a:pt x="7386" y="16332"/>
                  </a:lnTo>
                  <a:lnTo>
                    <a:pt x="7395" y="16405"/>
                  </a:lnTo>
                  <a:lnTo>
                    <a:pt x="7386" y="16469"/>
                  </a:lnTo>
                  <a:lnTo>
                    <a:pt x="7368" y="16533"/>
                  </a:lnTo>
                  <a:lnTo>
                    <a:pt x="7331" y="16596"/>
                  </a:lnTo>
                  <a:lnTo>
                    <a:pt x="7286" y="16651"/>
                  </a:lnTo>
                  <a:lnTo>
                    <a:pt x="7222" y="16715"/>
                  </a:lnTo>
                  <a:lnTo>
                    <a:pt x="7149" y="16779"/>
                  </a:lnTo>
                  <a:lnTo>
                    <a:pt x="7067" y="16833"/>
                  </a:lnTo>
                  <a:lnTo>
                    <a:pt x="6875" y="16952"/>
                  </a:lnTo>
                  <a:lnTo>
                    <a:pt x="6666" y="17061"/>
                  </a:lnTo>
                  <a:lnTo>
                    <a:pt x="6201" y="17280"/>
                  </a:lnTo>
                  <a:lnTo>
                    <a:pt x="5964" y="17390"/>
                  </a:lnTo>
                  <a:lnTo>
                    <a:pt x="5736" y="17499"/>
                  </a:lnTo>
                  <a:lnTo>
                    <a:pt x="5535" y="17618"/>
                  </a:lnTo>
                  <a:lnTo>
                    <a:pt x="5362" y="17727"/>
                  </a:lnTo>
                  <a:lnTo>
                    <a:pt x="5362" y="17727"/>
                  </a:lnTo>
                  <a:lnTo>
                    <a:pt x="5380" y="17718"/>
                  </a:lnTo>
                  <a:lnTo>
                    <a:pt x="5416" y="17709"/>
                  </a:lnTo>
                  <a:lnTo>
                    <a:pt x="5635" y="17709"/>
                  </a:lnTo>
                  <a:lnTo>
                    <a:pt x="5763" y="17718"/>
                  </a:lnTo>
                  <a:lnTo>
                    <a:pt x="6037" y="17745"/>
                  </a:lnTo>
                  <a:lnTo>
                    <a:pt x="6219" y="17745"/>
                  </a:lnTo>
                  <a:lnTo>
                    <a:pt x="6474" y="17709"/>
                  </a:lnTo>
                  <a:lnTo>
                    <a:pt x="6720" y="17663"/>
                  </a:lnTo>
                  <a:lnTo>
                    <a:pt x="7213" y="17545"/>
                  </a:lnTo>
                  <a:lnTo>
                    <a:pt x="7450" y="17490"/>
                  </a:lnTo>
                  <a:lnTo>
                    <a:pt x="7678" y="17435"/>
                  </a:lnTo>
                  <a:lnTo>
                    <a:pt x="7906" y="17399"/>
                  </a:lnTo>
                  <a:lnTo>
                    <a:pt x="8125" y="17371"/>
                  </a:lnTo>
                  <a:lnTo>
                    <a:pt x="8353" y="17353"/>
                  </a:lnTo>
                  <a:lnTo>
                    <a:pt x="8581" y="17353"/>
                  </a:lnTo>
                  <a:lnTo>
                    <a:pt x="8809" y="17381"/>
                  </a:lnTo>
                  <a:lnTo>
                    <a:pt x="9046" y="17417"/>
                  </a:lnTo>
                  <a:lnTo>
                    <a:pt x="9155" y="17454"/>
                  </a:lnTo>
                  <a:lnTo>
                    <a:pt x="9292" y="17508"/>
                  </a:lnTo>
                  <a:lnTo>
                    <a:pt x="9429" y="17581"/>
                  </a:lnTo>
                  <a:lnTo>
                    <a:pt x="9593" y="17681"/>
                  </a:lnTo>
                  <a:lnTo>
                    <a:pt x="9766" y="17791"/>
                  </a:lnTo>
                  <a:lnTo>
                    <a:pt x="9948" y="17919"/>
                  </a:lnTo>
                  <a:lnTo>
                    <a:pt x="10350" y="18210"/>
                  </a:lnTo>
                  <a:lnTo>
                    <a:pt x="10778" y="18557"/>
                  </a:lnTo>
                  <a:lnTo>
                    <a:pt x="11225" y="18931"/>
                  </a:lnTo>
                  <a:lnTo>
                    <a:pt x="11690" y="19332"/>
                  </a:lnTo>
                  <a:lnTo>
                    <a:pt x="12155" y="19751"/>
                  </a:lnTo>
                  <a:lnTo>
                    <a:pt x="12611" y="20171"/>
                  </a:lnTo>
                  <a:lnTo>
                    <a:pt x="13040" y="20581"/>
                  </a:lnTo>
                  <a:lnTo>
                    <a:pt x="13450" y="20973"/>
                  </a:lnTo>
                  <a:lnTo>
                    <a:pt x="13815" y="21338"/>
                  </a:lnTo>
                  <a:lnTo>
                    <a:pt x="14125" y="21657"/>
                  </a:lnTo>
                  <a:lnTo>
                    <a:pt x="14380" y="21922"/>
                  </a:lnTo>
                  <a:lnTo>
                    <a:pt x="14553" y="22131"/>
                  </a:lnTo>
                  <a:lnTo>
                    <a:pt x="14617" y="22204"/>
                  </a:lnTo>
                  <a:lnTo>
                    <a:pt x="14654" y="22259"/>
                  </a:lnTo>
                  <a:lnTo>
                    <a:pt x="14708" y="22359"/>
                  </a:lnTo>
                  <a:lnTo>
                    <a:pt x="14745" y="22469"/>
                  </a:lnTo>
                  <a:lnTo>
                    <a:pt x="14772" y="22578"/>
                  </a:lnTo>
                  <a:lnTo>
                    <a:pt x="14790" y="22697"/>
                  </a:lnTo>
                  <a:lnTo>
                    <a:pt x="14800" y="22815"/>
                  </a:lnTo>
                  <a:lnTo>
                    <a:pt x="14800" y="22934"/>
                  </a:lnTo>
                  <a:lnTo>
                    <a:pt x="14790" y="23052"/>
                  </a:lnTo>
                  <a:lnTo>
                    <a:pt x="14772" y="23180"/>
                  </a:lnTo>
                  <a:lnTo>
                    <a:pt x="14727" y="23426"/>
                  </a:lnTo>
                  <a:lnTo>
                    <a:pt x="14663" y="23663"/>
                  </a:lnTo>
                  <a:lnTo>
                    <a:pt x="14526" y="24101"/>
                  </a:lnTo>
                  <a:lnTo>
                    <a:pt x="14462" y="24274"/>
                  </a:lnTo>
                  <a:lnTo>
                    <a:pt x="14389" y="24438"/>
                  </a:lnTo>
                  <a:lnTo>
                    <a:pt x="14316" y="24602"/>
                  </a:lnTo>
                  <a:lnTo>
                    <a:pt x="14234" y="24758"/>
                  </a:lnTo>
                  <a:lnTo>
                    <a:pt x="14143" y="24903"/>
                  </a:lnTo>
                  <a:lnTo>
                    <a:pt x="14052" y="25040"/>
                  </a:lnTo>
                  <a:lnTo>
                    <a:pt x="13952" y="25177"/>
                  </a:lnTo>
                  <a:lnTo>
                    <a:pt x="13842" y="25305"/>
                  </a:lnTo>
                  <a:lnTo>
                    <a:pt x="13724" y="25423"/>
                  </a:lnTo>
                  <a:lnTo>
                    <a:pt x="13605" y="25542"/>
                  </a:lnTo>
                  <a:lnTo>
                    <a:pt x="13486" y="25651"/>
                  </a:lnTo>
                  <a:lnTo>
                    <a:pt x="13359" y="25761"/>
                  </a:lnTo>
                  <a:lnTo>
                    <a:pt x="13222" y="25852"/>
                  </a:lnTo>
                  <a:lnTo>
                    <a:pt x="13085" y="25952"/>
                  </a:lnTo>
                  <a:lnTo>
                    <a:pt x="12939" y="26043"/>
                  </a:lnTo>
                  <a:lnTo>
                    <a:pt x="12793" y="26125"/>
                  </a:lnTo>
                  <a:lnTo>
                    <a:pt x="12502" y="26280"/>
                  </a:lnTo>
                  <a:lnTo>
                    <a:pt x="12182" y="26426"/>
                  </a:lnTo>
                  <a:lnTo>
                    <a:pt x="11863" y="26545"/>
                  </a:lnTo>
                  <a:lnTo>
                    <a:pt x="11535" y="26663"/>
                  </a:lnTo>
                  <a:lnTo>
                    <a:pt x="11207" y="26754"/>
                  </a:lnTo>
                  <a:lnTo>
                    <a:pt x="10869" y="26846"/>
                  </a:lnTo>
                  <a:lnTo>
                    <a:pt x="10532" y="26919"/>
                  </a:lnTo>
                  <a:lnTo>
                    <a:pt x="10195" y="26992"/>
                  </a:lnTo>
                  <a:lnTo>
                    <a:pt x="10003" y="26982"/>
                  </a:lnTo>
                  <a:lnTo>
                    <a:pt x="9821" y="26964"/>
                  </a:lnTo>
                  <a:lnTo>
                    <a:pt x="9629" y="26928"/>
                  </a:lnTo>
                  <a:lnTo>
                    <a:pt x="9447" y="26873"/>
                  </a:lnTo>
                  <a:lnTo>
                    <a:pt x="9265" y="26809"/>
                  </a:lnTo>
                  <a:lnTo>
                    <a:pt x="9091" y="26736"/>
                  </a:lnTo>
                  <a:lnTo>
                    <a:pt x="8909" y="26645"/>
                  </a:lnTo>
                  <a:lnTo>
                    <a:pt x="8736" y="26545"/>
                  </a:lnTo>
                  <a:lnTo>
                    <a:pt x="8553" y="26444"/>
                  </a:lnTo>
                  <a:lnTo>
                    <a:pt x="8380" y="26326"/>
                  </a:lnTo>
                  <a:lnTo>
                    <a:pt x="8216" y="26198"/>
                  </a:lnTo>
                  <a:lnTo>
                    <a:pt x="8043" y="26071"/>
                  </a:lnTo>
                  <a:lnTo>
                    <a:pt x="7869" y="25925"/>
                  </a:lnTo>
                  <a:lnTo>
                    <a:pt x="7705" y="25788"/>
                  </a:lnTo>
                  <a:lnTo>
                    <a:pt x="7377" y="25487"/>
                  </a:lnTo>
                  <a:lnTo>
                    <a:pt x="7049" y="25168"/>
                  </a:lnTo>
                  <a:lnTo>
                    <a:pt x="6730" y="24849"/>
                  </a:lnTo>
                  <a:lnTo>
                    <a:pt x="6119" y="24220"/>
                  </a:lnTo>
                  <a:lnTo>
                    <a:pt x="5818" y="23919"/>
                  </a:lnTo>
                  <a:lnTo>
                    <a:pt x="5517" y="23645"/>
                  </a:lnTo>
                  <a:lnTo>
                    <a:pt x="5234" y="23399"/>
                  </a:lnTo>
                  <a:lnTo>
                    <a:pt x="5088" y="23280"/>
                  </a:lnTo>
                  <a:lnTo>
                    <a:pt x="4951" y="23180"/>
                  </a:lnTo>
                  <a:lnTo>
                    <a:pt x="4641" y="22961"/>
                  </a:lnTo>
                  <a:lnTo>
                    <a:pt x="4368" y="22761"/>
                  </a:lnTo>
                  <a:lnTo>
                    <a:pt x="4103" y="22560"/>
                  </a:lnTo>
                  <a:lnTo>
                    <a:pt x="3866" y="22359"/>
                  </a:lnTo>
                  <a:lnTo>
                    <a:pt x="3748" y="22241"/>
                  </a:lnTo>
                  <a:lnTo>
                    <a:pt x="3638" y="22131"/>
                  </a:lnTo>
                  <a:lnTo>
                    <a:pt x="3520" y="22004"/>
                  </a:lnTo>
                  <a:lnTo>
                    <a:pt x="3410" y="21876"/>
                  </a:lnTo>
                  <a:lnTo>
                    <a:pt x="3301" y="21730"/>
                  </a:lnTo>
                  <a:lnTo>
                    <a:pt x="3182" y="21584"/>
                  </a:lnTo>
                  <a:lnTo>
                    <a:pt x="3073" y="21411"/>
                  </a:lnTo>
                  <a:lnTo>
                    <a:pt x="2954" y="21238"/>
                  </a:lnTo>
                  <a:lnTo>
                    <a:pt x="2599" y="20654"/>
                  </a:lnTo>
                  <a:lnTo>
                    <a:pt x="2243" y="20080"/>
                  </a:lnTo>
                  <a:lnTo>
                    <a:pt x="2052" y="19797"/>
                  </a:lnTo>
                  <a:lnTo>
                    <a:pt x="1869" y="19514"/>
                  </a:lnTo>
                  <a:lnTo>
                    <a:pt x="1669" y="19250"/>
                  </a:lnTo>
                  <a:lnTo>
                    <a:pt x="1468" y="18985"/>
                  </a:lnTo>
                  <a:lnTo>
                    <a:pt x="1468" y="18985"/>
                  </a:lnTo>
                  <a:lnTo>
                    <a:pt x="1486" y="19013"/>
                  </a:lnTo>
                  <a:lnTo>
                    <a:pt x="1495" y="19049"/>
                  </a:lnTo>
                  <a:lnTo>
                    <a:pt x="1523" y="19140"/>
                  </a:lnTo>
                  <a:lnTo>
                    <a:pt x="1541" y="19268"/>
                  </a:lnTo>
                  <a:lnTo>
                    <a:pt x="1559" y="19396"/>
                  </a:lnTo>
                  <a:lnTo>
                    <a:pt x="1596" y="19669"/>
                  </a:lnTo>
                  <a:lnTo>
                    <a:pt x="1614" y="19779"/>
                  </a:lnTo>
                  <a:lnTo>
                    <a:pt x="1641" y="19870"/>
                  </a:lnTo>
                  <a:lnTo>
                    <a:pt x="1687" y="19988"/>
                  </a:lnTo>
                  <a:lnTo>
                    <a:pt x="1751" y="20107"/>
                  </a:lnTo>
                  <a:lnTo>
                    <a:pt x="1869" y="20335"/>
                  </a:lnTo>
                  <a:lnTo>
                    <a:pt x="1997" y="20563"/>
                  </a:lnTo>
                  <a:lnTo>
                    <a:pt x="2116" y="20800"/>
                  </a:lnTo>
                  <a:lnTo>
                    <a:pt x="2188" y="20955"/>
                  </a:lnTo>
                  <a:lnTo>
                    <a:pt x="2271" y="21147"/>
                  </a:lnTo>
                  <a:lnTo>
                    <a:pt x="2344" y="21365"/>
                  </a:lnTo>
                  <a:lnTo>
                    <a:pt x="2371" y="21475"/>
                  </a:lnTo>
                  <a:lnTo>
                    <a:pt x="2389" y="21584"/>
                  </a:lnTo>
                  <a:lnTo>
                    <a:pt x="2398" y="21694"/>
                  </a:lnTo>
                  <a:lnTo>
                    <a:pt x="2398" y="21803"/>
                  </a:lnTo>
                  <a:lnTo>
                    <a:pt x="2380" y="21894"/>
                  </a:lnTo>
                  <a:lnTo>
                    <a:pt x="2353" y="21985"/>
                  </a:lnTo>
                  <a:lnTo>
                    <a:pt x="2334" y="22022"/>
                  </a:lnTo>
                  <a:lnTo>
                    <a:pt x="2307" y="22068"/>
                  </a:lnTo>
                  <a:lnTo>
                    <a:pt x="2280" y="22095"/>
                  </a:lnTo>
                  <a:lnTo>
                    <a:pt x="2243" y="22131"/>
                  </a:lnTo>
                  <a:lnTo>
                    <a:pt x="2198" y="22159"/>
                  </a:lnTo>
                  <a:lnTo>
                    <a:pt x="2152" y="22177"/>
                  </a:lnTo>
                  <a:lnTo>
                    <a:pt x="2097" y="22195"/>
                  </a:lnTo>
                  <a:lnTo>
                    <a:pt x="2043" y="22213"/>
                  </a:lnTo>
                  <a:lnTo>
                    <a:pt x="1979" y="22213"/>
                  </a:lnTo>
                  <a:lnTo>
                    <a:pt x="1924" y="22223"/>
                  </a:lnTo>
                  <a:lnTo>
                    <a:pt x="1806" y="22204"/>
                  </a:lnTo>
                  <a:lnTo>
                    <a:pt x="1678" y="22177"/>
                  </a:lnTo>
                  <a:lnTo>
                    <a:pt x="1541" y="22131"/>
                  </a:lnTo>
                  <a:lnTo>
                    <a:pt x="1404" y="22068"/>
                  </a:lnTo>
                  <a:lnTo>
                    <a:pt x="1268" y="21995"/>
                  </a:lnTo>
                  <a:lnTo>
                    <a:pt x="1122" y="21903"/>
                  </a:lnTo>
                  <a:lnTo>
                    <a:pt x="985" y="21812"/>
                  </a:lnTo>
                  <a:lnTo>
                    <a:pt x="857" y="21721"/>
                  </a:lnTo>
                  <a:lnTo>
                    <a:pt x="720" y="21612"/>
                  </a:lnTo>
                  <a:lnTo>
                    <a:pt x="483" y="21411"/>
                  </a:lnTo>
                  <a:lnTo>
                    <a:pt x="274" y="21210"/>
                  </a:lnTo>
                  <a:lnTo>
                    <a:pt x="109" y="21046"/>
                  </a:lnTo>
                  <a:lnTo>
                    <a:pt x="292" y="21356"/>
                  </a:lnTo>
                  <a:lnTo>
                    <a:pt x="456" y="21630"/>
                  </a:lnTo>
                  <a:lnTo>
                    <a:pt x="629" y="21885"/>
                  </a:lnTo>
                  <a:lnTo>
                    <a:pt x="793" y="22104"/>
                  </a:lnTo>
                  <a:lnTo>
                    <a:pt x="957" y="22295"/>
                  </a:lnTo>
                  <a:lnTo>
                    <a:pt x="1131" y="22469"/>
                  </a:lnTo>
                  <a:lnTo>
                    <a:pt x="1313" y="22615"/>
                  </a:lnTo>
                  <a:lnTo>
                    <a:pt x="1495" y="22742"/>
                  </a:lnTo>
                  <a:lnTo>
                    <a:pt x="1687" y="22861"/>
                  </a:lnTo>
                  <a:lnTo>
                    <a:pt x="1888" y="22961"/>
                  </a:lnTo>
                  <a:lnTo>
                    <a:pt x="2106" y="23043"/>
                  </a:lnTo>
                  <a:lnTo>
                    <a:pt x="2344" y="23125"/>
                  </a:lnTo>
                  <a:lnTo>
                    <a:pt x="2590" y="23189"/>
                  </a:lnTo>
                  <a:lnTo>
                    <a:pt x="2863" y="23253"/>
                  </a:lnTo>
                  <a:lnTo>
                    <a:pt x="3155" y="23308"/>
                  </a:lnTo>
                  <a:lnTo>
                    <a:pt x="3465" y="23362"/>
                  </a:lnTo>
                  <a:lnTo>
                    <a:pt x="3547" y="23381"/>
                  </a:lnTo>
                  <a:lnTo>
                    <a:pt x="3629" y="23408"/>
                  </a:lnTo>
                  <a:lnTo>
                    <a:pt x="3730" y="23454"/>
                  </a:lnTo>
                  <a:lnTo>
                    <a:pt x="3830" y="23508"/>
                  </a:lnTo>
                  <a:lnTo>
                    <a:pt x="4067" y="23636"/>
                  </a:lnTo>
                  <a:lnTo>
                    <a:pt x="4322" y="23809"/>
                  </a:lnTo>
                  <a:lnTo>
                    <a:pt x="4596" y="24010"/>
                  </a:lnTo>
                  <a:lnTo>
                    <a:pt x="4878" y="24229"/>
                  </a:lnTo>
                  <a:lnTo>
                    <a:pt x="5179" y="24475"/>
                  </a:lnTo>
                  <a:lnTo>
                    <a:pt x="5471" y="24721"/>
                  </a:lnTo>
                  <a:lnTo>
                    <a:pt x="5763" y="24985"/>
                  </a:lnTo>
                  <a:lnTo>
                    <a:pt x="6046" y="25241"/>
                  </a:lnTo>
                  <a:lnTo>
                    <a:pt x="6301" y="25496"/>
                  </a:lnTo>
                  <a:lnTo>
                    <a:pt x="6547" y="25742"/>
                  </a:lnTo>
                  <a:lnTo>
                    <a:pt x="6757" y="25979"/>
                  </a:lnTo>
                  <a:lnTo>
                    <a:pt x="6939" y="26189"/>
                  </a:lnTo>
                  <a:lnTo>
                    <a:pt x="7085" y="26371"/>
                  </a:lnTo>
                  <a:lnTo>
                    <a:pt x="7140" y="26454"/>
                  </a:lnTo>
                  <a:lnTo>
                    <a:pt x="7176" y="26527"/>
                  </a:lnTo>
                  <a:lnTo>
                    <a:pt x="7231" y="26645"/>
                  </a:lnTo>
                  <a:lnTo>
                    <a:pt x="7258" y="26754"/>
                  </a:lnTo>
                  <a:lnTo>
                    <a:pt x="7268" y="26800"/>
                  </a:lnTo>
                  <a:lnTo>
                    <a:pt x="7268" y="26846"/>
                  </a:lnTo>
                  <a:lnTo>
                    <a:pt x="7258" y="26900"/>
                  </a:lnTo>
                  <a:lnTo>
                    <a:pt x="7249" y="26937"/>
                  </a:lnTo>
                  <a:lnTo>
                    <a:pt x="7204" y="27019"/>
                  </a:lnTo>
                  <a:lnTo>
                    <a:pt x="7149" y="27101"/>
                  </a:lnTo>
                  <a:lnTo>
                    <a:pt x="7076" y="27165"/>
                  </a:lnTo>
                  <a:lnTo>
                    <a:pt x="6985" y="27229"/>
                  </a:lnTo>
                  <a:lnTo>
                    <a:pt x="6875" y="27283"/>
                  </a:lnTo>
                  <a:lnTo>
                    <a:pt x="6757" y="27329"/>
                  </a:lnTo>
                  <a:lnTo>
                    <a:pt x="6620" y="27365"/>
                  </a:lnTo>
                  <a:lnTo>
                    <a:pt x="6474" y="27402"/>
                  </a:lnTo>
                  <a:lnTo>
                    <a:pt x="6328" y="27429"/>
                  </a:lnTo>
                  <a:lnTo>
                    <a:pt x="6164" y="27457"/>
                  </a:lnTo>
                  <a:lnTo>
                    <a:pt x="5827" y="27493"/>
                  </a:lnTo>
                  <a:lnTo>
                    <a:pt x="5462" y="27520"/>
                  </a:lnTo>
                  <a:lnTo>
                    <a:pt x="5106" y="27530"/>
                  </a:lnTo>
                  <a:lnTo>
                    <a:pt x="4751" y="27530"/>
                  </a:lnTo>
                  <a:lnTo>
                    <a:pt x="4413" y="27520"/>
                  </a:lnTo>
                  <a:lnTo>
                    <a:pt x="3839" y="27493"/>
                  </a:lnTo>
                  <a:lnTo>
                    <a:pt x="3465" y="27475"/>
                  </a:lnTo>
                  <a:lnTo>
                    <a:pt x="3237" y="27457"/>
                  </a:lnTo>
                  <a:lnTo>
                    <a:pt x="3018" y="27420"/>
                  </a:lnTo>
                  <a:lnTo>
                    <a:pt x="2809" y="27375"/>
                  </a:lnTo>
                  <a:lnTo>
                    <a:pt x="2590" y="27329"/>
                  </a:lnTo>
                  <a:lnTo>
                    <a:pt x="2380" y="27265"/>
                  </a:lnTo>
                  <a:lnTo>
                    <a:pt x="2179" y="27201"/>
                  </a:lnTo>
                  <a:lnTo>
                    <a:pt x="1769" y="27065"/>
                  </a:lnTo>
                  <a:lnTo>
                    <a:pt x="1359" y="26928"/>
                  </a:lnTo>
                  <a:lnTo>
                    <a:pt x="1158" y="26864"/>
                  </a:lnTo>
                  <a:lnTo>
                    <a:pt x="948" y="26809"/>
                  </a:lnTo>
                  <a:lnTo>
                    <a:pt x="748" y="26764"/>
                  </a:lnTo>
                  <a:lnTo>
                    <a:pt x="538" y="26718"/>
                  </a:lnTo>
                  <a:lnTo>
                    <a:pt x="319" y="26700"/>
                  </a:lnTo>
                  <a:lnTo>
                    <a:pt x="109" y="26691"/>
                  </a:lnTo>
                  <a:lnTo>
                    <a:pt x="173" y="26773"/>
                  </a:lnTo>
                  <a:lnTo>
                    <a:pt x="264" y="26864"/>
                  </a:lnTo>
                  <a:lnTo>
                    <a:pt x="374" y="26937"/>
                  </a:lnTo>
                  <a:lnTo>
                    <a:pt x="502" y="27019"/>
                  </a:lnTo>
                  <a:lnTo>
                    <a:pt x="638" y="27092"/>
                  </a:lnTo>
                  <a:lnTo>
                    <a:pt x="784" y="27165"/>
                  </a:lnTo>
                  <a:lnTo>
                    <a:pt x="948" y="27238"/>
                  </a:lnTo>
                  <a:lnTo>
                    <a:pt x="1122" y="27311"/>
                  </a:lnTo>
                  <a:lnTo>
                    <a:pt x="1486" y="27438"/>
                  </a:lnTo>
                  <a:lnTo>
                    <a:pt x="1878" y="27575"/>
                  </a:lnTo>
                  <a:lnTo>
                    <a:pt x="2690" y="27821"/>
                  </a:lnTo>
                  <a:lnTo>
                    <a:pt x="3091" y="27940"/>
                  </a:lnTo>
                  <a:lnTo>
                    <a:pt x="3465" y="28068"/>
                  </a:lnTo>
                  <a:lnTo>
                    <a:pt x="3802" y="28195"/>
                  </a:lnTo>
                  <a:lnTo>
                    <a:pt x="3967" y="28259"/>
                  </a:lnTo>
                  <a:lnTo>
                    <a:pt x="4103" y="28323"/>
                  </a:lnTo>
                  <a:lnTo>
                    <a:pt x="4240" y="28396"/>
                  </a:lnTo>
                  <a:lnTo>
                    <a:pt x="4350" y="28460"/>
                  </a:lnTo>
                  <a:lnTo>
                    <a:pt x="4450" y="28533"/>
                  </a:lnTo>
                  <a:lnTo>
                    <a:pt x="4532" y="28606"/>
                  </a:lnTo>
                  <a:lnTo>
                    <a:pt x="4596" y="28688"/>
                  </a:lnTo>
                  <a:lnTo>
                    <a:pt x="4632" y="28761"/>
                  </a:lnTo>
                  <a:lnTo>
                    <a:pt x="4651" y="28806"/>
                  </a:lnTo>
                  <a:lnTo>
                    <a:pt x="4651" y="28843"/>
                  </a:lnTo>
                  <a:lnTo>
                    <a:pt x="4651" y="28888"/>
                  </a:lnTo>
                  <a:lnTo>
                    <a:pt x="4651" y="28925"/>
                  </a:lnTo>
                  <a:lnTo>
                    <a:pt x="4623" y="28989"/>
                  </a:lnTo>
                  <a:lnTo>
                    <a:pt x="4587" y="29061"/>
                  </a:lnTo>
                  <a:lnTo>
                    <a:pt x="4523" y="29125"/>
                  </a:lnTo>
                  <a:lnTo>
                    <a:pt x="4441" y="29198"/>
                  </a:lnTo>
                  <a:lnTo>
                    <a:pt x="4340" y="29271"/>
                  </a:lnTo>
                  <a:lnTo>
                    <a:pt x="4231" y="29344"/>
                  </a:lnTo>
                  <a:lnTo>
                    <a:pt x="4103" y="29417"/>
                  </a:lnTo>
                  <a:lnTo>
                    <a:pt x="3967" y="29490"/>
                  </a:lnTo>
                  <a:lnTo>
                    <a:pt x="3657" y="29645"/>
                  </a:lnTo>
                  <a:lnTo>
                    <a:pt x="3310" y="29791"/>
                  </a:lnTo>
                  <a:lnTo>
                    <a:pt x="2927" y="29946"/>
                  </a:lnTo>
                  <a:lnTo>
                    <a:pt x="2544" y="30101"/>
                  </a:lnTo>
                  <a:lnTo>
                    <a:pt x="1751" y="30393"/>
                  </a:lnTo>
                  <a:lnTo>
                    <a:pt x="1003" y="30666"/>
                  </a:lnTo>
                  <a:lnTo>
                    <a:pt x="684" y="30794"/>
                  </a:lnTo>
                  <a:lnTo>
                    <a:pt x="401" y="30913"/>
                  </a:lnTo>
                  <a:lnTo>
                    <a:pt x="173" y="31022"/>
                  </a:lnTo>
                  <a:lnTo>
                    <a:pt x="82" y="31068"/>
                  </a:lnTo>
                  <a:lnTo>
                    <a:pt x="0" y="31122"/>
                  </a:lnTo>
                  <a:lnTo>
                    <a:pt x="666" y="31022"/>
                  </a:lnTo>
                  <a:lnTo>
                    <a:pt x="1359" y="30913"/>
                  </a:lnTo>
                  <a:lnTo>
                    <a:pt x="2070" y="30785"/>
                  </a:lnTo>
                  <a:lnTo>
                    <a:pt x="2426" y="30712"/>
                  </a:lnTo>
                  <a:lnTo>
                    <a:pt x="2790" y="30639"/>
                  </a:lnTo>
                  <a:lnTo>
                    <a:pt x="3146" y="30548"/>
                  </a:lnTo>
                  <a:lnTo>
                    <a:pt x="3502" y="30457"/>
                  </a:lnTo>
                  <a:lnTo>
                    <a:pt x="3848" y="30356"/>
                  </a:lnTo>
                  <a:lnTo>
                    <a:pt x="4185" y="30256"/>
                  </a:lnTo>
                  <a:lnTo>
                    <a:pt x="4523" y="30137"/>
                  </a:lnTo>
                  <a:lnTo>
                    <a:pt x="4842" y="30010"/>
                  </a:lnTo>
                  <a:lnTo>
                    <a:pt x="5161" y="29873"/>
                  </a:lnTo>
                  <a:lnTo>
                    <a:pt x="5453" y="29727"/>
                  </a:lnTo>
                  <a:lnTo>
                    <a:pt x="5635" y="29636"/>
                  </a:lnTo>
                  <a:lnTo>
                    <a:pt x="5809" y="29527"/>
                  </a:lnTo>
                  <a:lnTo>
                    <a:pt x="6155" y="29308"/>
                  </a:lnTo>
                  <a:lnTo>
                    <a:pt x="6839" y="28852"/>
                  </a:lnTo>
                  <a:lnTo>
                    <a:pt x="7185" y="28624"/>
                  </a:lnTo>
                  <a:lnTo>
                    <a:pt x="7359" y="28523"/>
                  </a:lnTo>
                  <a:lnTo>
                    <a:pt x="7541" y="28423"/>
                  </a:lnTo>
                  <a:lnTo>
                    <a:pt x="7723" y="28332"/>
                  </a:lnTo>
                  <a:lnTo>
                    <a:pt x="7906" y="28250"/>
                  </a:lnTo>
                  <a:lnTo>
                    <a:pt x="8097" y="28186"/>
                  </a:lnTo>
                  <a:lnTo>
                    <a:pt x="8289" y="28122"/>
                  </a:lnTo>
                  <a:lnTo>
                    <a:pt x="8453" y="28086"/>
                  </a:lnTo>
                  <a:lnTo>
                    <a:pt x="8617" y="28058"/>
                  </a:lnTo>
                  <a:lnTo>
                    <a:pt x="8763" y="28049"/>
                  </a:lnTo>
                  <a:lnTo>
                    <a:pt x="8845" y="28049"/>
                  </a:lnTo>
                  <a:lnTo>
                    <a:pt x="8918" y="28058"/>
                  </a:lnTo>
                  <a:lnTo>
                    <a:pt x="8991" y="28077"/>
                  </a:lnTo>
                  <a:lnTo>
                    <a:pt x="9055" y="28095"/>
                  </a:lnTo>
                  <a:lnTo>
                    <a:pt x="9128" y="28122"/>
                  </a:lnTo>
                  <a:lnTo>
                    <a:pt x="9192" y="28159"/>
                  </a:lnTo>
                  <a:lnTo>
                    <a:pt x="9246" y="28204"/>
                  </a:lnTo>
                  <a:lnTo>
                    <a:pt x="9310" y="28250"/>
                  </a:lnTo>
                  <a:lnTo>
                    <a:pt x="9365" y="28314"/>
                  </a:lnTo>
                  <a:lnTo>
                    <a:pt x="9420" y="28387"/>
                  </a:lnTo>
                  <a:lnTo>
                    <a:pt x="9465" y="28460"/>
                  </a:lnTo>
                  <a:lnTo>
                    <a:pt x="9502" y="28523"/>
                  </a:lnTo>
                  <a:lnTo>
                    <a:pt x="9538" y="28596"/>
                  </a:lnTo>
                  <a:lnTo>
                    <a:pt x="9565" y="28660"/>
                  </a:lnTo>
                  <a:lnTo>
                    <a:pt x="9593" y="28797"/>
                  </a:lnTo>
                  <a:lnTo>
                    <a:pt x="9611" y="28925"/>
                  </a:lnTo>
                  <a:lnTo>
                    <a:pt x="9602" y="29052"/>
                  </a:lnTo>
                  <a:lnTo>
                    <a:pt x="9584" y="29189"/>
                  </a:lnTo>
                  <a:lnTo>
                    <a:pt x="9547" y="29308"/>
                  </a:lnTo>
                  <a:lnTo>
                    <a:pt x="9493" y="29435"/>
                  </a:lnTo>
                  <a:lnTo>
                    <a:pt x="9438" y="29563"/>
                  </a:lnTo>
                  <a:lnTo>
                    <a:pt x="9374" y="29691"/>
                  </a:lnTo>
                  <a:lnTo>
                    <a:pt x="9237" y="29937"/>
                  </a:lnTo>
                  <a:lnTo>
                    <a:pt x="9100" y="30183"/>
                  </a:lnTo>
                  <a:lnTo>
                    <a:pt x="9046" y="30302"/>
                  </a:lnTo>
                  <a:lnTo>
                    <a:pt x="8991" y="30429"/>
                  </a:lnTo>
                  <a:lnTo>
                    <a:pt x="8936" y="30603"/>
                  </a:lnTo>
                  <a:lnTo>
                    <a:pt x="8882" y="30785"/>
                  </a:lnTo>
                  <a:lnTo>
                    <a:pt x="8781" y="31159"/>
                  </a:lnTo>
                  <a:lnTo>
                    <a:pt x="8699" y="31560"/>
                  </a:lnTo>
                  <a:lnTo>
                    <a:pt x="8626" y="31970"/>
                  </a:lnTo>
                  <a:lnTo>
                    <a:pt x="8572" y="32372"/>
                  </a:lnTo>
                  <a:lnTo>
                    <a:pt x="8526" y="32773"/>
                  </a:lnTo>
                  <a:lnTo>
                    <a:pt x="8499" y="33147"/>
                  </a:lnTo>
                  <a:lnTo>
                    <a:pt x="8480" y="33502"/>
                  </a:lnTo>
                  <a:lnTo>
                    <a:pt x="8781" y="32855"/>
                  </a:lnTo>
                  <a:lnTo>
                    <a:pt x="8918" y="32527"/>
                  </a:lnTo>
                  <a:lnTo>
                    <a:pt x="8982" y="32362"/>
                  </a:lnTo>
                  <a:lnTo>
                    <a:pt x="9037" y="32198"/>
                  </a:lnTo>
                  <a:lnTo>
                    <a:pt x="9091" y="32007"/>
                  </a:lnTo>
                  <a:lnTo>
                    <a:pt x="9146" y="31815"/>
                  </a:lnTo>
                  <a:lnTo>
                    <a:pt x="9210" y="31606"/>
                  </a:lnTo>
                  <a:lnTo>
                    <a:pt x="9274" y="31405"/>
                  </a:lnTo>
                  <a:lnTo>
                    <a:pt x="9347" y="31204"/>
                  </a:lnTo>
                  <a:lnTo>
                    <a:pt x="9392" y="31113"/>
                  </a:lnTo>
                  <a:lnTo>
                    <a:pt x="9447" y="31022"/>
                  </a:lnTo>
                  <a:lnTo>
                    <a:pt x="9502" y="30931"/>
                  </a:lnTo>
                  <a:lnTo>
                    <a:pt x="9556" y="30849"/>
                  </a:lnTo>
                  <a:lnTo>
                    <a:pt x="9620" y="30776"/>
                  </a:lnTo>
                  <a:lnTo>
                    <a:pt x="9693" y="30703"/>
                  </a:lnTo>
                  <a:lnTo>
                    <a:pt x="9775" y="30767"/>
                  </a:lnTo>
                  <a:lnTo>
                    <a:pt x="9848" y="30830"/>
                  </a:lnTo>
                  <a:lnTo>
                    <a:pt x="9903" y="30913"/>
                  </a:lnTo>
                  <a:lnTo>
                    <a:pt x="9948" y="31004"/>
                  </a:lnTo>
                  <a:lnTo>
                    <a:pt x="9976" y="31104"/>
                  </a:lnTo>
                  <a:lnTo>
                    <a:pt x="10003" y="31213"/>
                  </a:lnTo>
                  <a:lnTo>
                    <a:pt x="10021" y="31323"/>
                  </a:lnTo>
                  <a:lnTo>
                    <a:pt x="10031" y="31441"/>
                  </a:lnTo>
                  <a:lnTo>
                    <a:pt x="10031" y="31551"/>
                  </a:lnTo>
                  <a:lnTo>
                    <a:pt x="10031" y="31669"/>
                  </a:lnTo>
                  <a:lnTo>
                    <a:pt x="10012" y="31897"/>
                  </a:lnTo>
                  <a:lnTo>
                    <a:pt x="9985" y="32107"/>
                  </a:lnTo>
                  <a:lnTo>
                    <a:pt x="9967" y="32299"/>
                  </a:lnTo>
                  <a:lnTo>
                    <a:pt x="9921" y="32508"/>
                  </a:lnTo>
                  <a:lnTo>
                    <a:pt x="9875" y="32736"/>
                  </a:lnTo>
                  <a:lnTo>
                    <a:pt x="9839" y="32955"/>
                  </a:lnTo>
                  <a:lnTo>
                    <a:pt x="9821" y="33065"/>
                  </a:lnTo>
                  <a:lnTo>
                    <a:pt x="9812" y="33174"/>
                  </a:lnTo>
                  <a:lnTo>
                    <a:pt x="9812" y="33302"/>
                  </a:lnTo>
                  <a:lnTo>
                    <a:pt x="9821" y="33448"/>
                  </a:lnTo>
                  <a:lnTo>
                    <a:pt x="9866" y="33767"/>
                  </a:lnTo>
                  <a:lnTo>
                    <a:pt x="9875" y="33922"/>
                  </a:lnTo>
                  <a:lnTo>
                    <a:pt x="9885" y="34068"/>
                  </a:lnTo>
                  <a:lnTo>
                    <a:pt x="9875" y="34141"/>
                  </a:lnTo>
                  <a:lnTo>
                    <a:pt x="9866" y="34213"/>
                  </a:lnTo>
                  <a:lnTo>
                    <a:pt x="9857" y="34277"/>
                  </a:lnTo>
                  <a:lnTo>
                    <a:pt x="9830" y="34341"/>
                  </a:lnTo>
                  <a:lnTo>
                    <a:pt x="9939" y="34104"/>
                  </a:lnTo>
                  <a:lnTo>
                    <a:pt x="10058" y="33849"/>
                  </a:lnTo>
                  <a:lnTo>
                    <a:pt x="10176" y="33584"/>
                  </a:lnTo>
                  <a:lnTo>
                    <a:pt x="10304" y="33311"/>
                  </a:lnTo>
                  <a:lnTo>
                    <a:pt x="10413" y="33037"/>
                  </a:lnTo>
                  <a:lnTo>
                    <a:pt x="10514" y="32754"/>
                  </a:lnTo>
                  <a:lnTo>
                    <a:pt x="10550" y="32609"/>
                  </a:lnTo>
                  <a:lnTo>
                    <a:pt x="10578" y="32472"/>
                  </a:lnTo>
                  <a:lnTo>
                    <a:pt x="10605" y="32326"/>
                  </a:lnTo>
                  <a:lnTo>
                    <a:pt x="10614" y="32189"/>
                  </a:lnTo>
                  <a:lnTo>
                    <a:pt x="10623" y="31934"/>
                  </a:lnTo>
                  <a:lnTo>
                    <a:pt x="10623" y="31688"/>
                  </a:lnTo>
                  <a:lnTo>
                    <a:pt x="10605" y="31441"/>
                  </a:lnTo>
                  <a:lnTo>
                    <a:pt x="10578" y="31204"/>
                  </a:lnTo>
                  <a:lnTo>
                    <a:pt x="10532" y="30748"/>
                  </a:lnTo>
                  <a:lnTo>
                    <a:pt x="10514" y="30530"/>
                  </a:lnTo>
                  <a:lnTo>
                    <a:pt x="10496" y="30302"/>
                  </a:lnTo>
                  <a:lnTo>
                    <a:pt x="10496" y="30083"/>
                  </a:lnTo>
                  <a:lnTo>
                    <a:pt x="10514" y="29873"/>
                  </a:lnTo>
                  <a:lnTo>
                    <a:pt x="10532" y="29764"/>
                  </a:lnTo>
                  <a:lnTo>
                    <a:pt x="10550" y="29654"/>
                  </a:lnTo>
                  <a:lnTo>
                    <a:pt x="10578" y="29545"/>
                  </a:lnTo>
                  <a:lnTo>
                    <a:pt x="10614" y="29435"/>
                  </a:lnTo>
                  <a:lnTo>
                    <a:pt x="10660" y="29335"/>
                  </a:lnTo>
                  <a:lnTo>
                    <a:pt x="10705" y="29226"/>
                  </a:lnTo>
                  <a:lnTo>
                    <a:pt x="10760" y="29116"/>
                  </a:lnTo>
                  <a:lnTo>
                    <a:pt x="10824" y="29007"/>
                  </a:lnTo>
                  <a:lnTo>
                    <a:pt x="10897" y="28897"/>
                  </a:lnTo>
                  <a:lnTo>
                    <a:pt x="10979" y="28788"/>
                  </a:lnTo>
                  <a:lnTo>
                    <a:pt x="11070" y="28669"/>
                  </a:lnTo>
                  <a:lnTo>
                    <a:pt x="11170" y="28560"/>
                  </a:lnTo>
                  <a:lnTo>
                    <a:pt x="11243" y="28496"/>
                  </a:lnTo>
                  <a:lnTo>
                    <a:pt x="11316" y="28432"/>
                  </a:lnTo>
                  <a:lnTo>
                    <a:pt x="11389" y="28378"/>
                  </a:lnTo>
                  <a:lnTo>
                    <a:pt x="11462" y="28332"/>
                  </a:lnTo>
                  <a:lnTo>
                    <a:pt x="11544" y="28286"/>
                  </a:lnTo>
                  <a:lnTo>
                    <a:pt x="11635" y="28250"/>
                  </a:lnTo>
                  <a:lnTo>
                    <a:pt x="11717" y="28223"/>
                  </a:lnTo>
                  <a:lnTo>
                    <a:pt x="11809" y="28195"/>
                  </a:lnTo>
                  <a:lnTo>
                    <a:pt x="11900" y="28177"/>
                  </a:lnTo>
                  <a:lnTo>
                    <a:pt x="11991" y="28159"/>
                  </a:lnTo>
                  <a:lnTo>
                    <a:pt x="12182" y="28140"/>
                  </a:lnTo>
                  <a:lnTo>
                    <a:pt x="12374" y="28150"/>
                  </a:lnTo>
                  <a:lnTo>
                    <a:pt x="12565" y="28168"/>
                  </a:lnTo>
                  <a:lnTo>
                    <a:pt x="12757" y="28213"/>
                  </a:lnTo>
                  <a:lnTo>
                    <a:pt x="12948" y="28268"/>
                  </a:lnTo>
                  <a:lnTo>
                    <a:pt x="13140" y="28332"/>
                  </a:lnTo>
                  <a:lnTo>
                    <a:pt x="13313" y="28423"/>
                  </a:lnTo>
                  <a:lnTo>
                    <a:pt x="13486" y="28514"/>
                  </a:lnTo>
                  <a:lnTo>
                    <a:pt x="13651" y="28624"/>
                  </a:lnTo>
                  <a:lnTo>
                    <a:pt x="13796" y="28742"/>
                  </a:lnTo>
                  <a:lnTo>
                    <a:pt x="13933" y="28870"/>
                  </a:lnTo>
                  <a:lnTo>
                    <a:pt x="14043" y="28998"/>
                  </a:lnTo>
                  <a:lnTo>
                    <a:pt x="14143" y="29134"/>
                  </a:lnTo>
                  <a:lnTo>
                    <a:pt x="14243" y="29262"/>
                  </a:lnTo>
                  <a:lnTo>
                    <a:pt x="14325" y="29408"/>
                  </a:lnTo>
                  <a:lnTo>
                    <a:pt x="14407" y="29545"/>
                  </a:lnTo>
                  <a:lnTo>
                    <a:pt x="14480" y="29691"/>
                  </a:lnTo>
                  <a:lnTo>
                    <a:pt x="14626" y="29992"/>
                  </a:lnTo>
                  <a:lnTo>
                    <a:pt x="14809" y="30393"/>
                  </a:lnTo>
                  <a:lnTo>
                    <a:pt x="14900" y="30593"/>
                  </a:lnTo>
                  <a:lnTo>
                    <a:pt x="14973" y="30803"/>
                  </a:lnTo>
                  <a:lnTo>
                    <a:pt x="15037" y="31004"/>
                  </a:lnTo>
                  <a:lnTo>
                    <a:pt x="15100" y="31213"/>
                  </a:lnTo>
                  <a:lnTo>
                    <a:pt x="15155" y="31432"/>
                  </a:lnTo>
                  <a:lnTo>
                    <a:pt x="15192" y="31651"/>
                  </a:lnTo>
                  <a:lnTo>
                    <a:pt x="15192" y="31669"/>
                  </a:lnTo>
                  <a:lnTo>
                    <a:pt x="15228" y="31943"/>
                  </a:lnTo>
                  <a:lnTo>
                    <a:pt x="15246" y="32207"/>
                  </a:lnTo>
                  <a:lnTo>
                    <a:pt x="15255" y="32472"/>
                  </a:lnTo>
                  <a:lnTo>
                    <a:pt x="15265" y="32736"/>
                  </a:lnTo>
                  <a:lnTo>
                    <a:pt x="15255" y="33001"/>
                  </a:lnTo>
                  <a:lnTo>
                    <a:pt x="15228" y="33265"/>
                  </a:lnTo>
                  <a:lnTo>
                    <a:pt x="15201" y="33530"/>
                  </a:lnTo>
                  <a:lnTo>
                    <a:pt x="15164" y="33794"/>
                  </a:lnTo>
                  <a:lnTo>
                    <a:pt x="15119" y="34058"/>
                  </a:lnTo>
                  <a:lnTo>
                    <a:pt x="15064" y="34314"/>
                  </a:lnTo>
                  <a:lnTo>
                    <a:pt x="14991" y="34578"/>
                  </a:lnTo>
                  <a:lnTo>
                    <a:pt x="14918" y="34834"/>
                  </a:lnTo>
                  <a:lnTo>
                    <a:pt x="14836" y="35089"/>
                  </a:lnTo>
                  <a:lnTo>
                    <a:pt x="14745" y="35335"/>
                  </a:lnTo>
                  <a:lnTo>
                    <a:pt x="14645" y="35590"/>
                  </a:lnTo>
                  <a:lnTo>
                    <a:pt x="14535" y="35827"/>
                  </a:lnTo>
                  <a:lnTo>
                    <a:pt x="14344" y="36247"/>
                  </a:lnTo>
                  <a:lnTo>
                    <a:pt x="14134" y="36657"/>
                  </a:lnTo>
                  <a:lnTo>
                    <a:pt x="13915" y="37068"/>
                  </a:lnTo>
                  <a:lnTo>
                    <a:pt x="13687" y="37478"/>
                  </a:lnTo>
                  <a:lnTo>
                    <a:pt x="13550" y="37596"/>
                  </a:lnTo>
                  <a:lnTo>
                    <a:pt x="13414" y="37715"/>
                  </a:lnTo>
                  <a:lnTo>
                    <a:pt x="13277" y="37834"/>
                  </a:lnTo>
                  <a:lnTo>
                    <a:pt x="13131" y="37934"/>
                  </a:lnTo>
                  <a:lnTo>
                    <a:pt x="12976" y="38034"/>
                  </a:lnTo>
                  <a:lnTo>
                    <a:pt x="12830" y="38125"/>
                  </a:lnTo>
                  <a:lnTo>
                    <a:pt x="12675" y="38217"/>
                  </a:lnTo>
                  <a:lnTo>
                    <a:pt x="12511" y="38299"/>
                  </a:lnTo>
                  <a:lnTo>
                    <a:pt x="12347" y="38372"/>
                  </a:lnTo>
                  <a:lnTo>
                    <a:pt x="12192" y="38444"/>
                  </a:lnTo>
                  <a:lnTo>
                    <a:pt x="11854" y="38572"/>
                  </a:lnTo>
                  <a:lnTo>
                    <a:pt x="11508" y="38682"/>
                  </a:lnTo>
                  <a:lnTo>
                    <a:pt x="11161" y="38782"/>
                  </a:lnTo>
                  <a:lnTo>
                    <a:pt x="10806" y="38864"/>
                  </a:lnTo>
                  <a:lnTo>
                    <a:pt x="10450" y="38928"/>
                  </a:lnTo>
                  <a:lnTo>
                    <a:pt x="10094" y="38992"/>
                  </a:lnTo>
                  <a:lnTo>
                    <a:pt x="9730" y="39046"/>
                  </a:lnTo>
                  <a:lnTo>
                    <a:pt x="9018" y="39128"/>
                  </a:lnTo>
                  <a:lnTo>
                    <a:pt x="8316" y="39201"/>
                  </a:lnTo>
                  <a:lnTo>
                    <a:pt x="7942" y="39247"/>
                  </a:lnTo>
                  <a:lnTo>
                    <a:pt x="7578" y="39302"/>
                  </a:lnTo>
                  <a:lnTo>
                    <a:pt x="6866" y="39402"/>
                  </a:lnTo>
                  <a:lnTo>
                    <a:pt x="6182" y="39511"/>
                  </a:lnTo>
                  <a:lnTo>
                    <a:pt x="5836" y="39557"/>
                  </a:lnTo>
                  <a:lnTo>
                    <a:pt x="5499" y="39603"/>
                  </a:lnTo>
                  <a:lnTo>
                    <a:pt x="5161" y="39630"/>
                  </a:lnTo>
                  <a:lnTo>
                    <a:pt x="4815" y="39657"/>
                  </a:lnTo>
                  <a:lnTo>
                    <a:pt x="4477" y="39666"/>
                  </a:lnTo>
                  <a:lnTo>
                    <a:pt x="4131" y="39657"/>
                  </a:lnTo>
                  <a:lnTo>
                    <a:pt x="3775" y="39639"/>
                  </a:lnTo>
                  <a:lnTo>
                    <a:pt x="3420" y="39603"/>
                  </a:lnTo>
                  <a:lnTo>
                    <a:pt x="3064" y="39548"/>
                  </a:lnTo>
                  <a:lnTo>
                    <a:pt x="2690" y="39466"/>
                  </a:lnTo>
                  <a:lnTo>
                    <a:pt x="2809" y="39502"/>
                  </a:lnTo>
                  <a:lnTo>
                    <a:pt x="2918" y="39548"/>
                  </a:lnTo>
                  <a:lnTo>
                    <a:pt x="3027" y="39612"/>
                  </a:lnTo>
                  <a:lnTo>
                    <a:pt x="3146" y="39675"/>
                  </a:lnTo>
                  <a:lnTo>
                    <a:pt x="3365" y="39803"/>
                  </a:lnTo>
                  <a:lnTo>
                    <a:pt x="3483" y="39867"/>
                  </a:lnTo>
                  <a:lnTo>
                    <a:pt x="3593" y="39913"/>
                  </a:lnTo>
                  <a:lnTo>
                    <a:pt x="3839" y="39986"/>
                  </a:lnTo>
                  <a:lnTo>
                    <a:pt x="4094" y="40058"/>
                  </a:lnTo>
                  <a:lnTo>
                    <a:pt x="4350" y="40113"/>
                  </a:lnTo>
                  <a:lnTo>
                    <a:pt x="4605" y="40150"/>
                  </a:lnTo>
                  <a:lnTo>
                    <a:pt x="4742" y="40168"/>
                  </a:lnTo>
                  <a:lnTo>
                    <a:pt x="4878" y="40177"/>
                  </a:lnTo>
                  <a:lnTo>
                    <a:pt x="5143" y="40186"/>
                  </a:lnTo>
                  <a:lnTo>
                    <a:pt x="5407" y="40168"/>
                  </a:lnTo>
                  <a:lnTo>
                    <a:pt x="5672" y="40150"/>
                  </a:lnTo>
                  <a:lnTo>
                    <a:pt x="5936" y="40122"/>
                  </a:lnTo>
                  <a:lnTo>
                    <a:pt x="6201" y="40113"/>
                  </a:lnTo>
                  <a:lnTo>
                    <a:pt x="6465" y="40113"/>
                  </a:lnTo>
                  <a:lnTo>
                    <a:pt x="6602" y="40122"/>
                  </a:lnTo>
                  <a:lnTo>
                    <a:pt x="6739" y="40131"/>
                  </a:lnTo>
                  <a:lnTo>
                    <a:pt x="6821" y="40150"/>
                  </a:lnTo>
                  <a:lnTo>
                    <a:pt x="6885" y="40168"/>
                  </a:lnTo>
                  <a:lnTo>
                    <a:pt x="6939" y="40186"/>
                  </a:lnTo>
                  <a:lnTo>
                    <a:pt x="6994" y="40213"/>
                  </a:lnTo>
                  <a:lnTo>
                    <a:pt x="7030" y="40241"/>
                  </a:lnTo>
                  <a:lnTo>
                    <a:pt x="7067" y="40277"/>
                  </a:lnTo>
                  <a:lnTo>
                    <a:pt x="7085" y="40314"/>
                  </a:lnTo>
                  <a:lnTo>
                    <a:pt x="7103" y="40350"/>
                  </a:lnTo>
                  <a:lnTo>
                    <a:pt x="7103" y="40387"/>
                  </a:lnTo>
                  <a:lnTo>
                    <a:pt x="7103" y="40432"/>
                  </a:lnTo>
                  <a:lnTo>
                    <a:pt x="7103" y="40478"/>
                  </a:lnTo>
                  <a:lnTo>
                    <a:pt x="7094" y="40524"/>
                  </a:lnTo>
                  <a:lnTo>
                    <a:pt x="7049" y="40624"/>
                  </a:lnTo>
                  <a:lnTo>
                    <a:pt x="6994" y="40724"/>
                  </a:lnTo>
                  <a:lnTo>
                    <a:pt x="6921" y="40824"/>
                  </a:lnTo>
                  <a:lnTo>
                    <a:pt x="6839" y="40925"/>
                  </a:lnTo>
                  <a:lnTo>
                    <a:pt x="6748" y="41025"/>
                  </a:lnTo>
                  <a:lnTo>
                    <a:pt x="6657" y="41125"/>
                  </a:lnTo>
                  <a:lnTo>
                    <a:pt x="6474" y="41299"/>
                  </a:lnTo>
                  <a:lnTo>
                    <a:pt x="6319" y="41426"/>
                  </a:lnTo>
                  <a:lnTo>
                    <a:pt x="6219" y="41508"/>
                  </a:lnTo>
                  <a:lnTo>
                    <a:pt x="6100" y="41590"/>
                  </a:lnTo>
                  <a:lnTo>
                    <a:pt x="5863" y="41755"/>
                  </a:lnTo>
                  <a:lnTo>
                    <a:pt x="5617" y="41910"/>
                  </a:lnTo>
                  <a:lnTo>
                    <a:pt x="5362" y="42083"/>
                  </a:lnTo>
                  <a:lnTo>
                    <a:pt x="5243" y="42174"/>
                  </a:lnTo>
                  <a:lnTo>
                    <a:pt x="5134" y="42265"/>
                  </a:lnTo>
                  <a:lnTo>
                    <a:pt x="5034" y="42365"/>
                  </a:lnTo>
                  <a:lnTo>
                    <a:pt x="4933" y="42466"/>
                  </a:lnTo>
                  <a:lnTo>
                    <a:pt x="4851" y="42584"/>
                  </a:lnTo>
                  <a:lnTo>
                    <a:pt x="4778" y="42703"/>
                  </a:lnTo>
                  <a:lnTo>
                    <a:pt x="4723" y="42831"/>
                  </a:lnTo>
                  <a:lnTo>
                    <a:pt x="4687" y="42958"/>
                  </a:lnTo>
                  <a:lnTo>
                    <a:pt x="4860" y="42913"/>
                  </a:lnTo>
                  <a:lnTo>
                    <a:pt x="5024" y="42849"/>
                  </a:lnTo>
                  <a:lnTo>
                    <a:pt x="5189" y="42785"/>
                  </a:lnTo>
                  <a:lnTo>
                    <a:pt x="5344" y="42712"/>
                  </a:lnTo>
                  <a:lnTo>
                    <a:pt x="5508" y="42630"/>
                  </a:lnTo>
                  <a:lnTo>
                    <a:pt x="5672" y="42548"/>
                  </a:lnTo>
                  <a:lnTo>
                    <a:pt x="5982" y="42365"/>
                  </a:lnTo>
                  <a:lnTo>
                    <a:pt x="6301" y="42165"/>
                  </a:lnTo>
                  <a:lnTo>
                    <a:pt x="6611" y="41946"/>
                  </a:lnTo>
                  <a:lnTo>
                    <a:pt x="7240" y="41508"/>
                  </a:lnTo>
                  <a:lnTo>
                    <a:pt x="7869" y="41052"/>
                  </a:lnTo>
                  <a:lnTo>
                    <a:pt x="8189" y="40843"/>
                  </a:lnTo>
                  <a:lnTo>
                    <a:pt x="8517" y="40633"/>
                  </a:lnTo>
                  <a:lnTo>
                    <a:pt x="8854" y="40441"/>
                  </a:lnTo>
                  <a:lnTo>
                    <a:pt x="9018" y="40350"/>
                  </a:lnTo>
                  <a:lnTo>
                    <a:pt x="9192" y="40268"/>
                  </a:lnTo>
                  <a:lnTo>
                    <a:pt x="9365" y="40186"/>
                  </a:lnTo>
                  <a:lnTo>
                    <a:pt x="9547" y="40113"/>
                  </a:lnTo>
                  <a:lnTo>
                    <a:pt x="9720" y="40040"/>
                  </a:lnTo>
                  <a:lnTo>
                    <a:pt x="9903" y="39986"/>
                  </a:lnTo>
                  <a:lnTo>
                    <a:pt x="10213" y="39885"/>
                  </a:lnTo>
                  <a:lnTo>
                    <a:pt x="10404" y="39831"/>
                  </a:lnTo>
                  <a:lnTo>
                    <a:pt x="10605" y="39785"/>
                  </a:lnTo>
                  <a:lnTo>
                    <a:pt x="10815" y="39748"/>
                  </a:lnTo>
                  <a:lnTo>
                    <a:pt x="10906" y="39739"/>
                  </a:lnTo>
                  <a:lnTo>
                    <a:pt x="11088" y="39739"/>
                  </a:lnTo>
                  <a:lnTo>
                    <a:pt x="11170" y="39758"/>
                  </a:lnTo>
                  <a:lnTo>
                    <a:pt x="11243" y="39785"/>
                  </a:lnTo>
                  <a:lnTo>
                    <a:pt x="11298" y="39821"/>
                  </a:lnTo>
                  <a:lnTo>
                    <a:pt x="11353" y="39858"/>
                  </a:lnTo>
                  <a:lnTo>
                    <a:pt x="11389" y="39903"/>
                  </a:lnTo>
                  <a:lnTo>
                    <a:pt x="11426" y="39949"/>
                  </a:lnTo>
                  <a:lnTo>
                    <a:pt x="11453" y="39995"/>
                  </a:lnTo>
                  <a:lnTo>
                    <a:pt x="11471" y="40049"/>
                  </a:lnTo>
                  <a:lnTo>
                    <a:pt x="11489" y="40104"/>
                  </a:lnTo>
                  <a:lnTo>
                    <a:pt x="11499" y="40159"/>
                  </a:lnTo>
                  <a:lnTo>
                    <a:pt x="11499" y="40223"/>
                  </a:lnTo>
                  <a:lnTo>
                    <a:pt x="11489" y="40350"/>
                  </a:lnTo>
                  <a:lnTo>
                    <a:pt x="11462" y="40487"/>
                  </a:lnTo>
                  <a:lnTo>
                    <a:pt x="11407" y="40633"/>
                  </a:lnTo>
                  <a:lnTo>
                    <a:pt x="11344" y="40779"/>
                  </a:lnTo>
                  <a:lnTo>
                    <a:pt x="11252" y="40943"/>
                  </a:lnTo>
                  <a:lnTo>
                    <a:pt x="11152" y="41107"/>
                  </a:lnTo>
                  <a:lnTo>
                    <a:pt x="11043" y="41271"/>
                  </a:lnTo>
                  <a:lnTo>
                    <a:pt x="10915" y="41444"/>
                  </a:lnTo>
                  <a:lnTo>
                    <a:pt x="10778" y="41618"/>
                  </a:lnTo>
                  <a:lnTo>
                    <a:pt x="10632" y="41791"/>
                  </a:lnTo>
                  <a:lnTo>
                    <a:pt x="10313" y="42147"/>
                  </a:lnTo>
                  <a:lnTo>
                    <a:pt x="9976" y="42493"/>
                  </a:lnTo>
                  <a:lnTo>
                    <a:pt x="9629" y="42821"/>
                  </a:lnTo>
                  <a:lnTo>
                    <a:pt x="9283" y="43141"/>
                  </a:lnTo>
                  <a:lnTo>
                    <a:pt x="8955" y="43432"/>
                  </a:lnTo>
                  <a:lnTo>
                    <a:pt x="8654" y="43679"/>
                  </a:lnTo>
                  <a:lnTo>
                    <a:pt x="8389" y="43897"/>
                  </a:lnTo>
                  <a:lnTo>
                    <a:pt x="8170" y="44052"/>
                  </a:lnTo>
                  <a:lnTo>
                    <a:pt x="8015" y="44162"/>
                  </a:lnTo>
                  <a:lnTo>
                    <a:pt x="7733" y="44326"/>
                  </a:lnTo>
                  <a:lnTo>
                    <a:pt x="7432" y="44481"/>
                  </a:lnTo>
                  <a:lnTo>
                    <a:pt x="7131" y="44636"/>
                  </a:lnTo>
                  <a:lnTo>
                    <a:pt x="6812" y="44773"/>
                  </a:lnTo>
                  <a:lnTo>
                    <a:pt x="6492" y="44910"/>
                  </a:lnTo>
                  <a:lnTo>
                    <a:pt x="6164" y="45028"/>
                  </a:lnTo>
                  <a:lnTo>
                    <a:pt x="5836" y="45147"/>
                  </a:lnTo>
                  <a:lnTo>
                    <a:pt x="5499" y="45265"/>
                  </a:lnTo>
                  <a:lnTo>
                    <a:pt x="4815" y="45484"/>
                  </a:lnTo>
                  <a:lnTo>
                    <a:pt x="4140" y="45685"/>
                  </a:lnTo>
                  <a:lnTo>
                    <a:pt x="3474" y="45885"/>
                  </a:lnTo>
                  <a:lnTo>
                    <a:pt x="2836" y="46077"/>
                  </a:lnTo>
                  <a:lnTo>
                    <a:pt x="3009" y="46141"/>
                  </a:lnTo>
                  <a:lnTo>
                    <a:pt x="3192" y="46186"/>
                  </a:lnTo>
                  <a:lnTo>
                    <a:pt x="3374" y="46223"/>
                  </a:lnTo>
                  <a:lnTo>
                    <a:pt x="3556" y="46250"/>
                  </a:lnTo>
                  <a:lnTo>
                    <a:pt x="3748" y="46259"/>
                  </a:lnTo>
                  <a:lnTo>
                    <a:pt x="3930" y="46259"/>
                  </a:lnTo>
                  <a:lnTo>
                    <a:pt x="4113" y="46250"/>
                  </a:lnTo>
                  <a:lnTo>
                    <a:pt x="4304" y="46241"/>
                  </a:lnTo>
                  <a:lnTo>
                    <a:pt x="4496" y="46214"/>
                  </a:lnTo>
                  <a:lnTo>
                    <a:pt x="4678" y="46186"/>
                  </a:lnTo>
                  <a:lnTo>
                    <a:pt x="5052" y="46113"/>
                  </a:lnTo>
                  <a:lnTo>
                    <a:pt x="5416" y="46022"/>
                  </a:lnTo>
                  <a:lnTo>
                    <a:pt x="5772" y="45931"/>
                  </a:lnTo>
                  <a:lnTo>
                    <a:pt x="5927" y="45894"/>
                  </a:lnTo>
                  <a:lnTo>
                    <a:pt x="6091" y="45867"/>
                  </a:lnTo>
                  <a:lnTo>
                    <a:pt x="6246" y="45849"/>
                  </a:lnTo>
                  <a:lnTo>
                    <a:pt x="6392" y="45840"/>
                  </a:lnTo>
                  <a:lnTo>
                    <a:pt x="6538" y="45849"/>
                  </a:lnTo>
                  <a:lnTo>
                    <a:pt x="6666" y="45867"/>
                  </a:lnTo>
                  <a:lnTo>
                    <a:pt x="6784" y="45894"/>
                  </a:lnTo>
                  <a:lnTo>
                    <a:pt x="6885" y="45940"/>
                  </a:lnTo>
                  <a:lnTo>
                    <a:pt x="6921" y="45967"/>
                  </a:lnTo>
                  <a:lnTo>
                    <a:pt x="6967" y="45995"/>
                  </a:lnTo>
                  <a:lnTo>
                    <a:pt x="6994" y="46031"/>
                  </a:lnTo>
                  <a:lnTo>
                    <a:pt x="7021" y="46068"/>
                  </a:lnTo>
                  <a:lnTo>
                    <a:pt x="7040" y="46104"/>
                  </a:lnTo>
                  <a:lnTo>
                    <a:pt x="7058" y="46150"/>
                  </a:lnTo>
                  <a:lnTo>
                    <a:pt x="7067" y="46204"/>
                  </a:lnTo>
                  <a:lnTo>
                    <a:pt x="7067" y="46259"/>
                  </a:lnTo>
                  <a:lnTo>
                    <a:pt x="7067" y="46314"/>
                  </a:lnTo>
                  <a:lnTo>
                    <a:pt x="7049" y="46378"/>
                  </a:lnTo>
                  <a:lnTo>
                    <a:pt x="7030" y="46441"/>
                  </a:lnTo>
                  <a:lnTo>
                    <a:pt x="7003" y="46514"/>
                  </a:lnTo>
                  <a:lnTo>
                    <a:pt x="6967" y="46587"/>
                  </a:lnTo>
                  <a:lnTo>
                    <a:pt x="6912" y="46669"/>
                  </a:lnTo>
                  <a:lnTo>
                    <a:pt x="6793" y="46843"/>
                  </a:lnTo>
                  <a:lnTo>
                    <a:pt x="6657" y="47007"/>
                  </a:lnTo>
                  <a:lnTo>
                    <a:pt x="6511" y="47162"/>
                  </a:lnTo>
                  <a:lnTo>
                    <a:pt x="6347" y="47317"/>
                  </a:lnTo>
                  <a:lnTo>
                    <a:pt x="6182" y="47463"/>
                  </a:lnTo>
                  <a:lnTo>
                    <a:pt x="5827" y="47755"/>
                  </a:lnTo>
                  <a:lnTo>
                    <a:pt x="5471" y="48046"/>
                  </a:lnTo>
                  <a:lnTo>
                    <a:pt x="5298" y="48192"/>
                  </a:lnTo>
                  <a:lnTo>
                    <a:pt x="5134" y="48347"/>
                  </a:lnTo>
                  <a:lnTo>
                    <a:pt x="4970" y="48502"/>
                  </a:lnTo>
                  <a:lnTo>
                    <a:pt x="4833" y="48666"/>
                  </a:lnTo>
                  <a:lnTo>
                    <a:pt x="4696" y="48849"/>
                  </a:lnTo>
                  <a:lnTo>
                    <a:pt x="4641" y="48940"/>
                  </a:lnTo>
                  <a:lnTo>
                    <a:pt x="4587" y="49031"/>
                  </a:lnTo>
                  <a:lnTo>
                    <a:pt x="4541" y="49131"/>
                  </a:lnTo>
                  <a:lnTo>
                    <a:pt x="4496" y="49232"/>
                  </a:lnTo>
                  <a:lnTo>
                    <a:pt x="4459" y="49332"/>
                  </a:lnTo>
                  <a:lnTo>
                    <a:pt x="4432" y="49441"/>
                  </a:lnTo>
                  <a:lnTo>
                    <a:pt x="4751" y="49232"/>
                  </a:lnTo>
                  <a:lnTo>
                    <a:pt x="5070" y="49004"/>
                  </a:lnTo>
                  <a:lnTo>
                    <a:pt x="5380" y="48767"/>
                  </a:lnTo>
                  <a:lnTo>
                    <a:pt x="5681" y="48520"/>
                  </a:lnTo>
                  <a:lnTo>
                    <a:pt x="5982" y="48265"/>
                  </a:lnTo>
                  <a:lnTo>
                    <a:pt x="6274" y="48001"/>
                  </a:lnTo>
                  <a:lnTo>
                    <a:pt x="6556" y="47727"/>
                  </a:lnTo>
                  <a:lnTo>
                    <a:pt x="6839" y="47445"/>
                  </a:lnTo>
                  <a:lnTo>
                    <a:pt x="7113" y="47162"/>
                  </a:lnTo>
                  <a:lnTo>
                    <a:pt x="7386" y="46870"/>
                  </a:lnTo>
                  <a:lnTo>
                    <a:pt x="7924" y="46286"/>
                  </a:lnTo>
                  <a:lnTo>
                    <a:pt x="8444" y="45694"/>
                  </a:lnTo>
                  <a:lnTo>
                    <a:pt x="8955" y="45110"/>
                  </a:lnTo>
                  <a:lnTo>
                    <a:pt x="9182" y="44827"/>
                  </a:lnTo>
                  <a:lnTo>
                    <a:pt x="9401" y="44536"/>
                  </a:lnTo>
                  <a:lnTo>
                    <a:pt x="9620" y="44244"/>
                  </a:lnTo>
                  <a:lnTo>
                    <a:pt x="9821" y="43943"/>
                  </a:lnTo>
                  <a:lnTo>
                    <a:pt x="10240" y="43332"/>
                  </a:lnTo>
                  <a:lnTo>
                    <a:pt x="10450" y="43040"/>
                  </a:lnTo>
                  <a:lnTo>
                    <a:pt x="10669" y="42748"/>
                  </a:lnTo>
                  <a:lnTo>
                    <a:pt x="10933" y="42429"/>
                  </a:lnTo>
                  <a:lnTo>
                    <a:pt x="11070" y="42256"/>
                  </a:lnTo>
                  <a:lnTo>
                    <a:pt x="11207" y="42092"/>
                  </a:lnTo>
                  <a:lnTo>
                    <a:pt x="11362" y="41937"/>
                  </a:lnTo>
                  <a:lnTo>
                    <a:pt x="11517" y="41791"/>
                  </a:lnTo>
                  <a:lnTo>
                    <a:pt x="11681" y="41654"/>
                  </a:lnTo>
                  <a:lnTo>
                    <a:pt x="11763" y="41600"/>
                  </a:lnTo>
                  <a:lnTo>
                    <a:pt x="11854" y="41545"/>
                  </a:lnTo>
                  <a:lnTo>
                    <a:pt x="11964" y="41490"/>
                  </a:lnTo>
                  <a:lnTo>
                    <a:pt x="12064" y="41454"/>
                  </a:lnTo>
                  <a:lnTo>
                    <a:pt x="12164" y="41444"/>
                  </a:lnTo>
                  <a:lnTo>
                    <a:pt x="12255" y="41444"/>
                  </a:lnTo>
                  <a:lnTo>
                    <a:pt x="12338" y="41472"/>
                  </a:lnTo>
                  <a:lnTo>
                    <a:pt x="12420" y="41508"/>
                  </a:lnTo>
                  <a:lnTo>
                    <a:pt x="12493" y="41563"/>
                  </a:lnTo>
                  <a:lnTo>
                    <a:pt x="12556" y="41627"/>
                  </a:lnTo>
                  <a:lnTo>
                    <a:pt x="12611" y="41709"/>
                  </a:lnTo>
                  <a:lnTo>
                    <a:pt x="12657" y="41791"/>
                  </a:lnTo>
                  <a:lnTo>
                    <a:pt x="12702" y="41882"/>
                  </a:lnTo>
                  <a:lnTo>
                    <a:pt x="12730" y="41982"/>
                  </a:lnTo>
                  <a:lnTo>
                    <a:pt x="12757" y="42092"/>
                  </a:lnTo>
                  <a:lnTo>
                    <a:pt x="12766" y="42201"/>
                  </a:lnTo>
                  <a:lnTo>
                    <a:pt x="12775" y="42311"/>
                  </a:lnTo>
                  <a:lnTo>
                    <a:pt x="12766" y="42420"/>
                  </a:lnTo>
                  <a:lnTo>
                    <a:pt x="12757" y="42511"/>
                  </a:lnTo>
                  <a:lnTo>
                    <a:pt x="12739" y="42603"/>
                  </a:lnTo>
                  <a:lnTo>
                    <a:pt x="12693" y="42776"/>
                  </a:lnTo>
                  <a:lnTo>
                    <a:pt x="12620" y="42949"/>
                  </a:lnTo>
                  <a:lnTo>
                    <a:pt x="12547" y="43122"/>
                  </a:lnTo>
                  <a:lnTo>
                    <a:pt x="12456" y="43286"/>
                  </a:lnTo>
                  <a:lnTo>
                    <a:pt x="12356" y="43451"/>
                  </a:lnTo>
                  <a:lnTo>
                    <a:pt x="12155" y="43742"/>
                  </a:lnTo>
                  <a:lnTo>
                    <a:pt x="11900" y="44107"/>
                  </a:lnTo>
                  <a:lnTo>
                    <a:pt x="11635" y="44481"/>
                  </a:lnTo>
                  <a:lnTo>
                    <a:pt x="11508" y="44663"/>
                  </a:lnTo>
                  <a:lnTo>
                    <a:pt x="11380" y="44864"/>
                  </a:lnTo>
                  <a:lnTo>
                    <a:pt x="11271" y="45055"/>
                  </a:lnTo>
                  <a:lnTo>
                    <a:pt x="11179" y="45247"/>
                  </a:lnTo>
                  <a:lnTo>
                    <a:pt x="11143" y="45338"/>
                  </a:lnTo>
                  <a:lnTo>
                    <a:pt x="11106" y="45429"/>
                  </a:lnTo>
                  <a:lnTo>
                    <a:pt x="11061" y="45612"/>
                  </a:lnTo>
                  <a:lnTo>
                    <a:pt x="11024" y="45803"/>
                  </a:lnTo>
                  <a:lnTo>
                    <a:pt x="10997" y="45995"/>
                  </a:lnTo>
                  <a:lnTo>
                    <a:pt x="10970" y="46378"/>
                  </a:lnTo>
                  <a:lnTo>
                    <a:pt x="10951" y="46569"/>
                  </a:lnTo>
                  <a:lnTo>
                    <a:pt x="10933" y="46751"/>
                  </a:lnTo>
                  <a:lnTo>
                    <a:pt x="11015" y="46560"/>
                  </a:lnTo>
                  <a:lnTo>
                    <a:pt x="11106" y="46369"/>
                  </a:lnTo>
                  <a:lnTo>
                    <a:pt x="11216" y="46177"/>
                  </a:lnTo>
                  <a:lnTo>
                    <a:pt x="11325" y="45995"/>
                  </a:lnTo>
                  <a:lnTo>
                    <a:pt x="11562" y="45639"/>
                  </a:lnTo>
                  <a:lnTo>
                    <a:pt x="11772" y="45311"/>
                  </a:lnTo>
                  <a:lnTo>
                    <a:pt x="11863" y="45174"/>
                  </a:lnTo>
                  <a:lnTo>
                    <a:pt x="11955" y="45065"/>
                  </a:lnTo>
                  <a:lnTo>
                    <a:pt x="12027" y="44992"/>
                  </a:lnTo>
                  <a:lnTo>
                    <a:pt x="12064" y="44973"/>
                  </a:lnTo>
                  <a:lnTo>
                    <a:pt x="12091" y="44955"/>
                  </a:lnTo>
                  <a:lnTo>
                    <a:pt x="12119" y="44955"/>
                  </a:lnTo>
                  <a:lnTo>
                    <a:pt x="12146" y="44964"/>
                  </a:lnTo>
                  <a:lnTo>
                    <a:pt x="12173" y="44982"/>
                  </a:lnTo>
                  <a:lnTo>
                    <a:pt x="12201" y="45019"/>
                  </a:lnTo>
                  <a:lnTo>
                    <a:pt x="12219" y="45065"/>
                  </a:lnTo>
                  <a:lnTo>
                    <a:pt x="12237" y="45128"/>
                  </a:lnTo>
                  <a:lnTo>
                    <a:pt x="12265" y="45293"/>
                  </a:lnTo>
                  <a:lnTo>
                    <a:pt x="12310" y="45739"/>
                  </a:lnTo>
                  <a:lnTo>
                    <a:pt x="12338" y="46204"/>
                  </a:lnTo>
                  <a:lnTo>
                    <a:pt x="12356" y="46669"/>
                  </a:lnTo>
                  <a:lnTo>
                    <a:pt x="12365" y="47125"/>
                  </a:lnTo>
                  <a:lnTo>
                    <a:pt x="12365" y="46907"/>
                  </a:lnTo>
                  <a:lnTo>
                    <a:pt x="12383" y="46697"/>
                  </a:lnTo>
                  <a:lnTo>
                    <a:pt x="12401" y="46478"/>
                  </a:lnTo>
                  <a:lnTo>
                    <a:pt x="12420" y="46259"/>
                  </a:lnTo>
                  <a:lnTo>
                    <a:pt x="12493" y="45821"/>
                  </a:lnTo>
                  <a:lnTo>
                    <a:pt x="12575" y="45375"/>
                  </a:lnTo>
                  <a:lnTo>
                    <a:pt x="12675" y="44928"/>
                  </a:lnTo>
                  <a:lnTo>
                    <a:pt x="12775" y="44490"/>
                  </a:lnTo>
                  <a:lnTo>
                    <a:pt x="12976" y="43642"/>
                  </a:lnTo>
                  <a:lnTo>
                    <a:pt x="13094" y="43141"/>
                  </a:lnTo>
                  <a:lnTo>
                    <a:pt x="13149" y="42885"/>
                  </a:lnTo>
                  <a:lnTo>
                    <a:pt x="13222" y="42630"/>
                  </a:lnTo>
                  <a:lnTo>
                    <a:pt x="13295" y="42375"/>
                  </a:lnTo>
                  <a:lnTo>
                    <a:pt x="13377" y="42128"/>
                  </a:lnTo>
                  <a:lnTo>
                    <a:pt x="13468" y="41882"/>
                  </a:lnTo>
                  <a:lnTo>
                    <a:pt x="13569" y="41645"/>
                  </a:lnTo>
                  <a:lnTo>
                    <a:pt x="13632" y="41517"/>
                  </a:lnTo>
                  <a:lnTo>
                    <a:pt x="13705" y="41399"/>
                  </a:lnTo>
                  <a:lnTo>
                    <a:pt x="13787" y="41299"/>
                  </a:lnTo>
                  <a:lnTo>
                    <a:pt x="13869" y="41207"/>
                  </a:lnTo>
                  <a:lnTo>
                    <a:pt x="13952" y="41134"/>
                  </a:lnTo>
                  <a:lnTo>
                    <a:pt x="14043" y="41080"/>
                  </a:lnTo>
                  <a:lnTo>
                    <a:pt x="14125" y="41034"/>
                  </a:lnTo>
                  <a:lnTo>
                    <a:pt x="14207" y="41016"/>
                  </a:lnTo>
                  <a:lnTo>
                    <a:pt x="14289" y="41025"/>
                  </a:lnTo>
                  <a:lnTo>
                    <a:pt x="14334" y="41034"/>
                  </a:lnTo>
                  <a:lnTo>
                    <a:pt x="14371" y="41043"/>
                  </a:lnTo>
                  <a:lnTo>
                    <a:pt x="14407" y="41062"/>
                  </a:lnTo>
                  <a:lnTo>
                    <a:pt x="14444" y="41089"/>
                  </a:lnTo>
                  <a:lnTo>
                    <a:pt x="14471" y="41125"/>
                  </a:lnTo>
                  <a:lnTo>
                    <a:pt x="14508" y="41162"/>
                  </a:lnTo>
                  <a:lnTo>
                    <a:pt x="14562" y="41262"/>
                  </a:lnTo>
                  <a:lnTo>
                    <a:pt x="14608" y="41381"/>
                  </a:lnTo>
                  <a:lnTo>
                    <a:pt x="14635" y="41536"/>
                  </a:lnTo>
                  <a:lnTo>
                    <a:pt x="14654" y="41718"/>
                  </a:lnTo>
                  <a:lnTo>
                    <a:pt x="14663" y="41864"/>
                  </a:lnTo>
                  <a:lnTo>
                    <a:pt x="14645" y="42019"/>
                  </a:lnTo>
                  <a:lnTo>
                    <a:pt x="14626" y="42174"/>
                  </a:lnTo>
                  <a:lnTo>
                    <a:pt x="14599" y="42329"/>
                  </a:lnTo>
                  <a:lnTo>
                    <a:pt x="14535" y="42639"/>
                  </a:lnTo>
                  <a:lnTo>
                    <a:pt x="14517" y="42794"/>
                  </a:lnTo>
                  <a:lnTo>
                    <a:pt x="14508" y="42949"/>
                  </a:lnTo>
                  <a:lnTo>
                    <a:pt x="14517" y="43086"/>
                  </a:lnTo>
                  <a:lnTo>
                    <a:pt x="14535" y="43213"/>
                  </a:lnTo>
                  <a:lnTo>
                    <a:pt x="14590" y="43487"/>
                  </a:lnTo>
                  <a:lnTo>
                    <a:pt x="14617" y="43624"/>
                  </a:lnTo>
                  <a:lnTo>
                    <a:pt x="14645" y="43761"/>
                  </a:lnTo>
                  <a:lnTo>
                    <a:pt x="14663" y="43888"/>
                  </a:lnTo>
                  <a:lnTo>
                    <a:pt x="14663" y="44016"/>
                  </a:lnTo>
                  <a:lnTo>
                    <a:pt x="14681" y="43843"/>
                  </a:lnTo>
                  <a:lnTo>
                    <a:pt x="14708" y="43679"/>
                  </a:lnTo>
                  <a:lnTo>
                    <a:pt x="14745" y="43514"/>
                  </a:lnTo>
                  <a:lnTo>
                    <a:pt x="14781" y="43359"/>
                  </a:lnTo>
                  <a:lnTo>
                    <a:pt x="14836" y="43204"/>
                  </a:lnTo>
                  <a:lnTo>
                    <a:pt x="14891" y="43058"/>
                  </a:lnTo>
                  <a:lnTo>
                    <a:pt x="15018" y="42758"/>
                  </a:lnTo>
                  <a:lnTo>
                    <a:pt x="15155" y="42457"/>
                  </a:lnTo>
                  <a:lnTo>
                    <a:pt x="15283" y="42147"/>
                  </a:lnTo>
                  <a:lnTo>
                    <a:pt x="15338" y="41992"/>
                  </a:lnTo>
                  <a:lnTo>
                    <a:pt x="15392" y="41837"/>
                  </a:lnTo>
                  <a:lnTo>
                    <a:pt x="15438" y="41663"/>
                  </a:lnTo>
                  <a:lnTo>
                    <a:pt x="15474" y="41499"/>
                  </a:lnTo>
                  <a:lnTo>
                    <a:pt x="15502" y="41308"/>
                  </a:lnTo>
                  <a:lnTo>
                    <a:pt x="15511" y="41116"/>
                  </a:lnTo>
                  <a:lnTo>
                    <a:pt x="15502" y="40943"/>
                  </a:lnTo>
                  <a:lnTo>
                    <a:pt x="15483" y="40779"/>
                  </a:lnTo>
                  <a:lnTo>
                    <a:pt x="15447" y="40615"/>
                  </a:lnTo>
                  <a:lnTo>
                    <a:pt x="15410" y="40460"/>
                  </a:lnTo>
                  <a:lnTo>
                    <a:pt x="15356" y="40305"/>
                  </a:lnTo>
                  <a:lnTo>
                    <a:pt x="15301" y="40150"/>
                  </a:lnTo>
                  <a:lnTo>
                    <a:pt x="15183" y="39858"/>
                  </a:lnTo>
                  <a:lnTo>
                    <a:pt x="15073" y="39557"/>
                  </a:lnTo>
                  <a:lnTo>
                    <a:pt x="15018" y="39411"/>
                  </a:lnTo>
                  <a:lnTo>
                    <a:pt x="14973" y="39256"/>
                  </a:lnTo>
                  <a:lnTo>
                    <a:pt x="14945" y="39101"/>
                  </a:lnTo>
                  <a:lnTo>
                    <a:pt x="14927" y="38937"/>
                  </a:lnTo>
                  <a:lnTo>
                    <a:pt x="14918" y="38773"/>
                  </a:lnTo>
                  <a:lnTo>
                    <a:pt x="14918" y="38609"/>
                  </a:lnTo>
                  <a:lnTo>
                    <a:pt x="14936" y="38444"/>
                  </a:lnTo>
                  <a:lnTo>
                    <a:pt x="14964" y="38280"/>
                  </a:lnTo>
                  <a:lnTo>
                    <a:pt x="15000" y="38153"/>
                  </a:lnTo>
                  <a:lnTo>
                    <a:pt x="15037" y="38025"/>
                  </a:lnTo>
                  <a:lnTo>
                    <a:pt x="15073" y="37906"/>
                  </a:lnTo>
                  <a:lnTo>
                    <a:pt x="15128" y="37788"/>
                  </a:lnTo>
                  <a:lnTo>
                    <a:pt x="15183" y="37669"/>
                  </a:lnTo>
                  <a:lnTo>
                    <a:pt x="15237" y="37560"/>
                  </a:lnTo>
                  <a:lnTo>
                    <a:pt x="15301" y="37451"/>
                  </a:lnTo>
                  <a:lnTo>
                    <a:pt x="15374" y="37341"/>
                  </a:lnTo>
                  <a:lnTo>
                    <a:pt x="15447" y="37241"/>
                  </a:lnTo>
                  <a:lnTo>
                    <a:pt x="15529" y="37141"/>
                  </a:lnTo>
                  <a:lnTo>
                    <a:pt x="15611" y="37049"/>
                  </a:lnTo>
                  <a:lnTo>
                    <a:pt x="15702" y="36958"/>
                  </a:lnTo>
                  <a:lnTo>
                    <a:pt x="15793" y="36876"/>
                  </a:lnTo>
                  <a:lnTo>
                    <a:pt x="15885" y="36794"/>
                  </a:lnTo>
                  <a:lnTo>
                    <a:pt x="15985" y="36712"/>
                  </a:lnTo>
                  <a:lnTo>
                    <a:pt x="16085" y="36639"/>
                  </a:lnTo>
                  <a:lnTo>
                    <a:pt x="16195" y="36575"/>
                  </a:lnTo>
                  <a:lnTo>
                    <a:pt x="16304" y="36511"/>
                  </a:lnTo>
                  <a:lnTo>
                    <a:pt x="16532" y="36393"/>
                  </a:lnTo>
                  <a:lnTo>
                    <a:pt x="16769" y="36302"/>
                  </a:lnTo>
                  <a:lnTo>
                    <a:pt x="17015" y="36220"/>
                  </a:lnTo>
                  <a:lnTo>
                    <a:pt x="17271" y="36165"/>
                  </a:lnTo>
                  <a:lnTo>
                    <a:pt x="17398" y="36147"/>
                  </a:lnTo>
                  <a:lnTo>
                    <a:pt x="17526" y="36128"/>
                  </a:lnTo>
                  <a:lnTo>
                    <a:pt x="17663" y="36128"/>
                  </a:lnTo>
                  <a:lnTo>
                    <a:pt x="17790" y="36119"/>
                  </a:lnTo>
                  <a:lnTo>
                    <a:pt x="17927" y="36119"/>
                  </a:lnTo>
                  <a:lnTo>
                    <a:pt x="18055" y="36128"/>
                  </a:lnTo>
                  <a:lnTo>
                    <a:pt x="18511" y="36174"/>
                  </a:lnTo>
                  <a:lnTo>
                    <a:pt x="18967" y="36238"/>
                  </a:lnTo>
                  <a:lnTo>
                    <a:pt x="19423" y="36311"/>
                  </a:lnTo>
                  <a:lnTo>
                    <a:pt x="19879" y="36402"/>
                  </a:lnTo>
                  <a:lnTo>
                    <a:pt x="20335" y="36502"/>
                  </a:lnTo>
                  <a:lnTo>
                    <a:pt x="20781" y="36612"/>
                  </a:lnTo>
                  <a:lnTo>
                    <a:pt x="21228" y="36739"/>
                  </a:lnTo>
                  <a:lnTo>
                    <a:pt x="21675" y="36876"/>
                  </a:lnTo>
                  <a:lnTo>
                    <a:pt x="21866" y="36940"/>
                  </a:lnTo>
                  <a:lnTo>
                    <a:pt x="22049" y="37013"/>
                  </a:lnTo>
                  <a:lnTo>
                    <a:pt x="22231" y="37095"/>
                  </a:lnTo>
                  <a:lnTo>
                    <a:pt x="22404" y="37186"/>
                  </a:lnTo>
                  <a:lnTo>
                    <a:pt x="22569" y="37286"/>
                  </a:lnTo>
                  <a:lnTo>
                    <a:pt x="22733" y="37396"/>
                  </a:lnTo>
                  <a:lnTo>
                    <a:pt x="22888" y="37505"/>
                  </a:lnTo>
                  <a:lnTo>
                    <a:pt x="23034" y="37624"/>
                  </a:lnTo>
                  <a:lnTo>
                    <a:pt x="23180" y="37751"/>
                  </a:lnTo>
                  <a:lnTo>
                    <a:pt x="23316" y="37879"/>
                  </a:lnTo>
                  <a:lnTo>
                    <a:pt x="23444" y="38016"/>
                  </a:lnTo>
                  <a:lnTo>
                    <a:pt x="23572" y="38162"/>
                  </a:lnTo>
                  <a:lnTo>
                    <a:pt x="23681" y="38308"/>
                  </a:lnTo>
                  <a:lnTo>
                    <a:pt x="23790" y="38463"/>
                  </a:lnTo>
                  <a:lnTo>
                    <a:pt x="23900" y="38618"/>
                  </a:lnTo>
                  <a:lnTo>
                    <a:pt x="23991" y="38782"/>
                  </a:lnTo>
                  <a:lnTo>
                    <a:pt x="24082" y="38946"/>
                  </a:lnTo>
                  <a:lnTo>
                    <a:pt x="24164" y="39119"/>
                  </a:lnTo>
                  <a:lnTo>
                    <a:pt x="24237" y="39293"/>
                  </a:lnTo>
                  <a:lnTo>
                    <a:pt x="24301" y="39475"/>
                  </a:lnTo>
                  <a:lnTo>
                    <a:pt x="24356" y="39657"/>
                  </a:lnTo>
                  <a:lnTo>
                    <a:pt x="24411" y="39840"/>
                  </a:lnTo>
                  <a:lnTo>
                    <a:pt x="24456" y="40031"/>
                  </a:lnTo>
                  <a:lnTo>
                    <a:pt x="24484" y="40213"/>
                  </a:lnTo>
                  <a:lnTo>
                    <a:pt x="24511" y="40405"/>
                  </a:lnTo>
                  <a:lnTo>
                    <a:pt x="24529" y="40606"/>
                  </a:lnTo>
                  <a:lnTo>
                    <a:pt x="24538" y="40797"/>
                  </a:lnTo>
                  <a:lnTo>
                    <a:pt x="24538" y="40989"/>
                  </a:lnTo>
                  <a:lnTo>
                    <a:pt x="24538" y="41189"/>
                  </a:lnTo>
                  <a:lnTo>
                    <a:pt x="24520" y="41390"/>
                  </a:lnTo>
                  <a:lnTo>
                    <a:pt x="24493" y="41581"/>
                  </a:lnTo>
                  <a:lnTo>
                    <a:pt x="24456" y="41782"/>
                  </a:lnTo>
                  <a:lnTo>
                    <a:pt x="24411" y="42037"/>
                  </a:lnTo>
                  <a:lnTo>
                    <a:pt x="24365" y="42302"/>
                  </a:lnTo>
                  <a:lnTo>
                    <a:pt x="24310" y="42739"/>
                  </a:lnTo>
                  <a:lnTo>
                    <a:pt x="24265" y="43177"/>
                  </a:lnTo>
                  <a:lnTo>
                    <a:pt x="24228" y="43596"/>
                  </a:lnTo>
                  <a:lnTo>
                    <a:pt x="24192" y="44016"/>
                  </a:lnTo>
                  <a:lnTo>
                    <a:pt x="24128" y="44837"/>
                  </a:lnTo>
                  <a:lnTo>
                    <a:pt x="24101" y="45247"/>
                  </a:lnTo>
                  <a:lnTo>
                    <a:pt x="24064" y="45657"/>
                  </a:lnTo>
                  <a:lnTo>
                    <a:pt x="24018" y="46058"/>
                  </a:lnTo>
                  <a:lnTo>
                    <a:pt x="23964" y="46460"/>
                  </a:lnTo>
                  <a:lnTo>
                    <a:pt x="23900" y="46861"/>
                  </a:lnTo>
                  <a:lnTo>
                    <a:pt x="23827" y="47262"/>
                  </a:lnTo>
                  <a:lnTo>
                    <a:pt x="23727" y="47663"/>
                  </a:lnTo>
                  <a:lnTo>
                    <a:pt x="23608" y="48074"/>
                  </a:lnTo>
                  <a:lnTo>
                    <a:pt x="23471" y="48484"/>
                  </a:lnTo>
                  <a:lnTo>
                    <a:pt x="23398" y="48685"/>
                  </a:lnTo>
                  <a:lnTo>
                    <a:pt x="23307" y="48894"/>
                  </a:lnTo>
                  <a:lnTo>
                    <a:pt x="23371" y="48767"/>
                  </a:lnTo>
                  <a:lnTo>
                    <a:pt x="23453" y="48648"/>
                  </a:lnTo>
                  <a:lnTo>
                    <a:pt x="23544" y="48539"/>
                  </a:lnTo>
                  <a:lnTo>
                    <a:pt x="23635" y="48438"/>
                  </a:lnTo>
                  <a:lnTo>
                    <a:pt x="23727" y="48329"/>
                  </a:lnTo>
                  <a:lnTo>
                    <a:pt x="23818" y="48229"/>
                  </a:lnTo>
                  <a:lnTo>
                    <a:pt x="23900" y="48110"/>
                  </a:lnTo>
                  <a:lnTo>
                    <a:pt x="23964" y="47983"/>
                  </a:lnTo>
                  <a:lnTo>
                    <a:pt x="24128" y="47590"/>
                  </a:lnTo>
                  <a:lnTo>
                    <a:pt x="24274" y="47180"/>
                  </a:lnTo>
                  <a:lnTo>
                    <a:pt x="24420" y="46761"/>
                  </a:lnTo>
                  <a:lnTo>
                    <a:pt x="24538" y="46359"/>
                  </a:lnTo>
                  <a:lnTo>
                    <a:pt x="24629" y="46068"/>
                  </a:lnTo>
                  <a:lnTo>
                    <a:pt x="24748" y="45721"/>
                  </a:lnTo>
                  <a:lnTo>
                    <a:pt x="24821" y="45557"/>
                  </a:lnTo>
                  <a:lnTo>
                    <a:pt x="24894" y="45384"/>
                  </a:lnTo>
                  <a:lnTo>
                    <a:pt x="24976" y="45238"/>
                  </a:lnTo>
                  <a:lnTo>
                    <a:pt x="25058" y="45110"/>
                  </a:lnTo>
                  <a:lnTo>
                    <a:pt x="25104" y="45055"/>
                  </a:lnTo>
                  <a:lnTo>
                    <a:pt x="25140" y="45001"/>
                  </a:lnTo>
                  <a:lnTo>
                    <a:pt x="25186" y="44964"/>
                  </a:lnTo>
                  <a:lnTo>
                    <a:pt x="25231" y="44937"/>
                  </a:lnTo>
                  <a:lnTo>
                    <a:pt x="25268" y="44919"/>
                  </a:lnTo>
                  <a:lnTo>
                    <a:pt x="25313" y="44910"/>
                  </a:lnTo>
                  <a:lnTo>
                    <a:pt x="25359" y="44919"/>
                  </a:lnTo>
                  <a:lnTo>
                    <a:pt x="25395" y="44937"/>
                  </a:lnTo>
                  <a:lnTo>
                    <a:pt x="25441" y="44964"/>
                  </a:lnTo>
                  <a:lnTo>
                    <a:pt x="25487" y="45010"/>
                  </a:lnTo>
                  <a:lnTo>
                    <a:pt x="25523" y="45074"/>
                  </a:lnTo>
                  <a:lnTo>
                    <a:pt x="25569" y="45147"/>
                  </a:lnTo>
                  <a:lnTo>
                    <a:pt x="25605" y="45247"/>
                  </a:lnTo>
                  <a:lnTo>
                    <a:pt x="25642" y="45356"/>
                  </a:lnTo>
                  <a:lnTo>
                    <a:pt x="25678" y="45484"/>
                  </a:lnTo>
                  <a:lnTo>
                    <a:pt x="25715" y="45639"/>
                  </a:lnTo>
                  <a:lnTo>
                    <a:pt x="25751" y="45849"/>
                  </a:lnTo>
                  <a:lnTo>
                    <a:pt x="25769" y="46058"/>
                  </a:lnTo>
                  <a:lnTo>
                    <a:pt x="25778" y="46277"/>
                  </a:lnTo>
                  <a:lnTo>
                    <a:pt x="25769" y="46496"/>
                  </a:lnTo>
                  <a:lnTo>
                    <a:pt x="25751" y="46724"/>
                  </a:lnTo>
                  <a:lnTo>
                    <a:pt x="25724" y="46952"/>
                  </a:lnTo>
                  <a:lnTo>
                    <a:pt x="25687" y="47180"/>
                  </a:lnTo>
                  <a:lnTo>
                    <a:pt x="25642" y="47408"/>
                  </a:lnTo>
                  <a:lnTo>
                    <a:pt x="25550" y="47864"/>
                  </a:lnTo>
                  <a:lnTo>
                    <a:pt x="25450" y="48320"/>
                  </a:lnTo>
                  <a:lnTo>
                    <a:pt x="25368" y="48758"/>
                  </a:lnTo>
                  <a:lnTo>
                    <a:pt x="25332" y="48976"/>
                  </a:lnTo>
                  <a:lnTo>
                    <a:pt x="25313" y="49186"/>
                  </a:lnTo>
                  <a:lnTo>
                    <a:pt x="25295" y="49432"/>
                  </a:lnTo>
                  <a:lnTo>
                    <a:pt x="25277" y="49697"/>
                  </a:lnTo>
                  <a:lnTo>
                    <a:pt x="25277" y="49961"/>
                  </a:lnTo>
                  <a:lnTo>
                    <a:pt x="25277" y="50235"/>
                  </a:lnTo>
                  <a:lnTo>
                    <a:pt x="25286" y="50508"/>
                  </a:lnTo>
                  <a:lnTo>
                    <a:pt x="25295" y="50791"/>
                  </a:lnTo>
                  <a:lnTo>
                    <a:pt x="25322" y="51065"/>
                  </a:lnTo>
                  <a:lnTo>
                    <a:pt x="25359" y="51338"/>
                  </a:lnTo>
                  <a:lnTo>
                    <a:pt x="25395" y="51603"/>
                  </a:lnTo>
                  <a:lnTo>
                    <a:pt x="25450" y="51858"/>
                  </a:lnTo>
                  <a:lnTo>
                    <a:pt x="25514" y="52113"/>
                  </a:lnTo>
                  <a:lnTo>
                    <a:pt x="25587" y="52341"/>
                  </a:lnTo>
                  <a:lnTo>
                    <a:pt x="25669" y="52569"/>
                  </a:lnTo>
                  <a:lnTo>
                    <a:pt x="25760" y="52770"/>
                  </a:lnTo>
                  <a:lnTo>
                    <a:pt x="25870" y="52952"/>
                  </a:lnTo>
                  <a:lnTo>
                    <a:pt x="25924" y="53034"/>
                  </a:lnTo>
                  <a:lnTo>
                    <a:pt x="25988" y="53116"/>
                  </a:lnTo>
                  <a:lnTo>
                    <a:pt x="25979" y="52970"/>
                  </a:lnTo>
                  <a:lnTo>
                    <a:pt x="25970" y="52824"/>
                  </a:lnTo>
                  <a:lnTo>
                    <a:pt x="25942" y="52524"/>
                  </a:lnTo>
                  <a:lnTo>
                    <a:pt x="25860" y="51876"/>
                  </a:lnTo>
                  <a:lnTo>
                    <a:pt x="25833" y="51548"/>
                  </a:lnTo>
                  <a:lnTo>
                    <a:pt x="25824" y="51393"/>
                  </a:lnTo>
                  <a:lnTo>
                    <a:pt x="25824" y="51238"/>
                  </a:lnTo>
                  <a:lnTo>
                    <a:pt x="25833" y="51083"/>
                  </a:lnTo>
                  <a:lnTo>
                    <a:pt x="25842" y="50937"/>
                  </a:lnTo>
                  <a:lnTo>
                    <a:pt x="25870" y="50791"/>
                  </a:lnTo>
                  <a:lnTo>
                    <a:pt x="25906" y="50654"/>
                  </a:lnTo>
                  <a:lnTo>
                    <a:pt x="25952" y="50536"/>
                  </a:lnTo>
                  <a:lnTo>
                    <a:pt x="26006" y="50435"/>
                  </a:lnTo>
                  <a:lnTo>
                    <a:pt x="26052" y="50362"/>
                  </a:lnTo>
                  <a:lnTo>
                    <a:pt x="26107" y="50317"/>
                  </a:lnTo>
                  <a:lnTo>
                    <a:pt x="26170" y="50299"/>
                  </a:lnTo>
                  <a:lnTo>
                    <a:pt x="26225" y="50289"/>
                  </a:lnTo>
                  <a:lnTo>
                    <a:pt x="26289" y="50308"/>
                  </a:lnTo>
                  <a:lnTo>
                    <a:pt x="26353" y="50344"/>
                  </a:lnTo>
                  <a:lnTo>
                    <a:pt x="26417" y="50390"/>
                  </a:lnTo>
                  <a:lnTo>
                    <a:pt x="26480" y="50445"/>
                  </a:lnTo>
                  <a:lnTo>
                    <a:pt x="26544" y="50517"/>
                  </a:lnTo>
                  <a:lnTo>
                    <a:pt x="26608" y="50600"/>
                  </a:lnTo>
                  <a:lnTo>
                    <a:pt x="26736" y="50782"/>
                  </a:lnTo>
                  <a:lnTo>
                    <a:pt x="26854" y="50973"/>
                  </a:lnTo>
                  <a:lnTo>
                    <a:pt x="26927" y="51101"/>
                  </a:lnTo>
                  <a:lnTo>
                    <a:pt x="26982" y="51238"/>
                  </a:lnTo>
                  <a:lnTo>
                    <a:pt x="27037" y="51375"/>
                  </a:lnTo>
                  <a:lnTo>
                    <a:pt x="27091" y="51530"/>
                  </a:lnTo>
                  <a:lnTo>
                    <a:pt x="27137" y="51685"/>
                  </a:lnTo>
                  <a:lnTo>
                    <a:pt x="27173" y="51840"/>
                  </a:lnTo>
                  <a:lnTo>
                    <a:pt x="27228" y="52141"/>
                  </a:lnTo>
                  <a:lnTo>
                    <a:pt x="27274" y="52423"/>
                  </a:lnTo>
                  <a:lnTo>
                    <a:pt x="27301" y="52669"/>
                  </a:lnTo>
                  <a:lnTo>
                    <a:pt x="27310" y="52852"/>
                  </a:lnTo>
                  <a:lnTo>
                    <a:pt x="27301" y="52952"/>
                  </a:lnTo>
                  <a:lnTo>
                    <a:pt x="27329" y="52815"/>
                  </a:lnTo>
                  <a:lnTo>
                    <a:pt x="27365" y="52679"/>
                  </a:lnTo>
                  <a:lnTo>
                    <a:pt x="27438" y="52396"/>
                  </a:lnTo>
                  <a:lnTo>
                    <a:pt x="27529" y="52104"/>
                  </a:lnTo>
                  <a:lnTo>
                    <a:pt x="27620" y="51812"/>
                  </a:lnTo>
                  <a:lnTo>
                    <a:pt x="27693" y="51521"/>
                  </a:lnTo>
                  <a:lnTo>
                    <a:pt x="27721" y="51365"/>
                  </a:lnTo>
                  <a:lnTo>
                    <a:pt x="27739" y="51220"/>
                  </a:lnTo>
                  <a:lnTo>
                    <a:pt x="27757" y="51083"/>
                  </a:lnTo>
                  <a:lnTo>
                    <a:pt x="27757" y="50937"/>
                  </a:lnTo>
                  <a:lnTo>
                    <a:pt x="27739" y="50800"/>
                  </a:lnTo>
                  <a:lnTo>
                    <a:pt x="27711" y="50663"/>
                  </a:lnTo>
                  <a:lnTo>
                    <a:pt x="27675" y="50554"/>
                  </a:lnTo>
                  <a:lnTo>
                    <a:pt x="27629" y="50445"/>
                  </a:lnTo>
                  <a:lnTo>
                    <a:pt x="27566" y="50335"/>
                  </a:lnTo>
                  <a:lnTo>
                    <a:pt x="27502" y="50235"/>
                  </a:lnTo>
                  <a:lnTo>
                    <a:pt x="27429" y="50144"/>
                  </a:lnTo>
                  <a:lnTo>
                    <a:pt x="27356" y="50043"/>
                  </a:lnTo>
                  <a:lnTo>
                    <a:pt x="27192" y="49861"/>
                  </a:lnTo>
                  <a:lnTo>
                    <a:pt x="27028" y="49669"/>
                  </a:lnTo>
                  <a:lnTo>
                    <a:pt x="26946" y="49578"/>
                  </a:lnTo>
                  <a:lnTo>
                    <a:pt x="26873" y="49478"/>
                  </a:lnTo>
                  <a:lnTo>
                    <a:pt x="26809" y="49378"/>
                  </a:lnTo>
                  <a:lnTo>
                    <a:pt x="26745" y="49277"/>
                  </a:lnTo>
                  <a:lnTo>
                    <a:pt x="26699" y="49168"/>
                  </a:lnTo>
                  <a:lnTo>
                    <a:pt x="26654" y="49049"/>
                  </a:lnTo>
                  <a:lnTo>
                    <a:pt x="26581" y="48748"/>
                  </a:lnTo>
                  <a:lnTo>
                    <a:pt x="26508" y="48429"/>
                  </a:lnTo>
                  <a:lnTo>
                    <a:pt x="26453" y="48101"/>
                  </a:lnTo>
                  <a:lnTo>
                    <a:pt x="26408" y="47773"/>
                  </a:lnTo>
                  <a:lnTo>
                    <a:pt x="26380" y="47445"/>
                  </a:lnTo>
                  <a:lnTo>
                    <a:pt x="26362" y="47116"/>
                  </a:lnTo>
                  <a:lnTo>
                    <a:pt x="26362" y="46788"/>
                  </a:lnTo>
                  <a:lnTo>
                    <a:pt x="26371" y="46478"/>
                  </a:lnTo>
                  <a:lnTo>
                    <a:pt x="26389" y="46049"/>
                  </a:lnTo>
                  <a:lnTo>
                    <a:pt x="26408" y="45785"/>
                  </a:lnTo>
                  <a:lnTo>
                    <a:pt x="26435" y="45520"/>
                  </a:lnTo>
                  <a:lnTo>
                    <a:pt x="26462" y="45384"/>
                  </a:lnTo>
                  <a:lnTo>
                    <a:pt x="26490" y="45265"/>
                  </a:lnTo>
                  <a:lnTo>
                    <a:pt x="26526" y="45138"/>
                  </a:lnTo>
                  <a:lnTo>
                    <a:pt x="26572" y="45028"/>
                  </a:lnTo>
                  <a:lnTo>
                    <a:pt x="26617" y="44928"/>
                  </a:lnTo>
                  <a:lnTo>
                    <a:pt x="26681" y="44846"/>
                  </a:lnTo>
                  <a:lnTo>
                    <a:pt x="26754" y="44773"/>
                  </a:lnTo>
                  <a:lnTo>
                    <a:pt x="26791" y="44745"/>
                  </a:lnTo>
                  <a:lnTo>
                    <a:pt x="26836" y="44727"/>
                  </a:lnTo>
                  <a:lnTo>
                    <a:pt x="26882" y="44700"/>
                  </a:lnTo>
                  <a:lnTo>
                    <a:pt x="26927" y="44691"/>
                  </a:lnTo>
                  <a:lnTo>
                    <a:pt x="27009" y="44682"/>
                  </a:lnTo>
                  <a:lnTo>
                    <a:pt x="27101" y="44691"/>
                  </a:lnTo>
                  <a:lnTo>
                    <a:pt x="27183" y="44718"/>
                  </a:lnTo>
                  <a:lnTo>
                    <a:pt x="27265" y="44764"/>
                  </a:lnTo>
                  <a:lnTo>
                    <a:pt x="27338" y="44818"/>
                  </a:lnTo>
                  <a:lnTo>
                    <a:pt x="27411" y="44891"/>
                  </a:lnTo>
                  <a:lnTo>
                    <a:pt x="27484" y="44973"/>
                  </a:lnTo>
                  <a:lnTo>
                    <a:pt x="27547" y="45055"/>
                  </a:lnTo>
                  <a:lnTo>
                    <a:pt x="27602" y="45147"/>
                  </a:lnTo>
                  <a:lnTo>
                    <a:pt x="27721" y="45338"/>
                  </a:lnTo>
                  <a:lnTo>
                    <a:pt x="27812" y="45511"/>
                  </a:lnTo>
                  <a:lnTo>
                    <a:pt x="27885" y="45657"/>
                  </a:lnTo>
                  <a:lnTo>
                    <a:pt x="27976" y="45849"/>
                  </a:lnTo>
                  <a:lnTo>
                    <a:pt x="28058" y="46058"/>
                  </a:lnTo>
                  <a:lnTo>
                    <a:pt x="28222" y="46505"/>
                  </a:lnTo>
                  <a:lnTo>
                    <a:pt x="28395" y="46979"/>
                  </a:lnTo>
                  <a:lnTo>
                    <a:pt x="28496" y="47217"/>
                  </a:lnTo>
                  <a:lnTo>
                    <a:pt x="28596" y="47445"/>
                  </a:lnTo>
                  <a:lnTo>
                    <a:pt x="28705" y="47663"/>
                  </a:lnTo>
                  <a:lnTo>
                    <a:pt x="28824" y="47882"/>
                  </a:lnTo>
                  <a:lnTo>
                    <a:pt x="28952" y="48083"/>
                  </a:lnTo>
                  <a:lnTo>
                    <a:pt x="29025" y="48174"/>
                  </a:lnTo>
                  <a:lnTo>
                    <a:pt x="29098" y="48265"/>
                  </a:lnTo>
                  <a:lnTo>
                    <a:pt x="29180" y="48347"/>
                  </a:lnTo>
                  <a:lnTo>
                    <a:pt x="29262" y="48420"/>
                  </a:lnTo>
                  <a:lnTo>
                    <a:pt x="29344" y="48493"/>
                  </a:lnTo>
                  <a:lnTo>
                    <a:pt x="29435" y="48566"/>
                  </a:lnTo>
                  <a:lnTo>
                    <a:pt x="29535" y="48621"/>
                  </a:lnTo>
                  <a:lnTo>
                    <a:pt x="29636" y="48676"/>
                  </a:lnTo>
                  <a:lnTo>
                    <a:pt x="29745" y="48721"/>
                  </a:lnTo>
                  <a:lnTo>
                    <a:pt x="29854" y="48758"/>
                  </a:lnTo>
                  <a:lnTo>
                    <a:pt x="29772" y="48676"/>
                  </a:lnTo>
                  <a:lnTo>
                    <a:pt x="29672" y="48566"/>
                  </a:lnTo>
                  <a:lnTo>
                    <a:pt x="29563" y="48438"/>
                  </a:lnTo>
                  <a:lnTo>
                    <a:pt x="29453" y="48274"/>
                  </a:lnTo>
                  <a:lnTo>
                    <a:pt x="29335" y="48101"/>
                  </a:lnTo>
                  <a:lnTo>
                    <a:pt x="29216" y="47919"/>
                  </a:lnTo>
                  <a:lnTo>
                    <a:pt x="29107" y="47718"/>
                  </a:lnTo>
                  <a:lnTo>
                    <a:pt x="29006" y="47517"/>
                  </a:lnTo>
                  <a:lnTo>
                    <a:pt x="28915" y="47317"/>
                  </a:lnTo>
                  <a:lnTo>
                    <a:pt x="28842" y="47116"/>
                  </a:lnTo>
                  <a:lnTo>
                    <a:pt x="28787" y="46916"/>
                  </a:lnTo>
                  <a:lnTo>
                    <a:pt x="28769" y="46824"/>
                  </a:lnTo>
                  <a:lnTo>
                    <a:pt x="28751" y="46733"/>
                  </a:lnTo>
                  <a:lnTo>
                    <a:pt x="28742" y="46642"/>
                  </a:lnTo>
                  <a:lnTo>
                    <a:pt x="28742" y="46560"/>
                  </a:lnTo>
                  <a:lnTo>
                    <a:pt x="28751" y="46487"/>
                  </a:lnTo>
                  <a:lnTo>
                    <a:pt x="28769" y="46414"/>
                  </a:lnTo>
                  <a:lnTo>
                    <a:pt x="28787" y="46341"/>
                  </a:lnTo>
                  <a:lnTo>
                    <a:pt x="28824" y="46277"/>
                  </a:lnTo>
                  <a:lnTo>
                    <a:pt x="28860" y="46223"/>
                  </a:lnTo>
                  <a:lnTo>
                    <a:pt x="28915" y="46177"/>
                  </a:lnTo>
                  <a:lnTo>
                    <a:pt x="28979" y="46131"/>
                  </a:lnTo>
                  <a:lnTo>
                    <a:pt x="29052" y="46095"/>
                  </a:lnTo>
                  <a:lnTo>
                    <a:pt x="29116" y="46068"/>
                  </a:lnTo>
                  <a:lnTo>
                    <a:pt x="29189" y="46049"/>
                  </a:lnTo>
                  <a:lnTo>
                    <a:pt x="29253" y="46040"/>
                  </a:lnTo>
                  <a:lnTo>
                    <a:pt x="29316" y="46049"/>
                  </a:lnTo>
                  <a:lnTo>
                    <a:pt x="29380" y="46058"/>
                  </a:lnTo>
                  <a:lnTo>
                    <a:pt x="29444" y="46077"/>
                  </a:lnTo>
                  <a:lnTo>
                    <a:pt x="29508" y="46104"/>
                  </a:lnTo>
                  <a:lnTo>
                    <a:pt x="29563" y="46141"/>
                  </a:lnTo>
                  <a:lnTo>
                    <a:pt x="29626" y="46186"/>
                  </a:lnTo>
                  <a:lnTo>
                    <a:pt x="29681" y="46232"/>
                  </a:lnTo>
                  <a:lnTo>
                    <a:pt x="29800" y="46341"/>
                  </a:lnTo>
                  <a:lnTo>
                    <a:pt x="29909" y="46469"/>
                  </a:lnTo>
                  <a:lnTo>
                    <a:pt x="30009" y="46606"/>
                  </a:lnTo>
                  <a:lnTo>
                    <a:pt x="30110" y="46751"/>
                  </a:lnTo>
                  <a:lnTo>
                    <a:pt x="30292" y="47052"/>
                  </a:lnTo>
                  <a:lnTo>
                    <a:pt x="30447" y="47317"/>
                  </a:lnTo>
                  <a:lnTo>
                    <a:pt x="30520" y="47426"/>
                  </a:lnTo>
                  <a:lnTo>
                    <a:pt x="30534" y="47447"/>
                  </a:lnTo>
                  <a:lnTo>
                    <a:pt x="30502" y="47390"/>
                  </a:lnTo>
                  <a:lnTo>
                    <a:pt x="30474" y="47317"/>
                  </a:lnTo>
                  <a:lnTo>
                    <a:pt x="30447" y="47244"/>
                  </a:lnTo>
                  <a:lnTo>
                    <a:pt x="30411" y="47089"/>
                  </a:lnTo>
                  <a:lnTo>
                    <a:pt x="30383" y="46925"/>
                  </a:lnTo>
                  <a:lnTo>
                    <a:pt x="30329" y="46587"/>
                  </a:lnTo>
                  <a:lnTo>
                    <a:pt x="30292" y="46432"/>
                  </a:lnTo>
                  <a:lnTo>
                    <a:pt x="30274" y="46359"/>
                  </a:lnTo>
                  <a:lnTo>
                    <a:pt x="30246" y="46286"/>
                  </a:lnTo>
                  <a:lnTo>
                    <a:pt x="30101" y="45976"/>
                  </a:lnTo>
                  <a:lnTo>
                    <a:pt x="29927" y="45666"/>
                  </a:lnTo>
                  <a:lnTo>
                    <a:pt x="29836" y="45520"/>
                  </a:lnTo>
                  <a:lnTo>
                    <a:pt x="29745" y="45375"/>
                  </a:lnTo>
                  <a:lnTo>
                    <a:pt x="29645" y="45229"/>
                  </a:lnTo>
                  <a:lnTo>
                    <a:pt x="29535" y="45092"/>
                  </a:lnTo>
                  <a:lnTo>
                    <a:pt x="29426" y="44955"/>
                  </a:lnTo>
                  <a:lnTo>
                    <a:pt x="29307" y="44827"/>
                  </a:lnTo>
                  <a:lnTo>
                    <a:pt x="29180" y="44709"/>
                  </a:lnTo>
                  <a:lnTo>
                    <a:pt x="29043" y="44600"/>
                  </a:lnTo>
                  <a:lnTo>
                    <a:pt x="28906" y="44499"/>
                  </a:lnTo>
                  <a:lnTo>
                    <a:pt x="28760" y="44408"/>
                  </a:lnTo>
                  <a:lnTo>
                    <a:pt x="28614" y="44326"/>
                  </a:lnTo>
                  <a:lnTo>
                    <a:pt x="28450" y="44253"/>
                  </a:lnTo>
                  <a:lnTo>
                    <a:pt x="27903" y="44043"/>
                  </a:lnTo>
                  <a:lnTo>
                    <a:pt x="27766" y="43989"/>
                  </a:lnTo>
                  <a:lnTo>
                    <a:pt x="27629" y="43934"/>
                  </a:lnTo>
                  <a:lnTo>
                    <a:pt x="27502" y="43861"/>
                  </a:lnTo>
                  <a:lnTo>
                    <a:pt x="27374" y="43788"/>
                  </a:lnTo>
                  <a:lnTo>
                    <a:pt x="27164" y="43642"/>
                  </a:lnTo>
                  <a:lnTo>
                    <a:pt x="26955" y="43469"/>
                  </a:lnTo>
                  <a:lnTo>
                    <a:pt x="26736" y="43268"/>
                  </a:lnTo>
                  <a:lnTo>
                    <a:pt x="26526" y="43058"/>
                  </a:lnTo>
                  <a:lnTo>
                    <a:pt x="26325" y="42840"/>
                  </a:lnTo>
                  <a:lnTo>
                    <a:pt x="26143" y="42612"/>
                  </a:lnTo>
                  <a:lnTo>
                    <a:pt x="25979" y="42393"/>
                  </a:lnTo>
                  <a:lnTo>
                    <a:pt x="25842" y="42183"/>
                  </a:lnTo>
                  <a:lnTo>
                    <a:pt x="25787" y="42065"/>
                  </a:lnTo>
                  <a:lnTo>
                    <a:pt x="25742" y="41946"/>
                  </a:lnTo>
                  <a:lnTo>
                    <a:pt x="25705" y="41809"/>
                  </a:lnTo>
                  <a:lnTo>
                    <a:pt x="25678" y="41663"/>
                  </a:lnTo>
                  <a:lnTo>
                    <a:pt x="25669" y="41517"/>
                  </a:lnTo>
                  <a:lnTo>
                    <a:pt x="25660" y="41362"/>
                  </a:lnTo>
                  <a:lnTo>
                    <a:pt x="25669" y="41207"/>
                  </a:lnTo>
                  <a:lnTo>
                    <a:pt x="25678" y="41052"/>
                  </a:lnTo>
                  <a:lnTo>
                    <a:pt x="25705" y="40733"/>
                  </a:lnTo>
                  <a:lnTo>
                    <a:pt x="25751" y="40423"/>
                  </a:lnTo>
                  <a:lnTo>
                    <a:pt x="25833" y="39867"/>
                  </a:lnTo>
                  <a:lnTo>
                    <a:pt x="25870" y="39603"/>
                  </a:lnTo>
                  <a:lnTo>
                    <a:pt x="25933" y="39338"/>
                  </a:lnTo>
                  <a:lnTo>
                    <a:pt x="26006" y="39083"/>
                  </a:lnTo>
                  <a:lnTo>
                    <a:pt x="26097" y="38827"/>
                  </a:lnTo>
                  <a:lnTo>
                    <a:pt x="26198" y="38581"/>
                  </a:lnTo>
                  <a:lnTo>
                    <a:pt x="26316" y="38344"/>
                  </a:lnTo>
                  <a:lnTo>
                    <a:pt x="26435" y="38107"/>
                  </a:lnTo>
                  <a:lnTo>
                    <a:pt x="26581" y="37870"/>
                  </a:lnTo>
                  <a:lnTo>
                    <a:pt x="26772" y="37587"/>
                  </a:lnTo>
                  <a:lnTo>
                    <a:pt x="26973" y="37314"/>
                  </a:lnTo>
                  <a:lnTo>
                    <a:pt x="27192" y="37040"/>
                  </a:lnTo>
                  <a:lnTo>
                    <a:pt x="27420" y="36785"/>
                  </a:lnTo>
                  <a:lnTo>
                    <a:pt x="27666" y="36539"/>
                  </a:lnTo>
                  <a:lnTo>
                    <a:pt x="27912" y="36292"/>
                  </a:lnTo>
                  <a:lnTo>
                    <a:pt x="28167" y="36065"/>
                  </a:lnTo>
                  <a:lnTo>
                    <a:pt x="28432" y="35837"/>
                  </a:lnTo>
                  <a:lnTo>
                    <a:pt x="28696" y="35618"/>
                  </a:lnTo>
                  <a:lnTo>
                    <a:pt x="28970" y="35399"/>
                  </a:lnTo>
                  <a:lnTo>
                    <a:pt x="29508" y="34979"/>
                  </a:lnTo>
                  <a:lnTo>
                    <a:pt x="30557" y="34195"/>
                  </a:lnTo>
                  <a:lnTo>
                    <a:pt x="30748" y="34058"/>
                  </a:lnTo>
                  <a:lnTo>
                    <a:pt x="30939" y="33940"/>
                  </a:lnTo>
                  <a:lnTo>
                    <a:pt x="31140" y="33840"/>
                  </a:lnTo>
                  <a:lnTo>
                    <a:pt x="31341" y="33739"/>
                  </a:lnTo>
                  <a:lnTo>
                    <a:pt x="31550" y="33657"/>
                  </a:lnTo>
                  <a:lnTo>
                    <a:pt x="31769" y="33584"/>
                  </a:lnTo>
                  <a:lnTo>
                    <a:pt x="31988" y="33520"/>
                  </a:lnTo>
                  <a:lnTo>
                    <a:pt x="32216" y="33475"/>
                  </a:lnTo>
                  <a:lnTo>
                    <a:pt x="32262" y="33466"/>
                  </a:lnTo>
                  <a:lnTo>
                    <a:pt x="32453" y="33420"/>
                  </a:lnTo>
                  <a:lnTo>
                    <a:pt x="32645" y="33402"/>
                  </a:lnTo>
                  <a:lnTo>
                    <a:pt x="32827" y="33393"/>
                  </a:lnTo>
                  <a:lnTo>
                    <a:pt x="33019" y="33402"/>
                  </a:lnTo>
                  <a:lnTo>
                    <a:pt x="33201" y="33420"/>
                  </a:lnTo>
                  <a:lnTo>
                    <a:pt x="33392" y="33466"/>
                  </a:lnTo>
                  <a:lnTo>
                    <a:pt x="33566" y="33520"/>
                  </a:lnTo>
                  <a:lnTo>
                    <a:pt x="33739" y="33584"/>
                  </a:lnTo>
                  <a:lnTo>
                    <a:pt x="33903" y="33675"/>
                  </a:lnTo>
                  <a:lnTo>
                    <a:pt x="34067" y="33767"/>
                  </a:lnTo>
                  <a:lnTo>
                    <a:pt x="34222" y="33885"/>
                  </a:lnTo>
                  <a:lnTo>
                    <a:pt x="34359" y="34004"/>
                  </a:lnTo>
                  <a:lnTo>
                    <a:pt x="34496" y="34141"/>
                  </a:lnTo>
                  <a:lnTo>
                    <a:pt x="34623" y="34286"/>
                  </a:lnTo>
                  <a:lnTo>
                    <a:pt x="34733" y="34441"/>
                  </a:lnTo>
                  <a:lnTo>
                    <a:pt x="34833" y="34615"/>
                  </a:lnTo>
                  <a:lnTo>
                    <a:pt x="34897" y="34715"/>
                  </a:lnTo>
                  <a:lnTo>
                    <a:pt x="35025" y="34879"/>
                  </a:lnTo>
                  <a:lnTo>
                    <a:pt x="35362" y="35299"/>
                  </a:lnTo>
                  <a:lnTo>
                    <a:pt x="35544" y="35536"/>
                  </a:lnTo>
                  <a:lnTo>
                    <a:pt x="35718" y="35764"/>
                  </a:lnTo>
                  <a:lnTo>
                    <a:pt x="35845" y="35973"/>
                  </a:lnTo>
                  <a:lnTo>
                    <a:pt x="35900" y="36065"/>
                  </a:lnTo>
                  <a:lnTo>
                    <a:pt x="35936" y="36147"/>
                  </a:lnTo>
                  <a:lnTo>
                    <a:pt x="36000" y="36347"/>
                  </a:lnTo>
                  <a:lnTo>
                    <a:pt x="36055" y="36557"/>
                  </a:lnTo>
                  <a:lnTo>
                    <a:pt x="36101" y="36767"/>
                  </a:lnTo>
                  <a:lnTo>
                    <a:pt x="36137" y="36976"/>
                  </a:lnTo>
                  <a:lnTo>
                    <a:pt x="36174" y="37195"/>
                  </a:lnTo>
                  <a:lnTo>
                    <a:pt x="36201" y="37423"/>
                  </a:lnTo>
                  <a:lnTo>
                    <a:pt x="36219" y="37642"/>
                  </a:lnTo>
                  <a:lnTo>
                    <a:pt x="36228" y="37870"/>
                  </a:lnTo>
                  <a:lnTo>
                    <a:pt x="36237" y="38098"/>
                  </a:lnTo>
                  <a:lnTo>
                    <a:pt x="36237" y="38317"/>
                  </a:lnTo>
                  <a:lnTo>
                    <a:pt x="36228" y="38764"/>
                  </a:lnTo>
                  <a:lnTo>
                    <a:pt x="36192" y="39201"/>
                  </a:lnTo>
                  <a:lnTo>
                    <a:pt x="36137" y="39621"/>
                  </a:lnTo>
                  <a:lnTo>
                    <a:pt x="36110" y="39803"/>
                  </a:lnTo>
                  <a:lnTo>
                    <a:pt x="36064" y="39986"/>
                  </a:lnTo>
                  <a:lnTo>
                    <a:pt x="36009" y="40168"/>
                  </a:lnTo>
                  <a:lnTo>
                    <a:pt x="35936" y="40350"/>
                  </a:lnTo>
                  <a:lnTo>
                    <a:pt x="35791" y="40715"/>
                  </a:lnTo>
                  <a:lnTo>
                    <a:pt x="35645" y="41052"/>
                  </a:lnTo>
                  <a:lnTo>
                    <a:pt x="35563" y="41198"/>
                  </a:lnTo>
                  <a:lnTo>
                    <a:pt x="35462" y="41353"/>
                  </a:lnTo>
                  <a:lnTo>
                    <a:pt x="35253" y="41645"/>
                  </a:lnTo>
                  <a:lnTo>
                    <a:pt x="35143" y="41791"/>
                  </a:lnTo>
                  <a:lnTo>
                    <a:pt x="35043" y="41937"/>
                  </a:lnTo>
                  <a:lnTo>
                    <a:pt x="34961" y="42083"/>
                  </a:lnTo>
                  <a:lnTo>
                    <a:pt x="34924" y="42156"/>
                  </a:lnTo>
                  <a:lnTo>
                    <a:pt x="34897" y="42238"/>
                  </a:lnTo>
                  <a:lnTo>
                    <a:pt x="34997" y="42165"/>
                  </a:lnTo>
                  <a:lnTo>
                    <a:pt x="35107" y="42065"/>
                  </a:lnTo>
                  <a:lnTo>
                    <a:pt x="35216" y="41946"/>
                  </a:lnTo>
                  <a:lnTo>
                    <a:pt x="35326" y="41818"/>
                  </a:lnTo>
                  <a:lnTo>
                    <a:pt x="35554" y="41554"/>
                  </a:lnTo>
                  <a:lnTo>
                    <a:pt x="35663" y="41426"/>
                  </a:lnTo>
                  <a:lnTo>
                    <a:pt x="35781" y="41308"/>
                  </a:lnTo>
                  <a:lnTo>
                    <a:pt x="35900" y="41198"/>
                  </a:lnTo>
                  <a:lnTo>
                    <a:pt x="36019" y="41107"/>
                  </a:lnTo>
                  <a:lnTo>
                    <a:pt x="36073" y="41062"/>
                  </a:lnTo>
                  <a:lnTo>
                    <a:pt x="36137" y="41034"/>
                  </a:lnTo>
                  <a:lnTo>
                    <a:pt x="36192" y="41007"/>
                  </a:lnTo>
                  <a:lnTo>
                    <a:pt x="36256" y="40989"/>
                  </a:lnTo>
                  <a:lnTo>
                    <a:pt x="36310" y="40979"/>
                  </a:lnTo>
                  <a:lnTo>
                    <a:pt x="36374" y="40979"/>
                  </a:lnTo>
                  <a:lnTo>
                    <a:pt x="36429" y="40989"/>
                  </a:lnTo>
                  <a:lnTo>
                    <a:pt x="36493" y="41007"/>
                  </a:lnTo>
                  <a:lnTo>
                    <a:pt x="36547" y="41043"/>
                  </a:lnTo>
                  <a:lnTo>
                    <a:pt x="36602" y="41080"/>
                  </a:lnTo>
                  <a:lnTo>
                    <a:pt x="36666" y="41134"/>
                  </a:lnTo>
                  <a:lnTo>
                    <a:pt x="36721" y="41198"/>
                  </a:lnTo>
                  <a:lnTo>
                    <a:pt x="36785" y="41280"/>
                  </a:lnTo>
                  <a:lnTo>
                    <a:pt x="36848" y="41372"/>
                  </a:lnTo>
                  <a:lnTo>
                    <a:pt x="36967" y="41572"/>
                  </a:lnTo>
                  <a:lnTo>
                    <a:pt x="37076" y="41809"/>
                  </a:lnTo>
                  <a:lnTo>
                    <a:pt x="37177" y="42055"/>
                  </a:lnTo>
                  <a:lnTo>
                    <a:pt x="37259" y="42302"/>
                  </a:lnTo>
                  <a:lnTo>
                    <a:pt x="37295" y="42429"/>
                  </a:lnTo>
                  <a:lnTo>
                    <a:pt x="37323" y="42557"/>
                  </a:lnTo>
                  <a:lnTo>
                    <a:pt x="37341" y="42675"/>
                  </a:lnTo>
                  <a:lnTo>
                    <a:pt x="37350" y="42794"/>
                  </a:lnTo>
                  <a:lnTo>
                    <a:pt x="37358" y="42897"/>
                  </a:lnTo>
                  <a:lnTo>
                    <a:pt x="37377" y="42666"/>
                  </a:lnTo>
                  <a:lnTo>
                    <a:pt x="37386" y="42329"/>
                  </a:lnTo>
                  <a:lnTo>
                    <a:pt x="37395" y="41992"/>
                  </a:lnTo>
                  <a:lnTo>
                    <a:pt x="37386" y="41654"/>
                  </a:lnTo>
                  <a:lnTo>
                    <a:pt x="37368" y="41317"/>
                  </a:lnTo>
                  <a:lnTo>
                    <a:pt x="37341" y="40970"/>
                  </a:lnTo>
                  <a:lnTo>
                    <a:pt x="37304" y="40642"/>
                  </a:lnTo>
                  <a:lnTo>
                    <a:pt x="37259" y="40305"/>
                  </a:lnTo>
                  <a:lnTo>
                    <a:pt x="37250" y="40204"/>
                  </a:lnTo>
                  <a:lnTo>
                    <a:pt x="37222" y="40104"/>
                  </a:lnTo>
                  <a:lnTo>
                    <a:pt x="37158" y="39876"/>
                  </a:lnTo>
                  <a:lnTo>
                    <a:pt x="37104" y="39639"/>
                  </a:lnTo>
                  <a:lnTo>
                    <a:pt x="37085" y="39520"/>
                  </a:lnTo>
                  <a:lnTo>
                    <a:pt x="37067" y="39402"/>
                  </a:lnTo>
                  <a:lnTo>
                    <a:pt x="37067" y="39302"/>
                  </a:lnTo>
                  <a:lnTo>
                    <a:pt x="37076" y="39192"/>
                  </a:lnTo>
                  <a:lnTo>
                    <a:pt x="37104" y="39101"/>
                  </a:lnTo>
                  <a:lnTo>
                    <a:pt x="37131" y="39065"/>
                  </a:lnTo>
                  <a:lnTo>
                    <a:pt x="37149" y="39019"/>
                  </a:lnTo>
                  <a:lnTo>
                    <a:pt x="37186" y="38982"/>
                  </a:lnTo>
                  <a:lnTo>
                    <a:pt x="37222" y="38955"/>
                  </a:lnTo>
                  <a:lnTo>
                    <a:pt x="37259" y="38928"/>
                  </a:lnTo>
                  <a:lnTo>
                    <a:pt x="37313" y="38900"/>
                  </a:lnTo>
                  <a:lnTo>
                    <a:pt x="37368" y="38882"/>
                  </a:lnTo>
                  <a:lnTo>
                    <a:pt x="37423" y="38864"/>
                  </a:lnTo>
                  <a:lnTo>
                    <a:pt x="37496" y="38855"/>
                  </a:lnTo>
                  <a:lnTo>
                    <a:pt x="37569" y="38846"/>
                  </a:lnTo>
                  <a:lnTo>
                    <a:pt x="37660" y="38846"/>
                  </a:lnTo>
                  <a:lnTo>
                    <a:pt x="37742" y="38864"/>
                  </a:lnTo>
                  <a:lnTo>
                    <a:pt x="37824" y="38882"/>
                  </a:lnTo>
                  <a:lnTo>
                    <a:pt x="37897" y="38910"/>
                  </a:lnTo>
                  <a:lnTo>
                    <a:pt x="37970" y="38946"/>
                  </a:lnTo>
                  <a:lnTo>
                    <a:pt x="38052" y="38982"/>
                  </a:lnTo>
                  <a:lnTo>
                    <a:pt x="38116" y="39028"/>
                  </a:lnTo>
                  <a:lnTo>
                    <a:pt x="38189" y="39083"/>
                  </a:lnTo>
                  <a:lnTo>
                    <a:pt x="38316" y="39201"/>
                  </a:lnTo>
                  <a:lnTo>
                    <a:pt x="38435" y="39320"/>
                  </a:lnTo>
                  <a:lnTo>
                    <a:pt x="38554" y="39448"/>
                  </a:lnTo>
                  <a:lnTo>
                    <a:pt x="38654" y="39575"/>
                  </a:lnTo>
                  <a:lnTo>
                    <a:pt x="38772" y="39730"/>
                  </a:lnTo>
                  <a:lnTo>
                    <a:pt x="38882" y="39894"/>
                  </a:lnTo>
                  <a:lnTo>
                    <a:pt x="39101" y="40232"/>
                  </a:lnTo>
                  <a:lnTo>
                    <a:pt x="39310" y="40578"/>
                  </a:lnTo>
                  <a:lnTo>
                    <a:pt x="39502" y="40934"/>
                  </a:lnTo>
                  <a:lnTo>
                    <a:pt x="39675" y="41299"/>
                  </a:lnTo>
                  <a:lnTo>
                    <a:pt x="39839" y="41663"/>
                  </a:lnTo>
                  <a:lnTo>
                    <a:pt x="39985" y="42037"/>
                  </a:lnTo>
                  <a:lnTo>
                    <a:pt x="40122" y="42411"/>
                  </a:lnTo>
                  <a:lnTo>
                    <a:pt x="40368" y="43104"/>
                  </a:lnTo>
                  <a:lnTo>
                    <a:pt x="40596" y="43761"/>
                  </a:lnTo>
                  <a:lnTo>
                    <a:pt x="40715" y="44080"/>
                  </a:lnTo>
                  <a:lnTo>
                    <a:pt x="40842" y="44390"/>
                  </a:lnTo>
                  <a:lnTo>
                    <a:pt x="40970" y="44700"/>
                  </a:lnTo>
                  <a:lnTo>
                    <a:pt x="41098" y="44992"/>
                  </a:lnTo>
                  <a:lnTo>
                    <a:pt x="41234" y="45283"/>
                  </a:lnTo>
                  <a:lnTo>
                    <a:pt x="41380" y="45566"/>
                  </a:lnTo>
                  <a:lnTo>
                    <a:pt x="41544" y="45849"/>
                  </a:lnTo>
                  <a:lnTo>
                    <a:pt x="41709" y="46131"/>
                  </a:lnTo>
                  <a:lnTo>
                    <a:pt x="41891" y="46405"/>
                  </a:lnTo>
                  <a:lnTo>
                    <a:pt x="42082" y="46669"/>
                  </a:lnTo>
                  <a:lnTo>
                    <a:pt x="42292" y="46943"/>
                  </a:lnTo>
                  <a:lnTo>
                    <a:pt x="42520" y="47207"/>
                  </a:lnTo>
                  <a:lnTo>
                    <a:pt x="42520" y="47207"/>
                  </a:lnTo>
                  <a:lnTo>
                    <a:pt x="42402" y="46861"/>
                  </a:lnTo>
                  <a:lnTo>
                    <a:pt x="42292" y="46514"/>
                  </a:lnTo>
                  <a:lnTo>
                    <a:pt x="42073" y="45821"/>
                  </a:lnTo>
                  <a:lnTo>
                    <a:pt x="41864" y="45128"/>
                  </a:lnTo>
                  <a:lnTo>
                    <a:pt x="41645" y="44444"/>
                  </a:lnTo>
                  <a:lnTo>
                    <a:pt x="41544" y="44171"/>
                  </a:lnTo>
                  <a:lnTo>
                    <a:pt x="41481" y="43961"/>
                  </a:lnTo>
                  <a:lnTo>
                    <a:pt x="41426" y="43751"/>
                  </a:lnTo>
                  <a:lnTo>
                    <a:pt x="41408" y="43660"/>
                  </a:lnTo>
                  <a:lnTo>
                    <a:pt x="41399" y="43569"/>
                  </a:lnTo>
                  <a:lnTo>
                    <a:pt x="41399" y="43496"/>
                  </a:lnTo>
                  <a:lnTo>
                    <a:pt x="41417" y="43441"/>
                  </a:lnTo>
                  <a:lnTo>
                    <a:pt x="41435" y="43414"/>
                  </a:lnTo>
                  <a:lnTo>
                    <a:pt x="41453" y="43396"/>
                  </a:lnTo>
                  <a:lnTo>
                    <a:pt x="41481" y="43387"/>
                  </a:lnTo>
                  <a:lnTo>
                    <a:pt x="41535" y="43387"/>
                  </a:lnTo>
                  <a:lnTo>
                    <a:pt x="41581" y="43396"/>
                  </a:lnTo>
                  <a:lnTo>
                    <a:pt x="41672" y="43441"/>
                  </a:lnTo>
                  <a:lnTo>
                    <a:pt x="41745" y="43496"/>
                  </a:lnTo>
                  <a:lnTo>
                    <a:pt x="41809" y="43560"/>
                  </a:lnTo>
                  <a:lnTo>
                    <a:pt x="41882" y="43642"/>
                  </a:lnTo>
                  <a:lnTo>
                    <a:pt x="41946" y="43742"/>
                  </a:lnTo>
                  <a:lnTo>
                    <a:pt x="42000" y="43843"/>
                  </a:lnTo>
                  <a:lnTo>
                    <a:pt x="42064" y="43952"/>
                  </a:lnTo>
                  <a:lnTo>
                    <a:pt x="42174" y="44198"/>
                  </a:lnTo>
                  <a:lnTo>
                    <a:pt x="42392" y="44682"/>
                  </a:lnTo>
                  <a:lnTo>
                    <a:pt x="42493" y="44891"/>
                  </a:lnTo>
                  <a:lnTo>
                    <a:pt x="42547" y="44982"/>
                  </a:lnTo>
                  <a:lnTo>
                    <a:pt x="42593" y="45065"/>
                  </a:lnTo>
                  <a:lnTo>
                    <a:pt x="42739" y="45256"/>
                  </a:lnTo>
                  <a:lnTo>
                    <a:pt x="42903" y="45448"/>
                  </a:lnTo>
                  <a:lnTo>
                    <a:pt x="43067" y="45630"/>
                  </a:lnTo>
                  <a:lnTo>
                    <a:pt x="43250" y="45794"/>
                  </a:lnTo>
                  <a:lnTo>
                    <a:pt x="43350" y="45876"/>
                  </a:lnTo>
                  <a:lnTo>
                    <a:pt x="43450" y="45949"/>
                  </a:lnTo>
                  <a:lnTo>
                    <a:pt x="43551" y="46013"/>
                  </a:lnTo>
                  <a:lnTo>
                    <a:pt x="43660" y="46077"/>
                  </a:lnTo>
                  <a:lnTo>
                    <a:pt x="43760" y="46131"/>
                  </a:lnTo>
                  <a:lnTo>
                    <a:pt x="43879" y="46186"/>
                  </a:lnTo>
                  <a:lnTo>
                    <a:pt x="43997" y="46223"/>
                  </a:lnTo>
                  <a:lnTo>
                    <a:pt x="44116" y="46259"/>
                  </a:lnTo>
                  <a:lnTo>
                    <a:pt x="44034" y="46168"/>
                  </a:lnTo>
                  <a:lnTo>
                    <a:pt x="43952" y="46068"/>
                  </a:lnTo>
                  <a:lnTo>
                    <a:pt x="43815" y="45876"/>
                  </a:lnTo>
                  <a:lnTo>
                    <a:pt x="43687" y="45666"/>
                  </a:lnTo>
                  <a:lnTo>
                    <a:pt x="43578" y="45457"/>
                  </a:lnTo>
                  <a:lnTo>
                    <a:pt x="43478" y="45238"/>
                  </a:lnTo>
                  <a:lnTo>
                    <a:pt x="43386" y="45019"/>
                  </a:lnTo>
                  <a:lnTo>
                    <a:pt x="43222" y="44563"/>
                  </a:lnTo>
                  <a:lnTo>
                    <a:pt x="43058" y="44107"/>
                  </a:lnTo>
                  <a:lnTo>
                    <a:pt x="42976" y="43879"/>
                  </a:lnTo>
                  <a:lnTo>
                    <a:pt x="42885" y="43660"/>
                  </a:lnTo>
                  <a:lnTo>
                    <a:pt x="42785" y="43441"/>
                  </a:lnTo>
                  <a:lnTo>
                    <a:pt x="42675" y="43232"/>
                  </a:lnTo>
                  <a:lnTo>
                    <a:pt x="42547" y="43031"/>
                  </a:lnTo>
                  <a:lnTo>
                    <a:pt x="42411" y="42840"/>
                  </a:lnTo>
                  <a:lnTo>
                    <a:pt x="42265" y="42657"/>
                  </a:lnTo>
                  <a:lnTo>
                    <a:pt x="42128" y="42493"/>
                  </a:lnTo>
                  <a:lnTo>
                    <a:pt x="41982" y="42338"/>
                  </a:lnTo>
                  <a:lnTo>
                    <a:pt x="41836" y="42183"/>
                  </a:lnTo>
                  <a:lnTo>
                    <a:pt x="41544" y="41891"/>
                  </a:lnTo>
                  <a:lnTo>
                    <a:pt x="41253" y="41618"/>
                  </a:lnTo>
                  <a:lnTo>
                    <a:pt x="40961" y="41335"/>
                  </a:lnTo>
                  <a:lnTo>
                    <a:pt x="40824" y="41189"/>
                  </a:lnTo>
                  <a:lnTo>
                    <a:pt x="40687" y="41043"/>
                  </a:lnTo>
                  <a:lnTo>
                    <a:pt x="40551" y="40888"/>
                  </a:lnTo>
                  <a:lnTo>
                    <a:pt x="40414" y="40715"/>
                  </a:lnTo>
                  <a:lnTo>
                    <a:pt x="40277" y="40542"/>
                  </a:lnTo>
                  <a:lnTo>
                    <a:pt x="40149" y="40350"/>
                  </a:lnTo>
                  <a:lnTo>
                    <a:pt x="39985" y="40122"/>
                  </a:lnTo>
                  <a:lnTo>
                    <a:pt x="39702" y="39767"/>
                  </a:lnTo>
                  <a:lnTo>
                    <a:pt x="39365" y="39338"/>
                  </a:lnTo>
                  <a:lnTo>
                    <a:pt x="39009" y="38864"/>
                  </a:lnTo>
                  <a:lnTo>
                    <a:pt x="38836" y="38627"/>
                  </a:lnTo>
                  <a:lnTo>
                    <a:pt x="38672" y="38390"/>
                  </a:lnTo>
                  <a:lnTo>
                    <a:pt x="38535" y="38162"/>
                  </a:lnTo>
                  <a:lnTo>
                    <a:pt x="38408" y="37952"/>
                  </a:lnTo>
                  <a:lnTo>
                    <a:pt x="38316" y="37761"/>
                  </a:lnTo>
                  <a:lnTo>
                    <a:pt x="38280" y="37669"/>
                  </a:lnTo>
                  <a:lnTo>
                    <a:pt x="38253" y="37587"/>
                  </a:lnTo>
                  <a:lnTo>
                    <a:pt x="38234" y="37514"/>
                  </a:lnTo>
                  <a:lnTo>
                    <a:pt x="38225" y="37451"/>
                  </a:lnTo>
                  <a:lnTo>
                    <a:pt x="38225" y="37396"/>
                  </a:lnTo>
                  <a:lnTo>
                    <a:pt x="38243" y="37341"/>
                  </a:lnTo>
                  <a:lnTo>
                    <a:pt x="38280" y="37286"/>
                  </a:lnTo>
                  <a:lnTo>
                    <a:pt x="38326" y="37241"/>
                  </a:lnTo>
                  <a:lnTo>
                    <a:pt x="38380" y="37204"/>
                  </a:lnTo>
                  <a:lnTo>
                    <a:pt x="38453" y="37177"/>
                  </a:lnTo>
                  <a:lnTo>
                    <a:pt x="38526" y="37159"/>
                  </a:lnTo>
                  <a:lnTo>
                    <a:pt x="38617" y="37150"/>
                  </a:lnTo>
                  <a:lnTo>
                    <a:pt x="38709" y="37141"/>
                  </a:lnTo>
                  <a:lnTo>
                    <a:pt x="38818" y="37150"/>
                  </a:lnTo>
                  <a:lnTo>
                    <a:pt x="39046" y="37177"/>
                  </a:lnTo>
                  <a:lnTo>
                    <a:pt x="39292" y="37223"/>
                  </a:lnTo>
                  <a:lnTo>
                    <a:pt x="39547" y="37286"/>
                  </a:lnTo>
                  <a:lnTo>
                    <a:pt x="39821" y="37368"/>
                  </a:lnTo>
                  <a:lnTo>
                    <a:pt x="40368" y="37542"/>
                  </a:lnTo>
                  <a:lnTo>
                    <a:pt x="40888" y="37715"/>
                  </a:lnTo>
                  <a:lnTo>
                    <a:pt x="41116" y="37788"/>
                  </a:lnTo>
                  <a:lnTo>
                    <a:pt x="41326" y="37843"/>
                  </a:lnTo>
                  <a:lnTo>
                    <a:pt x="41499" y="37879"/>
                  </a:lnTo>
                  <a:lnTo>
                    <a:pt x="41636" y="37897"/>
                  </a:lnTo>
                  <a:lnTo>
                    <a:pt x="41353" y="37761"/>
                  </a:lnTo>
                  <a:lnTo>
                    <a:pt x="41089" y="37615"/>
                  </a:lnTo>
                  <a:lnTo>
                    <a:pt x="40861" y="37460"/>
                  </a:lnTo>
                  <a:lnTo>
                    <a:pt x="40642" y="37305"/>
                  </a:lnTo>
                  <a:lnTo>
                    <a:pt x="40432" y="37150"/>
                  </a:lnTo>
                  <a:lnTo>
                    <a:pt x="40231" y="36986"/>
                  </a:lnTo>
                  <a:lnTo>
                    <a:pt x="39848" y="36675"/>
                  </a:lnTo>
                  <a:lnTo>
                    <a:pt x="39657" y="36530"/>
                  </a:lnTo>
                  <a:lnTo>
                    <a:pt x="39447" y="36384"/>
                  </a:lnTo>
                  <a:lnTo>
                    <a:pt x="39228" y="36247"/>
                  </a:lnTo>
                  <a:lnTo>
                    <a:pt x="39000" y="36128"/>
                  </a:lnTo>
                  <a:lnTo>
                    <a:pt x="38873" y="36074"/>
                  </a:lnTo>
                  <a:lnTo>
                    <a:pt x="38745" y="36019"/>
                  </a:lnTo>
                  <a:lnTo>
                    <a:pt x="38608" y="35973"/>
                  </a:lnTo>
                  <a:lnTo>
                    <a:pt x="38462" y="35928"/>
                  </a:lnTo>
                  <a:lnTo>
                    <a:pt x="38307" y="35882"/>
                  </a:lnTo>
                  <a:lnTo>
                    <a:pt x="38152" y="35846"/>
                  </a:lnTo>
                  <a:lnTo>
                    <a:pt x="37988" y="35809"/>
                  </a:lnTo>
                  <a:lnTo>
                    <a:pt x="37806" y="35782"/>
                  </a:lnTo>
                  <a:lnTo>
                    <a:pt x="37605" y="35745"/>
                  </a:lnTo>
                  <a:lnTo>
                    <a:pt x="37414" y="35700"/>
                  </a:lnTo>
                  <a:lnTo>
                    <a:pt x="37231" y="35636"/>
                  </a:lnTo>
                  <a:lnTo>
                    <a:pt x="37067" y="35563"/>
                  </a:lnTo>
                  <a:lnTo>
                    <a:pt x="36903" y="35481"/>
                  </a:lnTo>
                  <a:lnTo>
                    <a:pt x="36757" y="35381"/>
                  </a:lnTo>
                  <a:lnTo>
                    <a:pt x="36611" y="35280"/>
                  </a:lnTo>
                  <a:lnTo>
                    <a:pt x="36484" y="35162"/>
                  </a:lnTo>
                  <a:lnTo>
                    <a:pt x="36347" y="35043"/>
                  </a:lnTo>
                  <a:lnTo>
                    <a:pt x="36228" y="34916"/>
                  </a:lnTo>
                  <a:lnTo>
                    <a:pt x="35982" y="34651"/>
                  </a:lnTo>
                  <a:lnTo>
                    <a:pt x="35481" y="34068"/>
                  </a:lnTo>
                  <a:lnTo>
                    <a:pt x="35398" y="33967"/>
                  </a:lnTo>
                  <a:lnTo>
                    <a:pt x="35307" y="33858"/>
                  </a:lnTo>
                  <a:lnTo>
                    <a:pt x="35225" y="33730"/>
                  </a:lnTo>
                  <a:lnTo>
                    <a:pt x="35152" y="33603"/>
                  </a:lnTo>
                  <a:lnTo>
                    <a:pt x="35088" y="33466"/>
                  </a:lnTo>
                  <a:lnTo>
                    <a:pt x="35025" y="33329"/>
                  </a:lnTo>
                  <a:lnTo>
                    <a:pt x="34988" y="33201"/>
                  </a:lnTo>
                  <a:lnTo>
                    <a:pt x="34961" y="33065"/>
                  </a:lnTo>
                  <a:lnTo>
                    <a:pt x="34952" y="32937"/>
                  </a:lnTo>
                  <a:lnTo>
                    <a:pt x="34952" y="32873"/>
                  </a:lnTo>
                  <a:lnTo>
                    <a:pt x="34961" y="32809"/>
                  </a:lnTo>
                  <a:lnTo>
                    <a:pt x="34970" y="32745"/>
                  </a:lnTo>
                  <a:lnTo>
                    <a:pt x="34997" y="32691"/>
                  </a:lnTo>
                  <a:lnTo>
                    <a:pt x="35025" y="32636"/>
                  </a:lnTo>
                  <a:lnTo>
                    <a:pt x="35061" y="32581"/>
                  </a:lnTo>
                  <a:lnTo>
                    <a:pt x="35098" y="32536"/>
                  </a:lnTo>
                  <a:lnTo>
                    <a:pt x="35143" y="32490"/>
                  </a:lnTo>
                  <a:lnTo>
                    <a:pt x="35207" y="32454"/>
                  </a:lnTo>
                  <a:lnTo>
                    <a:pt x="35271" y="32408"/>
                  </a:lnTo>
                  <a:lnTo>
                    <a:pt x="35344" y="32381"/>
                  </a:lnTo>
                  <a:lnTo>
                    <a:pt x="35426" y="32344"/>
                  </a:lnTo>
                  <a:lnTo>
                    <a:pt x="35517" y="32326"/>
                  </a:lnTo>
                  <a:lnTo>
                    <a:pt x="35617" y="32299"/>
                  </a:lnTo>
                  <a:lnTo>
                    <a:pt x="35736" y="32289"/>
                  </a:lnTo>
                  <a:lnTo>
                    <a:pt x="35891" y="32299"/>
                  </a:lnTo>
                  <a:lnTo>
                    <a:pt x="36073" y="32308"/>
                  </a:lnTo>
                  <a:lnTo>
                    <a:pt x="36283" y="32344"/>
                  </a:lnTo>
                  <a:lnTo>
                    <a:pt x="36757" y="32426"/>
                  </a:lnTo>
                  <a:lnTo>
                    <a:pt x="37268" y="32527"/>
                  </a:lnTo>
                  <a:lnTo>
                    <a:pt x="37778" y="32645"/>
                  </a:lnTo>
                  <a:lnTo>
                    <a:pt x="38243" y="32754"/>
                  </a:lnTo>
                  <a:lnTo>
                    <a:pt x="38918" y="32919"/>
                  </a:lnTo>
                  <a:lnTo>
                    <a:pt x="39274" y="33001"/>
                  </a:lnTo>
                  <a:lnTo>
                    <a:pt x="39639" y="33092"/>
                  </a:lnTo>
                  <a:lnTo>
                    <a:pt x="40003" y="33192"/>
                  </a:lnTo>
                  <a:lnTo>
                    <a:pt x="40368" y="33320"/>
                  </a:lnTo>
                  <a:lnTo>
                    <a:pt x="40541" y="33384"/>
                  </a:lnTo>
                  <a:lnTo>
                    <a:pt x="40715" y="33457"/>
                  </a:lnTo>
                  <a:lnTo>
                    <a:pt x="40888" y="33539"/>
                  </a:lnTo>
                  <a:lnTo>
                    <a:pt x="41052" y="33621"/>
                  </a:lnTo>
                  <a:lnTo>
                    <a:pt x="41216" y="33721"/>
                  </a:lnTo>
                  <a:lnTo>
                    <a:pt x="41371" y="33821"/>
                  </a:lnTo>
                  <a:lnTo>
                    <a:pt x="41517" y="33931"/>
                  </a:lnTo>
                  <a:lnTo>
                    <a:pt x="41663" y="34049"/>
                  </a:lnTo>
                  <a:lnTo>
                    <a:pt x="41845" y="34232"/>
                  </a:lnTo>
                  <a:lnTo>
                    <a:pt x="42019" y="34414"/>
                  </a:lnTo>
                  <a:lnTo>
                    <a:pt x="42174" y="34615"/>
                  </a:lnTo>
                  <a:lnTo>
                    <a:pt x="42310" y="34815"/>
                  </a:lnTo>
                  <a:lnTo>
                    <a:pt x="42447" y="35016"/>
                  </a:lnTo>
                  <a:lnTo>
                    <a:pt x="42575" y="35226"/>
                  </a:lnTo>
                  <a:lnTo>
                    <a:pt x="42821" y="35654"/>
                  </a:lnTo>
                  <a:lnTo>
                    <a:pt x="43058" y="36083"/>
                  </a:lnTo>
                  <a:lnTo>
                    <a:pt x="43177" y="36292"/>
                  </a:lnTo>
                  <a:lnTo>
                    <a:pt x="43304" y="36511"/>
                  </a:lnTo>
                  <a:lnTo>
                    <a:pt x="43441" y="36721"/>
                  </a:lnTo>
                  <a:lnTo>
                    <a:pt x="43587" y="36922"/>
                  </a:lnTo>
                  <a:lnTo>
                    <a:pt x="43751" y="37122"/>
                  </a:lnTo>
                  <a:lnTo>
                    <a:pt x="43924" y="37314"/>
                  </a:lnTo>
                  <a:lnTo>
                    <a:pt x="44271" y="37697"/>
                  </a:lnTo>
                  <a:lnTo>
                    <a:pt x="44617" y="38080"/>
                  </a:lnTo>
                  <a:lnTo>
                    <a:pt x="44964" y="38463"/>
                  </a:lnTo>
                  <a:lnTo>
                    <a:pt x="45310" y="38837"/>
                  </a:lnTo>
                  <a:lnTo>
                    <a:pt x="45493" y="39019"/>
                  </a:lnTo>
                  <a:lnTo>
                    <a:pt x="45666" y="39192"/>
                  </a:lnTo>
                  <a:lnTo>
                    <a:pt x="45858" y="39365"/>
                  </a:lnTo>
                  <a:lnTo>
                    <a:pt x="46049" y="39539"/>
                  </a:lnTo>
                  <a:lnTo>
                    <a:pt x="46241" y="39694"/>
                  </a:lnTo>
                  <a:lnTo>
                    <a:pt x="46441" y="39849"/>
                  </a:lnTo>
                  <a:lnTo>
                    <a:pt x="46651" y="39995"/>
                  </a:lnTo>
                  <a:lnTo>
                    <a:pt x="46870" y="40131"/>
                  </a:lnTo>
                  <a:lnTo>
                    <a:pt x="46769" y="39876"/>
                  </a:lnTo>
                  <a:lnTo>
                    <a:pt x="46669" y="39621"/>
                  </a:lnTo>
                  <a:lnTo>
                    <a:pt x="46560" y="39375"/>
                  </a:lnTo>
                  <a:lnTo>
                    <a:pt x="46441" y="39128"/>
                  </a:lnTo>
                  <a:lnTo>
                    <a:pt x="46304" y="38900"/>
                  </a:lnTo>
                  <a:lnTo>
                    <a:pt x="46177" y="38663"/>
                  </a:lnTo>
                  <a:lnTo>
                    <a:pt x="46031" y="38435"/>
                  </a:lnTo>
                  <a:lnTo>
                    <a:pt x="45885" y="38217"/>
                  </a:lnTo>
                  <a:lnTo>
                    <a:pt x="45721" y="37998"/>
                  </a:lnTo>
                  <a:lnTo>
                    <a:pt x="45566" y="37788"/>
                  </a:lnTo>
                  <a:lnTo>
                    <a:pt x="45228" y="37359"/>
                  </a:lnTo>
                  <a:lnTo>
                    <a:pt x="44873" y="36949"/>
                  </a:lnTo>
                  <a:lnTo>
                    <a:pt x="44508" y="36548"/>
                  </a:lnTo>
                  <a:lnTo>
                    <a:pt x="44389" y="36429"/>
                  </a:lnTo>
                  <a:lnTo>
                    <a:pt x="44225" y="36283"/>
                  </a:lnTo>
                  <a:lnTo>
                    <a:pt x="44043" y="36110"/>
                  </a:lnTo>
                  <a:lnTo>
                    <a:pt x="43851" y="35919"/>
                  </a:lnTo>
                  <a:lnTo>
                    <a:pt x="43760" y="35827"/>
                  </a:lnTo>
                  <a:lnTo>
                    <a:pt x="43687" y="35727"/>
                  </a:lnTo>
                  <a:lnTo>
                    <a:pt x="43614" y="35627"/>
                  </a:lnTo>
                  <a:lnTo>
                    <a:pt x="43560" y="35527"/>
                  </a:lnTo>
                  <a:lnTo>
                    <a:pt x="43523" y="35435"/>
                  </a:lnTo>
                  <a:lnTo>
                    <a:pt x="43505" y="35344"/>
                  </a:lnTo>
                  <a:lnTo>
                    <a:pt x="43505" y="35299"/>
                  </a:lnTo>
                  <a:lnTo>
                    <a:pt x="43505" y="35253"/>
                  </a:lnTo>
                  <a:lnTo>
                    <a:pt x="43514" y="35207"/>
                  </a:lnTo>
                  <a:lnTo>
                    <a:pt x="43532" y="35162"/>
                  </a:lnTo>
                  <a:lnTo>
                    <a:pt x="43560" y="35116"/>
                  </a:lnTo>
                  <a:lnTo>
                    <a:pt x="43587" y="35080"/>
                  </a:lnTo>
                  <a:lnTo>
                    <a:pt x="43614" y="35043"/>
                  </a:lnTo>
                  <a:lnTo>
                    <a:pt x="43651" y="35016"/>
                  </a:lnTo>
                  <a:lnTo>
                    <a:pt x="43687" y="34998"/>
                  </a:lnTo>
                  <a:lnTo>
                    <a:pt x="43724" y="34979"/>
                  </a:lnTo>
                  <a:lnTo>
                    <a:pt x="43797" y="34961"/>
                  </a:lnTo>
                  <a:lnTo>
                    <a:pt x="43879" y="34961"/>
                  </a:lnTo>
                  <a:lnTo>
                    <a:pt x="43970" y="34970"/>
                  </a:lnTo>
                  <a:lnTo>
                    <a:pt x="44061" y="34989"/>
                  </a:lnTo>
                  <a:lnTo>
                    <a:pt x="44161" y="35025"/>
                  </a:lnTo>
                  <a:lnTo>
                    <a:pt x="44353" y="35098"/>
                  </a:lnTo>
                  <a:lnTo>
                    <a:pt x="44544" y="35180"/>
                  </a:lnTo>
                  <a:lnTo>
                    <a:pt x="44718" y="35253"/>
                  </a:lnTo>
                  <a:lnTo>
                    <a:pt x="44800" y="35280"/>
                  </a:lnTo>
                  <a:lnTo>
                    <a:pt x="44873" y="35289"/>
                  </a:lnTo>
                  <a:lnTo>
                    <a:pt x="44973" y="35299"/>
                  </a:lnTo>
                  <a:lnTo>
                    <a:pt x="45092" y="35299"/>
                  </a:lnTo>
                  <a:lnTo>
                    <a:pt x="45329" y="35280"/>
                  </a:lnTo>
                  <a:lnTo>
                    <a:pt x="45575" y="35253"/>
                  </a:lnTo>
                  <a:lnTo>
                    <a:pt x="45821" y="35198"/>
                  </a:lnTo>
                  <a:lnTo>
                    <a:pt x="46067" y="35144"/>
                  </a:lnTo>
                  <a:lnTo>
                    <a:pt x="46304" y="35061"/>
                  </a:lnTo>
                  <a:lnTo>
                    <a:pt x="46523" y="34979"/>
                  </a:lnTo>
                  <a:lnTo>
                    <a:pt x="46706" y="34888"/>
                  </a:lnTo>
                  <a:lnTo>
                    <a:pt x="46523" y="34824"/>
                  </a:lnTo>
                  <a:lnTo>
                    <a:pt x="46350" y="34770"/>
                  </a:lnTo>
                  <a:lnTo>
                    <a:pt x="46022" y="34651"/>
                  </a:lnTo>
                  <a:lnTo>
                    <a:pt x="45858" y="34596"/>
                  </a:lnTo>
                  <a:lnTo>
                    <a:pt x="45684" y="34551"/>
                  </a:lnTo>
                  <a:lnTo>
                    <a:pt x="45511" y="34505"/>
                  </a:lnTo>
                  <a:lnTo>
                    <a:pt x="45320" y="34478"/>
                  </a:lnTo>
                  <a:lnTo>
                    <a:pt x="45155" y="34460"/>
                  </a:lnTo>
                  <a:lnTo>
                    <a:pt x="45000" y="34423"/>
                  </a:lnTo>
                  <a:lnTo>
                    <a:pt x="44845" y="34378"/>
                  </a:lnTo>
                  <a:lnTo>
                    <a:pt x="44690" y="34332"/>
                  </a:lnTo>
                  <a:lnTo>
                    <a:pt x="44380" y="34232"/>
                  </a:lnTo>
                  <a:lnTo>
                    <a:pt x="44225" y="34195"/>
                  </a:lnTo>
                  <a:lnTo>
                    <a:pt x="44070" y="34159"/>
                  </a:lnTo>
                  <a:lnTo>
                    <a:pt x="43532" y="34049"/>
                  </a:lnTo>
                  <a:lnTo>
                    <a:pt x="43268" y="33986"/>
                  </a:lnTo>
                  <a:lnTo>
                    <a:pt x="42994" y="33903"/>
                  </a:lnTo>
                  <a:lnTo>
                    <a:pt x="42839" y="33849"/>
                  </a:lnTo>
                  <a:lnTo>
                    <a:pt x="42666" y="33776"/>
                  </a:lnTo>
                  <a:lnTo>
                    <a:pt x="42502" y="33685"/>
                  </a:lnTo>
                  <a:lnTo>
                    <a:pt x="42329" y="33584"/>
                  </a:lnTo>
                  <a:lnTo>
                    <a:pt x="42174" y="33466"/>
                  </a:lnTo>
                  <a:lnTo>
                    <a:pt x="42009" y="33347"/>
                  </a:lnTo>
                  <a:lnTo>
                    <a:pt x="41864" y="33210"/>
                  </a:lnTo>
                  <a:lnTo>
                    <a:pt x="41736" y="33065"/>
                  </a:lnTo>
                  <a:lnTo>
                    <a:pt x="41617" y="32910"/>
                  </a:lnTo>
                  <a:lnTo>
                    <a:pt x="41517" y="32745"/>
                  </a:lnTo>
                  <a:lnTo>
                    <a:pt x="41471" y="32663"/>
                  </a:lnTo>
                  <a:lnTo>
                    <a:pt x="41435" y="32581"/>
                  </a:lnTo>
                  <a:lnTo>
                    <a:pt x="41408" y="32490"/>
                  </a:lnTo>
                  <a:lnTo>
                    <a:pt x="41380" y="32408"/>
                  </a:lnTo>
                  <a:lnTo>
                    <a:pt x="41371" y="32317"/>
                  </a:lnTo>
                  <a:lnTo>
                    <a:pt x="41362" y="32226"/>
                  </a:lnTo>
                  <a:lnTo>
                    <a:pt x="41362" y="32134"/>
                  </a:lnTo>
                  <a:lnTo>
                    <a:pt x="41362" y="32043"/>
                  </a:lnTo>
                  <a:lnTo>
                    <a:pt x="41380" y="31952"/>
                  </a:lnTo>
                  <a:lnTo>
                    <a:pt x="41399" y="31852"/>
                  </a:lnTo>
                  <a:lnTo>
                    <a:pt x="41435" y="31761"/>
                  </a:lnTo>
                  <a:lnTo>
                    <a:pt x="41481" y="31669"/>
                  </a:lnTo>
                  <a:lnTo>
                    <a:pt x="41554" y="31533"/>
                  </a:lnTo>
                  <a:lnTo>
                    <a:pt x="41645" y="31396"/>
                  </a:lnTo>
                  <a:lnTo>
                    <a:pt x="41754" y="31277"/>
                  </a:lnTo>
                  <a:lnTo>
                    <a:pt x="41873" y="31168"/>
                  </a:lnTo>
                  <a:lnTo>
                    <a:pt x="41991" y="31068"/>
                  </a:lnTo>
                  <a:lnTo>
                    <a:pt x="42128" y="30967"/>
                  </a:lnTo>
                  <a:lnTo>
                    <a:pt x="42274" y="30876"/>
                  </a:lnTo>
                  <a:lnTo>
                    <a:pt x="42420" y="30794"/>
                  </a:lnTo>
                  <a:lnTo>
                    <a:pt x="42566" y="30712"/>
                  </a:lnTo>
                  <a:lnTo>
                    <a:pt x="42721" y="30639"/>
                  </a:lnTo>
                  <a:lnTo>
                    <a:pt x="43031" y="30502"/>
                  </a:lnTo>
                  <a:lnTo>
                    <a:pt x="43623" y="30274"/>
                  </a:lnTo>
                  <a:lnTo>
                    <a:pt x="43851" y="30192"/>
                  </a:lnTo>
                  <a:lnTo>
                    <a:pt x="44070" y="30119"/>
                  </a:lnTo>
                  <a:lnTo>
                    <a:pt x="44499" y="29992"/>
                  </a:lnTo>
                  <a:lnTo>
                    <a:pt x="44909" y="29891"/>
                  </a:lnTo>
                  <a:lnTo>
                    <a:pt x="45101" y="29837"/>
                  </a:lnTo>
                  <a:lnTo>
                    <a:pt x="45301" y="29773"/>
                  </a:lnTo>
                  <a:lnTo>
                    <a:pt x="45493" y="29709"/>
                  </a:lnTo>
                  <a:lnTo>
                    <a:pt x="45684" y="29636"/>
                  </a:lnTo>
                  <a:lnTo>
                    <a:pt x="45876" y="29554"/>
                  </a:lnTo>
                  <a:lnTo>
                    <a:pt x="46067" y="29444"/>
                  </a:lnTo>
                  <a:lnTo>
                    <a:pt x="46259" y="29326"/>
                  </a:lnTo>
                  <a:lnTo>
                    <a:pt x="46450" y="29189"/>
                  </a:lnTo>
                  <a:lnTo>
                    <a:pt x="46651" y="29034"/>
                  </a:lnTo>
                  <a:lnTo>
                    <a:pt x="46851" y="28843"/>
                  </a:lnTo>
                  <a:lnTo>
                    <a:pt x="46851" y="28843"/>
                  </a:lnTo>
                  <a:lnTo>
                    <a:pt x="46687" y="28870"/>
                  </a:lnTo>
                  <a:lnTo>
                    <a:pt x="46532" y="28906"/>
                  </a:lnTo>
                  <a:lnTo>
                    <a:pt x="46377" y="28943"/>
                  </a:lnTo>
                  <a:lnTo>
                    <a:pt x="46222" y="28989"/>
                  </a:lnTo>
                  <a:lnTo>
                    <a:pt x="45575" y="29189"/>
                  </a:lnTo>
                  <a:lnTo>
                    <a:pt x="45247" y="29271"/>
                  </a:lnTo>
                  <a:lnTo>
                    <a:pt x="45073" y="29308"/>
                  </a:lnTo>
                  <a:lnTo>
                    <a:pt x="44909" y="29335"/>
                  </a:lnTo>
                  <a:lnTo>
                    <a:pt x="44736" y="29353"/>
                  </a:lnTo>
                  <a:lnTo>
                    <a:pt x="44563" y="29362"/>
                  </a:lnTo>
                  <a:lnTo>
                    <a:pt x="44389" y="29362"/>
                  </a:lnTo>
                  <a:lnTo>
                    <a:pt x="44216" y="29335"/>
                  </a:lnTo>
                  <a:lnTo>
                    <a:pt x="44207" y="29262"/>
                  </a:lnTo>
                  <a:lnTo>
                    <a:pt x="44198" y="29189"/>
                  </a:lnTo>
                  <a:lnTo>
                    <a:pt x="44207" y="29116"/>
                  </a:lnTo>
                  <a:lnTo>
                    <a:pt x="44216" y="29043"/>
                  </a:lnTo>
                  <a:lnTo>
                    <a:pt x="44234" y="28970"/>
                  </a:lnTo>
                  <a:lnTo>
                    <a:pt x="44253" y="28897"/>
                  </a:lnTo>
                  <a:lnTo>
                    <a:pt x="44307" y="28761"/>
                  </a:lnTo>
                  <a:lnTo>
                    <a:pt x="44389" y="28633"/>
                  </a:lnTo>
                  <a:lnTo>
                    <a:pt x="44481" y="28505"/>
                  </a:lnTo>
                  <a:lnTo>
                    <a:pt x="44581" y="28378"/>
                  </a:lnTo>
                  <a:lnTo>
                    <a:pt x="44690" y="28250"/>
                  </a:lnTo>
                  <a:lnTo>
                    <a:pt x="44937" y="28013"/>
                  </a:lnTo>
                  <a:lnTo>
                    <a:pt x="45192" y="27785"/>
                  </a:lnTo>
                  <a:lnTo>
                    <a:pt x="45429" y="27557"/>
                  </a:lnTo>
                  <a:lnTo>
                    <a:pt x="45529" y="27438"/>
                  </a:lnTo>
                  <a:lnTo>
                    <a:pt x="45630" y="27329"/>
                  </a:lnTo>
                  <a:lnTo>
                    <a:pt x="45402" y="27420"/>
                  </a:lnTo>
                  <a:lnTo>
                    <a:pt x="45183" y="27530"/>
                  </a:lnTo>
                  <a:lnTo>
                    <a:pt x="44955" y="27648"/>
                  </a:lnTo>
                  <a:lnTo>
                    <a:pt x="44736" y="27785"/>
                  </a:lnTo>
                  <a:lnTo>
                    <a:pt x="44508" y="27931"/>
                  </a:lnTo>
                  <a:lnTo>
                    <a:pt x="44289" y="28086"/>
                  </a:lnTo>
                  <a:lnTo>
                    <a:pt x="44061" y="28250"/>
                  </a:lnTo>
                  <a:lnTo>
                    <a:pt x="43842" y="28423"/>
                  </a:lnTo>
                  <a:lnTo>
                    <a:pt x="43386" y="28779"/>
                  </a:lnTo>
                  <a:lnTo>
                    <a:pt x="42930" y="29144"/>
                  </a:lnTo>
                  <a:lnTo>
                    <a:pt x="42475" y="29508"/>
                  </a:lnTo>
                  <a:lnTo>
                    <a:pt x="42019" y="29864"/>
                  </a:lnTo>
                  <a:lnTo>
                    <a:pt x="41782" y="30028"/>
                  </a:lnTo>
                  <a:lnTo>
                    <a:pt x="41544" y="30183"/>
                  </a:lnTo>
                  <a:lnTo>
                    <a:pt x="41316" y="30338"/>
                  </a:lnTo>
                  <a:lnTo>
                    <a:pt x="41079" y="30475"/>
                  </a:lnTo>
                  <a:lnTo>
                    <a:pt x="40833" y="30603"/>
                  </a:lnTo>
                  <a:lnTo>
                    <a:pt x="40596" y="30712"/>
                  </a:lnTo>
                  <a:lnTo>
                    <a:pt x="40350" y="30812"/>
                  </a:lnTo>
                  <a:lnTo>
                    <a:pt x="40104" y="30894"/>
                  </a:lnTo>
                  <a:lnTo>
                    <a:pt x="39857" y="30958"/>
                  </a:lnTo>
                  <a:lnTo>
                    <a:pt x="39602" y="30995"/>
                  </a:lnTo>
                  <a:lnTo>
                    <a:pt x="39484" y="31013"/>
                  </a:lnTo>
                  <a:lnTo>
                    <a:pt x="39356" y="31022"/>
                  </a:lnTo>
                  <a:lnTo>
                    <a:pt x="39101" y="31022"/>
                  </a:lnTo>
                  <a:lnTo>
                    <a:pt x="38973" y="31013"/>
                  </a:lnTo>
                  <a:lnTo>
                    <a:pt x="38836" y="30995"/>
                  </a:lnTo>
                  <a:lnTo>
                    <a:pt x="38709" y="30976"/>
                  </a:lnTo>
                  <a:lnTo>
                    <a:pt x="38581" y="30940"/>
                  </a:lnTo>
                  <a:lnTo>
                    <a:pt x="38444" y="30913"/>
                  </a:lnTo>
                  <a:lnTo>
                    <a:pt x="38316" y="30867"/>
                  </a:lnTo>
                  <a:lnTo>
                    <a:pt x="38180" y="30821"/>
                  </a:lnTo>
                  <a:lnTo>
                    <a:pt x="38043" y="30758"/>
                  </a:lnTo>
                  <a:lnTo>
                    <a:pt x="37851" y="30666"/>
                  </a:lnTo>
                  <a:lnTo>
                    <a:pt x="37669" y="30566"/>
                  </a:lnTo>
                  <a:lnTo>
                    <a:pt x="37505" y="30457"/>
                  </a:lnTo>
                  <a:lnTo>
                    <a:pt x="37341" y="30338"/>
                  </a:lnTo>
                  <a:lnTo>
                    <a:pt x="37195" y="30220"/>
                  </a:lnTo>
                  <a:lnTo>
                    <a:pt x="37049" y="30092"/>
                  </a:lnTo>
                  <a:lnTo>
                    <a:pt x="36921" y="29946"/>
                  </a:lnTo>
                  <a:lnTo>
                    <a:pt x="36794" y="29809"/>
                  </a:lnTo>
                  <a:lnTo>
                    <a:pt x="36684" y="29654"/>
                  </a:lnTo>
                  <a:lnTo>
                    <a:pt x="36575" y="29499"/>
                  </a:lnTo>
                  <a:lnTo>
                    <a:pt x="36474" y="29335"/>
                  </a:lnTo>
                  <a:lnTo>
                    <a:pt x="36392" y="29162"/>
                  </a:lnTo>
                  <a:lnTo>
                    <a:pt x="36301" y="28989"/>
                  </a:lnTo>
                  <a:lnTo>
                    <a:pt x="36228" y="28806"/>
                  </a:lnTo>
                  <a:lnTo>
                    <a:pt x="36164" y="28615"/>
                  </a:lnTo>
                  <a:lnTo>
                    <a:pt x="36101" y="28423"/>
                  </a:lnTo>
                  <a:lnTo>
                    <a:pt x="36037" y="28223"/>
                  </a:lnTo>
                  <a:lnTo>
                    <a:pt x="35991" y="28022"/>
                  </a:lnTo>
                  <a:lnTo>
                    <a:pt x="35946" y="27812"/>
                  </a:lnTo>
                  <a:lnTo>
                    <a:pt x="35900" y="27603"/>
                  </a:lnTo>
                  <a:lnTo>
                    <a:pt x="35836" y="27165"/>
                  </a:lnTo>
                  <a:lnTo>
                    <a:pt x="35781" y="26700"/>
                  </a:lnTo>
                  <a:lnTo>
                    <a:pt x="35745" y="26235"/>
                  </a:lnTo>
                  <a:lnTo>
                    <a:pt x="35718" y="25742"/>
                  </a:lnTo>
                  <a:lnTo>
                    <a:pt x="35699" y="25250"/>
                  </a:lnTo>
                  <a:lnTo>
                    <a:pt x="35681" y="24739"/>
                  </a:lnTo>
                  <a:lnTo>
                    <a:pt x="35681" y="24511"/>
                  </a:lnTo>
                  <a:lnTo>
                    <a:pt x="35681" y="24302"/>
                  </a:lnTo>
                  <a:lnTo>
                    <a:pt x="35699" y="24092"/>
                  </a:lnTo>
                  <a:lnTo>
                    <a:pt x="35718" y="23882"/>
                  </a:lnTo>
                  <a:lnTo>
                    <a:pt x="35736" y="23682"/>
                  </a:lnTo>
                  <a:lnTo>
                    <a:pt x="35772" y="23481"/>
                  </a:lnTo>
                  <a:lnTo>
                    <a:pt x="35809" y="23289"/>
                  </a:lnTo>
                  <a:lnTo>
                    <a:pt x="35845" y="23107"/>
                  </a:lnTo>
                  <a:lnTo>
                    <a:pt x="35900" y="22925"/>
                  </a:lnTo>
                  <a:lnTo>
                    <a:pt x="35955" y="22751"/>
                  </a:lnTo>
                  <a:lnTo>
                    <a:pt x="36009" y="22578"/>
                  </a:lnTo>
                  <a:lnTo>
                    <a:pt x="36073" y="22414"/>
                  </a:lnTo>
                  <a:lnTo>
                    <a:pt x="36146" y="22250"/>
                  </a:lnTo>
                  <a:lnTo>
                    <a:pt x="36219" y="22095"/>
                  </a:lnTo>
                  <a:lnTo>
                    <a:pt x="36301" y="21949"/>
                  </a:lnTo>
                  <a:lnTo>
                    <a:pt x="36392" y="21803"/>
                  </a:lnTo>
                  <a:lnTo>
                    <a:pt x="36484" y="21657"/>
                  </a:lnTo>
                  <a:lnTo>
                    <a:pt x="36575" y="21530"/>
                  </a:lnTo>
                  <a:lnTo>
                    <a:pt x="36684" y="21393"/>
                  </a:lnTo>
                  <a:lnTo>
                    <a:pt x="36785" y="21274"/>
                  </a:lnTo>
                  <a:lnTo>
                    <a:pt x="36894" y="21156"/>
                  </a:lnTo>
                  <a:lnTo>
                    <a:pt x="37012" y="21037"/>
                  </a:lnTo>
                  <a:lnTo>
                    <a:pt x="37131" y="20928"/>
                  </a:lnTo>
                  <a:lnTo>
                    <a:pt x="37250" y="20827"/>
                  </a:lnTo>
                  <a:lnTo>
                    <a:pt x="37377" y="20727"/>
                  </a:lnTo>
                  <a:lnTo>
                    <a:pt x="37514" y="20636"/>
                  </a:lnTo>
                  <a:lnTo>
                    <a:pt x="37651" y="20545"/>
                  </a:lnTo>
                  <a:lnTo>
                    <a:pt x="37788" y="20463"/>
                  </a:lnTo>
                  <a:lnTo>
                    <a:pt x="37924" y="20381"/>
                  </a:lnTo>
                  <a:lnTo>
                    <a:pt x="38070" y="20317"/>
                  </a:lnTo>
                  <a:lnTo>
                    <a:pt x="38225" y="20244"/>
                  </a:lnTo>
                  <a:lnTo>
                    <a:pt x="38380" y="20189"/>
                  </a:lnTo>
                  <a:lnTo>
                    <a:pt x="38599" y="20107"/>
                  </a:lnTo>
                  <a:lnTo>
                    <a:pt x="38854" y="20034"/>
                  </a:lnTo>
                  <a:lnTo>
                    <a:pt x="39110" y="19961"/>
                  </a:lnTo>
                  <a:lnTo>
                    <a:pt x="39338" y="19916"/>
                  </a:lnTo>
                  <a:lnTo>
                    <a:pt x="39693" y="19870"/>
                  </a:lnTo>
                  <a:lnTo>
                    <a:pt x="40049" y="19833"/>
                  </a:lnTo>
                  <a:lnTo>
                    <a:pt x="40414" y="19806"/>
                  </a:lnTo>
                  <a:lnTo>
                    <a:pt x="40778" y="19797"/>
                  </a:lnTo>
                  <a:lnTo>
                    <a:pt x="41517" y="19779"/>
                  </a:lnTo>
                  <a:lnTo>
                    <a:pt x="42256" y="19770"/>
                  </a:lnTo>
                  <a:lnTo>
                    <a:pt x="42620" y="19761"/>
                  </a:lnTo>
                  <a:lnTo>
                    <a:pt x="42976" y="19742"/>
                  </a:lnTo>
                  <a:lnTo>
                    <a:pt x="43341" y="19724"/>
                  </a:lnTo>
                  <a:lnTo>
                    <a:pt x="43687" y="19688"/>
                  </a:lnTo>
                  <a:lnTo>
                    <a:pt x="44034" y="19633"/>
                  </a:lnTo>
                  <a:lnTo>
                    <a:pt x="44371" y="19569"/>
                  </a:lnTo>
                  <a:lnTo>
                    <a:pt x="44535" y="19533"/>
                  </a:lnTo>
                  <a:lnTo>
                    <a:pt x="44699" y="19487"/>
                  </a:lnTo>
                  <a:lnTo>
                    <a:pt x="44864" y="19432"/>
                  </a:lnTo>
                  <a:lnTo>
                    <a:pt x="45019" y="19378"/>
                  </a:lnTo>
                  <a:lnTo>
                    <a:pt x="45000" y="19378"/>
                  </a:lnTo>
                  <a:lnTo>
                    <a:pt x="44955" y="19368"/>
                  </a:lnTo>
                  <a:lnTo>
                    <a:pt x="44809" y="19323"/>
                  </a:lnTo>
                  <a:lnTo>
                    <a:pt x="44399" y="19177"/>
                  </a:lnTo>
                  <a:lnTo>
                    <a:pt x="43970" y="19022"/>
                  </a:lnTo>
                  <a:lnTo>
                    <a:pt x="43797" y="18967"/>
                  </a:lnTo>
                  <a:lnTo>
                    <a:pt x="43678" y="18949"/>
                  </a:lnTo>
                  <a:lnTo>
                    <a:pt x="43450" y="18922"/>
                  </a:lnTo>
                  <a:lnTo>
                    <a:pt x="43213" y="18913"/>
                  </a:lnTo>
                  <a:lnTo>
                    <a:pt x="42748" y="18903"/>
                  </a:lnTo>
                  <a:lnTo>
                    <a:pt x="41809" y="18903"/>
                  </a:lnTo>
                  <a:lnTo>
                    <a:pt x="41490" y="18913"/>
                  </a:lnTo>
                  <a:lnTo>
                    <a:pt x="41326" y="18913"/>
                  </a:lnTo>
                  <a:lnTo>
                    <a:pt x="41171" y="18903"/>
                  </a:lnTo>
                  <a:lnTo>
                    <a:pt x="41089" y="18885"/>
                  </a:lnTo>
                  <a:lnTo>
                    <a:pt x="41016" y="18876"/>
                  </a:lnTo>
                  <a:lnTo>
                    <a:pt x="40943" y="18849"/>
                  </a:lnTo>
                  <a:lnTo>
                    <a:pt x="40879" y="18821"/>
                  </a:lnTo>
                  <a:lnTo>
                    <a:pt x="40815" y="18776"/>
                  </a:lnTo>
                  <a:lnTo>
                    <a:pt x="40760" y="18730"/>
                  </a:lnTo>
                  <a:lnTo>
                    <a:pt x="40706" y="18675"/>
                  </a:lnTo>
                  <a:lnTo>
                    <a:pt x="40651" y="18602"/>
                  </a:lnTo>
                  <a:lnTo>
                    <a:pt x="40596" y="18493"/>
                  </a:lnTo>
                  <a:lnTo>
                    <a:pt x="40560" y="18393"/>
                  </a:lnTo>
                  <a:lnTo>
                    <a:pt x="40551" y="18292"/>
                  </a:lnTo>
                  <a:lnTo>
                    <a:pt x="40551" y="18201"/>
                  </a:lnTo>
                  <a:lnTo>
                    <a:pt x="40560" y="18110"/>
                  </a:lnTo>
                  <a:lnTo>
                    <a:pt x="40587" y="18028"/>
                  </a:lnTo>
                  <a:lnTo>
                    <a:pt x="40633" y="17946"/>
                  </a:lnTo>
                  <a:lnTo>
                    <a:pt x="40687" y="17873"/>
                  </a:lnTo>
                  <a:lnTo>
                    <a:pt x="40742" y="17791"/>
                  </a:lnTo>
                  <a:lnTo>
                    <a:pt x="40815" y="17727"/>
                  </a:lnTo>
                  <a:lnTo>
                    <a:pt x="40888" y="17663"/>
                  </a:lnTo>
                  <a:lnTo>
                    <a:pt x="40961" y="17599"/>
                  </a:lnTo>
                  <a:lnTo>
                    <a:pt x="41125" y="17490"/>
                  </a:lnTo>
                  <a:lnTo>
                    <a:pt x="41289" y="17390"/>
                  </a:lnTo>
                  <a:lnTo>
                    <a:pt x="41617" y="17216"/>
                  </a:lnTo>
                  <a:lnTo>
                    <a:pt x="41955" y="17061"/>
                  </a:lnTo>
                  <a:lnTo>
                    <a:pt x="42292" y="16925"/>
                  </a:lnTo>
                  <a:lnTo>
                    <a:pt x="42630" y="16797"/>
                  </a:lnTo>
                  <a:lnTo>
                    <a:pt x="42976" y="16688"/>
                  </a:lnTo>
                  <a:lnTo>
                    <a:pt x="43323" y="16587"/>
                  </a:lnTo>
                  <a:lnTo>
                    <a:pt x="43687" y="16496"/>
                  </a:lnTo>
                  <a:lnTo>
                    <a:pt x="44052" y="16405"/>
                  </a:lnTo>
                  <a:lnTo>
                    <a:pt x="44344" y="16332"/>
                  </a:lnTo>
                  <a:lnTo>
                    <a:pt x="44636" y="16250"/>
                  </a:lnTo>
                  <a:lnTo>
                    <a:pt x="44918" y="16159"/>
                  </a:lnTo>
                  <a:lnTo>
                    <a:pt x="45201" y="16058"/>
                  </a:lnTo>
                  <a:lnTo>
                    <a:pt x="45484" y="15958"/>
                  </a:lnTo>
                  <a:lnTo>
                    <a:pt x="45757" y="15849"/>
                  </a:lnTo>
                  <a:lnTo>
                    <a:pt x="46304" y="15612"/>
                  </a:lnTo>
                  <a:lnTo>
                    <a:pt x="46851" y="15375"/>
                  </a:lnTo>
                  <a:lnTo>
                    <a:pt x="47389" y="15128"/>
                  </a:lnTo>
                  <a:lnTo>
                    <a:pt x="47927" y="14882"/>
                  </a:lnTo>
                  <a:lnTo>
                    <a:pt x="48465" y="14654"/>
                  </a:lnTo>
                  <a:lnTo>
                    <a:pt x="48274" y="14654"/>
                  </a:lnTo>
                  <a:lnTo>
                    <a:pt x="48019" y="14691"/>
                  </a:lnTo>
                  <a:lnTo>
                    <a:pt x="47709" y="14745"/>
                  </a:lnTo>
                  <a:lnTo>
                    <a:pt x="47353" y="14818"/>
                  </a:lnTo>
                  <a:lnTo>
                    <a:pt x="46578" y="14982"/>
                  </a:lnTo>
                  <a:lnTo>
                    <a:pt x="46168" y="15064"/>
                  </a:lnTo>
                  <a:lnTo>
                    <a:pt x="45775" y="15137"/>
                  </a:lnTo>
                  <a:lnTo>
                    <a:pt x="45392" y="15192"/>
                  </a:lnTo>
                  <a:lnTo>
                    <a:pt x="45210" y="15210"/>
                  </a:lnTo>
                  <a:lnTo>
                    <a:pt x="45046" y="15219"/>
                  </a:lnTo>
                  <a:lnTo>
                    <a:pt x="44882" y="15229"/>
                  </a:lnTo>
                  <a:lnTo>
                    <a:pt x="44736" y="15219"/>
                  </a:lnTo>
                  <a:lnTo>
                    <a:pt x="44599" y="15210"/>
                  </a:lnTo>
                  <a:lnTo>
                    <a:pt x="44481" y="15192"/>
                  </a:lnTo>
                  <a:lnTo>
                    <a:pt x="44371" y="15156"/>
                  </a:lnTo>
                  <a:lnTo>
                    <a:pt x="44289" y="15110"/>
                  </a:lnTo>
                  <a:lnTo>
                    <a:pt x="44253" y="15083"/>
                  </a:lnTo>
                  <a:lnTo>
                    <a:pt x="44225" y="15055"/>
                  </a:lnTo>
                  <a:lnTo>
                    <a:pt x="44198" y="15019"/>
                  </a:lnTo>
                  <a:lnTo>
                    <a:pt x="44171" y="14982"/>
                  </a:lnTo>
                  <a:lnTo>
                    <a:pt x="44161" y="14946"/>
                  </a:lnTo>
                  <a:lnTo>
                    <a:pt x="44152" y="14900"/>
                  </a:lnTo>
                  <a:lnTo>
                    <a:pt x="44143" y="14855"/>
                  </a:lnTo>
                  <a:lnTo>
                    <a:pt x="44152" y="14800"/>
                  </a:lnTo>
                  <a:lnTo>
                    <a:pt x="44161" y="14745"/>
                  </a:lnTo>
                  <a:lnTo>
                    <a:pt x="44171" y="14681"/>
                  </a:lnTo>
                  <a:lnTo>
                    <a:pt x="44225" y="14554"/>
                  </a:lnTo>
                  <a:lnTo>
                    <a:pt x="44262" y="14481"/>
                  </a:lnTo>
                  <a:lnTo>
                    <a:pt x="44316" y="14399"/>
                  </a:lnTo>
                  <a:lnTo>
                    <a:pt x="44389" y="14326"/>
                  </a:lnTo>
                  <a:lnTo>
                    <a:pt x="44462" y="14244"/>
                  </a:lnTo>
                  <a:lnTo>
                    <a:pt x="44554" y="14171"/>
                  </a:lnTo>
                  <a:lnTo>
                    <a:pt x="44654" y="14089"/>
                  </a:lnTo>
                  <a:lnTo>
                    <a:pt x="44873" y="13925"/>
                  </a:lnTo>
                  <a:lnTo>
                    <a:pt x="45128" y="13770"/>
                  </a:lnTo>
                  <a:lnTo>
                    <a:pt x="45402" y="13605"/>
                  </a:lnTo>
                  <a:lnTo>
                    <a:pt x="45703" y="13441"/>
                  </a:lnTo>
                  <a:lnTo>
                    <a:pt x="46003" y="13277"/>
                  </a:lnTo>
                  <a:lnTo>
                    <a:pt x="46623" y="12958"/>
                  </a:lnTo>
                  <a:lnTo>
                    <a:pt x="47207" y="12648"/>
                  </a:lnTo>
                  <a:lnTo>
                    <a:pt x="47472" y="12502"/>
                  </a:lnTo>
                  <a:lnTo>
                    <a:pt x="47699" y="12356"/>
                  </a:lnTo>
                  <a:lnTo>
                    <a:pt x="47900" y="12219"/>
                  </a:lnTo>
                  <a:lnTo>
                    <a:pt x="47991" y="12156"/>
                  </a:lnTo>
                  <a:lnTo>
                    <a:pt x="48064" y="12092"/>
                  </a:lnTo>
                  <a:lnTo>
                    <a:pt x="47627" y="12156"/>
                  </a:lnTo>
                  <a:lnTo>
                    <a:pt x="47189" y="12247"/>
                  </a:lnTo>
                  <a:lnTo>
                    <a:pt x="46751" y="12347"/>
                  </a:lnTo>
                  <a:lnTo>
                    <a:pt x="46323" y="12466"/>
                  </a:lnTo>
                  <a:lnTo>
                    <a:pt x="45894" y="12602"/>
                  </a:lnTo>
                  <a:lnTo>
                    <a:pt x="45465" y="12757"/>
                  </a:lnTo>
                  <a:lnTo>
                    <a:pt x="45046" y="12922"/>
                  </a:lnTo>
                  <a:lnTo>
                    <a:pt x="44636" y="13113"/>
                  </a:lnTo>
                  <a:lnTo>
                    <a:pt x="44234" y="13314"/>
                  </a:lnTo>
                  <a:lnTo>
                    <a:pt x="43833" y="13533"/>
                  </a:lnTo>
                  <a:lnTo>
                    <a:pt x="43450" y="13770"/>
                  </a:lnTo>
                  <a:lnTo>
                    <a:pt x="43067" y="14025"/>
                  </a:lnTo>
                  <a:lnTo>
                    <a:pt x="42702" y="14289"/>
                  </a:lnTo>
                  <a:lnTo>
                    <a:pt x="42347" y="14581"/>
                  </a:lnTo>
                  <a:lnTo>
                    <a:pt x="42000" y="14882"/>
                  </a:lnTo>
                  <a:lnTo>
                    <a:pt x="41663" y="15201"/>
                  </a:lnTo>
                  <a:lnTo>
                    <a:pt x="41499" y="15365"/>
                  </a:lnTo>
                  <a:lnTo>
                    <a:pt x="41344" y="15539"/>
                  </a:lnTo>
                  <a:lnTo>
                    <a:pt x="41034" y="15894"/>
                  </a:lnTo>
                  <a:lnTo>
                    <a:pt x="40742" y="16259"/>
                  </a:lnTo>
                  <a:lnTo>
                    <a:pt x="40441" y="16624"/>
                  </a:lnTo>
                  <a:lnTo>
                    <a:pt x="40149" y="16988"/>
                  </a:lnTo>
                  <a:lnTo>
                    <a:pt x="39839" y="17344"/>
                  </a:lnTo>
                  <a:lnTo>
                    <a:pt x="39684" y="17517"/>
                  </a:lnTo>
                  <a:lnTo>
                    <a:pt x="39520" y="17681"/>
                  </a:lnTo>
                  <a:lnTo>
                    <a:pt x="39347" y="17846"/>
                  </a:lnTo>
                  <a:lnTo>
                    <a:pt x="39174" y="17992"/>
                  </a:lnTo>
                  <a:lnTo>
                    <a:pt x="39037" y="18110"/>
                  </a:lnTo>
                  <a:lnTo>
                    <a:pt x="38918" y="18229"/>
                  </a:lnTo>
                  <a:lnTo>
                    <a:pt x="38800" y="18347"/>
                  </a:lnTo>
                  <a:lnTo>
                    <a:pt x="38690" y="18457"/>
                  </a:lnTo>
                  <a:lnTo>
                    <a:pt x="38572" y="18548"/>
                  </a:lnTo>
                  <a:lnTo>
                    <a:pt x="38444" y="18639"/>
                  </a:lnTo>
                  <a:lnTo>
                    <a:pt x="38371" y="18675"/>
                  </a:lnTo>
                  <a:lnTo>
                    <a:pt x="38298" y="18703"/>
                  </a:lnTo>
                  <a:lnTo>
                    <a:pt x="38216" y="18730"/>
                  </a:lnTo>
                  <a:lnTo>
                    <a:pt x="38125" y="18748"/>
                  </a:lnTo>
                  <a:lnTo>
                    <a:pt x="38052" y="18757"/>
                  </a:lnTo>
                  <a:lnTo>
                    <a:pt x="37979" y="18757"/>
                  </a:lnTo>
                  <a:lnTo>
                    <a:pt x="37906" y="18748"/>
                  </a:lnTo>
                  <a:lnTo>
                    <a:pt x="37842" y="18739"/>
                  </a:lnTo>
                  <a:lnTo>
                    <a:pt x="37769" y="18721"/>
                  </a:lnTo>
                  <a:lnTo>
                    <a:pt x="37715" y="18694"/>
                  </a:lnTo>
                  <a:lnTo>
                    <a:pt x="37651" y="18657"/>
                  </a:lnTo>
                  <a:lnTo>
                    <a:pt x="37596" y="18612"/>
                  </a:lnTo>
                  <a:lnTo>
                    <a:pt x="37550" y="18566"/>
                  </a:lnTo>
                  <a:lnTo>
                    <a:pt x="37505" y="18520"/>
                  </a:lnTo>
                  <a:lnTo>
                    <a:pt x="37459" y="18457"/>
                  </a:lnTo>
                  <a:lnTo>
                    <a:pt x="37432" y="18402"/>
                  </a:lnTo>
                  <a:lnTo>
                    <a:pt x="37405" y="18338"/>
                  </a:lnTo>
                  <a:lnTo>
                    <a:pt x="37377" y="18265"/>
                  </a:lnTo>
                  <a:lnTo>
                    <a:pt x="37368" y="18192"/>
                  </a:lnTo>
                  <a:lnTo>
                    <a:pt x="37359" y="18119"/>
                  </a:lnTo>
                  <a:lnTo>
                    <a:pt x="37359" y="17964"/>
                  </a:lnTo>
                  <a:lnTo>
                    <a:pt x="37368" y="17827"/>
                  </a:lnTo>
                  <a:lnTo>
                    <a:pt x="37386" y="17681"/>
                  </a:lnTo>
                  <a:lnTo>
                    <a:pt x="37414" y="17545"/>
                  </a:lnTo>
                  <a:lnTo>
                    <a:pt x="37450" y="17408"/>
                  </a:lnTo>
                  <a:lnTo>
                    <a:pt x="37496" y="17280"/>
                  </a:lnTo>
                  <a:lnTo>
                    <a:pt x="37596" y="17025"/>
                  </a:lnTo>
                  <a:lnTo>
                    <a:pt x="37715" y="16770"/>
                  </a:lnTo>
                  <a:lnTo>
                    <a:pt x="37842" y="16523"/>
                  </a:lnTo>
                  <a:lnTo>
                    <a:pt x="37961" y="16268"/>
                  </a:lnTo>
                  <a:lnTo>
                    <a:pt x="38070" y="16004"/>
                  </a:lnTo>
                  <a:lnTo>
                    <a:pt x="38152" y="15785"/>
                  </a:lnTo>
                  <a:lnTo>
                    <a:pt x="38243" y="15575"/>
                  </a:lnTo>
                  <a:lnTo>
                    <a:pt x="38344" y="15375"/>
                  </a:lnTo>
                  <a:lnTo>
                    <a:pt x="38444" y="15174"/>
                  </a:lnTo>
                  <a:lnTo>
                    <a:pt x="38563" y="14973"/>
                  </a:lnTo>
                  <a:lnTo>
                    <a:pt x="38681" y="14791"/>
                  </a:lnTo>
                  <a:lnTo>
                    <a:pt x="38818" y="14609"/>
                  </a:lnTo>
                  <a:lnTo>
                    <a:pt x="38973" y="14435"/>
                  </a:lnTo>
                  <a:lnTo>
                    <a:pt x="39155" y="14244"/>
                  </a:lnTo>
                  <a:lnTo>
                    <a:pt x="39319" y="14034"/>
                  </a:lnTo>
                  <a:lnTo>
                    <a:pt x="39465" y="13824"/>
                  </a:lnTo>
                  <a:lnTo>
                    <a:pt x="39611" y="13615"/>
                  </a:lnTo>
                  <a:lnTo>
                    <a:pt x="39748" y="13396"/>
                  </a:lnTo>
                  <a:lnTo>
                    <a:pt x="39867" y="13168"/>
                  </a:lnTo>
                  <a:lnTo>
                    <a:pt x="39985" y="12940"/>
                  </a:lnTo>
                  <a:lnTo>
                    <a:pt x="40104" y="12712"/>
                  </a:lnTo>
                  <a:lnTo>
                    <a:pt x="40323" y="12247"/>
                  </a:lnTo>
                  <a:lnTo>
                    <a:pt x="40541" y="11791"/>
                  </a:lnTo>
                  <a:lnTo>
                    <a:pt x="40660" y="11563"/>
                  </a:lnTo>
                  <a:lnTo>
                    <a:pt x="40778" y="11335"/>
                  </a:lnTo>
                  <a:lnTo>
                    <a:pt x="40906" y="11116"/>
                  </a:lnTo>
                  <a:lnTo>
                    <a:pt x="41034" y="10897"/>
                  </a:lnTo>
                  <a:lnTo>
                    <a:pt x="40879" y="11007"/>
                  </a:lnTo>
                  <a:lnTo>
                    <a:pt x="40715" y="11125"/>
                  </a:lnTo>
                  <a:lnTo>
                    <a:pt x="40569" y="11262"/>
                  </a:lnTo>
                  <a:lnTo>
                    <a:pt x="40414" y="11399"/>
                  </a:lnTo>
                  <a:lnTo>
                    <a:pt x="40268" y="11554"/>
                  </a:lnTo>
                  <a:lnTo>
                    <a:pt x="40131" y="11709"/>
                  </a:lnTo>
                  <a:lnTo>
                    <a:pt x="39985" y="11873"/>
                  </a:lnTo>
                  <a:lnTo>
                    <a:pt x="39857" y="12037"/>
                  </a:lnTo>
                  <a:lnTo>
                    <a:pt x="39602" y="12393"/>
                  </a:lnTo>
                  <a:lnTo>
                    <a:pt x="39356" y="12739"/>
                  </a:lnTo>
                  <a:lnTo>
                    <a:pt x="39128" y="13086"/>
                  </a:lnTo>
                  <a:lnTo>
                    <a:pt x="38918" y="13423"/>
                  </a:lnTo>
                  <a:lnTo>
                    <a:pt x="38781" y="13651"/>
                  </a:lnTo>
                  <a:lnTo>
                    <a:pt x="38709" y="13751"/>
                  </a:lnTo>
                  <a:lnTo>
                    <a:pt x="38672" y="13788"/>
                  </a:lnTo>
                  <a:lnTo>
                    <a:pt x="38636" y="13815"/>
                  </a:lnTo>
                  <a:lnTo>
                    <a:pt x="38599" y="13833"/>
                  </a:lnTo>
                  <a:lnTo>
                    <a:pt x="38563" y="13843"/>
                  </a:lnTo>
                  <a:lnTo>
                    <a:pt x="38526" y="13833"/>
                  </a:lnTo>
                  <a:lnTo>
                    <a:pt x="38490" y="13815"/>
                  </a:lnTo>
                  <a:lnTo>
                    <a:pt x="38444" y="13788"/>
                  </a:lnTo>
                  <a:lnTo>
                    <a:pt x="38408" y="13733"/>
                  </a:lnTo>
                  <a:lnTo>
                    <a:pt x="38362" y="13669"/>
                  </a:lnTo>
                  <a:lnTo>
                    <a:pt x="38307" y="13587"/>
                  </a:lnTo>
                  <a:lnTo>
                    <a:pt x="38289" y="13533"/>
                  </a:lnTo>
                  <a:lnTo>
                    <a:pt x="38271" y="13469"/>
                  </a:lnTo>
                  <a:lnTo>
                    <a:pt x="38243" y="13350"/>
                  </a:lnTo>
                  <a:lnTo>
                    <a:pt x="38225" y="13213"/>
                  </a:lnTo>
                  <a:lnTo>
                    <a:pt x="38225" y="13068"/>
                  </a:lnTo>
                  <a:lnTo>
                    <a:pt x="38225" y="12922"/>
                  </a:lnTo>
                  <a:lnTo>
                    <a:pt x="38234" y="12785"/>
                  </a:lnTo>
                  <a:lnTo>
                    <a:pt x="38271" y="12530"/>
                  </a:lnTo>
                  <a:lnTo>
                    <a:pt x="38362" y="12119"/>
                  </a:lnTo>
                  <a:lnTo>
                    <a:pt x="38462" y="11700"/>
                  </a:lnTo>
                  <a:lnTo>
                    <a:pt x="38672" y="10861"/>
                  </a:lnTo>
                  <a:lnTo>
                    <a:pt x="38772" y="10450"/>
                  </a:lnTo>
                  <a:lnTo>
                    <a:pt x="38854" y="10031"/>
                  </a:lnTo>
                  <a:lnTo>
                    <a:pt x="38891" y="9812"/>
                  </a:lnTo>
                  <a:lnTo>
                    <a:pt x="38918" y="9602"/>
                  </a:lnTo>
                  <a:lnTo>
                    <a:pt x="38927" y="9393"/>
                  </a:lnTo>
                  <a:lnTo>
                    <a:pt x="38937" y="9174"/>
                  </a:lnTo>
                  <a:lnTo>
                    <a:pt x="38772" y="9420"/>
                  </a:lnTo>
                  <a:lnTo>
                    <a:pt x="38617" y="9675"/>
                  </a:lnTo>
                  <a:lnTo>
                    <a:pt x="38471" y="9940"/>
                  </a:lnTo>
                  <a:lnTo>
                    <a:pt x="38335" y="10204"/>
                  </a:lnTo>
                  <a:lnTo>
                    <a:pt x="38216" y="10469"/>
                  </a:lnTo>
                  <a:lnTo>
                    <a:pt x="38107" y="10742"/>
                  </a:lnTo>
                  <a:lnTo>
                    <a:pt x="37997" y="11025"/>
                  </a:lnTo>
                  <a:lnTo>
                    <a:pt x="37906" y="11308"/>
                  </a:lnTo>
                  <a:lnTo>
                    <a:pt x="37824" y="11590"/>
                  </a:lnTo>
                  <a:lnTo>
                    <a:pt x="37742" y="11882"/>
                  </a:lnTo>
                  <a:lnTo>
                    <a:pt x="37669" y="12174"/>
                  </a:lnTo>
                  <a:lnTo>
                    <a:pt x="37605" y="12466"/>
                  </a:lnTo>
                  <a:lnTo>
                    <a:pt x="37487" y="13058"/>
                  </a:lnTo>
                  <a:lnTo>
                    <a:pt x="37377" y="13651"/>
                  </a:lnTo>
                  <a:lnTo>
                    <a:pt x="37186" y="14837"/>
                  </a:lnTo>
                  <a:lnTo>
                    <a:pt x="37085" y="15429"/>
                  </a:lnTo>
                  <a:lnTo>
                    <a:pt x="36967" y="16004"/>
                  </a:lnTo>
                  <a:lnTo>
                    <a:pt x="36903" y="16286"/>
                  </a:lnTo>
                  <a:lnTo>
                    <a:pt x="36839" y="16569"/>
                  </a:lnTo>
                  <a:lnTo>
                    <a:pt x="36766" y="16843"/>
                  </a:lnTo>
                  <a:lnTo>
                    <a:pt x="36684" y="17116"/>
                  </a:lnTo>
                  <a:lnTo>
                    <a:pt x="36593" y="17390"/>
                  </a:lnTo>
                  <a:lnTo>
                    <a:pt x="36493" y="17645"/>
                  </a:lnTo>
                  <a:lnTo>
                    <a:pt x="36392" y="17909"/>
                  </a:lnTo>
                  <a:lnTo>
                    <a:pt x="36274" y="18156"/>
                  </a:lnTo>
                  <a:lnTo>
                    <a:pt x="36210" y="18283"/>
                  </a:lnTo>
                  <a:lnTo>
                    <a:pt x="36146" y="18393"/>
                  </a:lnTo>
                  <a:lnTo>
                    <a:pt x="36073" y="18511"/>
                  </a:lnTo>
                  <a:lnTo>
                    <a:pt x="36000" y="18621"/>
                  </a:lnTo>
                  <a:lnTo>
                    <a:pt x="35918" y="18721"/>
                  </a:lnTo>
                  <a:lnTo>
                    <a:pt x="35836" y="18821"/>
                  </a:lnTo>
                  <a:lnTo>
                    <a:pt x="35745" y="18922"/>
                  </a:lnTo>
                  <a:lnTo>
                    <a:pt x="35654" y="19013"/>
                  </a:lnTo>
                  <a:lnTo>
                    <a:pt x="35554" y="19104"/>
                  </a:lnTo>
                  <a:lnTo>
                    <a:pt x="35453" y="19186"/>
                  </a:lnTo>
                  <a:lnTo>
                    <a:pt x="35353" y="19268"/>
                  </a:lnTo>
                  <a:lnTo>
                    <a:pt x="35243" y="19341"/>
                  </a:lnTo>
                  <a:lnTo>
                    <a:pt x="35134" y="19405"/>
                  </a:lnTo>
                  <a:lnTo>
                    <a:pt x="35025" y="19469"/>
                  </a:lnTo>
                  <a:lnTo>
                    <a:pt x="34906" y="19533"/>
                  </a:lnTo>
                  <a:lnTo>
                    <a:pt x="34788" y="19587"/>
                  </a:lnTo>
                  <a:lnTo>
                    <a:pt x="34669" y="19633"/>
                  </a:lnTo>
                  <a:lnTo>
                    <a:pt x="34550" y="19678"/>
                  </a:lnTo>
                  <a:lnTo>
                    <a:pt x="34432" y="19715"/>
                  </a:lnTo>
                  <a:lnTo>
                    <a:pt x="34304" y="19751"/>
                  </a:lnTo>
                  <a:lnTo>
                    <a:pt x="34177" y="19779"/>
                  </a:lnTo>
                  <a:lnTo>
                    <a:pt x="34049" y="19806"/>
                  </a:lnTo>
                  <a:lnTo>
                    <a:pt x="33921" y="19824"/>
                  </a:lnTo>
                  <a:lnTo>
                    <a:pt x="33784" y="19833"/>
                  </a:lnTo>
                  <a:lnTo>
                    <a:pt x="33657" y="19843"/>
                  </a:lnTo>
                  <a:lnTo>
                    <a:pt x="33392" y="19843"/>
                  </a:lnTo>
                  <a:lnTo>
                    <a:pt x="33265" y="19824"/>
                  </a:lnTo>
                  <a:lnTo>
                    <a:pt x="33128" y="19815"/>
                  </a:lnTo>
                  <a:lnTo>
                    <a:pt x="32991" y="19788"/>
                  </a:lnTo>
                  <a:lnTo>
                    <a:pt x="32864" y="19761"/>
                  </a:lnTo>
                  <a:lnTo>
                    <a:pt x="32727" y="19724"/>
                  </a:lnTo>
                  <a:lnTo>
                    <a:pt x="32170" y="19569"/>
                  </a:lnTo>
                  <a:lnTo>
                    <a:pt x="31614" y="19396"/>
                  </a:lnTo>
                  <a:lnTo>
                    <a:pt x="31049" y="19213"/>
                  </a:lnTo>
                  <a:lnTo>
                    <a:pt x="30493" y="19031"/>
                  </a:lnTo>
                  <a:lnTo>
                    <a:pt x="29936" y="18821"/>
                  </a:lnTo>
                  <a:lnTo>
                    <a:pt x="29398" y="18612"/>
                  </a:lnTo>
                  <a:lnTo>
                    <a:pt x="28870" y="18384"/>
                  </a:lnTo>
                  <a:lnTo>
                    <a:pt x="28614" y="18256"/>
                  </a:lnTo>
                  <a:lnTo>
                    <a:pt x="28368" y="18128"/>
                  </a:lnTo>
                  <a:lnTo>
                    <a:pt x="28204" y="18046"/>
                  </a:lnTo>
                  <a:lnTo>
                    <a:pt x="28049" y="17955"/>
                  </a:lnTo>
                  <a:lnTo>
                    <a:pt x="27903" y="17855"/>
                  </a:lnTo>
                  <a:lnTo>
                    <a:pt x="27757" y="17745"/>
                  </a:lnTo>
                  <a:lnTo>
                    <a:pt x="27620" y="17636"/>
                  </a:lnTo>
                  <a:lnTo>
                    <a:pt x="27484" y="17517"/>
                  </a:lnTo>
                  <a:lnTo>
                    <a:pt x="27347" y="17390"/>
                  </a:lnTo>
                  <a:lnTo>
                    <a:pt x="27228" y="17262"/>
                  </a:lnTo>
                  <a:lnTo>
                    <a:pt x="27110" y="17125"/>
                  </a:lnTo>
                  <a:lnTo>
                    <a:pt x="26991" y="16988"/>
                  </a:lnTo>
                  <a:lnTo>
                    <a:pt x="26891" y="16843"/>
                  </a:lnTo>
                  <a:lnTo>
                    <a:pt x="26791" y="16697"/>
                  </a:lnTo>
                  <a:lnTo>
                    <a:pt x="26699" y="16542"/>
                  </a:lnTo>
                  <a:lnTo>
                    <a:pt x="26608" y="16387"/>
                  </a:lnTo>
                  <a:lnTo>
                    <a:pt x="26535" y="16223"/>
                  </a:lnTo>
                  <a:lnTo>
                    <a:pt x="26471" y="16058"/>
                  </a:lnTo>
                  <a:lnTo>
                    <a:pt x="26408" y="15894"/>
                  </a:lnTo>
                  <a:lnTo>
                    <a:pt x="26353" y="15730"/>
                  </a:lnTo>
                  <a:lnTo>
                    <a:pt x="26316" y="15557"/>
                  </a:lnTo>
                  <a:lnTo>
                    <a:pt x="26280" y="15384"/>
                  </a:lnTo>
                  <a:lnTo>
                    <a:pt x="26262" y="15210"/>
                  </a:lnTo>
                  <a:lnTo>
                    <a:pt x="26253" y="15037"/>
                  </a:lnTo>
                  <a:lnTo>
                    <a:pt x="26253" y="14855"/>
                  </a:lnTo>
                  <a:lnTo>
                    <a:pt x="26262" y="14681"/>
                  </a:lnTo>
                  <a:lnTo>
                    <a:pt x="26280" y="14508"/>
                  </a:lnTo>
                  <a:lnTo>
                    <a:pt x="26316" y="14326"/>
                  </a:lnTo>
                  <a:lnTo>
                    <a:pt x="26353" y="14153"/>
                  </a:lnTo>
                  <a:lnTo>
                    <a:pt x="26417" y="13970"/>
                  </a:lnTo>
                  <a:lnTo>
                    <a:pt x="26480" y="13797"/>
                  </a:lnTo>
                  <a:lnTo>
                    <a:pt x="26563" y="13624"/>
                  </a:lnTo>
                  <a:lnTo>
                    <a:pt x="26654" y="13450"/>
                  </a:lnTo>
                  <a:lnTo>
                    <a:pt x="26763" y="13277"/>
                  </a:lnTo>
                  <a:lnTo>
                    <a:pt x="27128" y="12730"/>
                  </a:lnTo>
                  <a:lnTo>
                    <a:pt x="27319" y="12447"/>
                  </a:lnTo>
                  <a:lnTo>
                    <a:pt x="27520" y="12174"/>
                  </a:lnTo>
                  <a:lnTo>
                    <a:pt x="27721" y="11919"/>
                  </a:lnTo>
                  <a:lnTo>
                    <a:pt x="27930" y="11672"/>
                  </a:lnTo>
                  <a:lnTo>
                    <a:pt x="28040" y="11554"/>
                  </a:lnTo>
                  <a:lnTo>
                    <a:pt x="28149" y="11444"/>
                  </a:lnTo>
                  <a:lnTo>
                    <a:pt x="28268" y="11344"/>
                  </a:lnTo>
                  <a:lnTo>
                    <a:pt x="28377" y="11253"/>
                  </a:lnTo>
                  <a:lnTo>
                    <a:pt x="28514" y="11162"/>
                  </a:lnTo>
                  <a:lnTo>
                    <a:pt x="28642" y="11071"/>
                  </a:lnTo>
                  <a:lnTo>
                    <a:pt x="28778" y="10998"/>
                  </a:lnTo>
                  <a:lnTo>
                    <a:pt x="28906" y="10925"/>
                  </a:lnTo>
                  <a:lnTo>
                    <a:pt x="29170" y="10806"/>
                  </a:lnTo>
                  <a:lnTo>
                    <a:pt x="29426" y="10678"/>
                  </a:lnTo>
                  <a:lnTo>
                    <a:pt x="29690" y="10551"/>
                  </a:lnTo>
                  <a:lnTo>
                    <a:pt x="29818" y="10478"/>
                  </a:lnTo>
                  <a:lnTo>
                    <a:pt x="29955" y="10405"/>
                  </a:lnTo>
                  <a:lnTo>
                    <a:pt x="30082" y="10314"/>
                  </a:lnTo>
                  <a:lnTo>
                    <a:pt x="30210" y="10213"/>
                  </a:lnTo>
                  <a:lnTo>
                    <a:pt x="30338" y="10104"/>
                  </a:lnTo>
                  <a:lnTo>
                    <a:pt x="30474" y="9976"/>
                  </a:lnTo>
                  <a:lnTo>
                    <a:pt x="30712" y="9712"/>
                  </a:lnTo>
                  <a:lnTo>
                    <a:pt x="30949" y="9447"/>
                  </a:lnTo>
                  <a:lnTo>
                    <a:pt x="31405" y="8891"/>
                  </a:lnTo>
                  <a:lnTo>
                    <a:pt x="31860" y="8335"/>
                  </a:lnTo>
                  <a:lnTo>
                    <a:pt x="32079" y="8061"/>
                  </a:lnTo>
                  <a:lnTo>
                    <a:pt x="32307" y="7797"/>
                  </a:lnTo>
                  <a:lnTo>
                    <a:pt x="32307" y="7797"/>
                  </a:lnTo>
                  <a:lnTo>
                    <a:pt x="32253" y="7852"/>
                  </a:lnTo>
                  <a:lnTo>
                    <a:pt x="32189" y="7906"/>
                  </a:lnTo>
                  <a:lnTo>
                    <a:pt x="32043" y="8016"/>
                  </a:lnTo>
                  <a:lnTo>
                    <a:pt x="31870" y="8125"/>
                  </a:lnTo>
                  <a:lnTo>
                    <a:pt x="31687" y="8235"/>
                  </a:lnTo>
                  <a:lnTo>
                    <a:pt x="31313" y="8444"/>
                  </a:lnTo>
                  <a:lnTo>
                    <a:pt x="31149" y="8545"/>
                  </a:lnTo>
                  <a:lnTo>
                    <a:pt x="31003" y="8654"/>
                  </a:lnTo>
                  <a:lnTo>
                    <a:pt x="30712" y="8909"/>
                  </a:lnTo>
                  <a:lnTo>
                    <a:pt x="30429" y="9183"/>
                  </a:lnTo>
                  <a:lnTo>
                    <a:pt x="30155" y="9447"/>
                  </a:lnTo>
                  <a:lnTo>
                    <a:pt x="29863" y="9712"/>
                  </a:lnTo>
                  <a:lnTo>
                    <a:pt x="29654" y="9885"/>
                  </a:lnTo>
                  <a:lnTo>
                    <a:pt x="29563" y="9958"/>
                  </a:lnTo>
                  <a:lnTo>
                    <a:pt x="29508" y="9985"/>
                  </a:lnTo>
                  <a:lnTo>
                    <a:pt x="29462" y="10013"/>
                  </a:lnTo>
                  <a:lnTo>
                    <a:pt x="29417" y="10031"/>
                  </a:lnTo>
                  <a:lnTo>
                    <a:pt x="29362" y="10040"/>
                  </a:lnTo>
                  <a:lnTo>
                    <a:pt x="29307" y="10040"/>
                  </a:lnTo>
                  <a:lnTo>
                    <a:pt x="29253" y="10031"/>
                  </a:lnTo>
                  <a:lnTo>
                    <a:pt x="29198" y="10013"/>
                  </a:lnTo>
                  <a:lnTo>
                    <a:pt x="29143" y="9985"/>
                  </a:lnTo>
                  <a:lnTo>
                    <a:pt x="29079" y="9949"/>
                  </a:lnTo>
                  <a:lnTo>
                    <a:pt x="29015" y="9903"/>
                  </a:lnTo>
                  <a:lnTo>
                    <a:pt x="28943" y="9830"/>
                  </a:lnTo>
                  <a:lnTo>
                    <a:pt x="28888" y="9757"/>
                  </a:lnTo>
                  <a:lnTo>
                    <a:pt x="28842" y="9694"/>
                  </a:lnTo>
                  <a:lnTo>
                    <a:pt x="28815" y="9621"/>
                  </a:lnTo>
                  <a:lnTo>
                    <a:pt x="28806" y="9548"/>
                  </a:lnTo>
                  <a:lnTo>
                    <a:pt x="28806" y="9475"/>
                  </a:lnTo>
                  <a:lnTo>
                    <a:pt x="28806" y="9402"/>
                  </a:lnTo>
                  <a:lnTo>
                    <a:pt x="28824" y="9329"/>
                  </a:lnTo>
                  <a:lnTo>
                    <a:pt x="28870" y="9174"/>
                  </a:lnTo>
                  <a:lnTo>
                    <a:pt x="28933" y="9028"/>
                  </a:lnTo>
                  <a:lnTo>
                    <a:pt x="28997" y="8873"/>
                  </a:lnTo>
                  <a:lnTo>
                    <a:pt x="29052" y="8727"/>
                  </a:lnTo>
                  <a:lnTo>
                    <a:pt x="29098" y="8554"/>
                  </a:lnTo>
                  <a:lnTo>
                    <a:pt x="29134" y="8362"/>
                  </a:lnTo>
                  <a:lnTo>
                    <a:pt x="29161" y="8180"/>
                  </a:lnTo>
                  <a:lnTo>
                    <a:pt x="29180" y="7988"/>
                  </a:lnTo>
                  <a:lnTo>
                    <a:pt x="29198" y="7788"/>
                  </a:lnTo>
                  <a:lnTo>
                    <a:pt x="29198" y="7596"/>
                  </a:lnTo>
                  <a:lnTo>
                    <a:pt x="29198" y="7223"/>
                  </a:lnTo>
                  <a:lnTo>
                    <a:pt x="29198" y="7159"/>
                  </a:lnTo>
                  <a:lnTo>
                    <a:pt x="29189" y="7086"/>
                  </a:lnTo>
                  <a:lnTo>
                    <a:pt x="29152" y="6912"/>
                  </a:lnTo>
                  <a:lnTo>
                    <a:pt x="29052" y="6520"/>
                  </a:lnTo>
                  <a:lnTo>
                    <a:pt x="29006" y="6320"/>
                  </a:lnTo>
                  <a:lnTo>
                    <a:pt x="28970" y="6137"/>
                  </a:lnTo>
                  <a:lnTo>
                    <a:pt x="28952" y="5982"/>
                  </a:lnTo>
                  <a:lnTo>
                    <a:pt x="28952" y="5928"/>
                  </a:lnTo>
                  <a:lnTo>
                    <a:pt x="28961" y="5873"/>
                  </a:lnTo>
                  <a:lnTo>
                    <a:pt x="28906" y="6074"/>
                  </a:lnTo>
                  <a:lnTo>
                    <a:pt x="28860" y="6274"/>
                  </a:lnTo>
                  <a:lnTo>
                    <a:pt x="28778" y="6685"/>
                  </a:lnTo>
                  <a:lnTo>
                    <a:pt x="28715" y="7095"/>
                  </a:lnTo>
                  <a:lnTo>
                    <a:pt x="28660" y="7505"/>
                  </a:lnTo>
                  <a:lnTo>
                    <a:pt x="28605" y="7916"/>
                  </a:lnTo>
                  <a:lnTo>
                    <a:pt x="28550" y="8326"/>
                  </a:lnTo>
                  <a:lnTo>
                    <a:pt x="28487" y="8736"/>
                  </a:lnTo>
                  <a:lnTo>
                    <a:pt x="28405" y="9147"/>
                  </a:lnTo>
                  <a:lnTo>
                    <a:pt x="28332" y="9457"/>
                  </a:lnTo>
                  <a:lnTo>
                    <a:pt x="28277" y="9648"/>
                  </a:lnTo>
                  <a:lnTo>
                    <a:pt x="28204" y="9849"/>
                  </a:lnTo>
                  <a:lnTo>
                    <a:pt x="28131" y="10058"/>
                  </a:lnTo>
                  <a:lnTo>
                    <a:pt x="28049" y="10277"/>
                  </a:lnTo>
                  <a:lnTo>
                    <a:pt x="27949" y="10496"/>
                  </a:lnTo>
                  <a:lnTo>
                    <a:pt x="27839" y="10715"/>
                  </a:lnTo>
                  <a:lnTo>
                    <a:pt x="27721" y="10916"/>
                  </a:lnTo>
                  <a:lnTo>
                    <a:pt x="27602" y="11098"/>
                  </a:lnTo>
                  <a:lnTo>
                    <a:pt x="27529" y="11189"/>
                  </a:lnTo>
                  <a:lnTo>
                    <a:pt x="27465" y="11262"/>
                  </a:lnTo>
                  <a:lnTo>
                    <a:pt x="27392" y="11335"/>
                  </a:lnTo>
                  <a:lnTo>
                    <a:pt x="27319" y="11408"/>
                  </a:lnTo>
                  <a:lnTo>
                    <a:pt x="27237" y="11463"/>
                  </a:lnTo>
                  <a:lnTo>
                    <a:pt x="27164" y="11508"/>
                  </a:lnTo>
                  <a:lnTo>
                    <a:pt x="27082" y="11554"/>
                  </a:lnTo>
                  <a:lnTo>
                    <a:pt x="27000" y="11581"/>
                  </a:lnTo>
                  <a:lnTo>
                    <a:pt x="26909" y="11599"/>
                  </a:lnTo>
                  <a:lnTo>
                    <a:pt x="26827" y="11609"/>
                  </a:lnTo>
                  <a:lnTo>
                    <a:pt x="26736" y="11609"/>
                  </a:lnTo>
                  <a:lnTo>
                    <a:pt x="26645" y="11590"/>
                  </a:lnTo>
                  <a:lnTo>
                    <a:pt x="26526" y="11563"/>
                  </a:lnTo>
                  <a:lnTo>
                    <a:pt x="26426" y="11508"/>
                  </a:lnTo>
                  <a:lnTo>
                    <a:pt x="26335" y="11444"/>
                  </a:lnTo>
                  <a:lnTo>
                    <a:pt x="26262" y="11371"/>
                  </a:lnTo>
                  <a:lnTo>
                    <a:pt x="26189" y="11280"/>
                  </a:lnTo>
                  <a:lnTo>
                    <a:pt x="26134" y="11180"/>
                  </a:lnTo>
                  <a:lnTo>
                    <a:pt x="26079" y="11071"/>
                  </a:lnTo>
                  <a:lnTo>
                    <a:pt x="26043" y="10952"/>
                  </a:lnTo>
                  <a:lnTo>
                    <a:pt x="26006" y="10824"/>
                  </a:lnTo>
                  <a:lnTo>
                    <a:pt x="25988" y="10697"/>
                  </a:lnTo>
                  <a:lnTo>
                    <a:pt x="25970" y="10551"/>
                  </a:lnTo>
                  <a:lnTo>
                    <a:pt x="25961" y="10405"/>
                  </a:lnTo>
                  <a:lnTo>
                    <a:pt x="25961" y="10250"/>
                  </a:lnTo>
                  <a:lnTo>
                    <a:pt x="25961" y="10095"/>
                  </a:lnTo>
                  <a:lnTo>
                    <a:pt x="25988" y="9776"/>
                  </a:lnTo>
                  <a:lnTo>
                    <a:pt x="26034" y="9447"/>
                  </a:lnTo>
                  <a:lnTo>
                    <a:pt x="26088" y="9128"/>
                  </a:lnTo>
                  <a:lnTo>
                    <a:pt x="26161" y="8809"/>
                  </a:lnTo>
                  <a:lnTo>
                    <a:pt x="26234" y="8517"/>
                  </a:lnTo>
                  <a:lnTo>
                    <a:pt x="26325" y="8244"/>
                  </a:lnTo>
                  <a:lnTo>
                    <a:pt x="26408" y="7998"/>
                  </a:lnTo>
                  <a:lnTo>
                    <a:pt x="26490" y="7788"/>
                  </a:lnTo>
                  <a:lnTo>
                    <a:pt x="26563" y="7633"/>
                  </a:lnTo>
                  <a:lnTo>
                    <a:pt x="26754" y="7259"/>
                  </a:lnTo>
                  <a:lnTo>
                    <a:pt x="26955" y="6885"/>
                  </a:lnTo>
                  <a:lnTo>
                    <a:pt x="27155" y="6511"/>
                  </a:lnTo>
                  <a:lnTo>
                    <a:pt x="27347" y="6137"/>
                  </a:lnTo>
                  <a:lnTo>
                    <a:pt x="27438" y="5946"/>
                  </a:lnTo>
                  <a:lnTo>
                    <a:pt x="27520" y="5754"/>
                  </a:lnTo>
                  <a:lnTo>
                    <a:pt x="27602" y="5554"/>
                  </a:lnTo>
                  <a:lnTo>
                    <a:pt x="27675" y="5362"/>
                  </a:lnTo>
                  <a:lnTo>
                    <a:pt x="27739" y="5162"/>
                  </a:lnTo>
                  <a:lnTo>
                    <a:pt x="27803" y="4961"/>
                  </a:lnTo>
                  <a:lnTo>
                    <a:pt x="27848" y="4751"/>
                  </a:lnTo>
                  <a:lnTo>
                    <a:pt x="27885" y="4542"/>
                  </a:lnTo>
                  <a:lnTo>
                    <a:pt x="27912" y="4259"/>
                  </a:lnTo>
                  <a:lnTo>
                    <a:pt x="27939" y="3967"/>
                  </a:lnTo>
                  <a:lnTo>
                    <a:pt x="27949" y="3684"/>
                  </a:lnTo>
                  <a:lnTo>
                    <a:pt x="27939" y="3393"/>
                  </a:lnTo>
                  <a:lnTo>
                    <a:pt x="27930" y="3110"/>
                  </a:lnTo>
                  <a:lnTo>
                    <a:pt x="27912" y="2827"/>
                  </a:lnTo>
                  <a:lnTo>
                    <a:pt x="27867" y="2262"/>
                  </a:lnTo>
                  <a:lnTo>
                    <a:pt x="27812" y="1697"/>
                  </a:lnTo>
                  <a:lnTo>
                    <a:pt x="27766" y="1131"/>
                  </a:lnTo>
                  <a:lnTo>
                    <a:pt x="27748" y="849"/>
                  </a:lnTo>
                  <a:lnTo>
                    <a:pt x="27739" y="566"/>
                  </a:lnTo>
                  <a:lnTo>
                    <a:pt x="27739" y="283"/>
                  </a:lnTo>
                  <a:lnTo>
                    <a:pt x="27748" y="1"/>
                  </a:lnTo>
                  <a:close/>
                </a:path>
              </a:pathLst>
            </a:custGeom>
            <a:solidFill>
              <a:srgbClr val="8DA4B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2169368" y="2583040"/>
              <a:ext cx="585938" cy="517085"/>
            </a:xfrm>
            <a:custGeom>
              <a:avLst/>
              <a:gdLst/>
              <a:ahLst/>
              <a:cxnLst/>
              <a:rect l="l" t="t" r="r" b="b"/>
              <a:pathLst>
                <a:path w="10314" h="9102" extrusionOk="0">
                  <a:moveTo>
                    <a:pt x="4897" y="1"/>
                  </a:moveTo>
                  <a:lnTo>
                    <a:pt x="4633" y="19"/>
                  </a:lnTo>
                  <a:lnTo>
                    <a:pt x="4378" y="46"/>
                  </a:lnTo>
                  <a:lnTo>
                    <a:pt x="4122" y="92"/>
                  </a:lnTo>
                  <a:lnTo>
                    <a:pt x="3867" y="138"/>
                  </a:lnTo>
                  <a:lnTo>
                    <a:pt x="3621" y="201"/>
                  </a:lnTo>
                  <a:lnTo>
                    <a:pt x="3384" y="274"/>
                  </a:lnTo>
                  <a:lnTo>
                    <a:pt x="3147" y="356"/>
                  </a:lnTo>
                  <a:lnTo>
                    <a:pt x="2919" y="448"/>
                  </a:lnTo>
                  <a:lnTo>
                    <a:pt x="2700" y="548"/>
                  </a:lnTo>
                  <a:lnTo>
                    <a:pt x="2481" y="657"/>
                  </a:lnTo>
                  <a:lnTo>
                    <a:pt x="2271" y="776"/>
                  </a:lnTo>
                  <a:lnTo>
                    <a:pt x="2071" y="904"/>
                  </a:lnTo>
                  <a:lnTo>
                    <a:pt x="1879" y="1031"/>
                  </a:lnTo>
                  <a:lnTo>
                    <a:pt x="1688" y="1177"/>
                  </a:lnTo>
                  <a:lnTo>
                    <a:pt x="1514" y="1332"/>
                  </a:lnTo>
                  <a:lnTo>
                    <a:pt x="1341" y="1487"/>
                  </a:lnTo>
                  <a:lnTo>
                    <a:pt x="1177" y="1651"/>
                  </a:lnTo>
                  <a:lnTo>
                    <a:pt x="1022" y="1825"/>
                  </a:lnTo>
                  <a:lnTo>
                    <a:pt x="885" y="2007"/>
                  </a:lnTo>
                  <a:lnTo>
                    <a:pt x="748" y="2189"/>
                  </a:lnTo>
                  <a:lnTo>
                    <a:pt x="621" y="2381"/>
                  </a:lnTo>
                  <a:lnTo>
                    <a:pt x="511" y="2572"/>
                  </a:lnTo>
                  <a:lnTo>
                    <a:pt x="402" y="2773"/>
                  </a:lnTo>
                  <a:lnTo>
                    <a:pt x="311" y="2983"/>
                  </a:lnTo>
                  <a:lnTo>
                    <a:pt x="229" y="3192"/>
                  </a:lnTo>
                  <a:lnTo>
                    <a:pt x="165" y="3411"/>
                  </a:lnTo>
                  <a:lnTo>
                    <a:pt x="101" y="3630"/>
                  </a:lnTo>
                  <a:lnTo>
                    <a:pt x="55" y="3858"/>
                  </a:lnTo>
                  <a:lnTo>
                    <a:pt x="28" y="4086"/>
                  </a:lnTo>
                  <a:lnTo>
                    <a:pt x="10" y="4314"/>
                  </a:lnTo>
                  <a:lnTo>
                    <a:pt x="1" y="4551"/>
                  </a:lnTo>
                  <a:lnTo>
                    <a:pt x="10" y="4779"/>
                  </a:lnTo>
                  <a:lnTo>
                    <a:pt x="28" y="5016"/>
                  </a:lnTo>
                  <a:lnTo>
                    <a:pt x="55" y="5244"/>
                  </a:lnTo>
                  <a:lnTo>
                    <a:pt x="101" y="5463"/>
                  </a:lnTo>
                  <a:lnTo>
                    <a:pt x="165" y="5682"/>
                  </a:lnTo>
                  <a:lnTo>
                    <a:pt x="229" y="5901"/>
                  </a:lnTo>
                  <a:lnTo>
                    <a:pt x="311" y="6110"/>
                  </a:lnTo>
                  <a:lnTo>
                    <a:pt x="402" y="6320"/>
                  </a:lnTo>
                  <a:lnTo>
                    <a:pt x="511" y="6521"/>
                  </a:lnTo>
                  <a:lnTo>
                    <a:pt x="621" y="6721"/>
                  </a:lnTo>
                  <a:lnTo>
                    <a:pt x="748" y="6913"/>
                  </a:lnTo>
                  <a:lnTo>
                    <a:pt x="885" y="7095"/>
                  </a:lnTo>
                  <a:lnTo>
                    <a:pt x="1022" y="7268"/>
                  </a:lnTo>
                  <a:lnTo>
                    <a:pt x="1177" y="7442"/>
                  </a:lnTo>
                  <a:lnTo>
                    <a:pt x="1341" y="7606"/>
                  </a:lnTo>
                  <a:lnTo>
                    <a:pt x="1514" y="7770"/>
                  </a:lnTo>
                  <a:lnTo>
                    <a:pt x="1688" y="7916"/>
                  </a:lnTo>
                  <a:lnTo>
                    <a:pt x="1879" y="8062"/>
                  </a:lnTo>
                  <a:lnTo>
                    <a:pt x="2071" y="8198"/>
                  </a:lnTo>
                  <a:lnTo>
                    <a:pt x="2271" y="8326"/>
                  </a:lnTo>
                  <a:lnTo>
                    <a:pt x="2481" y="8445"/>
                  </a:lnTo>
                  <a:lnTo>
                    <a:pt x="2700" y="8554"/>
                  </a:lnTo>
                  <a:lnTo>
                    <a:pt x="2919" y="8654"/>
                  </a:lnTo>
                  <a:lnTo>
                    <a:pt x="3147" y="8746"/>
                  </a:lnTo>
                  <a:lnTo>
                    <a:pt x="3384" y="8828"/>
                  </a:lnTo>
                  <a:lnTo>
                    <a:pt x="3621" y="8891"/>
                  </a:lnTo>
                  <a:lnTo>
                    <a:pt x="3867" y="8955"/>
                  </a:lnTo>
                  <a:lnTo>
                    <a:pt x="4122" y="9010"/>
                  </a:lnTo>
                  <a:lnTo>
                    <a:pt x="4378" y="9046"/>
                  </a:lnTo>
                  <a:lnTo>
                    <a:pt x="4633" y="9074"/>
                  </a:lnTo>
                  <a:lnTo>
                    <a:pt x="4897" y="9092"/>
                  </a:lnTo>
                  <a:lnTo>
                    <a:pt x="5162" y="9101"/>
                  </a:lnTo>
                  <a:lnTo>
                    <a:pt x="5426" y="9092"/>
                  </a:lnTo>
                  <a:lnTo>
                    <a:pt x="5691" y="9074"/>
                  </a:lnTo>
                  <a:lnTo>
                    <a:pt x="5946" y="9046"/>
                  </a:lnTo>
                  <a:lnTo>
                    <a:pt x="6201" y="9010"/>
                  </a:lnTo>
                  <a:lnTo>
                    <a:pt x="6447" y="8955"/>
                  </a:lnTo>
                  <a:lnTo>
                    <a:pt x="6694" y="8891"/>
                  </a:lnTo>
                  <a:lnTo>
                    <a:pt x="6931" y="8828"/>
                  </a:lnTo>
                  <a:lnTo>
                    <a:pt x="7168" y="8746"/>
                  </a:lnTo>
                  <a:lnTo>
                    <a:pt x="7396" y="8654"/>
                  </a:lnTo>
                  <a:lnTo>
                    <a:pt x="7615" y="8554"/>
                  </a:lnTo>
                  <a:lnTo>
                    <a:pt x="7833" y="8445"/>
                  </a:lnTo>
                  <a:lnTo>
                    <a:pt x="8043" y="8326"/>
                  </a:lnTo>
                  <a:lnTo>
                    <a:pt x="8244" y="8198"/>
                  </a:lnTo>
                  <a:lnTo>
                    <a:pt x="8444" y="8062"/>
                  </a:lnTo>
                  <a:lnTo>
                    <a:pt x="8627" y="7916"/>
                  </a:lnTo>
                  <a:lnTo>
                    <a:pt x="8809" y="7770"/>
                  </a:lnTo>
                  <a:lnTo>
                    <a:pt x="8973" y="7606"/>
                  </a:lnTo>
                  <a:lnTo>
                    <a:pt x="9137" y="7442"/>
                  </a:lnTo>
                  <a:lnTo>
                    <a:pt x="9292" y="7268"/>
                  </a:lnTo>
                  <a:lnTo>
                    <a:pt x="9438" y="7095"/>
                  </a:lnTo>
                  <a:lnTo>
                    <a:pt x="9575" y="6913"/>
                  </a:lnTo>
                  <a:lnTo>
                    <a:pt x="9694" y="6721"/>
                  </a:lnTo>
                  <a:lnTo>
                    <a:pt x="9812" y="6521"/>
                  </a:lnTo>
                  <a:lnTo>
                    <a:pt x="9913" y="6320"/>
                  </a:lnTo>
                  <a:lnTo>
                    <a:pt x="10004" y="6110"/>
                  </a:lnTo>
                  <a:lnTo>
                    <a:pt x="10086" y="5901"/>
                  </a:lnTo>
                  <a:lnTo>
                    <a:pt x="10159" y="5682"/>
                  </a:lnTo>
                  <a:lnTo>
                    <a:pt x="10213" y="5463"/>
                  </a:lnTo>
                  <a:lnTo>
                    <a:pt x="10259" y="5244"/>
                  </a:lnTo>
                  <a:lnTo>
                    <a:pt x="10286" y="5016"/>
                  </a:lnTo>
                  <a:lnTo>
                    <a:pt x="10314" y="4779"/>
                  </a:lnTo>
                  <a:lnTo>
                    <a:pt x="10314" y="4551"/>
                  </a:lnTo>
                  <a:lnTo>
                    <a:pt x="10314" y="4314"/>
                  </a:lnTo>
                  <a:lnTo>
                    <a:pt x="10286" y="4086"/>
                  </a:lnTo>
                  <a:lnTo>
                    <a:pt x="10259" y="3858"/>
                  </a:lnTo>
                  <a:lnTo>
                    <a:pt x="10213" y="3630"/>
                  </a:lnTo>
                  <a:lnTo>
                    <a:pt x="10159" y="3411"/>
                  </a:lnTo>
                  <a:lnTo>
                    <a:pt x="10086" y="3192"/>
                  </a:lnTo>
                  <a:lnTo>
                    <a:pt x="10004" y="2983"/>
                  </a:lnTo>
                  <a:lnTo>
                    <a:pt x="9913" y="2773"/>
                  </a:lnTo>
                  <a:lnTo>
                    <a:pt x="9812" y="2572"/>
                  </a:lnTo>
                  <a:lnTo>
                    <a:pt x="9694" y="2381"/>
                  </a:lnTo>
                  <a:lnTo>
                    <a:pt x="9575" y="2189"/>
                  </a:lnTo>
                  <a:lnTo>
                    <a:pt x="9438" y="2007"/>
                  </a:lnTo>
                  <a:lnTo>
                    <a:pt x="9292" y="1825"/>
                  </a:lnTo>
                  <a:lnTo>
                    <a:pt x="9137" y="1651"/>
                  </a:lnTo>
                  <a:lnTo>
                    <a:pt x="8973" y="1487"/>
                  </a:lnTo>
                  <a:lnTo>
                    <a:pt x="8809" y="1332"/>
                  </a:lnTo>
                  <a:lnTo>
                    <a:pt x="8627" y="1177"/>
                  </a:lnTo>
                  <a:lnTo>
                    <a:pt x="8444" y="1031"/>
                  </a:lnTo>
                  <a:lnTo>
                    <a:pt x="8244" y="904"/>
                  </a:lnTo>
                  <a:lnTo>
                    <a:pt x="8043" y="776"/>
                  </a:lnTo>
                  <a:lnTo>
                    <a:pt x="7833" y="657"/>
                  </a:lnTo>
                  <a:lnTo>
                    <a:pt x="7615" y="548"/>
                  </a:lnTo>
                  <a:lnTo>
                    <a:pt x="7396" y="448"/>
                  </a:lnTo>
                  <a:lnTo>
                    <a:pt x="7168" y="356"/>
                  </a:lnTo>
                  <a:lnTo>
                    <a:pt x="6931" y="274"/>
                  </a:lnTo>
                  <a:lnTo>
                    <a:pt x="6694" y="201"/>
                  </a:lnTo>
                  <a:lnTo>
                    <a:pt x="6447" y="138"/>
                  </a:lnTo>
                  <a:lnTo>
                    <a:pt x="6201" y="92"/>
                  </a:lnTo>
                  <a:lnTo>
                    <a:pt x="5946" y="46"/>
                  </a:lnTo>
                  <a:lnTo>
                    <a:pt x="5691" y="19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419AB0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4270925" y="1552075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N°2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3D620B-95F4-A5AD-A82B-F2C27B8FE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Nicolás Contreras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1811425" y="1249938"/>
            <a:ext cx="2061000" cy="680664"/>
            <a:chOff x="5189025" y="1073600"/>
            <a:chExt cx="2061000" cy="680664"/>
          </a:xfrm>
        </p:grpSpPr>
        <p:sp>
          <p:nvSpPr>
            <p:cNvPr id="599" name="Google Shape;599;p25"/>
            <p:cNvSpPr txBox="1"/>
            <p:nvPr/>
          </p:nvSpPr>
          <p:spPr>
            <a:xfrm>
              <a:off x="5189025" y="1073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Modelo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5189025" y="13555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 modelo tiene buena capacidad predictiva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1" name="Google Shape;601;p25"/>
          <p:cNvSpPr/>
          <p:nvPr/>
        </p:nvSpPr>
        <p:spPr>
          <a:xfrm>
            <a:off x="4267600" y="1007575"/>
            <a:ext cx="1165500" cy="1165500"/>
          </a:xfrm>
          <a:prstGeom prst="ellipse">
            <a:avLst/>
          </a:prstGeom>
          <a:solidFill>
            <a:srgbClr val="419AB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25"/>
          <p:cNvGrpSpPr/>
          <p:nvPr/>
        </p:nvGrpSpPr>
        <p:grpSpPr>
          <a:xfrm>
            <a:off x="1632256" y="2185833"/>
            <a:ext cx="2093824" cy="958805"/>
            <a:chOff x="5156201" y="2034175"/>
            <a:chExt cx="2093824" cy="958805"/>
          </a:xfrm>
        </p:grpSpPr>
        <p:sp>
          <p:nvSpPr>
            <p:cNvPr id="603" name="Google Shape;603;p25"/>
            <p:cNvSpPr txBox="1"/>
            <p:nvPr/>
          </p:nvSpPr>
          <p:spPr>
            <a:xfrm>
              <a:off x="5189025" y="20341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Factor más relacionado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5156201" y="258948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edad se relaciona en gran medida con los derrames cerebrales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5" name="Google Shape;605;p25"/>
          <p:cNvSpPr/>
          <p:nvPr/>
        </p:nvSpPr>
        <p:spPr>
          <a:xfrm>
            <a:off x="4267600" y="2287074"/>
            <a:ext cx="1165500" cy="1165500"/>
          </a:xfrm>
          <a:prstGeom prst="ellipse">
            <a:avLst/>
          </a:prstGeom>
          <a:solidFill>
            <a:srgbClr val="366D8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25"/>
          <p:cNvGrpSpPr/>
          <p:nvPr/>
        </p:nvGrpSpPr>
        <p:grpSpPr>
          <a:xfrm>
            <a:off x="1811425" y="3808980"/>
            <a:ext cx="2061000" cy="680665"/>
            <a:chOff x="6625800" y="3719725"/>
            <a:chExt cx="2061000" cy="680665"/>
          </a:xfrm>
        </p:grpSpPr>
        <p:sp>
          <p:nvSpPr>
            <p:cNvPr id="607" name="Google Shape;607;p25"/>
            <p:cNvSpPr txBox="1"/>
            <p:nvPr/>
          </p:nvSpPr>
          <p:spPr>
            <a:xfrm>
              <a:off x="6625800" y="37197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Estado del arte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6625800" y="4001690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Según la literatura el estilo de vida es fundamental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5"/>
          <p:cNvSpPr/>
          <p:nvPr/>
        </p:nvSpPr>
        <p:spPr>
          <a:xfrm>
            <a:off x="4267600" y="3566573"/>
            <a:ext cx="1165500" cy="1165500"/>
          </a:xfrm>
          <a:prstGeom prst="ellipse">
            <a:avLst/>
          </a:prstGeom>
          <a:solidFill>
            <a:srgbClr val="61C5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017794" y="2542202"/>
            <a:ext cx="1569" cy="9004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4493112" y="2460915"/>
            <a:ext cx="746145" cy="817769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4552161" y="1133968"/>
            <a:ext cx="596388" cy="912612"/>
            <a:chOff x="5403486" y="1078668"/>
            <a:chExt cx="596388" cy="912612"/>
          </a:xfrm>
        </p:grpSpPr>
        <p:sp>
          <p:nvSpPr>
            <p:cNvPr id="613" name="Google Shape;613;p25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25"/>
          <p:cNvSpPr/>
          <p:nvPr/>
        </p:nvSpPr>
        <p:spPr>
          <a:xfrm>
            <a:off x="4493074" y="3754441"/>
            <a:ext cx="746204" cy="789743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35538" y="1249976"/>
            <a:ext cx="680700" cy="68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735538" y="2529476"/>
            <a:ext cx="680700" cy="680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735538" y="3808976"/>
            <a:ext cx="680700" cy="680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7014950" y="2173075"/>
            <a:ext cx="1393500" cy="1393500"/>
            <a:chOff x="7014950" y="2173075"/>
            <a:chExt cx="1393500" cy="1393500"/>
          </a:xfrm>
        </p:grpSpPr>
        <p:sp>
          <p:nvSpPr>
            <p:cNvPr id="626" name="Google Shape;626;p25"/>
            <p:cNvSpPr/>
            <p:nvPr/>
          </p:nvSpPr>
          <p:spPr>
            <a:xfrm>
              <a:off x="7014950" y="2173075"/>
              <a:ext cx="1393500" cy="13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7219327" y="2384306"/>
              <a:ext cx="476863" cy="97102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7727210" y="2384306"/>
              <a:ext cx="476863" cy="97102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209885" y="2374865"/>
              <a:ext cx="495748" cy="989908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7260586" y="2486343"/>
              <a:ext cx="348087" cy="306827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557968" y="2479122"/>
              <a:ext cx="63714" cy="94103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259872" y="2686766"/>
              <a:ext cx="223594" cy="163530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425543" y="2782930"/>
              <a:ext cx="210582" cy="135442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466802" y="3055001"/>
              <a:ext cx="238114" cy="246049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424829" y="3138233"/>
              <a:ext cx="94103" cy="116558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278677" y="2933446"/>
              <a:ext cx="165038" cy="165038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7547098" y="2968199"/>
              <a:ext cx="94817" cy="95531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343739" y="2513796"/>
              <a:ext cx="75378" cy="116558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573123" y="3210515"/>
              <a:ext cx="44909" cy="15131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592642" y="2460239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384998" y="2610754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516709" y="2769204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608590" y="2850214"/>
              <a:ext cx="38403" cy="39196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454504" y="2666454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424115" y="2923290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455218" y="3060079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496397" y="3128077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7563681" y="3200438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7618667" y="2958043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718561" y="2374865"/>
              <a:ext cx="494954" cy="989908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7814806" y="2486343"/>
              <a:ext cx="348087" cy="306827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802507" y="2479122"/>
              <a:ext cx="63000" cy="94103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940646" y="2686766"/>
              <a:ext cx="222959" cy="163530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7787273" y="2782930"/>
              <a:ext cx="210661" cy="135442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7718561" y="3055001"/>
              <a:ext cx="238828" cy="246049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7904465" y="3138233"/>
              <a:ext cx="94183" cy="116558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7979762" y="2933446"/>
              <a:ext cx="165038" cy="165038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7781481" y="2968199"/>
              <a:ext cx="95611" cy="95531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004359" y="2513796"/>
              <a:ext cx="75298" cy="116558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7806078" y="3210515"/>
              <a:ext cx="44195" cy="15131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792351" y="2460239"/>
              <a:ext cx="38403" cy="39196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7999281" y="2610754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867570" y="2769204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776403" y="2850214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7929775" y="2666454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7960164" y="2923290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7929061" y="3060079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887882" y="3128077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820598" y="3200438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765612" y="2958043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1" name="Google Shape;671;p25"/>
          <p:cNvCxnSpPr>
            <a:stCxn id="626" idx="2"/>
            <a:endCxn id="605" idx="6"/>
          </p:cNvCxnSpPr>
          <p:nvPr/>
        </p:nvCxnSpPr>
        <p:spPr>
          <a:xfrm rot="10800000">
            <a:off x="5433050" y="2869825"/>
            <a:ext cx="158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2" name="Google Shape;672;p25"/>
          <p:cNvCxnSpPr>
            <a:stCxn id="601" idx="6"/>
            <a:endCxn id="626" idx="0"/>
          </p:cNvCxnSpPr>
          <p:nvPr/>
        </p:nvCxnSpPr>
        <p:spPr>
          <a:xfrm>
            <a:off x="5433100" y="1590325"/>
            <a:ext cx="2278500" cy="582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25"/>
          <p:cNvCxnSpPr>
            <a:stCxn id="609" idx="6"/>
            <a:endCxn id="626" idx="4"/>
          </p:cNvCxnSpPr>
          <p:nvPr/>
        </p:nvCxnSpPr>
        <p:spPr>
          <a:xfrm rot="10800000" flipH="1">
            <a:off x="5433100" y="3566723"/>
            <a:ext cx="2278500" cy="58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166" name="Google Shape;1166;p37"/>
          <p:cNvSpPr/>
          <p:nvPr/>
        </p:nvSpPr>
        <p:spPr>
          <a:xfrm>
            <a:off x="1063425" y="1088798"/>
            <a:ext cx="1889400" cy="1888800"/>
          </a:xfrm>
          <a:prstGeom prst="ellipse">
            <a:avLst/>
          </a:prstGeom>
          <a:solidFill>
            <a:srgbClr val="8DA4BA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7" name="Google Shape;1167;p37"/>
          <p:cNvSpPr/>
          <p:nvPr/>
        </p:nvSpPr>
        <p:spPr>
          <a:xfrm>
            <a:off x="1063470" y="1088798"/>
            <a:ext cx="1889400" cy="1888800"/>
          </a:xfrm>
          <a:prstGeom prst="pie">
            <a:avLst>
              <a:gd name="adj1" fmla="val 16261269"/>
              <a:gd name="adj2" fmla="val 10769736"/>
            </a:avLst>
          </a:prstGeom>
          <a:solidFill>
            <a:srgbClr val="8DA4BA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7"/>
          <p:cNvSpPr/>
          <p:nvPr/>
        </p:nvSpPr>
        <p:spPr>
          <a:xfrm>
            <a:off x="1457736" y="1483626"/>
            <a:ext cx="1099500" cy="10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7"/>
          <p:cNvSpPr/>
          <p:nvPr/>
        </p:nvSpPr>
        <p:spPr>
          <a:xfrm>
            <a:off x="3620637" y="1088775"/>
            <a:ext cx="1889400" cy="1889100"/>
          </a:xfrm>
          <a:prstGeom prst="ellipse">
            <a:avLst/>
          </a:prstGeom>
          <a:solidFill>
            <a:srgbClr val="419AB0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7"/>
          <p:cNvSpPr/>
          <p:nvPr/>
        </p:nvSpPr>
        <p:spPr>
          <a:xfrm>
            <a:off x="3620657" y="1088775"/>
            <a:ext cx="1889400" cy="1889100"/>
          </a:xfrm>
          <a:prstGeom prst="pie">
            <a:avLst>
              <a:gd name="adj1" fmla="val 16261269"/>
              <a:gd name="adj2" fmla="val 34407"/>
            </a:avLst>
          </a:prstGeom>
          <a:solidFill>
            <a:srgbClr val="419AB0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4014899" y="1483551"/>
            <a:ext cx="1099500" cy="109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6177005" y="1088798"/>
            <a:ext cx="1889400" cy="1888800"/>
          </a:xfrm>
          <a:prstGeom prst="ellipse">
            <a:avLst/>
          </a:prstGeom>
          <a:solidFill>
            <a:srgbClr val="2F809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/>
          <p:nvPr/>
        </p:nvSpPr>
        <p:spPr>
          <a:xfrm>
            <a:off x="6177025" y="1088798"/>
            <a:ext cx="1889400" cy="1888800"/>
          </a:xfrm>
          <a:prstGeom prst="pie">
            <a:avLst>
              <a:gd name="adj1" fmla="val 16261269"/>
              <a:gd name="adj2" fmla="val 4186255"/>
            </a:avLst>
          </a:prstGeom>
          <a:solidFill>
            <a:srgbClr val="2F809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7"/>
          <p:cNvSpPr/>
          <p:nvPr/>
        </p:nvSpPr>
        <p:spPr>
          <a:xfrm>
            <a:off x="6571326" y="1483626"/>
            <a:ext cx="1099200" cy="109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7" name="Google Shape;1177;p37"/>
          <p:cNvGrpSpPr/>
          <p:nvPr/>
        </p:nvGrpSpPr>
        <p:grpSpPr>
          <a:xfrm>
            <a:off x="1043064" y="3907463"/>
            <a:ext cx="1970646" cy="824600"/>
            <a:chOff x="361025" y="3907475"/>
            <a:chExt cx="2016625" cy="824600"/>
          </a:xfrm>
        </p:grpSpPr>
        <p:sp>
          <p:nvSpPr>
            <p:cNvPr id="1178" name="Google Shape;1178;p37"/>
            <p:cNvSpPr txBox="1"/>
            <p:nvPr/>
          </p:nvSpPr>
          <p:spPr>
            <a:xfrm>
              <a:off x="361025" y="3907475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Limitaciones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9" name="Google Shape;1179;p37"/>
            <p:cNvSpPr txBox="1"/>
            <p:nvPr/>
          </p:nvSpPr>
          <p:spPr>
            <a:xfrm>
              <a:off x="361050" y="4249075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El modelo no es perfecto (edad,etnia,raza)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2" name="Google Shape;1182;p37"/>
          <p:cNvGrpSpPr/>
          <p:nvPr/>
        </p:nvGrpSpPr>
        <p:grpSpPr>
          <a:xfrm>
            <a:off x="3579339" y="3868318"/>
            <a:ext cx="1977988" cy="1030641"/>
            <a:chOff x="2503675" y="3907475"/>
            <a:chExt cx="2024137" cy="1030641"/>
          </a:xfrm>
        </p:grpSpPr>
        <p:sp>
          <p:nvSpPr>
            <p:cNvPr id="1183" name="Google Shape;1183;p37"/>
            <p:cNvSpPr txBox="1"/>
            <p:nvPr/>
          </p:nvSpPr>
          <p:spPr>
            <a:xfrm>
              <a:off x="2503675" y="3907475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Capaz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4" name="Google Shape;1184;p37"/>
            <p:cNvSpPr txBox="1"/>
            <p:nvPr/>
          </p:nvSpPr>
          <p:spPr>
            <a:xfrm>
              <a:off x="2511212" y="4455116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Dentro de sus limitaciones es capaz de poder predecir un derrame cerebral con buenos índices ROC y AUC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37"/>
          <p:cNvGrpSpPr/>
          <p:nvPr/>
        </p:nvGrpSpPr>
        <p:grpSpPr>
          <a:xfrm>
            <a:off x="6130319" y="3907463"/>
            <a:ext cx="1970622" cy="824600"/>
            <a:chOff x="4635012" y="3907475"/>
            <a:chExt cx="2016600" cy="824600"/>
          </a:xfrm>
        </p:grpSpPr>
        <p:sp>
          <p:nvSpPr>
            <p:cNvPr id="1188" name="Google Shape;1188;p37"/>
            <p:cNvSpPr txBox="1"/>
            <p:nvPr/>
          </p:nvSpPr>
          <p:spPr>
            <a:xfrm>
              <a:off x="4635012" y="3907475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Perfectible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9" name="Google Shape;1189;p37"/>
            <p:cNvSpPr txBox="1"/>
            <p:nvPr/>
          </p:nvSpPr>
          <p:spPr>
            <a:xfrm>
              <a:off x="4635013" y="4249075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Reemplazar e integrar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0" name="Google Shape;1190;p37"/>
          <p:cNvSpPr/>
          <p:nvPr/>
        </p:nvSpPr>
        <p:spPr>
          <a:xfrm>
            <a:off x="4191799" y="1624401"/>
            <a:ext cx="746145" cy="817769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6763999" y="1638414"/>
            <a:ext cx="746204" cy="789743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7"/>
          <p:cNvSpPr/>
          <p:nvPr/>
        </p:nvSpPr>
        <p:spPr>
          <a:xfrm rot="-1809306">
            <a:off x="1681904" y="1620250"/>
            <a:ext cx="651447" cy="826069"/>
          </a:xfrm>
          <a:custGeom>
            <a:avLst/>
            <a:gdLst/>
            <a:ahLst/>
            <a:cxnLst/>
            <a:rect l="l" t="t" r="r" b="b"/>
            <a:pathLst>
              <a:path w="60406" h="76598" extrusionOk="0">
                <a:moveTo>
                  <a:pt x="34032" y="36766"/>
                </a:moveTo>
                <a:lnTo>
                  <a:pt x="34264" y="36776"/>
                </a:lnTo>
                <a:lnTo>
                  <a:pt x="34495" y="36806"/>
                </a:lnTo>
                <a:lnTo>
                  <a:pt x="34716" y="36857"/>
                </a:lnTo>
                <a:lnTo>
                  <a:pt x="34927" y="36917"/>
                </a:lnTo>
                <a:lnTo>
                  <a:pt x="35128" y="37007"/>
                </a:lnTo>
                <a:lnTo>
                  <a:pt x="35319" y="37098"/>
                </a:lnTo>
                <a:lnTo>
                  <a:pt x="35490" y="37218"/>
                </a:lnTo>
                <a:lnTo>
                  <a:pt x="35661" y="37339"/>
                </a:lnTo>
                <a:lnTo>
                  <a:pt x="35801" y="37480"/>
                </a:lnTo>
                <a:lnTo>
                  <a:pt x="35942" y="37631"/>
                </a:lnTo>
                <a:lnTo>
                  <a:pt x="36053" y="37801"/>
                </a:lnTo>
                <a:lnTo>
                  <a:pt x="36153" y="37972"/>
                </a:lnTo>
                <a:lnTo>
                  <a:pt x="36224" y="38153"/>
                </a:lnTo>
                <a:lnTo>
                  <a:pt x="36284" y="38334"/>
                </a:lnTo>
                <a:lnTo>
                  <a:pt x="36314" y="38535"/>
                </a:lnTo>
                <a:lnTo>
                  <a:pt x="36334" y="38736"/>
                </a:lnTo>
                <a:lnTo>
                  <a:pt x="36314" y="38937"/>
                </a:lnTo>
                <a:lnTo>
                  <a:pt x="36284" y="39128"/>
                </a:lnTo>
                <a:lnTo>
                  <a:pt x="36224" y="39319"/>
                </a:lnTo>
                <a:lnTo>
                  <a:pt x="36153" y="39500"/>
                </a:lnTo>
                <a:lnTo>
                  <a:pt x="36053" y="39671"/>
                </a:lnTo>
                <a:lnTo>
                  <a:pt x="35942" y="39832"/>
                </a:lnTo>
                <a:lnTo>
                  <a:pt x="35801" y="39992"/>
                </a:lnTo>
                <a:lnTo>
                  <a:pt x="35661" y="40123"/>
                </a:lnTo>
                <a:lnTo>
                  <a:pt x="35490" y="40254"/>
                </a:lnTo>
                <a:lnTo>
                  <a:pt x="35319" y="40364"/>
                </a:lnTo>
                <a:lnTo>
                  <a:pt x="35128" y="40465"/>
                </a:lnTo>
                <a:lnTo>
                  <a:pt x="34927" y="40545"/>
                </a:lnTo>
                <a:lnTo>
                  <a:pt x="34716" y="40616"/>
                </a:lnTo>
                <a:lnTo>
                  <a:pt x="34495" y="40666"/>
                </a:lnTo>
                <a:lnTo>
                  <a:pt x="34264" y="40696"/>
                </a:lnTo>
                <a:lnTo>
                  <a:pt x="34032" y="40706"/>
                </a:lnTo>
                <a:lnTo>
                  <a:pt x="33801" y="40696"/>
                </a:lnTo>
                <a:lnTo>
                  <a:pt x="33570" y="40666"/>
                </a:lnTo>
                <a:lnTo>
                  <a:pt x="33349" y="40616"/>
                </a:lnTo>
                <a:lnTo>
                  <a:pt x="33138" y="40545"/>
                </a:lnTo>
                <a:lnTo>
                  <a:pt x="32937" y="40465"/>
                </a:lnTo>
                <a:lnTo>
                  <a:pt x="32746" y="40364"/>
                </a:lnTo>
                <a:lnTo>
                  <a:pt x="32575" y="40254"/>
                </a:lnTo>
                <a:lnTo>
                  <a:pt x="32404" y="40123"/>
                </a:lnTo>
                <a:lnTo>
                  <a:pt x="32264" y="39992"/>
                </a:lnTo>
                <a:lnTo>
                  <a:pt x="32123" y="39832"/>
                </a:lnTo>
                <a:lnTo>
                  <a:pt x="32012" y="39671"/>
                </a:lnTo>
                <a:lnTo>
                  <a:pt x="31912" y="39500"/>
                </a:lnTo>
                <a:lnTo>
                  <a:pt x="31841" y="39319"/>
                </a:lnTo>
                <a:lnTo>
                  <a:pt x="31781" y="39128"/>
                </a:lnTo>
                <a:lnTo>
                  <a:pt x="31751" y="38937"/>
                </a:lnTo>
                <a:lnTo>
                  <a:pt x="31731" y="38736"/>
                </a:lnTo>
                <a:lnTo>
                  <a:pt x="31751" y="38535"/>
                </a:lnTo>
                <a:lnTo>
                  <a:pt x="31781" y="38334"/>
                </a:lnTo>
                <a:lnTo>
                  <a:pt x="31841" y="38153"/>
                </a:lnTo>
                <a:lnTo>
                  <a:pt x="31912" y="37972"/>
                </a:lnTo>
                <a:lnTo>
                  <a:pt x="32012" y="37801"/>
                </a:lnTo>
                <a:lnTo>
                  <a:pt x="32123" y="37631"/>
                </a:lnTo>
                <a:lnTo>
                  <a:pt x="32264" y="37480"/>
                </a:lnTo>
                <a:lnTo>
                  <a:pt x="32404" y="37339"/>
                </a:lnTo>
                <a:lnTo>
                  <a:pt x="32575" y="37218"/>
                </a:lnTo>
                <a:lnTo>
                  <a:pt x="32746" y="37098"/>
                </a:lnTo>
                <a:lnTo>
                  <a:pt x="32937" y="37007"/>
                </a:lnTo>
                <a:lnTo>
                  <a:pt x="33138" y="36917"/>
                </a:lnTo>
                <a:lnTo>
                  <a:pt x="33349" y="36857"/>
                </a:lnTo>
                <a:lnTo>
                  <a:pt x="33570" y="36806"/>
                </a:lnTo>
                <a:lnTo>
                  <a:pt x="33801" y="36776"/>
                </a:lnTo>
                <a:lnTo>
                  <a:pt x="34032" y="36766"/>
                </a:lnTo>
                <a:close/>
                <a:moveTo>
                  <a:pt x="34143" y="0"/>
                </a:moveTo>
                <a:lnTo>
                  <a:pt x="31731" y="5036"/>
                </a:lnTo>
                <a:lnTo>
                  <a:pt x="29108" y="3719"/>
                </a:lnTo>
                <a:lnTo>
                  <a:pt x="29108" y="3719"/>
                </a:lnTo>
                <a:lnTo>
                  <a:pt x="33731" y="15478"/>
                </a:lnTo>
                <a:lnTo>
                  <a:pt x="33600" y="16001"/>
                </a:lnTo>
                <a:lnTo>
                  <a:pt x="33470" y="16574"/>
                </a:lnTo>
                <a:lnTo>
                  <a:pt x="33339" y="17177"/>
                </a:lnTo>
                <a:lnTo>
                  <a:pt x="33218" y="17820"/>
                </a:lnTo>
                <a:lnTo>
                  <a:pt x="33088" y="18504"/>
                </a:lnTo>
                <a:lnTo>
                  <a:pt x="32957" y="19237"/>
                </a:lnTo>
                <a:lnTo>
                  <a:pt x="32826" y="20021"/>
                </a:lnTo>
                <a:lnTo>
                  <a:pt x="32696" y="20866"/>
                </a:lnTo>
                <a:lnTo>
                  <a:pt x="32424" y="22705"/>
                </a:lnTo>
                <a:lnTo>
                  <a:pt x="32143" y="24786"/>
                </a:lnTo>
                <a:lnTo>
                  <a:pt x="31841" y="27127"/>
                </a:lnTo>
                <a:lnTo>
                  <a:pt x="31520" y="29761"/>
                </a:lnTo>
                <a:lnTo>
                  <a:pt x="31409" y="30746"/>
                </a:lnTo>
                <a:lnTo>
                  <a:pt x="31319" y="31701"/>
                </a:lnTo>
                <a:lnTo>
                  <a:pt x="31258" y="32625"/>
                </a:lnTo>
                <a:lnTo>
                  <a:pt x="31218" y="33510"/>
                </a:lnTo>
                <a:lnTo>
                  <a:pt x="28886" y="34354"/>
                </a:lnTo>
                <a:lnTo>
                  <a:pt x="25168" y="33701"/>
                </a:lnTo>
                <a:lnTo>
                  <a:pt x="29108" y="40706"/>
                </a:lnTo>
                <a:lnTo>
                  <a:pt x="26042" y="41580"/>
                </a:lnTo>
                <a:lnTo>
                  <a:pt x="22323" y="35238"/>
                </a:lnTo>
                <a:lnTo>
                  <a:pt x="23851" y="41802"/>
                </a:lnTo>
                <a:lnTo>
                  <a:pt x="23549" y="41832"/>
                </a:lnTo>
                <a:lnTo>
                  <a:pt x="23168" y="41862"/>
                </a:lnTo>
                <a:lnTo>
                  <a:pt x="22595" y="41882"/>
                </a:lnTo>
                <a:lnTo>
                  <a:pt x="21851" y="41892"/>
                </a:lnTo>
                <a:lnTo>
                  <a:pt x="20896" y="41892"/>
                </a:lnTo>
                <a:lnTo>
                  <a:pt x="20353" y="41882"/>
                </a:lnTo>
                <a:lnTo>
                  <a:pt x="19750" y="41862"/>
                </a:lnTo>
                <a:lnTo>
                  <a:pt x="19097" y="41832"/>
                </a:lnTo>
                <a:lnTo>
                  <a:pt x="18383" y="41802"/>
                </a:lnTo>
                <a:lnTo>
                  <a:pt x="18001" y="41771"/>
                </a:lnTo>
                <a:lnTo>
                  <a:pt x="17589" y="41711"/>
                </a:lnTo>
                <a:lnTo>
                  <a:pt x="17147" y="41641"/>
                </a:lnTo>
                <a:lnTo>
                  <a:pt x="16675" y="41550"/>
                </a:lnTo>
                <a:lnTo>
                  <a:pt x="16192" y="41440"/>
                </a:lnTo>
                <a:lnTo>
                  <a:pt x="15690" y="41309"/>
                </a:lnTo>
                <a:lnTo>
                  <a:pt x="15167" y="41178"/>
                </a:lnTo>
                <a:lnTo>
                  <a:pt x="14634" y="41028"/>
                </a:lnTo>
                <a:lnTo>
                  <a:pt x="14092" y="40857"/>
                </a:lnTo>
                <a:lnTo>
                  <a:pt x="13539" y="40686"/>
                </a:lnTo>
                <a:lnTo>
                  <a:pt x="12433" y="40314"/>
                </a:lnTo>
                <a:lnTo>
                  <a:pt x="11318" y="39932"/>
                </a:lnTo>
                <a:lnTo>
                  <a:pt x="10232" y="39530"/>
                </a:lnTo>
                <a:lnTo>
                  <a:pt x="9187" y="39128"/>
                </a:lnTo>
                <a:lnTo>
                  <a:pt x="8222" y="38746"/>
                </a:lnTo>
                <a:lnTo>
                  <a:pt x="7338" y="38394"/>
                </a:lnTo>
                <a:lnTo>
                  <a:pt x="6564" y="38073"/>
                </a:lnTo>
                <a:lnTo>
                  <a:pt x="5448" y="37600"/>
                </a:lnTo>
                <a:lnTo>
                  <a:pt x="5036" y="37419"/>
                </a:lnTo>
                <a:lnTo>
                  <a:pt x="9197" y="42897"/>
                </a:lnTo>
                <a:lnTo>
                  <a:pt x="0" y="43329"/>
                </a:lnTo>
                <a:lnTo>
                  <a:pt x="121" y="43400"/>
                </a:lnTo>
                <a:lnTo>
                  <a:pt x="473" y="43571"/>
                </a:lnTo>
                <a:lnTo>
                  <a:pt x="724" y="43691"/>
                </a:lnTo>
                <a:lnTo>
                  <a:pt x="1026" y="43832"/>
                </a:lnTo>
                <a:lnTo>
                  <a:pt x="1377" y="43973"/>
                </a:lnTo>
                <a:lnTo>
                  <a:pt x="1779" y="44123"/>
                </a:lnTo>
                <a:lnTo>
                  <a:pt x="2222" y="44274"/>
                </a:lnTo>
                <a:lnTo>
                  <a:pt x="2704" y="44435"/>
                </a:lnTo>
                <a:lnTo>
                  <a:pt x="3227" y="44576"/>
                </a:lnTo>
                <a:lnTo>
                  <a:pt x="3790" y="44716"/>
                </a:lnTo>
                <a:lnTo>
                  <a:pt x="4383" y="44837"/>
                </a:lnTo>
                <a:lnTo>
                  <a:pt x="4684" y="44897"/>
                </a:lnTo>
                <a:lnTo>
                  <a:pt x="5006" y="44948"/>
                </a:lnTo>
                <a:lnTo>
                  <a:pt x="5327" y="44988"/>
                </a:lnTo>
                <a:lnTo>
                  <a:pt x="5659" y="45028"/>
                </a:lnTo>
                <a:lnTo>
                  <a:pt x="6001" y="45058"/>
                </a:lnTo>
                <a:lnTo>
                  <a:pt x="6342" y="45078"/>
                </a:lnTo>
                <a:lnTo>
                  <a:pt x="6704" y="45098"/>
                </a:lnTo>
                <a:lnTo>
                  <a:pt x="7066" y="45098"/>
                </a:lnTo>
                <a:lnTo>
                  <a:pt x="7448" y="45088"/>
                </a:lnTo>
                <a:lnTo>
                  <a:pt x="7840" y="45058"/>
                </a:lnTo>
                <a:lnTo>
                  <a:pt x="8232" y="45028"/>
                </a:lnTo>
                <a:lnTo>
                  <a:pt x="8634" y="44978"/>
                </a:lnTo>
                <a:lnTo>
                  <a:pt x="9046" y="44927"/>
                </a:lnTo>
                <a:lnTo>
                  <a:pt x="9458" y="44867"/>
                </a:lnTo>
                <a:lnTo>
                  <a:pt x="9870" y="44797"/>
                </a:lnTo>
                <a:lnTo>
                  <a:pt x="10282" y="44726"/>
                </a:lnTo>
                <a:lnTo>
                  <a:pt x="11097" y="44556"/>
                </a:lnTo>
                <a:lnTo>
                  <a:pt x="11901" y="44375"/>
                </a:lnTo>
                <a:lnTo>
                  <a:pt x="12664" y="44184"/>
                </a:lnTo>
                <a:lnTo>
                  <a:pt x="13388" y="43983"/>
                </a:lnTo>
                <a:lnTo>
                  <a:pt x="14062" y="43792"/>
                </a:lnTo>
                <a:lnTo>
                  <a:pt x="14665" y="43611"/>
                </a:lnTo>
                <a:lnTo>
                  <a:pt x="15177" y="43450"/>
                </a:lnTo>
                <a:lnTo>
                  <a:pt x="15921" y="43209"/>
                </a:lnTo>
                <a:lnTo>
                  <a:pt x="16192" y="43108"/>
                </a:lnTo>
                <a:lnTo>
                  <a:pt x="24947" y="43993"/>
                </a:lnTo>
                <a:lnTo>
                  <a:pt x="19700" y="45953"/>
                </a:lnTo>
                <a:lnTo>
                  <a:pt x="19801" y="45993"/>
                </a:lnTo>
                <a:lnTo>
                  <a:pt x="20082" y="46083"/>
                </a:lnTo>
                <a:lnTo>
                  <a:pt x="20303" y="46144"/>
                </a:lnTo>
                <a:lnTo>
                  <a:pt x="20554" y="46204"/>
                </a:lnTo>
                <a:lnTo>
                  <a:pt x="20846" y="46254"/>
                </a:lnTo>
                <a:lnTo>
                  <a:pt x="21177" y="46314"/>
                </a:lnTo>
                <a:lnTo>
                  <a:pt x="21539" y="46365"/>
                </a:lnTo>
                <a:lnTo>
                  <a:pt x="21941" y="46395"/>
                </a:lnTo>
                <a:lnTo>
                  <a:pt x="22374" y="46415"/>
                </a:lnTo>
                <a:lnTo>
                  <a:pt x="22836" y="46415"/>
                </a:lnTo>
                <a:lnTo>
                  <a:pt x="23328" y="46405"/>
                </a:lnTo>
                <a:lnTo>
                  <a:pt x="23580" y="46385"/>
                </a:lnTo>
                <a:lnTo>
                  <a:pt x="23841" y="46355"/>
                </a:lnTo>
                <a:lnTo>
                  <a:pt x="24112" y="46324"/>
                </a:lnTo>
                <a:lnTo>
                  <a:pt x="24384" y="46284"/>
                </a:lnTo>
                <a:lnTo>
                  <a:pt x="24665" y="46234"/>
                </a:lnTo>
                <a:lnTo>
                  <a:pt x="24947" y="46174"/>
                </a:lnTo>
                <a:lnTo>
                  <a:pt x="25228" y="46103"/>
                </a:lnTo>
                <a:lnTo>
                  <a:pt x="25499" y="46023"/>
                </a:lnTo>
                <a:lnTo>
                  <a:pt x="25761" y="45933"/>
                </a:lnTo>
                <a:lnTo>
                  <a:pt x="26012" y="45832"/>
                </a:lnTo>
                <a:lnTo>
                  <a:pt x="26243" y="45711"/>
                </a:lnTo>
                <a:lnTo>
                  <a:pt x="26474" y="45591"/>
                </a:lnTo>
                <a:lnTo>
                  <a:pt x="26685" y="45460"/>
                </a:lnTo>
                <a:lnTo>
                  <a:pt x="26896" y="45319"/>
                </a:lnTo>
                <a:lnTo>
                  <a:pt x="27087" y="45169"/>
                </a:lnTo>
                <a:lnTo>
                  <a:pt x="27268" y="45018"/>
                </a:lnTo>
                <a:lnTo>
                  <a:pt x="27449" y="44867"/>
                </a:lnTo>
                <a:lnTo>
                  <a:pt x="27610" y="44706"/>
                </a:lnTo>
                <a:lnTo>
                  <a:pt x="27771" y="44556"/>
                </a:lnTo>
                <a:lnTo>
                  <a:pt x="27912" y="44395"/>
                </a:lnTo>
                <a:lnTo>
                  <a:pt x="28052" y="44234"/>
                </a:lnTo>
                <a:lnTo>
                  <a:pt x="28173" y="44073"/>
                </a:lnTo>
                <a:lnTo>
                  <a:pt x="28404" y="43762"/>
                </a:lnTo>
                <a:lnTo>
                  <a:pt x="28605" y="43460"/>
                </a:lnTo>
                <a:lnTo>
                  <a:pt x="28756" y="43189"/>
                </a:lnTo>
                <a:lnTo>
                  <a:pt x="28886" y="42947"/>
                </a:lnTo>
                <a:lnTo>
                  <a:pt x="28987" y="42746"/>
                </a:lnTo>
                <a:lnTo>
                  <a:pt x="29057" y="42586"/>
                </a:lnTo>
                <a:lnTo>
                  <a:pt x="29108" y="42455"/>
                </a:lnTo>
                <a:lnTo>
                  <a:pt x="33269" y="45078"/>
                </a:lnTo>
                <a:lnTo>
                  <a:pt x="33319" y="45078"/>
                </a:lnTo>
                <a:lnTo>
                  <a:pt x="33580" y="45601"/>
                </a:lnTo>
                <a:lnTo>
                  <a:pt x="33841" y="46103"/>
                </a:lnTo>
                <a:lnTo>
                  <a:pt x="34113" y="46576"/>
                </a:lnTo>
                <a:lnTo>
                  <a:pt x="34384" y="47028"/>
                </a:lnTo>
                <a:lnTo>
                  <a:pt x="34656" y="47460"/>
                </a:lnTo>
                <a:lnTo>
                  <a:pt x="34917" y="47882"/>
                </a:lnTo>
                <a:lnTo>
                  <a:pt x="35440" y="48666"/>
                </a:lnTo>
                <a:lnTo>
                  <a:pt x="35912" y="49400"/>
                </a:lnTo>
                <a:lnTo>
                  <a:pt x="36133" y="49752"/>
                </a:lnTo>
                <a:lnTo>
                  <a:pt x="36344" y="50094"/>
                </a:lnTo>
                <a:lnTo>
                  <a:pt x="36535" y="50435"/>
                </a:lnTo>
                <a:lnTo>
                  <a:pt x="36706" y="50767"/>
                </a:lnTo>
                <a:lnTo>
                  <a:pt x="36857" y="51099"/>
                </a:lnTo>
                <a:lnTo>
                  <a:pt x="36987" y="51430"/>
                </a:lnTo>
                <a:lnTo>
                  <a:pt x="37038" y="51581"/>
                </a:lnTo>
                <a:lnTo>
                  <a:pt x="37078" y="51762"/>
                </a:lnTo>
                <a:lnTo>
                  <a:pt x="37128" y="51953"/>
                </a:lnTo>
                <a:lnTo>
                  <a:pt x="37168" y="52154"/>
                </a:lnTo>
                <a:lnTo>
                  <a:pt x="37229" y="52616"/>
                </a:lnTo>
                <a:lnTo>
                  <a:pt x="37289" y="53149"/>
                </a:lnTo>
                <a:lnTo>
                  <a:pt x="37329" y="53722"/>
                </a:lnTo>
                <a:lnTo>
                  <a:pt x="37359" y="54355"/>
                </a:lnTo>
                <a:lnTo>
                  <a:pt x="37369" y="55039"/>
                </a:lnTo>
                <a:lnTo>
                  <a:pt x="37379" y="55762"/>
                </a:lnTo>
                <a:lnTo>
                  <a:pt x="37269" y="55672"/>
                </a:lnTo>
                <a:lnTo>
                  <a:pt x="37098" y="55531"/>
                </a:lnTo>
                <a:lnTo>
                  <a:pt x="36857" y="55370"/>
                </a:lnTo>
                <a:lnTo>
                  <a:pt x="36716" y="55290"/>
                </a:lnTo>
                <a:lnTo>
                  <a:pt x="36565" y="55199"/>
                </a:lnTo>
                <a:lnTo>
                  <a:pt x="36394" y="55109"/>
                </a:lnTo>
                <a:lnTo>
                  <a:pt x="36213" y="55018"/>
                </a:lnTo>
                <a:lnTo>
                  <a:pt x="36012" y="54938"/>
                </a:lnTo>
                <a:lnTo>
                  <a:pt x="35801" y="54858"/>
                </a:lnTo>
                <a:lnTo>
                  <a:pt x="35570" y="54777"/>
                </a:lnTo>
                <a:lnTo>
                  <a:pt x="35339" y="54707"/>
                </a:lnTo>
                <a:lnTo>
                  <a:pt x="35078" y="54647"/>
                </a:lnTo>
                <a:lnTo>
                  <a:pt x="34816" y="54596"/>
                </a:lnTo>
                <a:lnTo>
                  <a:pt x="34535" y="54556"/>
                </a:lnTo>
                <a:lnTo>
                  <a:pt x="34244" y="54536"/>
                </a:lnTo>
                <a:lnTo>
                  <a:pt x="33932" y="54526"/>
                </a:lnTo>
                <a:lnTo>
                  <a:pt x="33620" y="54526"/>
                </a:lnTo>
                <a:lnTo>
                  <a:pt x="33289" y="54556"/>
                </a:lnTo>
                <a:lnTo>
                  <a:pt x="32947" y="54596"/>
                </a:lnTo>
                <a:lnTo>
                  <a:pt x="32585" y="54667"/>
                </a:lnTo>
                <a:lnTo>
                  <a:pt x="32223" y="54757"/>
                </a:lnTo>
                <a:lnTo>
                  <a:pt x="31841" y="54868"/>
                </a:lnTo>
                <a:lnTo>
                  <a:pt x="31449" y="55008"/>
                </a:lnTo>
                <a:lnTo>
                  <a:pt x="31057" y="55169"/>
                </a:lnTo>
                <a:lnTo>
                  <a:pt x="30645" y="55360"/>
                </a:lnTo>
                <a:lnTo>
                  <a:pt x="30223" y="55591"/>
                </a:lnTo>
                <a:lnTo>
                  <a:pt x="29791" y="55843"/>
                </a:lnTo>
                <a:lnTo>
                  <a:pt x="29339" y="56134"/>
                </a:lnTo>
                <a:lnTo>
                  <a:pt x="28886" y="56466"/>
                </a:lnTo>
                <a:lnTo>
                  <a:pt x="28414" y="56828"/>
                </a:lnTo>
                <a:lnTo>
                  <a:pt x="27992" y="57169"/>
                </a:lnTo>
                <a:lnTo>
                  <a:pt x="27600" y="57511"/>
                </a:lnTo>
                <a:lnTo>
                  <a:pt x="27248" y="57833"/>
                </a:lnTo>
                <a:lnTo>
                  <a:pt x="26937" y="58144"/>
                </a:lnTo>
                <a:lnTo>
                  <a:pt x="26645" y="58436"/>
                </a:lnTo>
                <a:lnTo>
                  <a:pt x="26394" y="58727"/>
                </a:lnTo>
                <a:lnTo>
                  <a:pt x="26163" y="58999"/>
                </a:lnTo>
                <a:lnTo>
                  <a:pt x="25962" y="59270"/>
                </a:lnTo>
                <a:lnTo>
                  <a:pt x="25771" y="59521"/>
                </a:lnTo>
                <a:lnTo>
                  <a:pt x="25610" y="59773"/>
                </a:lnTo>
                <a:lnTo>
                  <a:pt x="25459" y="60004"/>
                </a:lnTo>
                <a:lnTo>
                  <a:pt x="25198" y="60456"/>
                </a:lnTo>
                <a:lnTo>
                  <a:pt x="24977" y="60868"/>
                </a:lnTo>
                <a:lnTo>
                  <a:pt x="24766" y="61250"/>
                </a:lnTo>
                <a:lnTo>
                  <a:pt x="24655" y="61441"/>
                </a:lnTo>
                <a:lnTo>
                  <a:pt x="24544" y="61612"/>
                </a:lnTo>
                <a:lnTo>
                  <a:pt x="24424" y="61793"/>
                </a:lnTo>
                <a:lnTo>
                  <a:pt x="24293" y="61954"/>
                </a:lnTo>
                <a:lnTo>
                  <a:pt x="24153" y="62124"/>
                </a:lnTo>
                <a:lnTo>
                  <a:pt x="23992" y="62275"/>
                </a:lnTo>
                <a:lnTo>
                  <a:pt x="23821" y="62436"/>
                </a:lnTo>
                <a:lnTo>
                  <a:pt x="23630" y="62587"/>
                </a:lnTo>
                <a:lnTo>
                  <a:pt x="23409" y="62738"/>
                </a:lnTo>
                <a:lnTo>
                  <a:pt x="23168" y="62888"/>
                </a:lnTo>
                <a:lnTo>
                  <a:pt x="22896" y="63029"/>
                </a:lnTo>
                <a:lnTo>
                  <a:pt x="22595" y="63180"/>
                </a:lnTo>
                <a:lnTo>
                  <a:pt x="22253" y="63320"/>
                </a:lnTo>
                <a:lnTo>
                  <a:pt x="21881" y="63471"/>
                </a:lnTo>
                <a:lnTo>
                  <a:pt x="21127" y="63753"/>
                </a:lnTo>
                <a:lnTo>
                  <a:pt x="20424" y="64024"/>
                </a:lnTo>
                <a:lnTo>
                  <a:pt x="19780" y="64295"/>
                </a:lnTo>
                <a:lnTo>
                  <a:pt x="19177" y="64557"/>
                </a:lnTo>
                <a:lnTo>
                  <a:pt x="18625" y="64808"/>
                </a:lnTo>
                <a:lnTo>
                  <a:pt x="18122" y="65039"/>
                </a:lnTo>
                <a:lnTo>
                  <a:pt x="17670" y="65260"/>
                </a:lnTo>
                <a:lnTo>
                  <a:pt x="17258" y="65461"/>
                </a:lnTo>
                <a:lnTo>
                  <a:pt x="16604" y="65813"/>
                </a:lnTo>
                <a:lnTo>
                  <a:pt x="16132" y="66084"/>
                </a:lnTo>
                <a:lnTo>
                  <a:pt x="15851" y="66255"/>
                </a:lnTo>
                <a:lnTo>
                  <a:pt x="15760" y="66316"/>
                </a:lnTo>
                <a:lnTo>
                  <a:pt x="15760" y="66316"/>
                </a:lnTo>
                <a:lnTo>
                  <a:pt x="16011" y="66306"/>
                </a:lnTo>
                <a:lnTo>
                  <a:pt x="16685" y="66285"/>
                </a:lnTo>
                <a:lnTo>
                  <a:pt x="17147" y="66255"/>
                </a:lnTo>
                <a:lnTo>
                  <a:pt x="17690" y="66215"/>
                </a:lnTo>
                <a:lnTo>
                  <a:pt x="18273" y="66165"/>
                </a:lnTo>
                <a:lnTo>
                  <a:pt x="18906" y="66094"/>
                </a:lnTo>
                <a:lnTo>
                  <a:pt x="19559" y="66004"/>
                </a:lnTo>
                <a:lnTo>
                  <a:pt x="20233" y="65883"/>
                </a:lnTo>
                <a:lnTo>
                  <a:pt x="20574" y="65813"/>
                </a:lnTo>
                <a:lnTo>
                  <a:pt x="20906" y="65743"/>
                </a:lnTo>
                <a:lnTo>
                  <a:pt x="21248" y="65662"/>
                </a:lnTo>
                <a:lnTo>
                  <a:pt x="21569" y="65572"/>
                </a:lnTo>
                <a:lnTo>
                  <a:pt x="21901" y="65481"/>
                </a:lnTo>
                <a:lnTo>
                  <a:pt x="22213" y="65371"/>
                </a:lnTo>
                <a:lnTo>
                  <a:pt x="22524" y="65260"/>
                </a:lnTo>
                <a:lnTo>
                  <a:pt x="22816" y="65140"/>
                </a:lnTo>
                <a:lnTo>
                  <a:pt x="23097" y="65009"/>
                </a:lnTo>
                <a:lnTo>
                  <a:pt x="23369" y="64868"/>
                </a:lnTo>
                <a:lnTo>
                  <a:pt x="23620" y="64718"/>
                </a:lnTo>
                <a:lnTo>
                  <a:pt x="23851" y="64557"/>
                </a:lnTo>
                <a:lnTo>
                  <a:pt x="24313" y="64215"/>
                </a:lnTo>
                <a:lnTo>
                  <a:pt x="24776" y="63843"/>
                </a:lnTo>
                <a:lnTo>
                  <a:pt x="25238" y="63441"/>
                </a:lnTo>
                <a:lnTo>
                  <a:pt x="25690" y="63039"/>
                </a:lnTo>
                <a:lnTo>
                  <a:pt x="26143" y="62617"/>
                </a:lnTo>
                <a:lnTo>
                  <a:pt x="26575" y="62195"/>
                </a:lnTo>
                <a:lnTo>
                  <a:pt x="26987" y="61783"/>
                </a:lnTo>
                <a:lnTo>
                  <a:pt x="27389" y="61391"/>
                </a:lnTo>
                <a:lnTo>
                  <a:pt x="28082" y="60657"/>
                </a:lnTo>
                <a:lnTo>
                  <a:pt x="28625" y="60064"/>
                </a:lnTo>
                <a:lnTo>
                  <a:pt x="29108" y="59531"/>
                </a:lnTo>
                <a:lnTo>
                  <a:pt x="29158" y="59612"/>
                </a:lnTo>
                <a:lnTo>
                  <a:pt x="29218" y="59702"/>
                </a:lnTo>
                <a:lnTo>
                  <a:pt x="29288" y="59843"/>
                </a:lnTo>
                <a:lnTo>
                  <a:pt x="29369" y="60004"/>
                </a:lnTo>
                <a:lnTo>
                  <a:pt x="29439" y="60205"/>
                </a:lnTo>
                <a:lnTo>
                  <a:pt x="29510" y="60436"/>
                </a:lnTo>
                <a:lnTo>
                  <a:pt x="29570" y="60707"/>
                </a:lnTo>
                <a:lnTo>
                  <a:pt x="29600" y="60848"/>
                </a:lnTo>
                <a:lnTo>
                  <a:pt x="29610" y="60999"/>
                </a:lnTo>
                <a:lnTo>
                  <a:pt x="29630" y="61149"/>
                </a:lnTo>
                <a:lnTo>
                  <a:pt x="29630" y="61310"/>
                </a:lnTo>
                <a:lnTo>
                  <a:pt x="29630" y="61481"/>
                </a:lnTo>
                <a:lnTo>
                  <a:pt x="29620" y="61652"/>
                </a:lnTo>
                <a:lnTo>
                  <a:pt x="29600" y="61833"/>
                </a:lnTo>
                <a:lnTo>
                  <a:pt x="29570" y="62024"/>
                </a:lnTo>
                <a:lnTo>
                  <a:pt x="29530" y="62215"/>
                </a:lnTo>
                <a:lnTo>
                  <a:pt x="29479" y="62406"/>
                </a:lnTo>
                <a:lnTo>
                  <a:pt x="29419" y="62607"/>
                </a:lnTo>
                <a:lnTo>
                  <a:pt x="29339" y="62818"/>
                </a:lnTo>
                <a:lnTo>
                  <a:pt x="29248" y="63029"/>
                </a:lnTo>
                <a:lnTo>
                  <a:pt x="29148" y="63240"/>
                </a:lnTo>
                <a:lnTo>
                  <a:pt x="29027" y="63461"/>
                </a:lnTo>
                <a:lnTo>
                  <a:pt x="28886" y="63682"/>
                </a:lnTo>
                <a:lnTo>
                  <a:pt x="28746" y="63913"/>
                </a:lnTo>
                <a:lnTo>
                  <a:pt x="28585" y="64135"/>
                </a:lnTo>
                <a:lnTo>
                  <a:pt x="28424" y="64346"/>
                </a:lnTo>
                <a:lnTo>
                  <a:pt x="28253" y="64567"/>
                </a:lnTo>
                <a:lnTo>
                  <a:pt x="28072" y="64778"/>
                </a:lnTo>
                <a:lnTo>
                  <a:pt x="27891" y="64979"/>
                </a:lnTo>
                <a:lnTo>
                  <a:pt x="27530" y="65381"/>
                </a:lnTo>
                <a:lnTo>
                  <a:pt x="27148" y="65763"/>
                </a:lnTo>
                <a:lnTo>
                  <a:pt x="26766" y="66125"/>
                </a:lnTo>
                <a:lnTo>
                  <a:pt x="26384" y="66466"/>
                </a:lnTo>
                <a:lnTo>
                  <a:pt x="26012" y="66778"/>
                </a:lnTo>
                <a:lnTo>
                  <a:pt x="25670" y="67059"/>
                </a:lnTo>
                <a:lnTo>
                  <a:pt x="25339" y="67311"/>
                </a:lnTo>
                <a:lnTo>
                  <a:pt x="25047" y="67532"/>
                </a:lnTo>
                <a:lnTo>
                  <a:pt x="24796" y="67713"/>
                </a:lnTo>
                <a:lnTo>
                  <a:pt x="24424" y="67974"/>
                </a:lnTo>
                <a:lnTo>
                  <a:pt x="24293" y="68064"/>
                </a:lnTo>
                <a:lnTo>
                  <a:pt x="24293" y="68064"/>
                </a:lnTo>
                <a:lnTo>
                  <a:pt x="24424" y="68034"/>
                </a:lnTo>
                <a:lnTo>
                  <a:pt x="24796" y="67964"/>
                </a:lnTo>
                <a:lnTo>
                  <a:pt x="25057" y="67894"/>
                </a:lnTo>
                <a:lnTo>
                  <a:pt x="25359" y="67813"/>
                </a:lnTo>
                <a:lnTo>
                  <a:pt x="25690" y="67703"/>
                </a:lnTo>
                <a:lnTo>
                  <a:pt x="26042" y="67572"/>
                </a:lnTo>
                <a:lnTo>
                  <a:pt x="26424" y="67411"/>
                </a:lnTo>
                <a:lnTo>
                  <a:pt x="26816" y="67230"/>
                </a:lnTo>
                <a:lnTo>
                  <a:pt x="27017" y="67130"/>
                </a:lnTo>
                <a:lnTo>
                  <a:pt x="27218" y="67019"/>
                </a:lnTo>
                <a:lnTo>
                  <a:pt x="27419" y="66899"/>
                </a:lnTo>
                <a:lnTo>
                  <a:pt x="27620" y="66768"/>
                </a:lnTo>
                <a:lnTo>
                  <a:pt x="27821" y="66637"/>
                </a:lnTo>
                <a:lnTo>
                  <a:pt x="28012" y="66486"/>
                </a:lnTo>
                <a:lnTo>
                  <a:pt x="28203" y="66336"/>
                </a:lnTo>
                <a:lnTo>
                  <a:pt x="28394" y="66175"/>
                </a:lnTo>
                <a:lnTo>
                  <a:pt x="28585" y="66004"/>
                </a:lnTo>
                <a:lnTo>
                  <a:pt x="28766" y="65823"/>
                </a:lnTo>
                <a:lnTo>
                  <a:pt x="28937" y="65632"/>
                </a:lnTo>
                <a:lnTo>
                  <a:pt x="29108" y="65431"/>
                </a:lnTo>
                <a:lnTo>
                  <a:pt x="29268" y="65230"/>
                </a:lnTo>
                <a:lnTo>
                  <a:pt x="29409" y="65019"/>
                </a:lnTo>
                <a:lnTo>
                  <a:pt x="29550" y="64798"/>
                </a:lnTo>
                <a:lnTo>
                  <a:pt x="29680" y="64577"/>
                </a:lnTo>
                <a:lnTo>
                  <a:pt x="29801" y="64356"/>
                </a:lnTo>
                <a:lnTo>
                  <a:pt x="29912" y="64125"/>
                </a:lnTo>
                <a:lnTo>
                  <a:pt x="30012" y="63903"/>
                </a:lnTo>
                <a:lnTo>
                  <a:pt x="30103" y="63672"/>
                </a:lnTo>
                <a:lnTo>
                  <a:pt x="30193" y="63431"/>
                </a:lnTo>
                <a:lnTo>
                  <a:pt x="30273" y="63200"/>
                </a:lnTo>
                <a:lnTo>
                  <a:pt x="30424" y="62727"/>
                </a:lnTo>
                <a:lnTo>
                  <a:pt x="30545" y="62265"/>
                </a:lnTo>
                <a:lnTo>
                  <a:pt x="30665" y="61793"/>
                </a:lnTo>
                <a:lnTo>
                  <a:pt x="30887" y="60898"/>
                </a:lnTo>
                <a:lnTo>
                  <a:pt x="30997" y="60466"/>
                </a:lnTo>
                <a:lnTo>
                  <a:pt x="31108" y="60054"/>
                </a:lnTo>
                <a:lnTo>
                  <a:pt x="31238" y="59662"/>
                </a:lnTo>
                <a:lnTo>
                  <a:pt x="31309" y="59471"/>
                </a:lnTo>
                <a:lnTo>
                  <a:pt x="31379" y="59290"/>
                </a:lnTo>
                <a:lnTo>
                  <a:pt x="31459" y="59119"/>
                </a:lnTo>
                <a:lnTo>
                  <a:pt x="31540" y="58958"/>
                </a:lnTo>
                <a:lnTo>
                  <a:pt x="31640" y="58798"/>
                </a:lnTo>
                <a:lnTo>
                  <a:pt x="31731" y="58647"/>
                </a:lnTo>
                <a:lnTo>
                  <a:pt x="31932" y="58365"/>
                </a:lnTo>
                <a:lnTo>
                  <a:pt x="32113" y="58084"/>
                </a:lnTo>
                <a:lnTo>
                  <a:pt x="32424" y="57541"/>
                </a:lnTo>
                <a:lnTo>
                  <a:pt x="32575" y="57280"/>
                </a:lnTo>
                <a:lnTo>
                  <a:pt x="32726" y="57039"/>
                </a:lnTo>
                <a:lnTo>
                  <a:pt x="32867" y="56828"/>
                </a:lnTo>
                <a:lnTo>
                  <a:pt x="33017" y="56627"/>
                </a:lnTo>
                <a:lnTo>
                  <a:pt x="33098" y="56536"/>
                </a:lnTo>
                <a:lnTo>
                  <a:pt x="33178" y="56456"/>
                </a:lnTo>
                <a:lnTo>
                  <a:pt x="33259" y="56385"/>
                </a:lnTo>
                <a:lnTo>
                  <a:pt x="33349" y="56315"/>
                </a:lnTo>
                <a:lnTo>
                  <a:pt x="33439" y="56255"/>
                </a:lnTo>
                <a:lnTo>
                  <a:pt x="33530" y="56204"/>
                </a:lnTo>
                <a:lnTo>
                  <a:pt x="33630" y="56164"/>
                </a:lnTo>
                <a:lnTo>
                  <a:pt x="33731" y="56124"/>
                </a:lnTo>
                <a:lnTo>
                  <a:pt x="33841" y="56104"/>
                </a:lnTo>
                <a:lnTo>
                  <a:pt x="33962" y="56094"/>
                </a:lnTo>
                <a:lnTo>
                  <a:pt x="34083" y="56084"/>
                </a:lnTo>
                <a:lnTo>
                  <a:pt x="34213" y="56094"/>
                </a:lnTo>
                <a:lnTo>
                  <a:pt x="34344" y="56114"/>
                </a:lnTo>
                <a:lnTo>
                  <a:pt x="34485" y="56144"/>
                </a:lnTo>
                <a:lnTo>
                  <a:pt x="34636" y="56184"/>
                </a:lnTo>
                <a:lnTo>
                  <a:pt x="34796" y="56245"/>
                </a:lnTo>
                <a:lnTo>
                  <a:pt x="35198" y="56405"/>
                </a:lnTo>
                <a:lnTo>
                  <a:pt x="35590" y="56566"/>
                </a:lnTo>
                <a:lnTo>
                  <a:pt x="35952" y="56727"/>
                </a:lnTo>
                <a:lnTo>
                  <a:pt x="36284" y="56888"/>
                </a:lnTo>
                <a:lnTo>
                  <a:pt x="36605" y="57049"/>
                </a:lnTo>
                <a:lnTo>
                  <a:pt x="36887" y="57200"/>
                </a:lnTo>
                <a:lnTo>
                  <a:pt x="37359" y="57471"/>
                </a:lnTo>
                <a:lnTo>
                  <a:pt x="37309" y="58938"/>
                </a:lnTo>
                <a:lnTo>
                  <a:pt x="37249" y="60476"/>
                </a:lnTo>
                <a:lnTo>
                  <a:pt x="37158" y="62064"/>
                </a:lnTo>
                <a:lnTo>
                  <a:pt x="37058" y="63672"/>
                </a:lnTo>
                <a:lnTo>
                  <a:pt x="36937" y="65280"/>
                </a:lnTo>
                <a:lnTo>
                  <a:pt x="36817" y="66868"/>
                </a:lnTo>
                <a:lnTo>
                  <a:pt x="36686" y="68416"/>
                </a:lnTo>
                <a:lnTo>
                  <a:pt x="36565" y="69894"/>
                </a:lnTo>
                <a:lnTo>
                  <a:pt x="36314" y="72557"/>
                </a:lnTo>
                <a:lnTo>
                  <a:pt x="36093" y="74678"/>
                </a:lnTo>
                <a:lnTo>
                  <a:pt x="35892" y="76598"/>
                </a:lnTo>
                <a:lnTo>
                  <a:pt x="36103" y="76145"/>
                </a:lnTo>
                <a:lnTo>
                  <a:pt x="36344" y="75613"/>
                </a:lnTo>
                <a:lnTo>
                  <a:pt x="36636" y="74929"/>
                </a:lnTo>
                <a:lnTo>
                  <a:pt x="36786" y="74537"/>
                </a:lnTo>
                <a:lnTo>
                  <a:pt x="36947" y="74105"/>
                </a:lnTo>
                <a:lnTo>
                  <a:pt x="37118" y="73653"/>
                </a:lnTo>
                <a:lnTo>
                  <a:pt x="37279" y="73180"/>
                </a:lnTo>
                <a:lnTo>
                  <a:pt x="37440" y="72688"/>
                </a:lnTo>
                <a:lnTo>
                  <a:pt x="37590" y="72175"/>
                </a:lnTo>
                <a:lnTo>
                  <a:pt x="37731" y="71653"/>
                </a:lnTo>
                <a:lnTo>
                  <a:pt x="37862" y="71130"/>
                </a:lnTo>
                <a:lnTo>
                  <a:pt x="37932" y="70768"/>
                </a:lnTo>
                <a:lnTo>
                  <a:pt x="38013" y="70346"/>
                </a:lnTo>
                <a:lnTo>
                  <a:pt x="38083" y="69843"/>
                </a:lnTo>
                <a:lnTo>
                  <a:pt x="38153" y="69281"/>
                </a:lnTo>
                <a:lnTo>
                  <a:pt x="38224" y="68668"/>
                </a:lnTo>
                <a:lnTo>
                  <a:pt x="38294" y="67994"/>
                </a:lnTo>
                <a:lnTo>
                  <a:pt x="38425" y="66527"/>
                </a:lnTo>
                <a:lnTo>
                  <a:pt x="38545" y="64898"/>
                </a:lnTo>
                <a:lnTo>
                  <a:pt x="38656" y="63180"/>
                </a:lnTo>
                <a:lnTo>
                  <a:pt x="38766" y="61401"/>
                </a:lnTo>
                <a:lnTo>
                  <a:pt x="38847" y="59612"/>
                </a:lnTo>
                <a:lnTo>
                  <a:pt x="39309" y="59501"/>
                </a:lnTo>
                <a:lnTo>
                  <a:pt x="39792" y="59411"/>
                </a:lnTo>
                <a:lnTo>
                  <a:pt x="40043" y="59370"/>
                </a:lnTo>
                <a:lnTo>
                  <a:pt x="40284" y="59340"/>
                </a:lnTo>
                <a:lnTo>
                  <a:pt x="40535" y="59320"/>
                </a:lnTo>
                <a:lnTo>
                  <a:pt x="40777" y="59310"/>
                </a:lnTo>
                <a:lnTo>
                  <a:pt x="41008" y="59310"/>
                </a:lnTo>
                <a:lnTo>
                  <a:pt x="41229" y="59320"/>
                </a:lnTo>
                <a:lnTo>
                  <a:pt x="41440" y="59350"/>
                </a:lnTo>
                <a:lnTo>
                  <a:pt x="41641" y="59391"/>
                </a:lnTo>
                <a:lnTo>
                  <a:pt x="41822" y="59451"/>
                </a:lnTo>
                <a:lnTo>
                  <a:pt x="41902" y="59491"/>
                </a:lnTo>
                <a:lnTo>
                  <a:pt x="41983" y="59531"/>
                </a:lnTo>
                <a:lnTo>
                  <a:pt x="42053" y="59572"/>
                </a:lnTo>
                <a:lnTo>
                  <a:pt x="42123" y="59632"/>
                </a:lnTo>
                <a:lnTo>
                  <a:pt x="42184" y="59682"/>
                </a:lnTo>
                <a:lnTo>
                  <a:pt x="42244" y="59742"/>
                </a:lnTo>
                <a:lnTo>
                  <a:pt x="42626" y="60235"/>
                </a:lnTo>
                <a:lnTo>
                  <a:pt x="43118" y="60868"/>
                </a:lnTo>
                <a:lnTo>
                  <a:pt x="43400" y="61210"/>
                </a:lnTo>
                <a:lnTo>
                  <a:pt x="43701" y="61562"/>
                </a:lnTo>
                <a:lnTo>
                  <a:pt x="44013" y="61923"/>
                </a:lnTo>
                <a:lnTo>
                  <a:pt x="44345" y="62285"/>
                </a:lnTo>
                <a:lnTo>
                  <a:pt x="44686" y="62647"/>
                </a:lnTo>
                <a:lnTo>
                  <a:pt x="45048" y="62979"/>
                </a:lnTo>
                <a:lnTo>
                  <a:pt x="45410" y="63300"/>
                </a:lnTo>
                <a:lnTo>
                  <a:pt x="45591" y="63451"/>
                </a:lnTo>
                <a:lnTo>
                  <a:pt x="45782" y="63592"/>
                </a:lnTo>
                <a:lnTo>
                  <a:pt x="45963" y="63722"/>
                </a:lnTo>
                <a:lnTo>
                  <a:pt x="46154" y="63853"/>
                </a:lnTo>
                <a:lnTo>
                  <a:pt x="46335" y="63964"/>
                </a:lnTo>
                <a:lnTo>
                  <a:pt x="46526" y="64064"/>
                </a:lnTo>
                <a:lnTo>
                  <a:pt x="46717" y="64155"/>
                </a:lnTo>
                <a:lnTo>
                  <a:pt x="46897" y="64225"/>
                </a:lnTo>
                <a:lnTo>
                  <a:pt x="47088" y="64295"/>
                </a:lnTo>
                <a:lnTo>
                  <a:pt x="47269" y="64346"/>
                </a:lnTo>
                <a:lnTo>
                  <a:pt x="47450" y="64366"/>
                </a:lnTo>
                <a:lnTo>
                  <a:pt x="47631" y="64376"/>
                </a:lnTo>
                <a:lnTo>
                  <a:pt x="47802" y="64366"/>
                </a:lnTo>
                <a:lnTo>
                  <a:pt x="47973" y="64326"/>
                </a:lnTo>
                <a:lnTo>
                  <a:pt x="48134" y="64275"/>
                </a:lnTo>
                <a:lnTo>
                  <a:pt x="48284" y="64205"/>
                </a:lnTo>
                <a:lnTo>
                  <a:pt x="48435" y="64114"/>
                </a:lnTo>
                <a:lnTo>
                  <a:pt x="48586" y="64014"/>
                </a:lnTo>
                <a:lnTo>
                  <a:pt x="48727" y="63903"/>
                </a:lnTo>
                <a:lnTo>
                  <a:pt x="48857" y="63773"/>
                </a:lnTo>
                <a:lnTo>
                  <a:pt x="48988" y="63642"/>
                </a:lnTo>
                <a:lnTo>
                  <a:pt x="49109" y="63491"/>
                </a:lnTo>
                <a:lnTo>
                  <a:pt x="49229" y="63341"/>
                </a:lnTo>
                <a:lnTo>
                  <a:pt x="49340" y="63190"/>
                </a:lnTo>
                <a:lnTo>
                  <a:pt x="49440" y="63029"/>
                </a:lnTo>
                <a:lnTo>
                  <a:pt x="49541" y="62868"/>
                </a:lnTo>
                <a:lnTo>
                  <a:pt x="49732" y="62536"/>
                </a:lnTo>
                <a:lnTo>
                  <a:pt x="49883" y="62215"/>
                </a:lnTo>
                <a:lnTo>
                  <a:pt x="50023" y="61913"/>
                </a:lnTo>
                <a:lnTo>
                  <a:pt x="50134" y="61632"/>
                </a:lnTo>
                <a:lnTo>
                  <a:pt x="50224" y="61401"/>
                </a:lnTo>
                <a:lnTo>
                  <a:pt x="50285" y="61220"/>
                </a:lnTo>
                <a:lnTo>
                  <a:pt x="50335" y="61059"/>
                </a:lnTo>
                <a:lnTo>
                  <a:pt x="50335" y="61059"/>
                </a:lnTo>
                <a:lnTo>
                  <a:pt x="50254" y="61119"/>
                </a:lnTo>
                <a:lnTo>
                  <a:pt x="50033" y="61290"/>
                </a:lnTo>
                <a:lnTo>
                  <a:pt x="49862" y="61411"/>
                </a:lnTo>
                <a:lnTo>
                  <a:pt x="49672" y="61531"/>
                </a:lnTo>
                <a:lnTo>
                  <a:pt x="49440" y="61662"/>
                </a:lnTo>
                <a:lnTo>
                  <a:pt x="49189" y="61793"/>
                </a:lnTo>
                <a:lnTo>
                  <a:pt x="48908" y="61933"/>
                </a:lnTo>
                <a:lnTo>
                  <a:pt x="48606" y="62054"/>
                </a:lnTo>
                <a:lnTo>
                  <a:pt x="48284" y="62165"/>
                </a:lnTo>
                <a:lnTo>
                  <a:pt x="48114" y="62215"/>
                </a:lnTo>
                <a:lnTo>
                  <a:pt x="47933" y="62255"/>
                </a:lnTo>
                <a:lnTo>
                  <a:pt x="47762" y="62295"/>
                </a:lnTo>
                <a:lnTo>
                  <a:pt x="47571" y="62335"/>
                </a:lnTo>
                <a:lnTo>
                  <a:pt x="47390" y="62356"/>
                </a:lnTo>
                <a:lnTo>
                  <a:pt x="47199" y="62376"/>
                </a:lnTo>
                <a:lnTo>
                  <a:pt x="46998" y="62386"/>
                </a:lnTo>
                <a:lnTo>
                  <a:pt x="46807" y="62396"/>
                </a:lnTo>
                <a:lnTo>
                  <a:pt x="46606" y="62386"/>
                </a:lnTo>
                <a:lnTo>
                  <a:pt x="46395" y="62376"/>
                </a:lnTo>
                <a:lnTo>
                  <a:pt x="46204" y="62346"/>
                </a:lnTo>
                <a:lnTo>
                  <a:pt x="46013" y="62295"/>
                </a:lnTo>
                <a:lnTo>
                  <a:pt x="45842" y="62225"/>
                </a:lnTo>
                <a:lnTo>
                  <a:pt x="45691" y="62134"/>
                </a:lnTo>
                <a:lnTo>
                  <a:pt x="45541" y="62034"/>
                </a:lnTo>
                <a:lnTo>
                  <a:pt x="45410" y="61923"/>
                </a:lnTo>
                <a:lnTo>
                  <a:pt x="45279" y="61793"/>
                </a:lnTo>
                <a:lnTo>
                  <a:pt x="45159" y="61642"/>
                </a:lnTo>
                <a:lnTo>
                  <a:pt x="45048" y="61491"/>
                </a:lnTo>
                <a:lnTo>
                  <a:pt x="44948" y="61330"/>
                </a:lnTo>
                <a:lnTo>
                  <a:pt x="44847" y="61149"/>
                </a:lnTo>
                <a:lnTo>
                  <a:pt x="44757" y="60969"/>
                </a:lnTo>
                <a:lnTo>
                  <a:pt x="44576" y="60587"/>
                </a:lnTo>
                <a:lnTo>
                  <a:pt x="44405" y="60185"/>
                </a:lnTo>
                <a:lnTo>
                  <a:pt x="44224" y="59773"/>
                </a:lnTo>
                <a:lnTo>
                  <a:pt x="44033" y="59350"/>
                </a:lnTo>
                <a:lnTo>
                  <a:pt x="43932" y="59149"/>
                </a:lnTo>
                <a:lnTo>
                  <a:pt x="43832" y="58948"/>
                </a:lnTo>
                <a:lnTo>
                  <a:pt x="43721" y="58747"/>
                </a:lnTo>
                <a:lnTo>
                  <a:pt x="43601" y="58556"/>
                </a:lnTo>
                <a:lnTo>
                  <a:pt x="43470" y="58365"/>
                </a:lnTo>
                <a:lnTo>
                  <a:pt x="43329" y="58195"/>
                </a:lnTo>
                <a:lnTo>
                  <a:pt x="43179" y="58024"/>
                </a:lnTo>
                <a:lnTo>
                  <a:pt x="43018" y="57863"/>
                </a:lnTo>
                <a:lnTo>
                  <a:pt x="42847" y="57712"/>
                </a:lnTo>
                <a:lnTo>
                  <a:pt x="42656" y="57571"/>
                </a:lnTo>
                <a:lnTo>
                  <a:pt x="42455" y="57451"/>
                </a:lnTo>
                <a:lnTo>
                  <a:pt x="42244" y="57340"/>
                </a:lnTo>
                <a:lnTo>
                  <a:pt x="42123" y="57290"/>
                </a:lnTo>
                <a:lnTo>
                  <a:pt x="42003" y="57250"/>
                </a:lnTo>
                <a:lnTo>
                  <a:pt x="41882" y="57210"/>
                </a:lnTo>
                <a:lnTo>
                  <a:pt x="41762" y="57179"/>
                </a:lnTo>
                <a:lnTo>
                  <a:pt x="41651" y="57159"/>
                </a:lnTo>
                <a:lnTo>
                  <a:pt x="41530" y="57149"/>
                </a:lnTo>
                <a:lnTo>
                  <a:pt x="41420" y="57139"/>
                </a:lnTo>
                <a:lnTo>
                  <a:pt x="41299" y="57139"/>
                </a:lnTo>
                <a:lnTo>
                  <a:pt x="41078" y="57149"/>
                </a:lnTo>
                <a:lnTo>
                  <a:pt x="40847" y="57189"/>
                </a:lnTo>
                <a:lnTo>
                  <a:pt x="40626" y="57250"/>
                </a:lnTo>
                <a:lnTo>
                  <a:pt x="40415" y="57320"/>
                </a:lnTo>
                <a:lnTo>
                  <a:pt x="40204" y="57411"/>
                </a:lnTo>
                <a:lnTo>
                  <a:pt x="39993" y="57521"/>
                </a:lnTo>
                <a:lnTo>
                  <a:pt x="39802" y="57642"/>
                </a:lnTo>
                <a:lnTo>
                  <a:pt x="39601" y="57772"/>
                </a:lnTo>
                <a:lnTo>
                  <a:pt x="39420" y="57913"/>
                </a:lnTo>
                <a:lnTo>
                  <a:pt x="39239" y="58064"/>
                </a:lnTo>
                <a:lnTo>
                  <a:pt x="39058" y="58215"/>
                </a:lnTo>
                <a:lnTo>
                  <a:pt x="38897" y="58375"/>
                </a:lnTo>
                <a:lnTo>
                  <a:pt x="38937" y="57340"/>
                </a:lnTo>
                <a:lnTo>
                  <a:pt x="38957" y="56325"/>
                </a:lnTo>
                <a:lnTo>
                  <a:pt x="38977" y="55350"/>
                </a:lnTo>
                <a:lnTo>
                  <a:pt x="38998" y="54436"/>
                </a:lnTo>
                <a:lnTo>
                  <a:pt x="38998" y="53571"/>
                </a:lnTo>
                <a:lnTo>
                  <a:pt x="38998" y="52777"/>
                </a:lnTo>
                <a:lnTo>
                  <a:pt x="38977" y="52064"/>
                </a:lnTo>
                <a:lnTo>
                  <a:pt x="38957" y="51430"/>
                </a:lnTo>
                <a:lnTo>
                  <a:pt x="38937" y="51109"/>
                </a:lnTo>
                <a:lnTo>
                  <a:pt x="38897" y="50777"/>
                </a:lnTo>
                <a:lnTo>
                  <a:pt x="38847" y="50425"/>
                </a:lnTo>
                <a:lnTo>
                  <a:pt x="38786" y="50053"/>
                </a:lnTo>
                <a:lnTo>
                  <a:pt x="38706" y="49681"/>
                </a:lnTo>
                <a:lnTo>
                  <a:pt x="38626" y="49289"/>
                </a:lnTo>
                <a:lnTo>
                  <a:pt x="38525" y="48877"/>
                </a:lnTo>
                <a:lnTo>
                  <a:pt x="38415" y="48465"/>
                </a:lnTo>
                <a:lnTo>
                  <a:pt x="38173" y="47601"/>
                </a:lnTo>
                <a:lnTo>
                  <a:pt x="37902" y="46696"/>
                </a:lnTo>
                <a:lnTo>
                  <a:pt x="37611" y="45762"/>
                </a:lnTo>
                <a:lnTo>
                  <a:pt x="37289" y="44797"/>
                </a:lnTo>
                <a:lnTo>
                  <a:pt x="41802" y="45742"/>
                </a:lnTo>
                <a:lnTo>
                  <a:pt x="52747" y="48144"/>
                </a:lnTo>
                <a:lnTo>
                  <a:pt x="45521" y="45299"/>
                </a:lnTo>
                <a:lnTo>
                  <a:pt x="45681" y="45319"/>
                </a:lnTo>
                <a:lnTo>
                  <a:pt x="46114" y="45360"/>
                </a:lnTo>
                <a:lnTo>
                  <a:pt x="46787" y="45410"/>
                </a:lnTo>
                <a:lnTo>
                  <a:pt x="47199" y="45420"/>
                </a:lnTo>
                <a:lnTo>
                  <a:pt x="47651" y="45440"/>
                </a:lnTo>
                <a:lnTo>
                  <a:pt x="48666" y="45440"/>
                </a:lnTo>
                <a:lnTo>
                  <a:pt x="49209" y="45420"/>
                </a:lnTo>
                <a:lnTo>
                  <a:pt x="49772" y="45390"/>
                </a:lnTo>
                <a:lnTo>
                  <a:pt x="50345" y="45350"/>
                </a:lnTo>
                <a:lnTo>
                  <a:pt x="50928" y="45279"/>
                </a:lnTo>
                <a:lnTo>
                  <a:pt x="51511" y="45189"/>
                </a:lnTo>
                <a:lnTo>
                  <a:pt x="51802" y="45138"/>
                </a:lnTo>
                <a:lnTo>
                  <a:pt x="52084" y="45078"/>
                </a:lnTo>
                <a:lnTo>
                  <a:pt x="52385" y="45008"/>
                </a:lnTo>
                <a:lnTo>
                  <a:pt x="52687" y="44917"/>
                </a:lnTo>
                <a:lnTo>
                  <a:pt x="52998" y="44797"/>
                </a:lnTo>
                <a:lnTo>
                  <a:pt x="53330" y="44666"/>
                </a:lnTo>
                <a:lnTo>
                  <a:pt x="53652" y="44515"/>
                </a:lnTo>
                <a:lnTo>
                  <a:pt x="53993" y="44355"/>
                </a:lnTo>
                <a:lnTo>
                  <a:pt x="54335" y="44174"/>
                </a:lnTo>
                <a:lnTo>
                  <a:pt x="54677" y="43983"/>
                </a:lnTo>
                <a:lnTo>
                  <a:pt x="55029" y="43782"/>
                </a:lnTo>
                <a:lnTo>
                  <a:pt x="55370" y="43571"/>
                </a:lnTo>
                <a:lnTo>
                  <a:pt x="55722" y="43359"/>
                </a:lnTo>
                <a:lnTo>
                  <a:pt x="56064" y="43128"/>
                </a:lnTo>
                <a:lnTo>
                  <a:pt x="56747" y="42676"/>
                </a:lnTo>
                <a:lnTo>
                  <a:pt x="57391" y="42214"/>
                </a:lnTo>
                <a:lnTo>
                  <a:pt x="58014" y="41751"/>
                </a:lnTo>
                <a:lnTo>
                  <a:pt x="58577" y="41319"/>
                </a:lnTo>
                <a:lnTo>
                  <a:pt x="59089" y="40917"/>
                </a:lnTo>
                <a:lnTo>
                  <a:pt x="59531" y="40555"/>
                </a:lnTo>
                <a:lnTo>
                  <a:pt x="60175" y="40033"/>
                </a:lnTo>
                <a:lnTo>
                  <a:pt x="60406" y="39832"/>
                </a:lnTo>
                <a:lnTo>
                  <a:pt x="60406" y="39832"/>
                </a:lnTo>
                <a:lnTo>
                  <a:pt x="51873" y="42897"/>
                </a:lnTo>
                <a:lnTo>
                  <a:pt x="53621" y="38083"/>
                </a:lnTo>
                <a:lnTo>
                  <a:pt x="50777" y="41359"/>
                </a:lnTo>
                <a:lnTo>
                  <a:pt x="50506" y="41661"/>
                </a:lnTo>
                <a:lnTo>
                  <a:pt x="50244" y="41922"/>
                </a:lnTo>
                <a:lnTo>
                  <a:pt x="49973" y="42173"/>
                </a:lnTo>
                <a:lnTo>
                  <a:pt x="49712" y="42395"/>
                </a:lnTo>
                <a:lnTo>
                  <a:pt x="49450" y="42606"/>
                </a:lnTo>
                <a:lnTo>
                  <a:pt x="49189" y="42787"/>
                </a:lnTo>
                <a:lnTo>
                  <a:pt x="48938" y="42947"/>
                </a:lnTo>
                <a:lnTo>
                  <a:pt x="48687" y="43088"/>
                </a:lnTo>
                <a:lnTo>
                  <a:pt x="48435" y="43219"/>
                </a:lnTo>
                <a:lnTo>
                  <a:pt x="48194" y="43319"/>
                </a:lnTo>
                <a:lnTo>
                  <a:pt x="47953" y="43420"/>
                </a:lnTo>
                <a:lnTo>
                  <a:pt x="47722" y="43500"/>
                </a:lnTo>
                <a:lnTo>
                  <a:pt x="47501" y="43561"/>
                </a:lnTo>
                <a:lnTo>
                  <a:pt x="47279" y="43611"/>
                </a:lnTo>
                <a:lnTo>
                  <a:pt x="47068" y="43661"/>
                </a:lnTo>
                <a:lnTo>
                  <a:pt x="46867" y="43691"/>
                </a:lnTo>
                <a:lnTo>
                  <a:pt x="46666" y="43711"/>
                </a:lnTo>
                <a:lnTo>
                  <a:pt x="46475" y="43721"/>
                </a:lnTo>
                <a:lnTo>
                  <a:pt x="46134" y="43721"/>
                </a:lnTo>
                <a:lnTo>
                  <a:pt x="45832" y="43701"/>
                </a:lnTo>
                <a:lnTo>
                  <a:pt x="45571" y="43671"/>
                </a:lnTo>
                <a:lnTo>
                  <a:pt x="45370" y="43631"/>
                </a:lnTo>
                <a:lnTo>
                  <a:pt x="45209" y="43591"/>
                </a:lnTo>
                <a:lnTo>
                  <a:pt x="45088" y="43550"/>
                </a:lnTo>
                <a:lnTo>
                  <a:pt x="46616" y="39168"/>
                </a:lnTo>
                <a:lnTo>
                  <a:pt x="46616" y="39168"/>
                </a:lnTo>
                <a:lnTo>
                  <a:pt x="46274" y="39470"/>
                </a:lnTo>
                <a:lnTo>
                  <a:pt x="45862" y="39822"/>
                </a:lnTo>
                <a:lnTo>
                  <a:pt x="45330" y="40264"/>
                </a:lnTo>
                <a:lnTo>
                  <a:pt x="44686" y="40797"/>
                </a:lnTo>
                <a:lnTo>
                  <a:pt x="43943" y="41390"/>
                </a:lnTo>
                <a:lnTo>
                  <a:pt x="43118" y="42023"/>
                </a:lnTo>
                <a:lnTo>
                  <a:pt x="42244" y="42676"/>
                </a:lnTo>
                <a:lnTo>
                  <a:pt x="42013" y="42827"/>
                </a:lnTo>
                <a:lnTo>
                  <a:pt x="41792" y="42957"/>
                </a:lnTo>
                <a:lnTo>
                  <a:pt x="41571" y="43068"/>
                </a:lnTo>
                <a:lnTo>
                  <a:pt x="41349" y="43158"/>
                </a:lnTo>
                <a:lnTo>
                  <a:pt x="41138" y="43229"/>
                </a:lnTo>
                <a:lnTo>
                  <a:pt x="40917" y="43289"/>
                </a:lnTo>
                <a:lnTo>
                  <a:pt x="40716" y="43319"/>
                </a:lnTo>
                <a:lnTo>
                  <a:pt x="40505" y="43349"/>
                </a:lnTo>
                <a:lnTo>
                  <a:pt x="40103" y="43349"/>
                </a:lnTo>
                <a:lnTo>
                  <a:pt x="39912" y="43329"/>
                </a:lnTo>
                <a:lnTo>
                  <a:pt x="39731" y="43309"/>
                </a:lnTo>
                <a:lnTo>
                  <a:pt x="39550" y="43269"/>
                </a:lnTo>
                <a:lnTo>
                  <a:pt x="39369" y="43219"/>
                </a:lnTo>
                <a:lnTo>
                  <a:pt x="39199" y="43169"/>
                </a:lnTo>
                <a:lnTo>
                  <a:pt x="39038" y="43108"/>
                </a:lnTo>
                <a:lnTo>
                  <a:pt x="38887" y="43048"/>
                </a:lnTo>
                <a:lnTo>
                  <a:pt x="38736" y="42978"/>
                </a:lnTo>
                <a:lnTo>
                  <a:pt x="38465" y="42837"/>
                </a:lnTo>
                <a:lnTo>
                  <a:pt x="38224" y="42696"/>
                </a:lnTo>
                <a:lnTo>
                  <a:pt x="38023" y="42555"/>
                </a:lnTo>
                <a:lnTo>
                  <a:pt x="37862" y="42425"/>
                </a:lnTo>
                <a:lnTo>
                  <a:pt x="37741" y="42324"/>
                </a:lnTo>
                <a:lnTo>
                  <a:pt x="37641" y="42234"/>
                </a:lnTo>
                <a:lnTo>
                  <a:pt x="39832" y="39611"/>
                </a:lnTo>
                <a:lnTo>
                  <a:pt x="39832" y="39540"/>
                </a:lnTo>
                <a:lnTo>
                  <a:pt x="39812" y="39349"/>
                </a:lnTo>
                <a:lnTo>
                  <a:pt x="39792" y="39208"/>
                </a:lnTo>
                <a:lnTo>
                  <a:pt x="39761" y="39048"/>
                </a:lnTo>
                <a:lnTo>
                  <a:pt x="39721" y="38857"/>
                </a:lnTo>
                <a:lnTo>
                  <a:pt x="39671" y="38656"/>
                </a:lnTo>
                <a:lnTo>
                  <a:pt x="39601" y="38425"/>
                </a:lnTo>
                <a:lnTo>
                  <a:pt x="39510" y="38193"/>
                </a:lnTo>
                <a:lnTo>
                  <a:pt x="39410" y="37932"/>
                </a:lnTo>
                <a:lnTo>
                  <a:pt x="39279" y="37671"/>
                </a:lnTo>
                <a:lnTo>
                  <a:pt x="39128" y="37399"/>
                </a:lnTo>
                <a:lnTo>
                  <a:pt x="38947" y="37118"/>
                </a:lnTo>
                <a:lnTo>
                  <a:pt x="38746" y="36836"/>
                </a:lnTo>
                <a:lnTo>
                  <a:pt x="38515" y="36545"/>
                </a:lnTo>
                <a:lnTo>
                  <a:pt x="38405" y="36394"/>
                </a:lnTo>
                <a:lnTo>
                  <a:pt x="38314" y="36243"/>
                </a:lnTo>
                <a:lnTo>
                  <a:pt x="38234" y="36083"/>
                </a:lnTo>
                <a:lnTo>
                  <a:pt x="38183" y="35912"/>
                </a:lnTo>
                <a:lnTo>
                  <a:pt x="38133" y="35731"/>
                </a:lnTo>
                <a:lnTo>
                  <a:pt x="38113" y="35550"/>
                </a:lnTo>
                <a:lnTo>
                  <a:pt x="38103" y="35369"/>
                </a:lnTo>
                <a:lnTo>
                  <a:pt x="38103" y="35178"/>
                </a:lnTo>
                <a:lnTo>
                  <a:pt x="38113" y="34997"/>
                </a:lnTo>
                <a:lnTo>
                  <a:pt x="38143" y="34806"/>
                </a:lnTo>
                <a:lnTo>
                  <a:pt x="38173" y="34615"/>
                </a:lnTo>
                <a:lnTo>
                  <a:pt x="38224" y="34414"/>
                </a:lnTo>
                <a:lnTo>
                  <a:pt x="38274" y="34233"/>
                </a:lnTo>
                <a:lnTo>
                  <a:pt x="38334" y="34042"/>
                </a:lnTo>
                <a:lnTo>
                  <a:pt x="38395" y="33851"/>
                </a:lnTo>
                <a:lnTo>
                  <a:pt x="38465" y="33670"/>
                </a:lnTo>
                <a:lnTo>
                  <a:pt x="38616" y="33329"/>
                </a:lnTo>
                <a:lnTo>
                  <a:pt x="38766" y="32997"/>
                </a:lnTo>
                <a:lnTo>
                  <a:pt x="38927" y="32706"/>
                </a:lnTo>
                <a:lnTo>
                  <a:pt x="39068" y="32454"/>
                </a:lnTo>
                <a:lnTo>
                  <a:pt x="39199" y="32243"/>
                </a:lnTo>
                <a:lnTo>
                  <a:pt x="39299" y="32082"/>
                </a:lnTo>
                <a:lnTo>
                  <a:pt x="39390" y="31952"/>
                </a:lnTo>
                <a:lnTo>
                  <a:pt x="36545" y="33047"/>
                </a:lnTo>
                <a:lnTo>
                  <a:pt x="33701" y="32605"/>
                </a:lnTo>
                <a:lnTo>
                  <a:pt x="33661" y="32042"/>
                </a:lnTo>
                <a:lnTo>
                  <a:pt x="33640" y="31459"/>
                </a:lnTo>
                <a:lnTo>
                  <a:pt x="33640" y="30856"/>
                </a:lnTo>
                <a:lnTo>
                  <a:pt x="33651" y="30243"/>
                </a:lnTo>
                <a:lnTo>
                  <a:pt x="33671" y="29600"/>
                </a:lnTo>
                <a:lnTo>
                  <a:pt x="33711" y="28957"/>
                </a:lnTo>
                <a:lnTo>
                  <a:pt x="33761" y="28283"/>
                </a:lnTo>
                <a:lnTo>
                  <a:pt x="33831" y="27610"/>
                </a:lnTo>
                <a:lnTo>
                  <a:pt x="33912" y="26916"/>
                </a:lnTo>
                <a:lnTo>
                  <a:pt x="34002" y="26223"/>
                </a:lnTo>
                <a:lnTo>
                  <a:pt x="34113" y="25519"/>
                </a:lnTo>
                <a:lnTo>
                  <a:pt x="34223" y="24796"/>
                </a:lnTo>
                <a:lnTo>
                  <a:pt x="34354" y="24082"/>
                </a:lnTo>
                <a:lnTo>
                  <a:pt x="34495" y="23348"/>
                </a:lnTo>
                <a:lnTo>
                  <a:pt x="34636" y="22625"/>
                </a:lnTo>
                <a:lnTo>
                  <a:pt x="34796" y="21891"/>
                </a:lnTo>
                <a:lnTo>
                  <a:pt x="35158" y="21951"/>
                </a:lnTo>
                <a:lnTo>
                  <a:pt x="35550" y="22012"/>
                </a:lnTo>
                <a:lnTo>
                  <a:pt x="35962" y="22042"/>
                </a:lnTo>
                <a:lnTo>
                  <a:pt x="36394" y="22062"/>
                </a:lnTo>
                <a:lnTo>
                  <a:pt x="36847" y="22062"/>
                </a:lnTo>
                <a:lnTo>
                  <a:pt x="37078" y="22052"/>
                </a:lnTo>
                <a:lnTo>
                  <a:pt x="37319" y="22032"/>
                </a:lnTo>
                <a:lnTo>
                  <a:pt x="37560" y="22012"/>
                </a:lnTo>
                <a:lnTo>
                  <a:pt x="37802" y="21971"/>
                </a:lnTo>
                <a:lnTo>
                  <a:pt x="38053" y="21931"/>
                </a:lnTo>
                <a:lnTo>
                  <a:pt x="38304" y="21881"/>
                </a:lnTo>
                <a:lnTo>
                  <a:pt x="38877" y="21750"/>
                </a:lnTo>
                <a:lnTo>
                  <a:pt x="39460" y="21609"/>
                </a:lnTo>
                <a:lnTo>
                  <a:pt x="40043" y="21439"/>
                </a:lnTo>
                <a:lnTo>
                  <a:pt x="40636" y="21258"/>
                </a:lnTo>
                <a:lnTo>
                  <a:pt x="41219" y="21047"/>
                </a:lnTo>
                <a:lnTo>
                  <a:pt x="41812" y="20826"/>
                </a:lnTo>
                <a:lnTo>
                  <a:pt x="42415" y="20574"/>
                </a:lnTo>
                <a:lnTo>
                  <a:pt x="43008" y="20293"/>
                </a:lnTo>
                <a:lnTo>
                  <a:pt x="43601" y="19991"/>
                </a:lnTo>
                <a:lnTo>
                  <a:pt x="43902" y="19841"/>
                </a:lnTo>
                <a:lnTo>
                  <a:pt x="44194" y="19670"/>
                </a:lnTo>
                <a:lnTo>
                  <a:pt x="44495" y="19499"/>
                </a:lnTo>
                <a:lnTo>
                  <a:pt x="44787" y="19318"/>
                </a:lnTo>
                <a:lnTo>
                  <a:pt x="45088" y="19127"/>
                </a:lnTo>
                <a:lnTo>
                  <a:pt x="45380" y="18926"/>
                </a:lnTo>
                <a:lnTo>
                  <a:pt x="45671" y="18725"/>
                </a:lnTo>
                <a:lnTo>
                  <a:pt x="45963" y="18514"/>
                </a:lnTo>
                <a:lnTo>
                  <a:pt x="46264" y="18293"/>
                </a:lnTo>
                <a:lnTo>
                  <a:pt x="46556" y="18062"/>
                </a:lnTo>
                <a:lnTo>
                  <a:pt x="46847" y="17830"/>
                </a:lnTo>
                <a:lnTo>
                  <a:pt x="47139" y="17579"/>
                </a:lnTo>
                <a:lnTo>
                  <a:pt x="47420" y="17328"/>
                </a:lnTo>
                <a:lnTo>
                  <a:pt x="47712" y="17066"/>
                </a:lnTo>
                <a:lnTo>
                  <a:pt x="47852" y="16926"/>
                </a:lnTo>
                <a:lnTo>
                  <a:pt x="47993" y="16785"/>
                </a:lnTo>
                <a:lnTo>
                  <a:pt x="48134" y="16634"/>
                </a:lnTo>
                <a:lnTo>
                  <a:pt x="48264" y="16463"/>
                </a:lnTo>
                <a:lnTo>
                  <a:pt x="48405" y="16293"/>
                </a:lnTo>
                <a:lnTo>
                  <a:pt x="48536" y="16122"/>
                </a:lnTo>
                <a:lnTo>
                  <a:pt x="48787" y="15740"/>
                </a:lnTo>
                <a:lnTo>
                  <a:pt x="49038" y="15348"/>
                </a:lnTo>
                <a:lnTo>
                  <a:pt x="49269" y="14926"/>
                </a:lnTo>
                <a:lnTo>
                  <a:pt x="49501" y="14483"/>
                </a:lnTo>
                <a:lnTo>
                  <a:pt x="49722" y="14021"/>
                </a:lnTo>
                <a:lnTo>
                  <a:pt x="49933" y="13549"/>
                </a:lnTo>
                <a:lnTo>
                  <a:pt x="50134" y="13066"/>
                </a:lnTo>
                <a:lnTo>
                  <a:pt x="50325" y="12574"/>
                </a:lnTo>
                <a:lnTo>
                  <a:pt x="50516" y="12081"/>
                </a:lnTo>
                <a:lnTo>
                  <a:pt x="50687" y="11579"/>
                </a:lnTo>
                <a:lnTo>
                  <a:pt x="50857" y="11076"/>
                </a:lnTo>
                <a:lnTo>
                  <a:pt x="51008" y="10584"/>
                </a:lnTo>
                <a:lnTo>
                  <a:pt x="51159" y="10091"/>
                </a:lnTo>
                <a:lnTo>
                  <a:pt x="51430" y="9136"/>
                </a:lnTo>
                <a:lnTo>
                  <a:pt x="51662" y="8242"/>
                </a:lnTo>
                <a:lnTo>
                  <a:pt x="51863" y="7418"/>
                </a:lnTo>
                <a:lnTo>
                  <a:pt x="52023" y="6694"/>
                </a:lnTo>
                <a:lnTo>
                  <a:pt x="52144" y="6101"/>
                </a:lnTo>
                <a:lnTo>
                  <a:pt x="52234" y="5639"/>
                </a:lnTo>
                <a:lnTo>
                  <a:pt x="52305" y="5247"/>
                </a:lnTo>
                <a:lnTo>
                  <a:pt x="52305" y="5247"/>
                </a:lnTo>
                <a:lnTo>
                  <a:pt x="52134" y="5518"/>
                </a:lnTo>
                <a:lnTo>
                  <a:pt x="51913" y="5870"/>
                </a:lnTo>
                <a:lnTo>
                  <a:pt x="51591" y="6403"/>
                </a:lnTo>
                <a:lnTo>
                  <a:pt x="51169" y="7106"/>
                </a:lnTo>
                <a:lnTo>
                  <a:pt x="50646" y="8021"/>
                </a:lnTo>
                <a:lnTo>
                  <a:pt x="50003" y="9146"/>
                </a:lnTo>
                <a:lnTo>
                  <a:pt x="49239" y="10503"/>
                </a:lnTo>
                <a:lnTo>
                  <a:pt x="49038" y="10865"/>
                </a:lnTo>
                <a:lnTo>
                  <a:pt x="48817" y="11227"/>
                </a:lnTo>
                <a:lnTo>
                  <a:pt x="48596" y="11579"/>
                </a:lnTo>
                <a:lnTo>
                  <a:pt x="48375" y="11920"/>
                </a:lnTo>
                <a:lnTo>
                  <a:pt x="48144" y="12252"/>
                </a:lnTo>
                <a:lnTo>
                  <a:pt x="47903" y="12574"/>
                </a:lnTo>
                <a:lnTo>
                  <a:pt x="47671" y="12885"/>
                </a:lnTo>
                <a:lnTo>
                  <a:pt x="47430" y="13187"/>
                </a:lnTo>
                <a:lnTo>
                  <a:pt x="47189" y="13488"/>
                </a:lnTo>
                <a:lnTo>
                  <a:pt x="46958" y="13770"/>
                </a:lnTo>
                <a:lnTo>
                  <a:pt x="46485" y="14313"/>
                </a:lnTo>
                <a:lnTo>
                  <a:pt x="46023" y="14805"/>
                </a:lnTo>
                <a:lnTo>
                  <a:pt x="45581" y="15267"/>
                </a:lnTo>
                <a:lnTo>
                  <a:pt x="45159" y="15669"/>
                </a:lnTo>
                <a:lnTo>
                  <a:pt x="44777" y="16031"/>
                </a:lnTo>
                <a:lnTo>
                  <a:pt x="44435" y="16343"/>
                </a:lnTo>
                <a:lnTo>
                  <a:pt x="44134" y="16594"/>
                </a:lnTo>
                <a:lnTo>
                  <a:pt x="43711" y="16946"/>
                </a:lnTo>
                <a:lnTo>
                  <a:pt x="43551" y="17066"/>
                </a:lnTo>
                <a:lnTo>
                  <a:pt x="46616" y="5468"/>
                </a:lnTo>
                <a:lnTo>
                  <a:pt x="46465" y="5830"/>
                </a:lnTo>
                <a:lnTo>
                  <a:pt x="46053" y="6805"/>
                </a:lnTo>
                <a:lnTo>
                  <a:pt x="45752" y="7498"/>
                </a:lnTo>
                <a:lnTo>
                  <a:pt x="45400" y="8282"/>
                </a:lnTo>
                <a:lnTo>
                  <a:pt x="45008" y="9167"/>
                </a:lnTo>
                <a:lnTo>
                  <a:pt x="44566" y="10121"/>
                </a:lnTo>
                <a:lnTo>
                  <a:pt x="44083" y="11126"/>
                </a:lnTo>
                <a:lnTo>
                  <a:pt x="43571" y="12182"/>
                </a:lnTo>
                <a:lnTo>
                  <a:pt x="43028" y="13257"/>
                </a:lnTo>
                <a:lnTo>
                  <a:pt x="42465" y="14333"/>
                </a:lnTo>
                <a:lnTo>
                  <a:pt x="42174" y="14865"/>
                </a:lnTo>
                <a:lnTo>
                  <a:pt x="41872" y="15398"/>
                </a:lnTo>
                <a:lnTo>
                  <a:pt x="41581" y="15931"/>
                </a:lnTo>
                <a:lnTo>
                  <a:pt x="41279" y="16443"/>
                </a:lnTo>
                <a:lnTo>
                  <a:pt x="40968" y="16946"/>
                </a:lnTo>
                <a:lnTo>
                  <a:pt x="40666" y="17438"/>
                </a:lnTo>
                <a:lnTo>
                  <a:pt x="40354" y="17921"/>
                </a:lnTo>
                <a:lnTo>
                  <a:pt x="40053" y="18383"/>
                </a:lnTo>
                <a:lnTo>
                  <a:pt x="39852" y="18655"/>
                </a:lnTo>
                <a:lnTo>
                  <a:pt x="39661" y="18916"/>
                </a:lnTo>
                <a:lnTo>
                  <a:pt x="39470" y="19157"/>
                </a:lnTo>
                <a:lnTo>
                  <a:pt x="39289" y="19378"/>
                </a:lnTo>
                <a:lnTo>
                  <a:pt x="39098" y="19579"/>
                </a:lnTo>
                <a:lnTo>
                  <a:pt x="38907" y="19760"/>
                </a:lnTo>
                <a:lnTo>
                  <a:pt x="38726" y="19931"/>
                </a:lnTo>
                <a:lnTo>
                  <a:pt x="38545" y="20092"/>
                </a:lnTo>
                <a:lnTo>
                  <a:pt x="38374" y="20233"/>
                </a:lnTo>
                <a:lnTo>
                  <a:pt x="38193" y="20353"/>
                </a:lnTo>
                <a:lnTo>
                  <a:pt x="38023" y="20464"/>
                </a:lnTo>
                <a:lnTo>
                  <a:pt x="37852" y="20564"/>
                </a:lnTo>
                <a:lnTo>
                  <a:pt x="37681" y="20645"/>
                </a:lnTo>
                <a:lnTo>
                  <a:pt x="37510" y="20725"/>
                </a:lnTo>
                <a:lnTo>
                  <a:pt x="37349" y="20775"/>
                </a:lnTo>
                <a:lnTo>
                  <a:pt x="37188" y="20826"/>
                </a:lnTo>
                <a:lnTo>
                  <a:pt x="37038" y="20866"/>
                </a:lnTo>
                <a:lnTo>
                  <a:pt x="36877" y="20896"/>
                </a:lnTo>
                <a:lnTo>
                  <a:pt x="36726" y="20916"/>
                </a:lnTo>
                <a:lnTo>
                  <a:pt x="36585" y="20926"/>
                </a:lnTo>
                <a:lnTo>
                  <a:pt x="36435" y="20926"/>
                </a:lnTo>
                <a:lnTo>
                  <a:pt x="36294" y="20916"/>
                </a:lnTo>
                <a:lnTo>
                  <a:pt x="36163" y="20906"/>
                </a:lnTo>
                <a:lnTo>
                  <a:pt x="36023" y="20876"/>
                </a:lnTo>
                <a:lnTo>
                  <a:pt x="35902" y="20856"/>
                </a:lnTo>
                <a:lnTo>
                  <a:pt x="35771" y="20815"/>
                </a:lnTo>
                <a:lnTo>
                  <a:pt x="35530" y="20735"/>
                </a:lnTo>
                <a:lnTo>
                  <a:pt x="35309" y="20635"/>
                </a:lnTo>
                <a:lnTo>
                  <a:pt x="35098" y="20524"/>
                </a:lnTo>
                <a:lnTo>
                  <a:pt x="35309" y="19660"/>
                </a:lnTo>
                <a:lnTo>
                  <a:pt x="35530" y="18795"/>
                </a:lnTo>
                <a:lnTo>
                  <a:pt x="35761" y="17931"/>
                </a:lnTo>
                <a:lnTo>
                  <a:pt x="35992" y="17077"/>
                </a:lnTo>
                <a:lnTo>
                  <a:pt x="36234" y="16242"/>
                </a:lnTo>
                <a:lnTo>
                  <a:pt x="36485" y="15408"/>
                </a:lnTo>
                <a:lnTo>
                  <a:pt x="36736" y="14584"/>
                </a:lnTo>
                <a:lnTo>
                  <a:pt x="36987" y="13790"/>
                </a:lnTo>
                <a:lnTo>
                  <a:pt x="37088" y="13498"/>
                </a:lnTo>
                <a:lnTo>
                  <a:pt x="37188" y="13207"/>
                </a:lnTo>
                <a:lnTo>
                  <a:pt x="37299" y="12926"/>
                </a:lnTo>
                <a:lnTo>
                  <a:pt x="37420" y="12634"/>
                </a:lnTo>
                <a:lnTo>
                  <a:pt x="37550" y="12353"/>
                </a:lnTo>
                <a:lnTo>
                  <a:pt x="37691" y="12071"/>
                </a:lnTo>
                <a:lnTo>
                  <a:pt x="37832" y="11780"/>
                </a:lnTo>
                <a:lnTo>
                  <a:pt x="37982" y="11498"/>
                </a:lnTo>
                <a:lnTo>
                  <a:pt x="38304" y="10935"/>
                </a:lnTo>
                <a:lnTo>
                  <a:pt x="38646" y="10383"/>
                </a:lnTo>
                <a:lnTo>
                  <a:pt x="39008" y="9830"/>
                </a:lnTo>
                <a:lnTo>
                  <a:pt x="39390" y="9287"/>
                </a:lnTo>
                <a:lnTo>
                  <a:pt x="39782" y="8754"/>
                </a:lnTo>
                <a:lnTo>
                  <a:pt x="40194" y="8232"/>
                </a:lnTo>
                <a:lnTo>
                  <a:pt x="40616" y="7719"/>
                </a:lnTo>
                <a:lnTo>
                  <a:pt x="41038" y="7217"/>
                </a:lnTo>
                <a:lnTo>
                  <a:pt x="41470" y="6724"/>
                </a:lnTo>
                <a:lnTo>
                  <a:pt x="41902" y="6252"/>
                </a:lnTo>
                <a:lnTo>
                  <a:pt x="42334" y="5799"/>
                </a:lnTo>
                <a:lnTo>
                  <a:pt x="42757" y="5357"/>
                </a:lnTo>
                <a:lnTo>
                  <a:pt x="43179" y="4935"/>
                </a:lnTo>
                <a:lnTo>
                  <a:pt x="43591" y="4533"/>
                </a:lnTo>
                <a:lnTo>
                  <a:pt x="44003" y="4151"/>
                </a:lnTo>
                <a:lnTo>
                  <a:pt x="44385" y="3789"/>
                </a:lnTo>
                <a:lnTo>
                  <a:pt x="45118" y="3136"/>
                </a:lnTo>
                <a:lnTo>
                  <a:pt x="45762" y="2583"/>
                </a:lnTo>
                <a:lnTo>
                  <a:pt x="46294" y="2131"/>
                </a:lnTo>
                <a:lnTo>
                  <a:pt x="46707" y="1809"/>
                </a:lnTo>
                <a:lnTo>
                  <a:pt x="47058" y="1528"/>
                </a:lnTo>
                <a:lnTo>
                  <a:pt x="47058" y="1528"/>
                </a:lnTo>
                <a:lnTo>
                  <a:pt x="46696" y="1739"/>
                </a:lnTo>
                <a:lnTo>
                  <a:pt x="45722" y="2332"/>
                </a:lnTo>
                <a:lnTo>
                  <a:pt x="45048" y="2754"/>
                </a:lnTo>
                <a:lnTo>
                  <a:pt x="44294" y="3237"/>
                </a:lnTo>
                <a:lnTo>
                  <a:pt x="43470" y="3779"/>
                </a:lnTo>
                <a:lnTo>
                  <a:pt x="42596" y="4372"/>
                </a:lnTo>
                <a:lnTo>
                  <a:pt x="41691" y="5005"/>
                </a:lnTo>
                <a:lnTo>
                  <a:pt x="41239" y="5337"/>
                </a:lnTo>
                <a:lnTo>
                  <a:pt x="40777" y="5679"/>
                </a:lnTo>
                <a:lnTo>
                  <a:pt x="40334" y="6021"/>
                </a:lnTo>
                <a:lnTo>
                  <a:pt x="39882" y="6362"/>
                </a:lnTo>
                <a:lnTo>
                  <a:pt x="39450" y="6714"/>
                </a:lnTo>
                <a:lnTo>
                  <a:pt x="39018" y="7066"/>
                </a:lnTo>
                <a:lnTo>
                  <a:pt x="38606" y="7428"/>
                </a:lnTo>
                <a:lnTo>
                  <a:pt x="38214" y="7780"/>
                </a:lnTo>
                <a:lnTo>
                  <a:pt x="37842" y="8131"/>
                </a:lnTo>
                <a:lnTo>
                  <a:pt x="37480" y="8483"/>
                </a:lnTo>
                <a:lnTo>
                  <a:pt x="37148" y="8835"/>
                </a:lnTo>
                <a:lnTo>
                  <a:pt x="36847" y="9177"/>
                </a:lnTo>
                <a:lnTo>
                  <a:pt x="36575" y="9518"/>
                </a:lnTo>
                <a:lnTo>
                  <a:pt x="36334" y="9850"/>
                </a:lnTo>
                <a:lnTo>
                  <a:pt x="35982" y="10363"/>
                </a:lnTo>
                <a:lnTo>
                  <a:pt x="35661" y="10865"/>
                </a:lnTo>
                <a:lnTo>
                  <a:pt x="35349" y="11368"/>
                </a:lnTo>
                <a:lnTo>
                  <a:pt x="35068" y="11880"/>
                </a:lnTo>
                <a:lnTo>
                  <a:pt x="34937" y="12142"/>
                </a:lnTo>
                <a:lnTo>
                  <a:pt x="34806" y="12413"/>
                </a:lnTo>
                <a:lnTo>
                  <a:pt x="34676" y="12684"/>
                </a:lnTo>
                <a:lnTo>
                  <a:pt x="34555" y="12966"/>
                </a:lnTo>
                <a:lnTo>
                  <a:pt x="34434" y="13267"/>
                </a:lnTo>
                <a:lnTo>
                  <a:pt x="34324" y="13569"/>
                </a:lnTo>
                <a:lnTo>
                  <a:pt x="34203" y="13890"/>
                </a:lnTo>
                <a:lnTo>
                  <a:pt x="34093" y="14222"/>
                </a:lnTo>
                <a:lnTo>
                  <a:pt x="34053" y="13408"/>
                </a:lnTo>
                <a:lnTo>
                  <a:pt x="34032" y="12554"/>
                </a:lnTo>
                <a:lnTo>
                  <a:pt x="34032" y="12121"/>
                </a:lnTo>
                <a:lnTo>
                  <a:pt x="34032" y="11679"/>
                </a:lnTo>
                <a:lnTo>
                  <a:pt x="34043" y="11237"/>
                </a:lnTo>
                <a:lnTo>
                  <a:pt x="34063" y="10805"/>
                </a:lnTo>
                <a:lnTo>
                  <a:pt x="34083" y="10373"/>
                </a:lnTo>
                <a:lnTo>
                  <a:pt x="34123" y="9940"/>
                </a:lnTo>
                <a:lnTo>
                  <a:pt x="34173" y="9518"/>
                </a:lnTo>
                <a:lnTo>
                  <a:pt x="34223" y="9116"/>
                </a:lnTo>
                <a:lnTo>
                  <a:pt x="34294" y="8724"/>
                </a:lnTo>
                <a:lnTo>
                  <a:pt x="34374" y="8352"/>
                </a:lnTo>
                <a:lnTo>
                  <a:pt x="34475" y="7991"/>
                </a:lnTo>
                <a:lnTo>
                  <a:pt x="34575" y="7659"/>
                </a:lnTo>
                <a:lnTo>
                  <a:pt x="34786" y="7096"/>
                </a:lnTo>
                <a:lnTo>
                  <a:pt x="34987" y="6563"/>
                </a:lnTo>
                <a:lnTo>
                  <a:pt x="35188" y="6051"/>
                </a:lnTo>
                <a:lnTo>
                  <a:pt x="35379" y="5578"/>
                </a:lnTo>
                <a:lnTo>
                  <a:pt x="35751" y="4714"/>
                </a:lnTo>
                <a:lnTo>
                  <a:pt x="36083" y="3990"/>
                </a:lnTo>
                <a:lnTo>
                  <a:pt x="36364" y="3407"/>
                </a:lnTo>
                <a:lnTo>
                  <a:pt x="36575" y="2975"/>
                </a:lnTo>
                <a:lnTo>
                  <a:pt x="36766" y="2623"/>
                </a:lnTo>
                <a:lnTo>
                  <a:pt x="36766" y="2623"/>
                </a:lnTo>
                <a:lnTo>
                  <a:pt x="33269" y="5689"/>
                </a:lnTo>
                <a:lnTo>
                  <a:pt x="341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Bibliografía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-CL" sz="1100" dirty="0">
                <a:solidFill>
                  <a:srgbClr val="FFFFFF"/>
                </a:solidFill>
                <a:hlinkClick r:id="rId3"/>
              </a:rPr>
              <a:t>https://world-stroke-academy.org/media/uploads/2022/02/World-Stroke-Organization-WSO-Global-Stroke-Fact-Sheet-2022.pdf</a:t>
            </a:r>
            <a:endParaRPr lang="es-CL"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-CL" sz="11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https://medlineplus.gov/stroke.html</a:t>
            </a:r>
            <a:endParaRPr lang="es-CL" sz="11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-CL" sz="1100" dirty="0">
                <a:latin typeface="Roboto" panose="02000000000000000000" pitchFamily="2" charset="0"/>
                <a:ea typeface="Roboto" panose="02000000000000000000" pitchFamily="2" charset="0"/>
              </a:rPr>
              <a:t>https://2022.eso-conference.org/wp-content/uploads/2022/05/%E2%80%98Brain-age-biomarkers-predict-stroke-recovery_Thur5-May-0.01</a:t>
            </a:r>
            <a:r>
              <a:rPr lang="es-CL" sz="1100">
                <a:latin typeface="Roboto" panose="02000000000000000000" pitchFamily="2" charset="0"/>
                <a:ea typeface="Roboto" panose="02000000000000000000" pitchFamily="2" charset="0"/>
              </a:rPr>
              <a:t>.pdf</a:t>
            </a:r>
            <a:endParaRPr lang="es-CL" sz="1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endParaRPr lang="es-CL"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endParaRPr sz="1100" dirty="0"/>
          </a:p>
        </p:txBody>
      </p:sp>
      <p:grpSp>
        <p:nvGrpSpPr>
          <p:cNvPr id="1649" name="Google Shape;1649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50" name="Google Shape;1650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51" name="Google Shape;1651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52" name="Google Shape;1652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4" name="Google Shape;1654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56" name="Google Shape;1656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57" name="Google Shape;1657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9" name="Google Shape;1659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60" name="Google Shape;1660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4" name="Google Shape;1664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65" name="Google Shape;1665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66" name="Google Shape;1666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8" name="Google Shape;1668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69" name="Google Shape;1669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3" name="Google Shape;1673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74" name="Google Shape;1674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75" name="Google Shape;1675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7" name="Google Shape;1677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78" name="Google Shape;1678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0" name="Google Shape;1680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81" name="Google Shape;1681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82" name="Google Shape;1682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4" name="Google Shape;1684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85" name="Google Shape;1685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7A189F-18B6-75C6-72F2-F7D95AB4327C}"/>
              </a:ext>
            </a:extLst>
          </p:cNvPr>
          <p:cNvSpPr txBox="1"/>
          <p:nvPr/>
        </p:nvSpPr>
        <p:spPr>
          <a:xfrm>
            <a:off x="191386" y="336390"/>
            <a:ext cx="4572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500" dirty="0">
                <a:latin typeface="Roboto" panose="02000000000000000000" pitchFamily="2" charset="0"/>
                <a:ea typeface="Roboto" panose="02000000000000000000" pitchFamily="2" charset="0"/>
              </a:rPr>
              <a:t>Un derrame cerebral ocurre cuando hay una perdida de sangre en una parte del cerebro, por lo cual, las neuronas no consiguen el oxigeno y nutrientes que necesitan del cerebro y empiezan a morir. Esto puede causar daño perdurable, discapacidad a largo o plazo o incluso la muerte (fuente: https://medlineplus.gov/stroke.html).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45BF0F-815B-3235-0FB3-7C43ABE49EBF}"/>
              </a:ext>
            </a:extLst>
          </p:cNvPr>
          <p:cNvSpPr txBox="1"/>
          <p:nvPr/>
        </p:nvSpPr>
        <p:spPr>
          <a:xfrm>
            <a:off x="4444410" y="2918384"/>
            <a:ext cx="4572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500" dirty="0">
                <a:latin typeface="Roboto" panose="02000000000000000000" pitchFamily="2" charset="0"/>
                <a:ea typeface="Roboto" panose="02000000000000000000" pitchFamily="2" charset="0"/>
              </a:rPr>
              <a:t>Según la biblioteca nacional de medicina estadounidense los factores asociados son alta presión sanguínea, diabetes, enfermedades cardiacas, tabaquismo, historial personal o familiar de derrame cerebral, edad y raza o etnia(término discutido en la actualidad). De acuerdo a esto, nuestro modelo tiene algunas desventajas, a saber, que no considera ni el historial ni elementos étnicos o raciales, tampoco diabetes. </a:t>
            </a:r>
            <a:endParaRPr lang="es-CL" sz="1500" dirty="0"/>
          </a:p>
        </p:txBody>
      </p:sp>
      <p:grpSp>
        <p:nvGrpSpPr>
          <p:cNvPr id="10" name="Google Shape;100;p17">
            <a:extLst>
              <a:ext uri="{FF2B5EF4-FFF2-40B4-BE49-F238E27FC236}">
                <a16:creationId xmlns:a16="http://schemas.microsoft.com/office/drawing/2014/main" id="{FC1BD343-F54F-7C4D-0F81-31E66FD102CB}"/>
              </a:ext>
            </a:extLst>
          </p:cNvPr>
          <p:cNvGrpSpPr/>
          <p:nvPr/>
        </p:nvGrpSpPr>
        <p:grpSpPr>
          <a:xfrm flipH="1">
            <a:off x="4675956" y="275959"/>
            <a:ext cx="2916119" cy="2642425"/>
            <a:chOff x="3603138" y="2348106"/>
            <a:chExt cx="1937749" cy="1755881"/>
          </a:xfrm>
        </p:grpSpPr>
        <p:sp>
          <p:nvSpPr>
            <p:cNvPr id="11" name="Google Shape;101;p17">
              <a:extLst>
                <a:ext uri="{FF2B5EF4-FFF2-40B4-BE49-F238E27FC236}">
                  <a16:creationId xmlns:a16="http://schemas.microsoft.com/office/drawing/2014/main" id="{BFC23743-8B87-34D8-2EEE-8AC205BD1915}"/>
                </a:ext>
              </a:extLst>
            </p:cNvPr>
            <p:cNvSpPr/>
            <p:nvPr/>
          </p:nvSpPr>
          <p:spPr>
            <a:xfrm>
              <a:off x="3616281" y="2361713"/>
              <a:ext cx="1911464" cy="1490331"/>
            </a:xfrm>
            <a:custGeom>
              <a:avLst/>
              <a:gdLst/>
              <a:ahLst/>
              <a:cxnLst/>
              <a:rect l="l" t="t" r="r" b="b"/>
              <a:pathLst>
                <a:path w="37087" h="28916" extrusionOk="0">
                  <a:moveTo>
                    <a:pt x="13734" y="1"/>
                  </a:moveTo>
                  <a:lnTo>
                    <a:pt x="13515" y="19"/>
                  </a:lnTo>
                  <a:lnTo>
                    <a:pt x="13305" y="37"/>
                  </a:lnTo>
                  <a:lnTo>
                    <a:pt x="13095" y="74"/>
                  </a:lnTo>
                  <a:lnTo>
                    <a:pt x="12895" y="110"/>
                  </a:lnTo>
                  <a:lnTo>
                    <a:pt x="12694" y="156"/>
                  </a:lnTo>
                  <a:lnTo>
                    <a:pt x="12493" y="210"/>
                  </a:lnTo>
                  <a:lnTo>
                    <a:pt x="12293" y="274"/>
                  </a:lnTo>
                  <a:lnTo>
                    <a:pt x="12101" y="347"/>
                  </a:lnTo>
                  <a:lnTo>
                    <a:pt x="11919" y="429"/>
                  </a:lnTo>
                  <a:lnTo>
                    <a:pt x="11737" y="521"/>
                  </a:lnTo>
                  <a:lnTo>
                    <a:pt x="11554" y="612"/>
                  </a:lnTo>
                  <a:lnTo>
                    <a:pt x="11381" y="712"/>
                  </a:lnTo>
                  <a:lnTo>
                    <a:pt x="11208" y="821"/>
                  </a:lnTo>
                  <a:lnTo>
                    <a:pt x="11044" y="940"/>
                  </a:lnTo>
                  <a:lnTo>
                    <a:pt x="10879" y="1059"/>
                  </a:lnTo>
                  <a:lnTo>
                    <a:pt x="10724" y="1186"/>
                  </a:lnTo>
                  <a:lnTo>
                    <a:pt x="10579" y="1314"/>
                  </a:lnTo>
                  <a:lnTo>
                    <a:pt x="10433" y="1460"/>
                  </a:lnTo>
                  <a:lnTo>
                    <a:pt x="10296" y="1606"/>
                  </a:lnTo>
                  <a:lnTo>
                    <a:pt x="10159" y="1752"/>
                  </a:lnTo>
                  <a:lnTo>
                    <a:pt x="10031" y="1907"/>
                  </a:lnTo>
                  <a:lnTo>
                    <a:pt x="9913" y="2071"/>
                  </a:lnTo>
                  <a:lnTo>
                    <a:pt x="9803" y="2235"/>
                  </a:lnTo>
                  <a:lnTo>
                    <a:pt x="9694" y="2408"/>
                  </a:lnTo>
                  <a:lnTo>
                    <a:pt x="9594" y="2581"/>
                  </a:lnTo>
                  <a:lnTo>
                    <a:pt x="9493" y="2764"/>
                  </a:lnTo>
                  <a:lnTo>
                    <a:pt x="9411" y="2946"/>
                  </a:lnTo>
                  <a:lnTo>
                    <a:pt x="9329" y="3138"/>
                  </a:lnTo>
                  <a:lnTo>
                    <a:pt x="9256" y="3329"/>
                  </a:lnTo>
                  <a:lnTo>
                    <a:pt x="9193" y="3521"/>
                  </a:lnTo>
                  <a:lnTo>
                    <a:pt x="9138" y="3721"/>
                  </a:lnTo>
                  <a:lnTo>
                    <a:pt x="8901" y="3739"/>
                  </a:lnTo>
                  <a:lnTo>
                    <a:pt x="8664" y="3767"/>
                  </a:lnTo>
                  <a:lnTo>
                    <a:pt x="8427" y="3803"/>
                  </a:lnTo>
                  <a:lnTo>
                    <a:pt x="8199" y="3849"/>
                  </a:lnTo>
                  <a:lnTo>
                    <a:pt x="7961" y="3894"/>
                  </a:lnTo>
                  <a:lnTo>
                    <a:pt x="7734" y="3949"/>
                  </a:lnTo>
                  <a:lnTo>
                    <a:pt x="7515" y="4013"/>
                  </a:lnTo>
                  <a:lnTo>
                    <a:pt x="7296" y="4086"/>
                  </a:lnTo>
                  <a:lnTo>
                    <a:pt x="7077" y="4168"/>
                  </a:lnTo>
                  <a:lnTo>
                    <a:pt x="6858" y="4259"/>
                  </a:lnTo>
                  <a:lnTo>
                    <a:pt x="6648" y="4350"/>
                  </a:lnTo>
                  <a:lnTo>
                    <a:pt x="6448" y="4451"/>
                  </a:lnTo>
                  <a:lnTo>
                    <a:pt x="6238" y="4551"/>
                  </a:lnTo>
                  <a:lnTo>
                    <a:pt x="6037" y="4669"/>
                  </a:lnTo>
                  <a:lnTo>
                    <a:pt x="5846" y="4788"/>
                  </a:lnTo>
                  <a:lnTo>
                    <a:pt x="5654" y="4907"/>
                  </a:lnTo>
                  <a:lnTo>
                    <a:pt x="5472" y="5043"/>
                  </a:lnTo>
                  <a:lnTo>
                    <a:pt x="5290" y="5180"/>
                  </a:lnTo>
                  <a:lnTo>
                    <a:pt x="5107" y="5317"/>
                  </a:lnTo>
                  <a:lnTo>
                    <a:pt x="4943" y="5472"/>
                  </a:lnTo>
                  <a:lnTo>
                    <a:pt x="4770" y="5627"/>
                  </a:lnTo>
                  <a:lnTo>
                    <a:pt x="4615" y="5782"/>
                  </a:lnTo>
                  <a:lnTo>
                    <a:pt x="4451" y="5946"/>
                  </a:lnTo>
                  <a:lnTo>
                    <a:pt x="4305" y="6119"/>
                  </a:lnTo>
                  <a:lnTo>
                    <a:pt x="4159" y="6293"/>
                  </a:lnTo>
                  <a:lnTo>
                    <a:pt x="4013" y="6466"/>
                  </a:lnTo>
                  <a:lnTo>
                    <a:pt x="3885" y="6648"/>
                  </a:lnTo>
                  <a:lnTo>
                    <a:pt x="3749" y="6840"/>
                  </a:lnTo>
                  <a:lnTo>
                    <a:pt x="3630" y="7031"/>
                  </a:lnTo>
                  <a:lnTo>
                    <a:pt x="3512" y="7232"/>
                  </a:lnTo>
                  <a:lnTo>
                    <a:pt x="3402" y="7423"/>
                  </a:lnTo>
                  <a:lnTo>
                    <a:pt x="3302" y="7633"/>
                  </a:lnTo>
                  <a:lnTo>
                    <a:pt x="3120" y="7697"/>
                  </a:lnTo>
                  <a:lnTo>
                    <a:pt x="2946" y="7779"/>
                  </a:lnTo>
                  <a:lnTo>
                    <a:pt x="2773" y="7852"/>
                  </a:lnTo>
                  <a:lnTo>
                    <a:pt x="2609" y="7943"/>
                  </a:lnTo>
                  <a:lnTo>
                    <a:pt x="2445" y="8034"/>
                  </a:lnTo>
                  <a:lnTo>
                    <a:pt x="2281" y="8135"/>
                  </a:lnTo>
                  <a:lnTo>
                    <a:pt x="2126" y="8244"/>
                  </a:lnTo>
                  <a:lnTo>
                    <a:pt x="1971" y="8353"/>
                  </a:lnTo>
                  <a:lnTo>
                    <a:pt x="1825" y="8463"/>
                  </a:lnTo>
                  <a:lnTo>
                    <a:pt x="1688" y="8590"/>
                  </a:lnTo>
                  <a:lnTo>
                    <a:pt x="1551" y="8718"/>
                  </a:lnTo>
                  <a:lnTo>
                    <a:pt x="1414" y="8846"/>
                  </a:lnTo>
                  <a:lnTo>
                    <a:pt x="1287" y="8983"/>
                  </a:lnTo>
                  <a:lnTo>
                    <a:pt x="1159" y="9128"/>
                  </a:lnTo>
                  <a:lnTo>
                    <a:pt x="1040" y="9274"/>
                  </a:lnTo>
                  <a:lnTo>
                    <a:pt x="931" y="9420"/>
                  </a:lnTo>
                  <a:lnTo>
                    <a:pt x="822" y="9575"/>
                  </a:lnTo>
                  <a:lnTo>
                    <a:pt x="721" y="9730"/>
                  </a:lnTo>
                  <a:lnTo>
                    <a:pt x="630" y="9894"/>
                  </a:lnTo>
                  <a:lnTo>
                    <a:pt x="539" y="10059"/>
                  </a:lnTo>
                  <a:lnTo>
                    <a:pt x="457" y="10232"/>
                  </a:lnTo>
                  <a:lnTo>
                    <a:pt x="384" y="10405"/>
                  </a:lnTo>
                  <a:lnTo>
                    <a:pt x="311" y="10587"/>
                  </a:lnTo>
                  <a:lnTo>
                    <a:pt x="247" y="10761"/>
                  </a:lnTo>
                  <a:lnTo>
                    <a:pt x="192" y="10952"/>
                  </a:lnTo>
                  <a:lnTo>
                    <a:pt x="147" y="11135"/>
                  </a:lnTo>
                  <a:lnTo>
                    <a:pt x="101" y="11326"/>
                  </a:lnTo>
                  <a:lnTo>
                    <a:pt x="65" y="11518"/>
                  </a:lnTo>
                  <a:lnTo>
                    <a:pt x="37" y="11709"/>
                  </a:lnTo>
                  <a:lnTo>
                    <a:pt x="19" y="11910"/>
                  </a:lnTo>
                  <a:lnTo>
                    <a:pt x="10" y="12101"/>
                  </a:lnTo>
                  <a:lnTo>
                    <a:pt x="1" y="12311"/>
                  </a:lnTo>
                  <a:lnTo>
                    <a:pt x="10" y="12566"/>
                  </a:lnTo>
                  <a:lnTo>
                    <a:pt x="28" y="12812"/>
                  </a:lnTo>
                  <a:lnTo>
                    <a:pt x="65" y="13059"/>
                  </a:lnTo>
                  <a:lnTo>
                    <a:pt x="101" y="13305"/>
                  </a:lnTo>
                  <a:lnTo>
                    <a:pt x="165" y="13551"/>
                  </a:lnTo>
                  <a:lnTo>
                    <a:pt x="229" y="13779"/>
                  </a:lnTo>
                  <a:lnTo>
                    <a:pt x="302" y="14016"/>
                  </a:lnTo>
                  <a:lnTo>
                    <a:pt x="393" y="14235"/>
                  </a:lnTo>
                  <a:lnTo>
                    <a:pt x="302" y="14508"/>
                  </a:lnTo>
                  <a:lnTo>
                    <a:pt x="229" y="14791"/>
                  </a:lnTo>
                  <a:lnTo>
                    <a:pt x="165" y="15074"/>
                  </a:lnTo>
                  <a:lnTo>
                    <a:pt x="101" y="15356"/>
                  </a:lnTo>
                  <a:lnTo>
                    <a:pt x="65" y="15648"/>
                  </a:lnTo>
                  <a:lnTo>
                    <a:pt x="28" y="15940"/>
                  </a:lnTo>
                  <a:lnTo>
                    <a:pt x="10" y="16241"/>
                  </a:lnTo>
                  <a:lnTo>
                    <a:pt x="1" y="16542"/>
                  </a:lnTo>
                  <a:lnTo>
                    <a:pt x="10" y="16788"/>
                  </a:lnTo>
                  <a:lnTo>
                    <a:pt x="19" y="17034"/>
                  </a:lnTo>
                  <a:lnTo>
                    <a:pt x="47" y="17271"/>
                  </a:lnTo>
                  <a:lnTo>
                    <a:pt x="74" y="17518"/>
                  </a:lnTo>
                  <a:lnTo>
                    <a:pt x="110" y="17755"/>
                  </a:lnTo>
                  <a:lnTo>
                    <a:pt x="156" y="17992"/>
                  </a:lnTo>
                  <a:lnTo>
                    <a:pt x="211" y="18220"/>
                  </a:lnTo>
                  <a:lnTo>
                    <a:pt x="275" y="18457"/>
                  </a:lnTo>
                  <a:lnTo>
                    <a:pt x="338" y="18676"/>
                  </a:lnTo>
                  <a:lnTo>
                    <a:pt x="411" y="18904"/>
                  </a:lnTo>
                  <a:lnTo>
                    <a:pt x="502" y="19122"/>
                  </a:lnTo>
                  <a:lnTo>
                    <a:pt x="594" y="19341"/>
                  </a:lnTo>
                  <a:lnTo>
                    <a:pt x="685" y="19551"/>
                  </a:lnTo>
                  <a:lnTo>
                    <a:pt x="794" y="19761"/>
                  </a:lnTo>
                  <a:lnTo>
                    <a:pt x="904" y="19961"/>
                  </a:lnTo>
                  <a:lnTo>
                    <a:pt x="1022" y="20162"/>
                  </a:lnTo>
                  <a:lnTo>
                    <a:pt x="1141" y="20363"/>
                  </a:lnTo>
                  <a:lnTo>
                    <a:pt x="1278" y="20554"/>
                  </a:lnTo>
                  <a:lnTo>
                    <a:pt x="1414" y="20736"/>
                  </a:lnTo>
                  <a:lnTo>
                    <a:pt x="1551" y="20919"/>
                  </a:lnTo>
                  <a:lnTo>
                    <a:pt x="1706" y="21092"/>
                  </a:lnTo>
                  <a:lnTo>
                    <a:pt x="1852" y="21265"/>
                  </a:lnTo>
                  <a:lnTo>
                    <a:pt x="2016" y="21439"/>
                  </a:lnTo>
                  <a:lnTo>
                    <a:pt x="2180" y="21594"/>
                  </a:lnTo>
                  <a:lnTo>
                    <a:pt x="2354" y="21749"/>
                  </a:lnTo>
                  <a:lnTo>
                    <a:pt x="2527" y="21904"/>
                  </a:lnTo>
                  <a:lnTo>
                    <a:pt x="2709" y="22049"/>
                  </a:lnTo>
                  <a:lnTo>
                    <a:pt x="2892" y="22186"/>
                  </a:lnTo>
                  <a:lnTo>
                    <a:pt x="3083" y="22323"/>
                  </a:lnTo>
                  <a:lnTo>
                    <a:pt x="3275" y="22442"/>
                  </a:lnTo>
                  <a:lnTo>
                    <a:pt x="3475" y="22569"/>
                  </a:lnTo>
                  <a:lnTo>
                    <a:pt x="3676" y="22679"/>
                  </a:lnTo>
                  <a:lnTo>
                    <a:pt x="3721" y="23007"/>
                  </a:lnTo>
                  <a:lnTo>
                    <a:pt x="3776" y="23326"/>
                  </a:lnTo>
                  <a:lnTo>
                    <a:pt x="3849" y="23645"/>
                  </a:lnTo>
                  <a:lnTo>
                    <a:pt x="3931" y="23955"/>
                  </a:lnTo>
                  <a:lnTo>
                    <a:pt x="4031" y="24256"/>
                  </a:lnTo>
                  <a:lnTo>
                    <a:pt x="4141" y="24557"/>
                  </a:lnTo>
                  <a:lnTo>
                    <a:pt x="4268" y="24849"/>
                  </a:lnTo>
                  <a:lnTo>
                    <a:pt x="4405" y="25132"/>
                  </a:lnTo>
                  <a:lnTo>
                    <a:pt x="4560" y="25414"/>
                  </a:lnTo>
                  <a:lnTo>
                    <a:pt x="4724" y="25679"/>
                  </a:lnTo>
                  <a:lnTo>
                    <a:pt x="4898" y="25943"/>
                  </a:lnTo>
                  <a:lnTo>
                    <a:pt x="5080" y="26198"/>
                  </a:lnTo>
                  <a:lnTo>
                    <a:pt x="5281" y="26435"/>
                  </a:lnTo>
                  <a:lnTo>
                    <a:pt x="5481" y="26673"/>
                  </a:lnTo>
                  <a:lnTo>
                    <a:pt x="5700" y="26901"/>
                  </a:lnTo>
                  <a:lnTo>
                    <a:pt x="5928" y="27110"/>
                  </a:lnTo>
                  <a:lnTo>
                    <a:pt x="6165" y="27320"/>
                  </a:lnTo>
                  <a:lnTo>
                    <a:pt x="6411" y="27511"/>
                  </a:lnTo>
                  <a:lnTo>
                    <a:pt x="6667" y="27694"/>
                  </a:lnTo>
                  <a:lnTo>
                    <a:pt x="6931" y="27867"/>
                  </a:lnTo>
                  <a:lnTo>
                    <a:pt x="7196" y="28031"/>
                  </a:lnTo>
                  <a:lnTo>
                    <a:pt x="7478" y="28177"/>
                  </a:lnTo>
                  <a:lnTo>
                    <a:pt x="7761" y="28314"/>
                  </a:lnTo>
                  <a:lnTo>
                    <a:pt x="8053" y="28442"/>
                  </a:lnTo>
                  <a:lnTo>
                    <a:pt x="8354" y="28551"/>
                  </a:lnTo>
                  <a:lnTo>
                    <a:pt x="8664" y="28642"/>
                  </a:lnTo>
                  <a:lnTo>
                    <a:pt x="8974" y="28724"/>
                  </a:lnTo>
                  <a:lnTo>
                    <a:pt x="9293" y="28797"/>
                  </a:lnTo>
                  <a:lnTo>
                    <a:pt x="9612" y="28852"/>
                  </a:lnTo>
                  <a:lnTo>
                    <a:pt x="9940" y="28888"/>
                  </a:lnTo>
                  <a:lnTo>
                    <a:pt x="10269" y="28916"/>
                  </a:lnTo>
                  <a:lnTo>
                    <a:pt x="10925" y="28916"/>
                  </a:lnTo>
                  <a:lnTo>
                    <a:pt x="11235" y="28888"/>
                  </a:lnTo>
                  <a:lnTo>
                    <a:pt x="11536" y="28861"/>
                  </a:lnTo>
                  <a:lnTo>
                    <a:pt x="11837" y="28815"/>
                  </a:lnTo>
                  <a:lnTo>
                    <a:pt x="12138" y="28752"/>
                  </a:lnTo>
                  <a:lnTo>
                    <a:pt x="12430" y="28679"/>
                  </a:lnTo>
                  <a:lnTo>
                    <a:pt x="12721" y="28597"/>
                  </a:lnTo>
                  <a:lnTo>
                    <a:pt x="13004" y="28496"/>
                  </a:lnTo>
                  <a:lnTo>
                    <a:pt x="13278" y="28387"/>
                  </a:lnTo>
                  <a:lnTo>
                    <a:pt x="13551" y="28268"/>
                  </a:lnTo>
                  <a:lnTo>
                    <a:pt x="13816" y="28141"/>
                  </a:lnTo>
                  <a:lnTo>
                    <a:pt x="14071" y="27995"/>
                  </a:lnTo>
                  <a:lnTo>
                    <a:pt x="14326" y="27849"/>
                  </a:lnTo>
                  <a:lnTo>
                    <a:pt x="14572" y="27685"/>
                  </a:lnTo>
                  <a:lnTo>
                    <a:pt x="14810" y="27511"/>
                  </a:lnTo>
                  <a:lnTo>
                    <a:pt x="15038" y="27329"/>
                  </a:lnTo>
                  <a:lnTo>
                    <a:pt x="15256" y="27147"/>
                  </a:lnTo>
                  <a:lnTo>
                    <a:pt x="15475" y="26946"/>
                  </a:lnTo>
                  <a:lnTo>
                    <a:pt x="15676" y="26736"/>
                  </a:lnTo>
                  <a:lnTo>
                    <a:pt x="15876" y="26518"/>
                  </a:lnTo>
                  <a:lnTo>
                    <a:pt x="16059" y="26290"/>
                  </a:lnTo>
                  <a:lnTo>
                    <a:pt x="16241" y="26062"/>
                  </a:lnTo>
                  <a:lnTo>
                    <a:pt x="16405" y="25825"/>
                  </a:lnTo>
                  <a:lnTo>
                    <a:pt x="16560" y="25569"/>
                  </a:lnTo>
                  <a:lnTo>
                    <a:pt x="16715" y="25323"/>
                  </a:lnTo>
                  <a:lnTo>
                    <a:pt x="16852" y="25059"/>
                  </a:lnTo>
                  <a:lnTo>
                    <a:pt x="16980" y="24794"/>
                  </a:lnTo>
                  <a:lnTo>
                    <a:pt x="17089" y="24521"/>
                  </a:lnTo>
                  <a:lnTo>
                    <a:pt x="17199" y="24238"/>
                  </a:lnTo>
                  <a:lnTo>
                    <a:pt x="17290" y="23955"/>
                  </a:lnTo>
                  <a:lnTo>
                    <a:pt x="17363" y="23663"/>
                  </a:lnTo>
                  <a:lnTo>
                    <a:pt x="17436" y="23372"/>
                  </a:lnTo>
                  <a:lnTo>
                    <a:pt x="17636" y="23527"/>
                  </a:lnTo>
                  <a:lnTo>
                    <a:pt x="17846" y="23682"/>
                  </a:lnTo>
                  <a:lnTo>
                    <a:pt x="18065" y="23818"/>
                  </a:lnTo>
                  <a:lnTo>
                    <a:pt x="18293" y="23955"/>
                  </a:lnTo>
                  <a:lnTo>
                    <a:pt x="18521" y="24083"/>
                  </a:lnTo>
                  <a:lnTo>
                    <a:pt x="18758" y="24192"/>
                  </a:lnTo>
                  <a:lnTo>
                    <a:pt x="18995" y="24302"/>
                  </a:lnTo>
                  <a:lnTo>
                    <a:pt x="19241" y="24393"/>
                  </a:lnTo>
                  <a:lnTo>
                    <a:pt x="19487" y="24475"/>
                  </a:lnTo>
                  <a:lnTo>
                    <a:pt x="19743" y="24557"/>
                  </a:lnTo>
                  <a:lnTo>
                    <a:pt x="20007" y="24621"/>
                  </a:lnTo>
                  <a:lnTo>
                    <a:pt x="20272" y="24666"/>
                  </a:lnTo>
                  <a:lnTo>
                    <a:pt x="20536" y="24712"/>
                  </a:lnTo>
                  <a:lnTo>
                    <a:pt x="20810" y="24739"/>
                  </a:lnTo>
                  <a:lnTo>
                    <a:pt x="21083" y="24758"/>
                  </a:lnTo>
                  <a:lnTo>
                    <a:pt x="21357" y="24767"/>
                  </a:lnTo>
                  <a:lnTo>
                    <a:pt x="21585" y="24758"/>
                  </a:lnTo>
                  <a:lnTo>
                    <a:pt x="21813" y="24749"/>
                  </a:lnTo>
                  <a:lnTo>
                    <a:pt x="22032" y="24730"/>
                  </a:lnTo>
                  <a:lnTo>
                    <a:pt x="22259" y="24703"/>
                  </a:lnTo>
                  <a:lnTo>
                    <a:pt x="22478" y="24666"/>
                  </a:lnTo>
                  <a:lnTo>
                    <a:pt x="22688" y="24621"/>
                  </a:lnTo>
                  <a:lnTo>
                    <a:pt x="22907" y="24575"/>
                  </a:lnTo>
                  <a:lnTo>
                    <a:pt x="23117" y="24511"/>
                  </a:lnTo>
                  <a:lnTo>
                    <a:pt x="23317" y="24448"/>
                  </a:lnTo>
                  <a:lnTo>
                    <a:pt x="23527" y="24375"/>
                  </a:lnTo>
                  <a:lnTo>
                    <a:pt x="23718" y="24302"/>
                  </a:lnTo>
                  <a:lnTo>
                    <a:pt x="23919" y="24220"/>
                  </a:lnTo>
                  <a:lnTo>
                    <a:pt x="24111" y="24128"/>
                  </a:lnTo>
                  <a:lnTo>
                    <a:pt x="24302" y="24028"/>
                  </a:lnTo>
                  <a:lnTo>
                    <a:pt x="24484" y="23919"/>
                  </a:lnTo>
                  <a:lnTo>
                    <a:pt x="24667" y="23809"/>
                  </a:lnTo>
                  <a:lnTo>
                    <a:pt x="24849" y="23700"/>
                  </a:lnTo>
                  <a:lnTo>
                    <a:pt x="25022" y="23572"/>
                  </a:lnTo>
                  <a:lnTo>
                    <a:pt x="25187" y="23445"/>
                  </a:lnTo>
                  <a:lnTo>
                    <a:pt x="25351" y="23317"/>
                  </a:lnTo>
                  <a:lnTo>
                    <a:pt x="25515" y="23171"/>
                  </a:lnTo>
                  <a:lnTo>
                    <a:pt x="25670" y="23034"/>
                  </a:lnTo>
                  <a:lnTo>
                    <a:pt x="25816" y="22879"/>
                  </a:lnTo>
                  <a:lnTo>
                    <a:pt x="25962" y="22733"/>
                  </a:lnTo>
                  <a:lnTo>
                    <a:pt x="26108" y="22569"/>
                  </a:lnTo>
                  <a:lnTo>
                    <a:pt x="26235" y="22405"/>
                  </a:lnTo>
                  <a:lnTo>
                    <a:pt x="26363" y="22241"/>
                  </a:lnTo>
                  <a:lnTo>
                    <a:pt x="26491" y="22068"/>
                  </a:lnTo>
                  <a:lnTo>
                    <a:pt x="26609" y="21885"/>
                  </a:lnTo>
                  <a:lnTo>
                    <a:pt x="26718" y="21712"/>
                  </a:lnTo>
                  <a:lnTo>
                    <a:pt x="26828" y="21521"/>
                  </a:lnTo>
                  <a:lnTo>
                    <a:pt x="26928" y="21338"/>
                  </a:lnTo>
                  <a:lnTo>
                    <a:pt x="27038" y="21347"/>
                  </a:lnTo>
                  <a:lnTo>
                    <a:pt x="27329" y="21347"/>
                  </a:lnTo>
                  <a:lnTo>
                    <a:pt x="27503" y="21329"/>
                  </a:lnTo>
                  <a:lnTo>
                    <a:pt x="27676" y="21311"/>
                  </a:lnTo>
                  <a:lnTo>
                    <a:pt x="27840" y="21283"/>
                  </a:lnTo>
                  <a:lnTo>
                    <a:pt x="28004" y="21247"/>
                  </a:lnTo>
                  <a:lnTo>
                    <a:pt x="28168" y="21201"/>
                  </a:lnTo>
                  <a:lnTo>
                    <a:pt x="28332" y="21156"/>
                  </a:lnTo>
                  <a:lnTo>
                    <a:pt x="28487" y="21101"/>
                  </a:lnTo>
                  <a:lnTo>
                    <a:pt x="28643" y="21037"/>
                  </a:lnTo>
                  <a:lnTo>
                    <a:pt x="28788" y="20964"/>
                  </a:lnTo>
                  <a:lnTo>
                    <a:pt x="28934" y="20891"/>
                  </a:lnTo>
                  <a:lnTo>
                    <a:pt x="29080" y="20800"/>
                  </a:lnTo>
                  <a:lnTo>
                    <a:pt x="29217" y="20718"/>
                  </a:lnTo>
                  <a:lnTo>
                    <a:pt x="29354" y="20618"/>
                  </a:lnTo>
                  <a:lnTo>
                    <a:pt x="29481" y="20518"/>
                  </a:lnTo>
                  <a:lnTo>
                    <a:pt x="29609" y="20417"/>
                  </a:lnTo>
                  <a:lnTo>
                    <a:pt x="29910" y="20463"/>
                  </a:lnTo>
                  <a:lnTo>
                    <a:pt x="30220" y="20508"/>
                  </a:lnTo>
                  <a:lnTo>
                    <a:pt x="30530" y="20527"/>
                  </a:lnTo>
                  <a:lnTo>
                    <a:pt x="30849" y="20536"/>
                  </a:lnTo>
                  <a:lnTo>
                    <a:pt x="31177" y="20527"/>
                  </a:lnTo>
                  <a:lnTo>
                    <a:pt x="31488" y="20508"/>
                  </a:lnTo>
                  <a:lnTo>
                    <a:pt x="31798" y="20463"/>
                  </a:lnTo>
                  <a:lnTo>
                    <a:pt x="32108" y="20408"/>
                  </a:lnTo>
                  <a:lnTo>
                    <a:pt x="32409" y="20344"/>
                  </a:lnTo>
                  <a:lnTo>
                    <a:pt x="32709" y="20262"/>
                  </a:lnTo>
                  <a:lnTo>
                    <a:pt x="32992" y="20162"/>
                  </a:lnTo>
                  <a:lnTo>
                    <a:pt x="33275" y="20052"/>
                  </a:lnTo>
                  <a:lnTo>
                    <a:pt x="33557" y="19925"/>
                  </a:lnTo>
                  <a:lnTo>
                    <a:pt x="33822" y="19788"/>
                  </a:lnTo>
                  <a:lnTo>
                    <a:pt x="34086" y="19633"/>
                  </a:lnTo>
                  <a:lnTo>
                    <a:pt x="34333" y="19478"/>
                  </a:lnTo>
                  <a:lnTo>
                    <a:pt x="34579" y="19305"/>
                  </a:lnTo>
                  <a:lnTo>
                    <a:pt x="34816" y="19113"/>
                  </a:lnTo>
                  <a:lnTo>
                    <a:pt x="35044" y="18922"/>
                  </a:lnTo>
                  <a:lnTo>
                    <a:pt x="35254" y="18712"/>
                  </a:lnTo>
                  <a:lnTo>
                    <a:pt x="35463" y="18493"/>
                  </a:lnTo>
                  <a:lnTo>
                    <a:pt x="35664" y="18274"/>
                  </a:lnTo>
                  <a:lnTo>
                    <a:pt x="35846" y="18037"/>
                  </a:lnTo>
                  <a:lnTo>
                    <a:pt x="36019" y="17791"/>
                  </a:lnTo>
                  <a:lnTo>
                    <a:pt x="36184" y="17536"/>
                  </a:lnTo>
                  <a:lnTo>
                    <a:pt x="36330" y="17280"/>
                  </a:lnTo>
                  <a:lnTo>
                    <a:pt x="36466" y="17007"/>
                  </a:lnTo>
                  <a:lnTo>
                    <a:pt x="36594" y="16733"/>
                  </a:lnTo>
                  <a:lnTo>
                    <a:pt x="36703" y="16451"/>
                  </a:lnTo>
                  <a:lnTo>
                    <a:pt x="36804" y="16159"/>
                  </a:lnTo>
                  <a:lnTo>
                    <a:pt x="36886" y="15867"/>
                  </a:lnTo>
                  <a:lnTo>
                    <a:pt x="36959" y="15566"/>
                  </a:lnTo>
                  <a:lnTo>
                    <a:pt x="37013" y="15256"/>
                  </a:lnTo>
                  <a:lnTo>
                    <a:pt x="37050" y="14946"/>
                  </a:lnTo>
                  <a:lnTo>
                    <a:pt x="37077" y="14627"/>
                  </a:lnTo>
                  <a:lnTo>
                    <a:pt x="37086" y="14308"/>
                  </a:lnTo>
                  <a:lnTo>
                    <a:pt x="37077" y="14007"/>
                  </a:lnTo>
                  <a:lnTo>
                    <a:pt x="37050" y="13715"/>
                  </a:lnTo>
                  <a:lnTo>
                    <a:pt x="37023" y="13423"/>
                  </a:lnTo>
                  <a:lnTo>
                    <a:pt x="36968" y="13141"/>
                  </a:lnTo>
                  <a:lnTo>
                    <a:pt x="36913" y="12858"/>
                  </a:lnTo>
                  <a:lnTo>
                    <a:pt x="36840" y="12575"/>
                  </a:lnTo>
                  <a:lnTo>
                    <a:pt x="36749" y="12302"/>
                  </a:lnTo>
                  <a:lnTo>
                    <a:pt x="36658" y="12037"/>
                  </a:lnTo>
                  <a:lnTo>
                    <a:pt x="36548" y="11782"/>
                  </a:lnTo>
                  <a:lnTo>
                    <a:pt x="36421" y="11527"/>
                  </a:lnTo>
                  <a:lnTo>
                    <a:pt x="36293" y="11271"/>
                  </a:lnTo>
                  <a:lnTo>
                    <a:pt x="36147" y="11034"/>
                  </a:lnTo>
                  <a:lnTo>
                    <a:pt x="36001" y="10797"/>
                  </a:lnTo>
                  <a:lnTo>
                    <a:pt x="35837" y="10569"/>
                  </a:lnTo>
                  <a:lnTo>
                    <a:pt x="35664" y="10350"/>
                  </a:lnTo>
                  <a:lnTo>
                    <a:pt x="35481" y="10141"/>
                  </a:lnTo>
                  <a:lnTo>
                    <a:pt x="35509" y="9858"/>
                  </a:lnTo>
                  <a:lnTo>
                    <a:pt x="35518" y="9712"/>
                  </a:lnTo>
                  <a:lnTo>
                    <a:pt x="35527" y="9566"/>
                  </a:lnTo>
                  <a:lnTo>
                    <a:pt x="35518" y="9347"/>
                  </a:lnTo>
                  <a:lnTo>
                    <a:pt x="35500" y="9128"/>
                  </a:lnTo>
                  <a:lnTo>
                    <a:pt x="35472" y="8910"/>
                  </a:lnTo>
                  <a:lnTo>
                    <a:pt x="35436" y="8700"/>
                  </a:lnTo>
                  <a:lnTo>
                    <a:pt x="35390" y="8490"/>
                  </a:lnTo>
                  <a:lnTo>
                    <a:pt x="35336" y="8290"/>
                  </a:lnTo>
                  <a:lnTo>
                    <a:pt x="35263" y="8089"/>
                  </a:lnTo>
                  <a:lnTo>
                    <a:pt x="35190" y="7888"/>
                  </a:lnTo>
                  <a:lnTo>
                    <a:pt x="35098" y="7697"/>
                  </a:lnTo>
                  <a:lnTo>
                    <a:pt x="35007" y="7514"/>
                  </a:lnTo>
                  <a:lnTo>
                    <a:pt x="34898" y="7332"/>
                  </a:lnTo>
                  <a:lnTo>
                    <a:pt x="34788" y="7159"/>
                  </a:lnTo>
                  <a:lnTo>
                    <a:pt x="34670" y="6995"/>
                  </a:lnTo>
                  <a:lnTo>
                    <a:pt x="34542" y="6831"/>
                  </a:lnTo>
                  <a:lnTo>
                    <a:pt x="34405" y="6676"/>
                  </a:lnTo>
                  <a:lnTo>
                    <a:pt x="34269" y="6530"/>
                  </a:lnTo>
                  <a:lnTo>
                    <a:pt x="34114" y="6384"/>
                  </a:lnTo>
                  <a:lnTo>
                    <a:pt x="33959" y="6247"/>
                  </a:lnTo>
                  <a:lnTo>
                    <a:pt x="33795" y="6119"/>
                  </a:lnTo>
                  <a:lnTo>
                    <a:pt x="33630" y="6001"/>
                  </a:lnTo>
                  <a:lnTo>
                    <a:pt x="33457" y="5891"/>
                  </a:lnTo>
                  <a:lnTo>
                    <a:pt x="33275" y="5782"/>
                  </a:lnTo>
                  <a:lnTo>
                    <a:pt x="33092" y="5691"/>
                  </a:lnTo>
                  <a:lnTo>
                    <a:pt x="32901" y="5600"/>
                  </a:lnTo>
                  <a:lnTo>
                    <a:pt x="32700" y="5527"/>
                  </a:lnTo>
                  <a:lnTo>
                    <a:pt x="32500" y="5463"/>
                  </a:lnTo>
                  <a:lnTo>
                    <a:pt x="32299" y="5399"/>
                  </a:lnTo>
                  <a:lnTo>
                    <a:pt x="32089" y="5353"/>
                  </a:lnTo>
                  <a:lnTo>
                    <a:pt x="31880" y="5317"/>
                  </a:lnTo>
                  <a:lnTo>
                    <a:pt x="31661" y="5290"/>
                  </a:lnTo>
                  <a:lnTo>
                    <a:pt x="31442" y="5271"/>
                  </a:lnTo>
                  <a:lnTo>
                    <a:pt x="31223" y="5262"/>
                  </a:lnTo>
                  <a:lnTo>
                    <a:pt x="30968" y="5271"/>
                  </a:lnTo>
                  <a:lnTo>
                    <a:pt x="30712" y="5299"/>
                  </a:lnTo>
                  <a:lnTo>
                    <a:pt x="30667" y="5125"/>
                  </a:lnTo>
                  <a:lnTo>
                    <a:pt x="30612" y="4961"/>
                  </a:lnTo>
                  <a:lnTo>
                    <a:pt x="30548" y="4788"/>
                  </a:lnTo>
                  <a:lnTo>
                    <a:pt x="30475" y="4633"/>
                  </a:lnTo>
                  <a:lnTo>
                    <a:pt x="30402" y="4469"/>
                  </a:lnTo>
                  <a:lnTo>
                    <a:pt x="30320" y="4314"/>
                  </a:lnTo>
                  <a:lnTo>
                    <a:pt x="30238" y="4159"/>
                  </a:lnTo>
                  <a:lnTo>
                    <a:pt x="30138" y="4013"/>
                  </a:lnTo>
                  <a:lnTo>
                    <a:pt x="30038" y="3867"/>
                  </a:lnTo>
                  <a:lnTo>
                    <a:pt x="29937" y="3730"/>
                  </a:lnTo>
                  <a:lnTo>
                    <a:pt x="29828" y="3593"/>
                  </a:lnTo>
                  <a:lnTo>
                    <a:pt x="29709" y="3466"/>
                  </a:lnTo>
                  <a:lnTo>
                    <a:pt x="29591" y="3338"/>
                  </a:lnTo>
                  <a:lnTo>
                    <a:pt x="29463" y="3220"/>
                  </a:lnTo>
                  <a:lnTo>
                    <a:pt x="29336" y="3101"/>
                  </a:lnTo>
                  <a:lnTo>
                    <a:pt x="29199" y="2992"/>
                  </a:lnTo>
                  <a:lnTo>
                    <a:pt x="29062" y="2891"/>
                  </a:lnTo>
                  <a:lnTo>
                    <a:pt x="28916" y="2791"/>
                  </a:lnTo>
                  <a:lnTo>
                    <a:pt x="28770" y="2691"/>
                  </a:lnTo>
                  <a:lnTo>
                    <a:pt x="28624" y="2609"/>
                  </a:lnTo>
                  <a:lnTo>
                    <a:pt x="28469" y="2527"/>
                  </a:lnTo>
                  <a:lnTo>
                    <a:pt x="28305" y="2454"/>
                  </a:lnTo>
                  <a:lnTo>
                    <a:pt x="28141" y="2381"/>
                  </a:lnTo>
                  <a:lnTo>
                    <a:pt x="27977" y="2317"/>
                  </a:lnTo>
                  <a:lnTo>
                    <a:pt x="27813" y="2262"/>
                  </a:lnTo>
                  <a:lnTo>
                    <a:pt x="27639" y="2217"/>
                  </a:lnTo>
                  <a:lnTo>
                    <a:pt x="27466" y="2171"/>
                  </a:lnTo>
                  <a:lnTo>
                    <a:pt x="27284" y="2134"/>
                  </a:lnTo>
                  <a:lnTo>
                    <a:pt x="27101" y="2107"/>
                  </a:lnTo>
                  <a:lnTo>
                    <a:pt x="26919" y="2089"/>
                  </a:lnTo>
                  <a:lnTo>
                    <a:pt x="26737" y="2080"/>
                  </a:lnTo>
                  <a:lnTo>
                    <a:pt x="26336" y="2080"/>
                  </a:lnTo>
                  <a:lnTo>
                    <a:pt x="26135" y="2098"/>
                  </a:lnTo>
                  <a:lnTo>
                    <a:pt x="25925" y="2125"/>
                  </a:lnTo>
                  <a:lnTo>
                    <a:pt x="25725" y="2162"/>
                  </a:lnTo>
                  <a:lnTo>
                    <a:pt x="25524" y="2207"/>
                  </a:lnTo>
                  <a:lnTo>
                    <a:pt x="25323" y="2253"/>
                  </a:lnTo>
                  <a:lnTo>
                    <a:pt x="25132" y="2317"/>
                  </a:lnTo>
                  <a:lnTo>
                    <a:pt x="24940" y="2390"/>
                  </a:lnTo>
                  <a:lnTo>
                    <a:pt x="24731" y="2244"/>
                  </a:lnTo>
                  <a:lnTo>
                    <a:pt x="24503" y="2107"/>
                  </a:lnTo>
                  <a:lnTo>
                    <a:pt x="24275" y="1970"/>
                  </a:lnTo>
                  <a:lnTo>
                    <a:pt x="24047" y="1852"/>
                  </a:lnTo>
                  <a:lnTo>
                    <a:pt x="23810" y="1733"/>
                  </a:lnTo>
                  <a:lnTo>
                    <a:pt x="23563" y="1633"/>
                  </a:lnTo>
                  <a:lnTo>
                    <a:pt x="23317" y="1533"/>
                  </a:lnTo>
                  <a:lnTo>
                    <a:pt x="23062" y="1451"/>
                  </a:lnTo>
                  <a:lnTo>
                    <a:pt x="22807" y="1369"/>
                  </a:lnTo>
                  <a:lnTo>
                    <a:pt x="22551" y="1305"/>
                  </a:lnTo>
                  <a:lnTo>
                    <a:pt x="22287" y="1250"/>
                  </a:lnTo>
                  <a:lnTo>
                    <a:pt x="22022" y="1195"/>
                  </a:lnTo>
                  <a:lnTo>
                    <a:pt x="21749" y="1159"/>
                  </a:lnTo>
                  <a:lnTo>
                    <a:pt x="21475" y="1131"/>
                  </a:lnTo>
                  <a:lnTo>
                    <a:pt x="21193" y="1113"/>
                  </a:lnTo>
                  <a:lnTo>
                    <a:pt x="20709" y="1113"/>
                  </a:lnTo>
                  <a:lnTo>
                    <a:pt x="20500" y="1122"/>
                  </a:lnTo>
                  <a:lnTo>
                    <a:pt x="20299" y="1141"/>
                  </a:lnTo>
                  <a:lnTo>
                    <a:pt x="20089" y="1159"/>
                  </a:lnTo>
                  <a:lnTo>
                    <a:pt x="19889" y="1186"/>
                  </a:lnTo>
                  <a:lnTo>
                    <a:pt x="19688" y="1223"/>
                  </a:lnTo>
                  <a:lnTo>
                    <a:pt x="19487" y="1259"/>
                  </a:lnTo>
                  <a:lnTo>
                    <a:pt x="19296" y="1305"/>
                  </a:lnTo>
                  <a:lnTo>
                    <a:pt x="19095" y="1350"/>
                  </a:lnTo>
                  <a:lnTo>
                    <a:pt x="18904" y="1405"/>
                  </a:lnTo>
                  <a:lnTo>
                    <a:pt x="18721" y="1469"/>
                  </a:lnTo>
                  <a:lnTo>
                    <a:pt x="18530" y="1533"/>
                  </a:lnTo>
                  <a:lnTo>
                    <a:pt x="18348" y="1606"/>
                  </a:lnTo>
                  <a:lnTo>
                    <a:pt x="18165" y="1679"/>
                  </a:lnTo>
                  <a:lnTo>
                    <a:pt x="17983" y="1761"/>
                  </a:lnTo>
                  <a:lnTo>
                    <a:pt x="17810" y="1843"/>
                  </a:lnTo>
                  <a:lnTo>
                    <a:pt x="17627" y="1633"/>
                  </a:lnTo>
                  <a:lnTo>
                    <a:pt x="17445" y="1441"/>
                  </a:lnTo>
                  <a:lnTo>
                    <a:pt x="17244" y="1250"/>
                  </a:lnTo>
                  <a:lnTo>
                    <a:pt x="17035" y="1077"/>
                  </a:lnTo>
                  <a:lnTo>
                    <a:pt x="16825" y="913"/>
                  </a:lnTo>
                  <a:lnTo>
                    <a:pt x="16597" y="767"/>
                  </a:lnTo>
                  <a:lnTo>
                    <a:pt x="16360" y="621"/>
                  </a:lnTo>
                  <a:lnTo>
                    <a:pt x="16123" y="502"/>
                  </a:lnTo>
                  <a:lnTo>
                    <a:pt x="15867" y="384"/>
                  </a:lnTo>
                  <a:lnTo>
                    <a:pt x="15612" y="283"/>
                  </a:lnTo>
                  <a:lnTo>
                    <a:pt x="15348" y="201"/>
                  </a:lnTo>
                  <a:lnTo>
                    <a:pt x="15083" y="128"/>
                  </a:lnTo>
                  <a:lnTo>
                    <a:pt x="14800" y="74"/>
                  </a:lnTo>
                  <a:lnTo>
                    <a:pt x="14518" y="28"/>
                  </a:lnTo>
                  <a:lnTo>
                    <a:pt x="14235" y="10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;p17">
              <a:extLst>
                <a:ext uri="{FF2B5EF4-FFF2-40B4-BE49-F238E27FC236}">
                  <a16:creationId xmlns:a16="http://schemas.microsoft.com/office/drawing/2014/main" id="{8DCF55DC-2817-A84B-83DF-C37D4A12FF67}"/>
                </a:ext>
              </a:extLst>
            </p:cNvPr>
            <p:cNvSpPr/>
            <p:nvPr/>
          </p:nvSpPr>
          <p:spPr>
            <a:xfrm>
              <a:off x="4089579" y="2539374"/>
              <a:ext cx="281563" cy="494939"/>
            </a:xfrm>
            <a:custGeom>
              <a:avLst/>
              <a:gdLst/>
              <a:ahLst/>
              <a:cxnLst/>
              <a:rect l="l" t="t" r="r" b="b"/>
              <a:pathLst>
                <a:path w="5463" h="9603" extrusionOk="0">
                  <a:moveTo>
                    <a:pt x="0" y="1"/>
                  </a:moveTo>
                  <a:lnTo>
                    <a:pt x="0" y="529"/>
                  </a:lnTo>
                  <a:lnTo>
                    <a:pt x="256" y="539"/>
                  </a:lnTo>
                  <a:lnTo>
                    <a:pt x="511" y="557"/>
                  </a:lnTo>
                  <a:lnTo>
                    <a:pt x="757" y="584"/>
                  </a:lnTo>
                  <a:lnTo>
                    <a:pt x="994" y="630"/>
                  </a:lnTo>
                  <a:lnTo>
                    <a:pt x="1231" y="684"/>
                  </a:lnTo>
                  <a:lnTo>
                    <a:pt x="1468" y="748"/>
                  </a:lnTo>
                  <a:lnTo>
                    <a:pt x="1696" y="830"/>
                  </a:lnTo>
                  <a:lnTo>
                    <a:pt x="1924" y="912"/>
                  </a:lnTo>
                  <a:lnTo>
                    <a:pt x="2143" y="1013"/>
                  </a:lnTo>
                  <a:lnTo>
                    <a:pt x="2353" y="1122"/>
                  </a:lnTo>
                  <a:lnTo>
                    <a:pt x="2563" y="1241"/>
                  </a:lnTo>
                  <a:lnTo>
                    <a:pt x="2754" y="1368"/>
                  </a:lnTo>
                  <a:lnTo>
                    <a:pt x="2955" y="1505"/>
                  </a:lnTo>
                  <a:lnTo>
                    <a:pt x="3137" y="1660"/>
                  </a:lnTo>
                  <a:lnTo>
                    <a:pt x="3320" y="1815"/>
                  </a:lnTo>
                  <a:lnTo>
                    <a:pt x="3493" y="1970"/>
                  </a:lnTo>
                  <a:lnTo>
                    <a:pt x="3648" y="2143"/>
                  </a:lnTo>
                  <a:lnTo>
                    <a:pt x="3803" y="2326"/>
                  </a:lnTo>
                  <a:lnTo>
                    <a:pt x="3958" y="2508"/>
                  </a:lnTo>
                  <a:lnTo>
                    <a:pt x="4095" y="2700"/>
                  </a:lnTo>
                  <a:lnTo>
                    <a:pt x="4222" y="2900"/>
                  </a:lnTo>
                  <a:lnTo>
                    <a:pt x="4341" y="3110"/>
                  </a:lnTo>
                  <a:lnTo>
                    <a:pt x="4450" y="3320"/>
                  </a:lnTo>
                  <a:lnTo>
                    <a:pt x="4551" y="3539"/>
                  </a:lnTo>
                  <a:lnTo>
                    <a:pt x="4633" y="3767"/>
                  </a:lnTo>
                  <a:lnTo>
                    <a:pt x="4715" y="3995"/>
                  </a:lnTo>
                  <a:lnTo>
                    <a:pt x="4779" y="4232"/>
                  </a:lnTo>
                  <a:lnTo>
                    <a:pt x="4833" y="4469"/>
                  </a:lnTo>
                  <a:lnTo>
                    <a:pt x="4879" y="4706"/>
                  </a:lnTo>
                  <a:lnTo>
                    <a:pt x="4906" y="4952"/>
                  </a:lnTo>
                  <a:lnTo>
                    <a:pt x="4924" y="5207"/>
                  </a:lnTo>
                  <a:lnTo>
                    <a:pt x="4934" y="5453"/>
                  </a:lnTo>
                  <a:lnTo>
                    <a:pt x="4924" y="5727"/>
                  </a:lnTo>
                  <a:lnTo>
                    <a:pt x="4906" y="5991"/>
                  </a:lnTo>
                  <a:lnTo>
                    <a:pt x="4870" y="6256"/>
                  </a:lnTo>
                  <a:lnTo>
                    <a:pt x="4815" y="6520"/>
                  </a:lnTo>
                  <a:lnTo>
                    <a:pt x="4751" y="6776"/>
                  </a:lnTo>
                  <a:lnTo>
                    <a:pt x="4678" y="7031"/>
                  </a:lnTo>
                  <a:lnTo>
                    <a:pt x="4587" y="7277"/>
                  </a:lnTo>
                  <a:lnTo>
                    <a:pt x="4487" y="7523"/>
                  </a:lnTo>
                  <a:lnTo>
                    <a:pt x="4368" y="7760"/>
                  </a:lnTo>
                  <a:lnTo>
                    <a:pt x="4231" y="7988"/>
                  </a:lnTo>
                  <a:lnTo>
                    <a:pt x="4095" y="8207"/>
                  </a:lnTo>
                  <a:lnTo>
                    <a:pt x="3940" y="8426"/>
                  </a:lnTo>
                  <a:lnTo>
                    <a:pt x="3775" y="8636"/>
                  </a:lnTo>
                  <a:lnTo>
                    <a:pt x="3593" y="8836"/>
                  </a:lnTo>
                  <a:lnTo>
                    <a:pt x="3411" y="9028"/>
                  </a:lnTo>
                  <a:lnTo>
                    <a:pt x="3210" y="9201"/>
                  </a:lnTo>
                  <a:lnTo>
                    <a:pt x="3548" y="9602"/>
                  </a:lnTo>
                  <a:lnTo>
                    <a:pt x="3766" y="9402"/>
                  </a:lnTo>
                  <a:lnTo>
                    <a:pt x="3976" y="9192"/>
                  </a:lnTo>
                  <a:lnTo>
                    <a:pt x="4177" y="8973"/>
                  </a:lnTo>
                  <a:lnTo>
                    <a:pt x="4359" y="8745"/>
                  </a:lnTo>
                  <a:lnTo>
                    <a:pt x="4532" y="8508"/>
                  </a:lnTo>
                  <a:lnTo>
                    <a:pt x="4687" y="8253"/>
                  </a:lnTo>
                  <a:lnTo>
                    <a:pt x="4833" y="8007"/>
                  </a:lnTo>
                  <a:lnTo>
                    <a:pt x="4961" y="7742"/>
                  </a:lnTo>
                  <a:lnTo>
                    <a:pt x="5070" y="7469"/>
                  </a:lnTo>
                  <a:lnTo>
                    <a:pt x="5180" y="7195"/>
                  </a:lnTo>
                  <a:lnTo>
                    <a:pt x="5262" y="6922"/>
                  </a:lnTo>
                  <a:lnTo>
                    <a:pt x="5335" y="6630"/>
                  </a:lnTo>
                  <a:lnTo>
                    <a:pt x="5389" y="6347"/>
                  </a:lnTo>
                  <a:lnTo>
                    <a:pt x="5426" y="6055"/>
                  </a:lnTo>
                  <a:lnTo>
                    <a:pt x="5453" y="5754"/>
                  </a:lnTo>
                  <a:lnTo>
                    <a:pt x="5462" y="5453"/>
                  </a:lnTo>
                  <a:lnTo>
                    <a:pt x="5453" y="5180"/>
                  </a:lnTo>
                  <a:lnTo>
                    <a:pt x="5435" y="4897"/>
                  </a:lnTo>
                  <a:lnTo>
                    <a:pt x="5399" y="4624"/>
                  </a:lnTo>
                  <a:lnTo>
                    <a:pt x="5353" y="4359"/>
                  </a:lnTo>
                  <a:lnTo>
                    <a:pt x="5289" y="4095"/>
                  </a:lnTo>
                  <a:lnTo>
                    <a:pt x="5216" y="3839"/>
                  </a:lnTo>
                  <a:lnTo>
                    <a:pt x="5125" y="3584"/>
                  </a:lnTo>
                  <a:lnTo>
                    <a:pt x="5034" y="3338"/>
                  </a:lnTo>
                  <a:lnTo>
                    <a:pt x="4924" y="3092"/>
                  </a:lnTo>
                  <a:lnTo>
                    <a:pt x="4797" y="2864"/>
                  </a:lnTo>
                  <a:lnTo>
                    <a:pt x="4669" y="2627"/>
                  </a:lnTo>
                  <a:lnTo>
                    <a:pt x="4523" y="2408"/>
                  </a:lnTo>
                  <a:lnTo>
                    <a:pt x="4377" y="2198"/>
                  </a:lnTo>
                  <a:lnTo>
                    <a:pt x="4213" y="1988"/>
                  </a:lnTo>
                  <a:lnTo>
                    <a:pt x="4040" y="1788"/>
                  </a:lnTo>
                  <a:lnTo>
                    <a:pt x="3858" y="1605"/>
                  </a:lnTo>
                  <a:lnTo>
                    <a:pt x="3666" y="1423"/>
                  </a:lnTo>
                  <a:lnTo>
                    <a:pt x="3475" y="1250"/>
                  </a:lnTo>
                  <a:lnTo>
                    <a:pt x="3265" y="1086"/>
                  </a:lnTo>
                  <a:lnTo>
                    <a:pt x="3055" y="940"/>
                  </a:lnTo>
                  <a:lnTo>
                    <a:pt x="2827" y="794"/>
                  </a:lnTo>
                  <a:lnTo>
                    <a:pt x="2599" y="666"/>
                  </a:lnTo>
                  <a:lnTo>
                    <a:pt x="2371" y="539"/>
                  </a:lnTo>
                  <a:lnTo>
                    <a:pt x="2125" y="429"/>
                  </a:lnTo>
                  <a:lnTo>
                    <a:pt x="1879" y="338"/>
                  </a:lnTo>
                  <a:lnTo>
                    <a:pt x="1624" y="247"/>
                  </a:lnTo>
                  <a:lnTo>
                    <a:pt x="1368" y="174"/>
                  </a:lnTo>
                  <a:lnTo>
                    <a:pt x="1104" y="110"/>
                  </a:lnTo>
                  <a:lnTo>
                    <a:pt x="830" y="64"/>
                  </a:lnTo>
                  <a:lnTo>
                    <a:pt x="566" y="28"/>
                  </a:lnTo>
                  <a:lnTo>
                    <a:pt x="283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;p17">
              <a:extLst>
                <a:ext uri="{FF2B5EF4-FFF2-40B4-BE49-F238E27FC236}">
                  <a16:creationId xmlns:a16="http://schemas.microsoft.com/office/drawing/2014/main" id="{EFCF386F-EFBA-F6BD-D82A-AB99111ECD8E}"/>
                </a:ext>
              </a:extLst>
            </p:cNvPr>
            <p:cNvSpPr/>
            <p:nvPr/>
          </p:nvSpPr>
          <p:spPr>
            <a:xfrm>
              <a:off x="4291206" y="2526231"/>
              <a:ext cx="100606" cy="151373"/>
            </a:xfrm>
            <a:custGeom>
              <a:avLst/>
              <a:gdLst/>
              <a:ahLst/>
              <a:cxnLst/>
              <a:rect l="l" t="t" r="r" b="b"/>
              <a:pathLst>
                <a:path w="1952" h="2937" extrusionOk="0">
                  <a:moveTo>
                    <a:pt x="1423" y="0"/>
                  </a:moveTo>
                  <a:lnTo>
                    <a:pt x="1414" y="192"/>
                  </a:lnTo>
                  <a:lnTo>
                    <a:pt x="1386" y="374"/>
                  </a:lnTo>
                  <a:lnTo>
                    <a:pt x="1341" y="547"/>
                  </a:lnTo>
                  <a:lnTo>
                    <a:pt x="1295" y="730"/>
                  </a:lnTo>
                  <a:lnTo>
                    <a:pt x="1240" y="903"/>
                  </a:lnTo>
                  <a:lnTo>
                    <a:pt x="1167" y="1076"/>
                  </a:lnTo>
                  <a:lnTo>
                    <a:pt x="1095" y="1240"/>
                  </a:lnTo>
                  <a:lnTo>
                    <a:pt x="1003" y="1405"/>
                  </a:lnTo>
                  <a:lnTo>
                    <a:pt x="912" y="1560"/>
                  </a:lnTo>
                  <a:lnTo>
                    <a:pt x="803" y="1715"/>
                  </a:lnTo>
                  <a:lnTo>
                    <a:pt x="684" y="1860"/>
                  </a:lnTo>
                  <a:lnTo>
                    <a:pt x="566" y="2006"/>
                  </a:lnTo>
                  <a:lnTo>
                    <a:pt x="438" y="2143"/>
                  </a:lnTo>
                  <a:lnTo>
                    <a:pt x="301" y="2271"/>
                  </a:lnTo>
                  <a:lnTo>
                    <a:pt x="155" y="2389"/>
                  </a:lnTo>
                  <a:lnTo>
                    <a:pt x="0" y="2499"/>
                  </a:lnTo>
                  <a:lnTo>
                    <a:pt x="292" y="2936"/>
                  </a:lnTo>
                  <a:lnTo>
                    <a:pt x="474" y="2800"/>
                  </a:lnTo>
                  <a:lnTo>
                    <a:pt x="648" y="2663"/>
                  </a:lnTo>
                  <a:lnTo>
                    <a:pt x="803" y="2517"/>
                  </a:lnTo>
                  <a:lnTo>
                    <a:pt x="958" y="2362"/>
                  </a:lnTo>
                  <a:lnTo>
                    <a:pt x="1095" y="2198"/>
                  </a:lnTo>
                  <a:lnTo>
                    <a:pt x="1231" y="2025"/>
                  </a:lnTo>
                  <a:lnTo>
                    <a:pt x="1350" y="1842"/>
                  </a:lnTo>
                  <a:lnTo>
                    <a:pt x="1459" y="1660"/>
                  </a:lnTo>
                  <a:lnTo>
                    <a:pt x="1560" y="1468"/>
                  </a:lnTo>
                  <a:lnTo>
                    <a:pt x="1651" y="1277"/>
                  </a:lnTo>
                  <a:lnTo>
                    <a:pt x="1733" y="1076"/>
                  </a:lnTo>
                  <a:lnTo>
                    <a:pt x="1797" y="876"/>
                  </a:lnTo>
                  <a:lnTo>
                    <a:pt x="1860" y="666"/>
                  </a:lnTo>
                  <a:lnTo>
                    <a:pt x="1897" y="456"/>
                  </a:lnTo>
                  <a:lnTo>
                    <a:pt x="1933" y="246"/>
                  </a:lnTo>
                  <a:lnTo>
                    <a:pt x="1952" y="3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;p17">
              <a:extLst>
                <a:ext uri="{FF2B5EF4-FFF2-40B4-BE49-F238E27FC236}">
                  <a16:creationId xmlns:a16="http://schemas.microsoft.com/office/drawing/2014/main" id="{96A02522-72C7-5CAB-43E0-46224D10F4FD}"/>
                </a:ext>
              </a:extLst>
            </p:cNvPr>
            <p:cNvSpPr/>
            <p:nvPr/>
          </p:nvSpPr>
          <p:spPr>
            <a:xfrm>
              <a:off x="3942946" y="2583544"/>
              <a:ext cx="120810" cy="187606"/>
            </a:xfrm>
            <a:custGeom>
              <a:avLst/>
              <a:gdLst/>
              <a:ahLst/>
              <a:cxnLst/>
              <a:rect l="l" t="t" r="r" b="b"/>
              <a:pathLst>
                <a:path w="2344" h="3640" extrusionOk="0">
                  <a:moveTo>
                    <a:pt x="137" y="1"/>
                  </a:moveTo>
                  <a:lnTo>
                    <a:pt x="0" y="511"/>
                  </a:lnTo>
                  <a:lnTo>
                    <a:pt x="119" y="548"/>
                  </a:lnTo>
                  <a:lnTo>
                    <a:pt x="237" y="584"/>
                  </a:lnTo>
                  <a:lnTo>
                    <a:pt x="347" y="630"/>
                  </a:lnTo>
                  <a:lnTo>
                    <a:pt x="456" y="675"/>
                  </a:lnTo>
                  <a:lnTo>
                    <a:pt x="566" y="730"/>
                  </a:lnTo>
                  <a:lnTo>
                    <a:pt x="666" y="794"/>
                  </a:lnTo>
                  <a:lnTo>
                    <a:pt x="766" y="858"/>
                  </a:lnTo>
                  <a:lnTo>
                    <a:pt x="858" y="931"/>
                  </a:lnTo>
                  <a:lnTo>
                    <a:pt x="949" y="1004"/>
                  </a:lnTo>
                  <a:lnTo>
                    <a:pt x="1040" y="1086"/>
                  </a:lnTo>
                  <a:lnTo>
                    <a:pt x="1131" y="1168"/>
                  </a:lnTo>
                  <a:lnTo>
                    <a:pt x="1204" y="1259"/>
                  </a:lnTo>
                  <a:lnTo>
                    <a:pt x="1286" y="1350"/>
                  </a:lnTo>
                  <a:lnTo>
                    <a:pt x="1359" y="1441"/>
                  </a:lnTo>
                  <a:lnTo>
                    <a:pt x="1423" y="1542"/>
                  </a:lnTo>
                  <a:lnTo>
                    <a:pt x="1487" y="1651"/>
                  </a:lnTo>
                  <a:lnTo>
                    <a:pt x="1551" y="1751"/>
                  </a:lnTo>
                  <a:lnTo>
                    <a:pt x="1596" y="1861"/>
                  </a:lnTo>
                  <a:lnTo>
                    <a:pt x="1651" y="1979"/>
                  </a:lnTo>
                  <a:lnTo>
                    <a:pt x="1687" y="2089"/>
                  </a:lnTo>
                  <a:lnTo>
                    <a:pt x="1724" y="2198"/>
                  </a:lnTo>
                  <a:lnTo>
                    <a:pt x="1751" y="2317"/>
                  </a:lnTo>
                  <a:lnTo>
                    <a:pt x="1779" y="2435"/>
                  </a:lnTo>
                  <a:lnTo>
                    <a:pt x="1797" y="2554"/>
                  </a:lnTo>
                  <a:lnTo>
                    <a:pt x="1806" y="2672"/>
                  </a:lnTo>
                  <a:lnTo>
                    <a:pt x="1815" y="2791"/>
                  </a:lnTo>
                  <a:lnTo>
                    <a:pt x="1815" y="2910"/>
                  </a:lnTo>
                  <a:lnTo>
                    <a:pt x="1815" y="3028"/>
                  </a:lnTo>
                  <a:lnTo>
                    <a:pt x="1797" y="3147"/>
                  </a:lnTo>
                  <a:lnTo>
                    <a:pt x="1788" y="3265"/>
                  </a:lnTo>
                  <a:lnTo>
                    <a:pt x="1760" y="3384"/>
                  </a:lnTo>
                  <a:lnTo>
                    <a:pt x="1733" y="3502"/>
                  </a:lnTo>
                  <a:lnTo>
                    <a:pt x="2244" y="3639"/>
                  </a:lnTo>
                  <a:lnTo>
                    <a:pt x="2280" y="3493"/>
                  </a:lnTo>
                  <a:lnTo>
                    <a:pt x="2307" y="3347"/>
                  </a:lnTo>
                  <a:lnTo>
                    <a:pt x="2326" y="3201"/>
                  </a:lnTo>
                  <a:lnTo>
                    <a:pt x="2335" y="3055"/>
                  </a:lnTo>
                  <a:lnTo>
                    <a:pt x="2344" y="2919"/>
                  </a:lnTo>
                  <a:lnTo>
                    <a:pt x="2344" y="2773"/>
                  </a:lnTo>
                  <a:lnTo>
                    <a:pt x="2335" y="2627"/>
                  </a:lnTo>
                  <a:lnTo>
                    <a:pt x="2317" y="2481"/>
                  </a:lnTo>
                  <a:lnTo>
                    <a:pt x="2298" y="2335"/>
                  </a:lnTo>
                  <a:lnTo>
                    <a:pt x="2262" y="2198"/>
                  </a:lnTo>
                  <a:lnTo>
                    <a:pt x="2225" y="2062"/>
                  </a:lnTo>
                  <a:lnTo>
                    <a:pt x="2189" y="1916"/>
                  </a:lnTo>
                  <a:lnTo>
                    <a:pt x="2134" y="1779"/>
                  </a:lnTo>
                  <a:lnTo>
                    <a:pt x="2079" y="1651"/>
                  </a:lnTo>
                  <a:lnTo>
                    <a:pt x="2016" y="1514"/>
                  </a:lnTo>
                  <a:lnTo>
                    <a:pt x="1943" y="1387"/>
                  </a:lnTo>
                  <a:lnTo>
                    <a:pt x="1870" y="1259"/>
                  </a:lnTo>
                  <a:lnTo>
                    <a:pt x="1788" y="1141"/>
                  </a:lnTo>
                  <a:lnTo>
                    <a:pt x="1696" y="1022"/>
                  </a:lnTo>
                  <a:lnTo>
                    <a:pt x="1605" y="913"/>
                  </a:lnTo>
                  <a:lnTo>
                    <a:pt x="1505" y="803"/>
                  </a:lnTo>
                  <a:lnTo>
                    <a:pt x="1405" y="703"/>
                  </a:lnTo>
                  <a:lnTo>
                    <a:pt x="1295" y="603"/>
                  </a:lnTo>
                  <a:lnTo>
                    <a:pt x="1177" y="511"/>
                  </a:lnTo>
                  <a:lnTo>
                    <a:pt x="1067" y="429"/>
                  </a:lnTo>
                  <a:lnTo>
                    <a:pt x="940" y="347"/>
                  </a:lnTo>
                  <a:lnTo>
                    <a:pt x="821" y="274"/>
                  </a:lnTo>
                  <a:lnTo>
                    <a:pt x="693" y="210"/>
                  </a:lnTo>
                  <a:lnTo>
                    <a:pt x="557" y="147"/>
                  </a:lnTo>
                  <a:lnTo>
                    <a:pt x="420" y="92"/>
                  </a:lnTo>
                  <a:lnTo>
                    <a:pt x="283" y="4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;p17">
              <a:extLst>
                <a:ext uri="{FF2B5EF4-FFF2-40B4-BE49-F238E27FC236}">
                  <a16:creationId xmlns:a16="http://schemas.microsoft.com/office/drawing/2014/main" id="{02C8D99E-3E47-EF8F-4F20-4D7D14905CE8}"/>
                </a:ext>
              </a:extLst>
            </p:cNvPr>
            <p:cNvSpPr/>
            <p:nvPr/>
          </p:nvSpPr>
          <p:spPr>
            <a:xfrm>
              <a:off x="4346664" y="2495203"/>
              <a:ext cx="63033" cy="63497"/>
            </a:xfrm>
            <a:custGeom>
              <a:avLst/>
              <a:gdLst/>
              <a:ahLst/>
              <a:cxnLst/>
              <a:rect l="l" t="t" r="r" b="b"/>
              <a:pathLst>
                <a:path w="1223" h="1232" extrusionOk="0">
                  <a:moveTo>
                    <a:pt x="611" y="0"/>
                  </a:moveTo>
                  <a:lnTo>
                    <a:pt x="547" y="10"/>
                  </a:lnTo>
                  <a:lnTo>
                    <a:pt x="493" y="19"/>
                  </a:lnTo>
                  <a:lnTo>
                    <a:pt x="429" y="28"/>
                  </a:lnTo>
                  <a:lnTo>
                    <a:pt x="374" y="55"/>
                  </a:lnTo>
                  <a:lnTo>
                    <a:pt x="319" y="82"/>
                  </a:lnTo>
                  <a:lnTo>
                    <a:pt x="265" y="110"/>
                  </a:lnTo>
                  <a:lnTo>
                    <a:pt x="219" y="146"/>
                  </a:lnTo>
                  <a:lnTo>
                    <a:pt x="174" y="183"/>
                  </a:lnTo>
                  <a:lnTo>
                    <a:pt x="137" y="228"/>
                  </a:lnTo>
                  <a:lnTo>
                    <a:pt x="101" y="274"/>
                  </a:lnTo>
                  <a:lnTo>
                    <a:pt x="73" y="329"/>
                  </a:lnTo>
                  <a:lnTo>
                    <a:pt x="46" y="383"/>
                  </a:lnTo>
                  <a:lnTo>
                    <a:pt x="28" y="438"/>
                  </a:lnTo>
                  <a:lnTo>
                    <a:pt x="9" y="493"/>
                  </a:lnTo>
                  <a:lnTo>
                    <a:pt x="0" y="557"/>
                  </a:lnTo>
                  <a:lnTo>
                    <a:pt x="0" y="620"/>
                  </a:lnTo>
                  <a:lnTo>
                    <a:pt x="0" y="684"/>
                  </a:lnTo>
                  <a:lnTo>
                    <a:pt x="9" y="748"/>
                  </a:lnTo>
                  <a:lnTo>
                    <a:pt x="28" y="803"/>
                  </a:lnTo>
                  <a:lnTo>
                    <a:pt x="46" y="858"/>
                  </a:lnTo>
                  <a:lnTo>
                    <a:pt x="73" y="912"/>
                  </a:lnTo>
                  <a:lnTo>
                    <a:pt x="101" y="967"/>
                  </a:lnTo>
                  <a:lnTo>
                    <a:pt x="137" y="1013"/>
                  </a:lnTo>
                  <a:lnTo>
                    <a:pt x="174" y="1058"/>
                  </a:lnTo>
                  <a:lnTo>
                    <a:pt x="219" y="1095"/>
                  </a:lnTo>
                  <a:lnTo>
                    <a:pt x="265" y="1131"/>
                  </a:lnTo>
                  <a:lnTo>
                    <a:pt x="319" y="1158"/>
                  </a:lnTo>
                  <a:lnTo>
                    <a:pt x="374" y="1186"/>
                  </a:lnTo>
                  <a:lnTo>
                    <a:pt x="429" y="1204"/>
                  </a:lnTo>
                  <a:lnTo>
                    <a:pt x="493" y="1222"/>
                  </a:lnTo>
                  <a:lnTo>
                    <a:pt x="547" y="1231"/>
                  </a:lnTo>
                  <a:lnTo>
                    <a:pt x="675" y="1231"/>
                  </a:lnTo>
                  <a:lnTo>
                    <a:pt x="739" y="1222"/>
                  </a:lnTo>
                  <a:lnTo>
                    <a:pt x="794" y="1204"/>
                  </a:lnTo>
                  <a:lnTo>
                    <a:pt x="848" y="1186"/>
                  </a:lnTo>
                  <a:lnTo>
                    <a:pt x="903" y="1158"/>
                  </a:lnTo>
                  <a:lnTo>
                    <a:pt x="958" y="1131"/>
                  </a:lnTo>
                  <a:lnTo>
                    <a:pt x="1003" y="1095"/>
                  </a:lnTo>
                  <a:lnTo>
                    <a:pt x="1049" y="1058"/>
                  </a:lnTo>
                  <a:lnTo>
                    <a:pt x="1085" y="1013"/>
                  </a:lnTo>
                  <a:lnTo>
                    <a:pt x="1122" y="967"/>
                  </a:lnTo>
                  <a:lnTo>
                    <a:pt x="1149" y="912"/>
                  </a:lnTo>
                  <a:lnTo>
                    <a:pt x="1177" y="858"/>
                  </a:lnTo>
                  <a:lnTo>
                    <a:pt x="1195" y="803"/>
                  </a:lnTo>
                  <a:lnTo>
                    <a:pt x="1213" y="748"/>
                  </a:lnTo>
                  <a:lnTo>
                    <a:pt x="1222" y="684"/>
                  </a:lnTo>
                  <a:lnTo>
                    <a:pt x="1222" y="620"/>
                  </a:lnTo>
                  <a:lnTo>
                    <a:pt x="1222" y="557"/>
                  </a:lnTo>
                  <a:lnTo>
                    <a:pt x="1213" y="493"/>
                  </a:lnTo>
                  <a:lnTo>
                    <a:pt x="1195" y="438"/>
                  </a:lnTo>
                  <a:lnTo>
                    <a:pt x="1177" y="383"/>
                  </a:lnTo>
                  <a:lnTo>
                    <a:pt x="1149" y="329"/>
                  </a:lnTo>
                  <a:lnTo>
                    <a:pt x="1122" y="274"/>
                  </a:lnTo>
                  <a:lnTo>
                    <a:pt x="1085" y="228"/>
                  </a:lnTo>
                  <a:lnTo>
                    <a:pt x="1049" y="183"/>
                  </a:lnTo>
                  <a:lnTo>
                    <a:pt x="1003" y="146"/>
                  </a:lnTo>
                  <a:lnTo>
                    <a:pt x="958" y="110"/>
                  </a:lnTo>
                  <a:lnTo>
                    <a:pt x="903" y="82"/>
                  </a:lnTo>
                  <a:lnTo>
                    <a:pt x="848" y="55"/>
                  </a:lnTo>
                  <a:lnTo>
                    <a:pt x="794" y="28"/>
                  </a:lnTo>
                  <a:lnTo>
                    <a:pt x="739" y="19"/>
                  </a:lnTo>
                  <a:lnTo>
                    <a:pt x="675" y="1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;p17">
              <a:extLst>
                <a:ext uri="{FF2B5EF4-FFF2-40B4-BE49-F238E27FC236}">
                  <a16:creationId xmlns:a16="http://schemas.microsoft.com/office/drawing/2014/main" id="{B5C941E8-5539-96B3-ED02-1DA9D3845C4F}"/>
                </a:ext>
              </a:extLst>
            </p:cNvPr>
            <p:cNvSpPr/>
            <p:nvPr/>
          </p:nvSpPr>
          <p:spPr>
            <a:xfrm>
              <a:off x="4009227" y="2739609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20" y="0"/>
                  </a:moveTo>
                  <a:lnTo>
                    <a:pt x="556" y="9"/>
                  </a:lnTo>
                  <a:lnTo>
                    <a:pt x="493" y="18"/>
                  </a:lnTo>
                  <a:lnTo>
                    <a:pt x="438" y="27"/>
                  </a:lnTo>
                  <a:lnTo>
                    <a:pt x="374" y="55"/>
                  </a:lnTo>
                  <a:lnTo>
                    <a:pt x="328" y="73"/>
                  </a:lnTo>
                  <a:lnTo>
                    <a:pt x="274" y="110"/>
                  </a:lnTo>
                  <a:lnTo>
                    <a:pt x="228" y="146"/>
                  </a:lnTo>
                  <a:lnTo>
                    <a:pt x="182" y="182"/>
                  </a:lnTo>
                  <a:lnTo>
                    <a:pt x="146" y="228"/>
                  </a:lnTo>
                  <a:lnTo>
                    <a:pt x="110" y="274"/>
                  </a:lnTo>
                  <a:lnTo>
                    <a:pt x="82" y="328"/>
                  </a:lnTo>
                  <a:lnTo>
                    <a:pt x="55" y="374"/>
                  </a:lnTo>
                  <a:lnTo>
                    <a:pt x="27" y="438"/>
                  </a:lnTo>
                  <a:lnTo>
                    <a:pt x="18" y="492"/>
                  </a:lnTo>
                  <a:lnTo>
                    <a:pt x="9" y="556"/>
                  </a:lnTo>
                  <a:lnTo>
                    <a:pt x="0" y="620"/>
                  </a:lnTo>
                  <a:lnTo>
                    <a:pt x="9" y="684"/>
                  </a:lnTo>
                  <a:lnTo>
                    <a:pt x="18" y="739"/>
                  </a:lnTo>
                  <a:lnTo>
                    <a:pt x="27" y="803"/>
                  </a:lnTo>
                  <a:lnTo>
                    <a:pt x="55" y="857"/>
                  </a:lnTo>
                  <a:lnTo>
                    <a:pt x="82" y="912"/>
                  </a:lnTo>
                  <a:lnTo>
                    <a:pt x="110" y="958"/>
                  </a:lnTo>
                  <a:lnTo>
                    <a:pt x="146" y="1012"/>
                  </a:lnTo>
                  <a:lnTo>
                    <a:pt x="182" y="1049"/>
                  </a:lnTo>
                  <a:lnTo>
                    <a:pt x="228" y="1094"/>
                  </a:lnTo>
                  <a:lnTo>
                    <a:pt x="274" y="1131"/>
                  </a:lnTo>
                  <a:lnTo>
                    <a:pt x="328" y="1158"/>
                  </a:lnTo>
                  <a:lnTo>
                    <a:pt x="374" y="1185"/>
                  </a:lnTo>
                  <a:lnTo>
                    <a:pt x="438" y="1204"/>
                  </a:lnTo>
                  <a:lnTo>
                    <a:pt x="493" y="1222"/>
                  </a:lnTo>
                  <a:lnTo>
                    <a:pt x="556" y="1231"/>
                  </a:lnTo>
                  <a:lnTo>
                    <a:pt x="684" y="1231"/>
                  </a:lnTo>
                  <a:lnTo>
                    <a:pt x="739" y="1222"/>
                  </a:lnTo>
                  <a:lnTo>
                    <a:pt x="803" y="1204"/>
                  </a:lnTo>
                  <a:lnTo>
                    <a:pt x="857" y="1185"/>
                  </a:lnTo>
                  <a:lnTo>
                    <a:pt x="912" y="1158"/>
                  </a:lnTo>
                  <a:lnTo>
                    <a:pt x="958" y="1131"/>
                  </a:lnTo>
                  <a:lnTo>
                    <a:pt x="1012" y="1094"/>
                  </a:lnTo>
                  <a:lnTo>
                    <a:pt x="1049" y="1049"/>
                  </a:lnTo>
                  <a:lnTo>
                    <a:pt x="1094" y="1012"/>
                  </a:lnTo>
                  <a:lnTo>
                    <a:pt x="1131" y="958"/>
                  </a:lnTo>
                  <a:lnTo>
                    <a:pt x="1158" y="912"/>
                  </a:lnTo>
                  <a:lnTo>
                    <a:pt x="1186" y="857"/>
                  </a:lnTo>
                  <a:lnTo>
                    <a:pt x="1204" y="803"/>
                  </a:lnTo>
                  <a:lnTo>
                    <a:pt x="1222" y="739"/>
                  </a:lnTo>
                  <a:lnTo>
                    <a:pt x="1231" y="684"/>
                  </a:lnTo>
                  <a:lnTo>
                    <a:pt x="1231" y="620"/>
                  </a:lnTo>
                  <a:lnTo>
                    <a:pt x="1231" y="556"/>
                  </a:lnTo>
                  <a:lnTo>
                    <a:pt x="1222" y="492"/>
                  </a:lnTo>
                  <a:lnTo>
                    <a:pt x="1204" y="438"/>
                  </a:lnTo>
                  <a:lnTo>
                    <a:pt x="1186" y="374"/>
                  </a:lnTo>
                  <a:lnTo>
                    <a:pt x="1158" y="328"/>
                  </a:lnTo>
                  <a:lnTo>
                    <a:pt x="1131" y="274"/>
                  </a:lnTo>
                  <a:lnTo>
                    <a:pt x="1094" y="228"/>
                  </a:lnTo>
                  <a:lnTo>
                    <a:pt x="1049" y="182"/>
                  </a:lnTo>
                  <a:lnTo>
                    <a:pt x="1012" y="146"/>
                  </a:lnTo>
                  <a:lnTo>
                    <a:pt x="958" y="110"/>
                  </a:lnTo>
                  <a:lnTo>
                    <a:pt x="912" y="73"/>
                  </a:lnTo>
                  <a:lnTo>
                    <a:pt x="857" y="55"/>
                  </a:lnTo>
                  <a:lnTo>
                    <a:pt x="803" y="27"/>
                  </a:lnTo>
                  <a:lnTo>
                    <a:pt x="739" y="18"/>
                  </a:lnTo>
                  <a:lnTo>
                    <a:pt x="684" y="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;p17">
              <a:extLst>
                <a:ext uri="{FF2B5EF4-FFF2-40B4-BE49-F238E27FC236}">
                  <a16:creationId xmlns:a16="http://schemas.microsoft.com/office/drawing/2014/main" id="{A18BE9B8-B1BB-17F1-6EE5-CF0E3E7A3713}"/>
                </a:ext>
              </a:extLst>
            </p:cNvPr>
            <p:cNvSpPr/>
            <p:nvPr/>
          </p:nvSpPr>
          <p:spPr>
            <a:xfrm>
              <a:off x="4223533" y="2997622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47" y="0"/>
                  </a:moveTo>
                  <a:lnTo>
                    <a:pt x="493" y="9"/>
                  </a:lnTo>
                  <a:lnTo>
                    <a:pt x="429" y="28"/>
                  </a:lnTo>
                  <a:lnTo>
                    <a:pt x="374" y="46"/>
                  </a:lnTo>
                  <a:lnTo>
                    <a:pt x="319" y="73"/>
                  </a:lnTo>
                  <a:lnTo>
                    <a:pt x="274" y="100"/>
                  </a:lnTo>
                  <a:lnTo>
                    <a:pt x="219" y="137"/>
                  </a:lnTo>
                  <a:lnTo>
                    <a:pt x="183" y="173"/>
                  </a:lnTo>
                  <a:lnTo>
                    <a:pt x="137" y="219"/>
                  </a:lnTo>
                  <a:lnTo>
                    <a:pt x="101" y="265"/>
                  </a:lnTo>
                  <a:lnTo>
                    <a:pt x="73" y="319"/>
                  </a:lnTo>
                  <a:lnTo>
                    <a:pt x="46" y="374"/>
                  </a:lnTo>
                  <a:lnTo>
                    <a:pt x="28" y="429"/>
                  </a:lnTo>
                  <a:lnTo>
                    <a:pt x="9" y="483"/>
                  </a:lnTo>
                  <a:lnTo>
                    <a:pt x="0" y="547"/>
                  </a:lnTo>
                  <a:lnTo>
                    <a:pt x="0" y="611"/>
                  </a:lnTo>
                  <a:lnTo>
                    <a:pt x="0" y="675"/>
                  </a:lnTo>
                  <a:lnTo>
                    <a:pt x="9" y="739"/>
                  </a:lnTo>
                  <a:lnTo>
                    <a:pt x="28" y="793"/>
                  </a:lnTo>
                  <a:lnTo>
                    <a:pt x="46" y="848"/>
                  </a:lnTo>
                  <a:lnTo>
                    <a:pt x="73" y="903"/>
                  </a:lnTo>
                  <a:lnTo>
                    <a:pt x="101" y="958"/>
                  </a:lnTo>
                  <a:lnTo>
                    <a:pt x="137" y="1003"/>
                  </a:lnTo>
                  <a:lnTo>
                    <a:pt x="183" y="1049"/>
                  </a:lnTo>
                  <a:lnTo>
                    <a:pt x="219" y="1085"/>
                  </a:lnTo>
                  <a:lnTo>
                    <a:pt x="274" y="1122"/>
                  </a:lnTo>
                  <a:lnTo>
                    <a:pt x="319" y="1149"/>
                  </a:lnTo>
                  <a:lnTo>
                    <a:pt x="374" y="1176"/>
                  </a:lnTo>
                  <a:lnTo>
                    <a:pt x="429" y="1195"/>
                  </a:lnTo>
                  <a:lnTo>
                    <a:pt x="493" y="1213"/>
                  </a:lnTo>
                  <a:lnTo>
                    <a:pt x="547" y="1222"/>
                  </a:lnTo>
                  <a:lnTo>
                    <a:pt x="675" y="1222"/>
                  </a:lnTo>
                  <a:lnTo>
                    <a:pt x="739" y="1213"/>
                  </a:lnTo>
                  <a:lnTo>
                    <a:pt x="794" y="1195"/>
                  </a:lnTo>
                  <a:lnTo>
                    <a:pt x="857" y="1176"/>
                  </a:lnTo>
                  <a:lnTo>
                    <a:pt x="903" y="1149"/>
                  </a:lnTo>
                  <a:lnTo>
                    <a:pt x="958" y="1122"/>
                  </a:lnTo>
                  <a:lnTo>
                    <a:pt x="1003" y="1085"/>
                  </a:lnTo>
                  <a:lnTo>
                    <a:pt x="1049" y="1049"/>
                  </a:lnTo>
                  <a:lnTo>
                    <a:pt x="1085" y="1003"/>
                  </a:lnTo>
                  <a:lnTo>
                    <a:pt x="1122" y="958"/>
                  </a:lnTo>
                  <a:lnTo>
                    <a:pt x="1158" y="903"/>
                  </a:lnTo>
                  <a:lnTo>
                    <a:pt x="1186" y="848"/>
                  </a:lnTo>
                  <a:lnTo>
                    <a:pt x="1204" y="793"/>
                  </a:lnTo>
                  <a:lnTo>
                    <a:pt x="1213" y="739"/>
                  </a:lnTo>
                  <a:lnTo>
                    <a:pt x="1222" y="675"/>
                  </a:lnTo>
                  <a:lnTo>
                    <a:pt x="1231" y="611"/>
                  </a:lnTo>
                  <a:lnTo>
                    <a:pt x="1222" y="547"/>
                  </a:lnTo>
                  <a:lnTo>
                    <a:pt x="1213" y="483"/>
                  </a:lnTo>
                  <a:lnTo>
                    <a:pt x="1204" y="429"/>
                  </a:lnTo>
                  <a:lnTo>
                    <a:pt x="1186" y="374"/>
                  </a:lnTo>
                  <a:lnTo>
                    <a:pt x="1158" y="319"/>
                  </a:lnTo>
                  <a:lnTo>
                    <a:pt x="1122" y="265"/>
                  </a:lnTo>
                  <a:lnTo>
                    <a:pt x="1085" y="219"/>
                  </a:lnTo>
                  <a:lnTo>
                    <a:pt x="1049" y="173"/>
                  </a:lnTo>
                  <a:lnTo>
                    <a:pt x="1003" y="137"/>
                  </a:lnTo>
                  <a:lnTo>
                    <a:pt x="958" y="100"/>
                  </a:lnTo>
                  <a:lnTo>
                    <a:pt x="903" y="73"/>
                  </a:lnTo>
                  <a:lnTo>
                    <a:pt x="857" y="46"/>
                  </a:lnTo>
                  <a:lnTo>
                    <a:pt x="794" y="28"/>
                  </a:lnTo>
                  <a:lnTo>
                    <a:pt x="739" y="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;p17">
              <a:extLst>
                <a:ext uri="{FF2B5EF4-FFF2-40B4-BE49-F238E27FC236}">
                  <a16:creationId xmlns:a16="http://schemas.microsoft.com/office/drawing/2014/main" id="{35696527-5BED-EE8C-D7A4-E4EEE8116EFC}"/>
                </a:ext>
              </a:extLst>
            </p:cNvPr>
            <p:cNvSpPr/>
            <p:nvPr/>
          </p:nvSpPr>
          <p:spPr>
            <a:xfrm>
              <a:off x="3621487" y="3081736"/>
              <a:ext cx="320115" cy="119882"/>
            </a:xfrm>
            <a:custGeom>
              <a:avLst/>
              <a:gdLst/>
              <a:ahLst/>
              <a:cxnLst/>
              <a:rect l="l" t="t" r="r" b="b"/>
              <a:pathLst>
                <a:path w="6211" h="2326" extrusionOk="0">
                  <a:moveTo>
                    <a:pt x="474" y="0"/>
                  </a:moveTo>
                  <a:lnTo>
                    <a:pt x="0" y="237"/>
                  </a:lnTo>
                  <a:lnTo>
                    <a:pt x="110" y="447"/>
                  </a:lnTo>
                  <a:lnTo>
                    <a:pt x="237" y="648"/>
                  </a:lnTo>
                  <a:lnTo>
                    <a:pt x="374" y="839"/>
                  </a:lnTo>
                  <a:lnTo>
                    <a:pt x="520" y="1013"/>
                  </a:lnTo>
                  <a:lnTo>
                    <a:pt x="675" y="1186"/>
                  </a:lnTo>
                  <a:lnTo>
                    <a:pt x="839" y="1350"/>
                  </a:lnTo>
                  <a:lnTo>
                    <a:pt x="1012" y="1496"/>
                  </a:lnTo>
                  <a:lnTo>
                    <a:pt x="1195" y="1633"/>
                  </a:lnTo>
                  <a:lnTo>
                    <a:pt x="1386" y="1760"/>
                  </a:lnTo>
                  <a:lnTo>
                    <a:pt x="1587" y="1879"/>
                  </a:lnTo>
                  <a:lnTo>
                    <a:pt x="1788" y="1979"/>
                  </a:lnTo>
                  <a:lnTo>
                    <a:pt x="2006" y="2070"/>
                  </a:lnTo>
                  <a:lnTo>
                    <a:pt x="2225" y="2152"/>
                  </a:lnTo>
                  <a:lnTo>
                    <a:pt x="2444" y="2216"/>
                  </a:lnTo>
                  <a:lnTo>
                    <a:pt x="2672" y="2262"/>
                  </a:lnTo>
                  <a:lnTo>
                    <a:pt x="2909" y="2298"/>
                  </a:lnTo>
                  <a:lnTo>
                    <a:pt x="3146" y="2326"/>
                  </a:lnTo>
                  <a:lnTo>
                    <a:pt x="3575" y="2326"/>
                  </a:lnTo>
                  <a:lnTo>
                    <a:pt x="3775" y="2307"/>
                  </a:lnTo>
                  <a:lnTo>
                    <a:pt x="3976" y="2280"/>
                  </a:lnTo>
                  <a:lnTo>
                    <a:pt x="4177" y="2244"/>
                  </a:lnTo>
                  <a:lnTo>
                    <a:pt x="4368" y="2198"/>
                  </a:lnTo>
                  <a:lnTo>
                    <a:pt x="4560" y="2143"/>
                  </a:lnTo>
                  <a:lnTo>
                    <a:pt x="4751" y="2070"/>
                  </a:lnTo>
                  <a:lnTo>
                    <a:pt x="4933" y="1997"/>
                  </a:lnTo>
                  <a:lnTo>
                    <a:pt x="5107" y="1906"/>
                  </a:lnTo>
                  <a:lnTo>
                    <a:pt x="5280" y="1815"/>
                  </a:lnTo>
                  <a:lnTo>
                    <a:pt x="5453" y="1706"/>
                  </a:lnTo>
                  <a:lnTo>
                    <a:pt x="5617" y="1587"/>
                  </a:lnTo>
                  <a:lnTo>
                    <a:pt x="5772" y="1468"/>
                  </a:lnTo>
                  <a:lnTo>
                    <a:pt x="5927" y="1332"/>
                  </a:lnTo>
                  <a:lnTo>
                    <a:pt x="6073" y="1195"/>
                  </a:lnTo>
                  <a:lnTo>
                    <a:pt x="6210" y="1040"/>
                  </a:lnTo>
                  <a:lnTo>
                    <a:pt x="5818" y="693"/>
                  </a:lnTo>
                  <a:lnTo>
                    <a:pt x="5681" y="839"/>
                  </a:lnTo>
                  <a:lnTo>
                    <a:pt x="5535" y="976"/>
                  </a:lnTo>
                  <a:lnTo>
                    <a:pt x="5380" y="1104"/>
                  </a:lnTo>
                  <a:lnTo>
                    <a:pt x="5225" y="1222"/>
                  </a:lnTo>
                  <a:lnTo>
                    <a:pt x="5061" y="1332"/>
                  </a:lnTo>
                  <a:lnTo>
                    <a:pt x="4888" y="1432"/>
                  </a:lnTo>
                  <a:lnTo>
                    <a:pt x="4715" y="1514"/>
                  </a:lnTo>
                  <a:lnTo>
                    <a:pt x="4532" y="1587"/>
                  </a:lnTo>
                  <a:lnTo>
                    <a:pt x="4350" y="1660"/>
                  </a:lnTo>
                  <a:lnTo>
                    <a:pt x="4158" y="1706"/>
                  </a:lnTo>
                  <a:lnTo>
                    <a:pt x="3967" y="1751"/>
                  </a:lnTo>
                  <a:lnTo>
                    <a:pt x="3766" y="1779"/>
                  </a:lnTo>
                  <a:lnTo>
                    <a:pt x="3575" y="1797"/>
                  </a:lnTo>
                  <a:lnTo>
                    <a:pt x="3374" y="1806"/>
                  </a:lnTo>
                  <a:lnTo>
                    <a:pt x="3174" y="1797"/>
                  </a:lnTo>
                  <a:lnTo>
                    <a:pt x="2973" y="1779"/>
                  </a:lnTo>
                  <a:lnTo>
                    <a:pt x="2772" y="1751"/>
                  </a:lnTo>
                  <a:lnTo>
                    <a:pt x="2581" y="1706"/>
                  </a:lnTo>
                  <a:lnTo>
                    <a:pt x="2380" y="1651"/>
                  </a:lnTo>
                  <a:lnTo>
                    <a:pt x="2198" y="1578"/>
                  </a:lnTo>
                  <a:lnTo>
                    <a:pt x="2015" y="1505"/>
                  </a:lnTo>
                  <a:lnTo>
                    <a:pt x="1833" y="1414"/>
                  </a:lnTo>
                  <a:lnTo>
                    <a:pt x="1669" y="1313"/>
                  </a:lnTo>
                  <a:lnTo>
                    <a:pt x="1505" y="1204"/>
                  </a:lnTo>
                  <a:lnTo>
                    <a:pt x="1341" y="1086"/>
                  </a:lnTo>
                  <a:lnTo>
                    <a:pt x="1195" y="958"/>
                  </a:lnTo>
                  <a:lnTo>
                    <a:pt x="1049" y="821"/>
                  </a:lnTo>
                  <a:lnTo>
                    <a:pt x="912" y="675"/>
                  </a:lnTo>
                  <a:lnTo>
                    <a:pt x="794" y="520"/>
                  </a:lnTo>
                  <a:lnTo>
                    <a:pt x="675" y="356"/>
                  </a:lnTo>
                  <a:lnTo>
                    <a:pt x="566" y="18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;p17">
              <a:extLst>
                <a:ext uri="{FF2B5EF4-FFF2-40B4-BE49-F238E27FC236}">
                  <a16:creationId xmlns:a16="http://schemas.microsoft.com/office/drawing/2014/main" id="{EA67B25D-64B9-A912-D8D2-EDD55DF5C321}"/>
                </a:ext>
              </a:extLst>
            </p:cNvPr>
            <p:cNvSpPr/>
            <p:nvPr/>
          </p:nvSpPr>
          <p:spPr>
            <a:xfrm>
              <a:off x="3896869" y="3093024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57" y="0"/>
                  </a:moveTo>
                  <a:lnTo>
                    <a:pt x="493" y="9"/>
                  </a:lnTo>
                  <a:lnTo>
                    <a:pt x="438" y="28"/>
                  </a:lnTo>
                  <a:lnTo>
                    <a:pt x="375" y="46"/>
                  </a:lnTo>
                  <a:lnTo>
                    <a:pt x="320" y="73"/>
                  </a:lnTo>
                  <a:lnTo>
                    <a:pt x="274" y="101"/>
                  </a:lnTo>
                  <a:lnTo>
                    <a:pt x="229" y="137"/>
                  </a:lnTo>
                  <a:lnTo>
                    <a:pt x="183" y="183"/>
                  </a:lnTo>
                  <a:lnTo>
                    <a:pt x="147" y="219"/>
                  </a:lnTo>
                  <a:lnTo>
                    <a:pt x="110" y="274"/>
                  </a:lnTo>
                  <a:lnTo>
                    <a:pt x="74" y="319"/>
                  </a:lnTo>
                  <a:lnTo>
                    <a:pt x="55" y="374"/>
                  </a:lnTo>
                  <a:lnTo>
                    <a:pt x="28" y="429"/>
                  </a:lnTo>
                  <a:lnTo>
                    <a:pt x="19" y="493"/>
                  </a:lnTo>
                  <a:lnTo>
                    <a:pt x="10" y="547"/>
                  </a:lnTo>
                  <a:lnTo>
                    <a:pt x="1" y="611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794"/>
                  </a:lnTo>
                  <a:lnTo>
                    <a:pt x="55" y="857"/>
                  </a:lnTo>
                  <a:lnTo>
                    <a:pt x="74" y="903"/>
                  </a:lnTo>
                  <a:lnTo>
                    <a:pt x="110" y="958"/>
                  </a:lnTo>
                  <a:lnTo>
                    <a:pt x="147" y="1003"/>
                  </a:lnTo>
                  <a:lnTo>
                    <a:pt x="183" y="1049"/>
                  </a:lnTo>
                  <a:lnTo>
                    <a:pt x="229" y="1085"/>
                  </a:lnTo>
                  <a:lnTo>
                    <a:pt x="274" y="1122"/>
                  </a:lnTo>
                  <a:lnTo>
                    <a:pt x="320" y="1158"/>
                  </a:lnTo>
                  <a:lnTo>
                    <a:pt x="375" y="1177"/>
                  </a:lnTo>
                  <a:lnTo>
                    <a:pt x="438" y="1204"/>
                  </a:lnTo>
                  <a:lnTo>
                    <a:pt x="493" y="1213"/>
                  </a:lnTo>
                  <a:lnTo>
                    <a:pt x="557" y="1222"/>
                  </a:lnTo>
                  <a:lnTo>
                    <a:pt x="612" y="1231"/>
                  </a:lnTo>
                  <a:lnTo>
                    <a:pt x="676" y="1222"/>
                  </a:lnTo>
                  <a:lnTo>
                    <a:pt x="739" y="1213"/>
                  </a:lnTo>
                  <a:lnTo>
                    <a:pt x="803" y="1204"/>
                  </a:lnTo>
                  <a:lnTo>
                    <a:pt x="858" y="1177"/>
                  </a:lnTo>
                  <a:lnTo>
                    <a:pt x="913" y="1158"/>
                  </a:lnTo>
                  <a:lnTo>
                    <a:pt x="958" y="1122"/>
                  </a:lnTo>
                  <a:lnTo>
                    <a:pt x="1004" y="1085"/>
                  </a:lnTo>
                  <a:lnTo>
                    <a:pt x="1049" y="1049"/>
                  </a:lnTo>
                  <a:lnTo>
                    <a:pt x="1095" y="1003"/>
                  </a:lnTo>
                  <a:lnTo>
                    <a:pt x="1122" y="958"/>
                  </a:lnTo>
                  <a:lnTo>
                    <a:pt x="1159" y="903"/>
                  </a:lnTo>
                  <a:lnTo>
                    <a:pt x="1186" y="857"/>
                  </a:lnTo>
                  <a:lnTo>
                    <a:pt x="1204" y="794"/>
                  </a:lnTo>
                  <a:lnTo>
                    <a:pt x="1223" y="739"/>
                  </a:lnTo>
                  <a:lnTo>
                    <a:pt x="1232" y="675"/>
                  </a:lnTo>
                  <a:lnTo>
                    <a:pt x="1232" y="611"/>
                  </a:lnTo>
                  <a:lnTo>
                    <a:pt x="1232" y="547"/>
                  </a:lnTo>
                  <a:lnTo>
                    <a:pt x="1223" y="493"/>
                  </a:lnTo>
                  <a:lnTo>
                    <a:pt x="1204" y="429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22" y="274"/>
                  </a:lnTo>
                  <a:lnTo>
                    <a:pt x="1095" y="219"/>
                  </a:lnTo>
                  <a:lnTo>
                    <a:pt x="1049" y="183"/>
                  </a:lnTo>
                  <a:lnTo>
                    <a:pt x="1004" y="137"/>
                  </a:lnTo>
                  <a:lnTo>
                    <a:pt x="958" y="101"/>
                  </a:lnTo>
                  <a:lnTo>
                    <a:pt x="913" y="73"/>
                  </a:lnTo>
                  <a:lnTo>
                    <a:pt x="858" y="46"/>
                  </a:lnTo>
                  <a:lnTo>
                    <a:pt x="803" y="28"/>
                  </a:lnTo>
                  <a:lnTo>
                    <a:pt x="739" y="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;p17">
              <a:extLst>
                <a:ext uri="{FF2B5EF4-FFF2-40B4-BE49-F238E27FC236}">
                  <a16:creationId xmlns:a16="http://schemas.microsoft.com/office/drawing/2014/main" id="{62BCC784-87A2-2FC4-F91C-7E3575A6E473}"/>
                </a:ext>
              </a:extLst>
            </p:cNvPr>
            <p:cNvSpPr/>
            <p:nvPr/>
          </p:nvSpPr>
          <p:spPr>
            <a:xfrm>
              <a:off x="4475413" y="3215690"/>
              <a:ext cx="141529" cy="366604"/>
            </a:xfrm>
            <a:custGeom>
              <a:avLst/>
              <a:gdLst/>
              <a:ahLst/>
              <a:cxnLst/>
              <a:rect l="l" t="t" r="r" b="b"/>
              <a:pathLst>
                <a:path w="2746" h="7113" extrusionOk="0">
                  <a:moveTo>
                    <a:pt x="2472" y="0"/>
                  </a:moveTo>
                  <a:lnTo>
                    <a:pt x="2253" y="137"/>
                  </a:lnTo>
                  <a:lnTo>
                    <a:pt x="2043" y="292"/>
                  </a:lnTo>
                  <a:lnTo>
                    <a:pt x="1843" y="447"/>
                  </a:lnTo>
                  <a:lnTo>
                    <a:pt x="1651" y="620"/>
                  </a:lnTo>
                  <a:lnTo>
                    <a:pt x="1469" y="794"/>
                  </a:lnTo>
                  <a:lnTo>
                    <a:pt x="1296" y="976"/>
                  </a:lnTo>
                  <a:lnTo>
                    <a:pt x="1141" y="1167"/>
                  </a:lnTo>
                  <a:lnTo>
                    <a:pt x="986" y="1368"/>
                  </a:lnTo>
                  <a:lnTo>
                    <a:pt x="840" y="1578"/>
                  </a:lnTo>
                  <a:lnTo>
                    <a:pt x="712" y="1787"/>
                  </a:lnTo>
                  <a:lnTo>
                    <a:pt x="584" y="2015"/>
                  </a:lnTo>
                  <a:lnTo>
                    <a:pt x="475" y="2234"/>
                  </a:lnTo>
                  <a:lnTo>
                    <a:pt x="375" y="2471"/>
                  </a:lnTo>
                  <a:lnTo>
                    <a:pt x="283" y="2708"/>
                  </a:lnTo>
                  <a:lnTo>
                    <a:pt x="211" y="2955"/>
                  </a:lnTo>
                  <a:lnTo>
                    <a:pt x="147" y="3201"/>
                  </a:lnTo>
                  <a:lnTo>
                    <a:pt x="92" y="3456"/>
                  </a:lnTo>
                  <a:lnTo>
                    <a:pt x="46" y="3711"/>
                  </a:lnTo>
                  <a:lnTo>
                    <a:pt x="19" y="3958"/>
                  </a:lnTo>
                  <a:lnTo>
                    <a:pt x="1" y="4213"/>
                  </a:lnTo>
                  <a:lnTo>
                    <a:pt x="1" y="4468"/>
                  </a:lnTo>
                  <a:lnTo>
                    <a:pt x="10" y="4724"/>
                  </a:lnTo>
                  <a:lnTo>
                    <a:pt x="28" y="4970"/>
                  </a:lnTo>
                  <a:lnTo>
                    <a:pt x="65" y="5216"/>
                  </a:lnTo>
                  <a:lnTo>
                    <a:pt x="110" y="5471"/>
                  </a:lnTo>
                  <a:lnTo>
                    <a:pt x="165" y="5708"/>
                  </a:lnTo>
                  <a:lnTo>
                    <a:pt x="238" y="5955"/>
                  </a:lnTo>
                  <a:lnTo>
                    <a:pt x="320" y="6192"/>
                  </a:lnTo>
                  <a:lnTo>
                    <a:pt x="411" y="6429"/>
                  </a:lnTo>
                  <a:lnTo>
                    <a:pt x="521" y="6666"/>
                  </a:lnTo>
                  <a:lnTo>
                    <a:pt x="639" y="6894"/>
                  </a:lnTo>
                  <a:lnTo>
                    <a:pt x="767" y="7113"/>
                  </a:lnTo>
                  <a:lnTo>
                    <a:pt x="1214" y="6839"/>
                  </a:lnTo>
                  <a:lnTo>
                    <a:pt x="1095" y="6639"/>
                  </a:lnTo>
                  <a:lnTo>
                    <a:pt x="995" y="6429"/>
                  </a:lnTo>
                  <a:lnTo>
                    <a:pt x="894" y="6228"/>
                  </a:lnTo>
                  <a:lnTo>
                    <a:pt x="812" y="6009"/>
                  </a:lnTo>
                  <a:lnTo>
                    <a:pt x="739" y="5800"/>
                  </a:lnTo>
                  <a:lnTo>
                    <a:pt x="676" y="5581"/>
                  </a:lnTo>
                  <a:lnTo>
                    <a:pt x="621" y="5362"/>
                  </a:lnTo>
                  <a:lnTo>
                    <a:pt x="584" y="5134"/>
                  </a:lnTo>
                  <a:lnTo>
                    <a:pt x="557" y="4915"/>
                  </a:lnTo>
                  <a:lnTo>
                    <a:pt x="530" y="4687"/>
                  </a:lnTo>
                  <a:lnTo>
                    <a:pt x="530" y="4459"/>
                  </a:lnTo>
                  <a:lnTo>
                    <a:pt x="530" y="4231"/>
                  </a:lnTo>
                  <a:lnTo>
                    <a:pt x="548" y="4012"/>
                  </a:lnTo>
                  <a:lnTo>
                    <a:pt x="566" y="3784"/>
                  </a:lnTo>
                  <a:lnTo>
                    <a:pt x="603" y="3556"/>
                  </a:lnTo>
                  <a:lnTo>
                    <a:pt x="657" y="3328"/>
                  </a:lnTo>
                  <a:lnTo>
                    <a:pt x="712" y="3100"/>
                  </a:lnTo>
                  <a:lnTo>
                    <a:pt x="785" y="2882"/>
                  </a:lnTo>
                  <a:lnTo>
                    <a:pt x="867" y="2672"/>
                  </a:lnTo>
                  <a:lnTo>
                    <a:pt x="958" y="2462"/>
                  </a:lnTo>
                  <a:lnTo>
                    <a:pt x="1059" y="2252"/>
                  </a:lnTo>
                  <a:lnTo>
                    <a:pt x="1168" y="2052"/>
                  </a:lnTo>
                  <a:lnTo>
                    <a:pt x="1286" y="1860"/>
                  </a:lnTo>
                  <a:lnTo>
                    <a:pt x="1414" y="1678"/>
                  </a:lnTo>
                  <a:lnTo>
                    <a:pt x="1551" y="1496"/>
                  </a:lnTo>
                  <a:lnTo>
                    <a:pt x="1697" y="1322"/>
                  </a:lnTo>
                  <a:lnTo>
                    <a:pt x="1852" y="1158"/>
                  </a:lnTo>
                  <a:lnTo>
                    <a:pt x="2007" y="1003"/>
                  </a:lnTo>
                  <a:lnTo>
                    <a:pt x="2180" y="848"/>
                  </a:lnTo>
                  <a:lnTo>
                    <a:pt x="2362" y="711"/>
                  </a:lnTo>
                  <a:lnTo>
                    <a:pt x="2545" y="575"/>
                  </a:lnTo>
                  <a:lnTo>
                    <a:pt x="2745" y="447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;p17">
              <a:extLst>
                <a:ext uri="{FF2B5EF4-FFF2-40B4-BE49-F238E27FC236}">
                  <a16:creationId xmlns:a16="http://schemas.microsoft.com/office/drawing/2014/main" id="{F99DAD34-C80C-DC82-B6BB-533ABA219E5F}"/>
                </a:ext>
              </a:extLst>
            </p:cNvPr>
            <p:cNvSpPr/>
            <p:nvPr/>
          </p:nvSpPr>
          <p:spPr>
            <a:xfrm>
              <a:off x="4577876" y="3195486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0"/>
                  </a:moveTo>
                  <a:lnTo>
                    <a:pt x="520" y="9"/>
                  </a:lnTo>
                  <a:lnTo>
                    <a:pt x="466" y="18"/>
                  </a:lnTo>
                  <a:lnTo>
                    <a:pt x="411" y="37"/>
                  </a:lnTo>
                  <a:lnTo>
                    <a:pt x="347" y="64"/>
                  </a:lnTo>
                  <a:lnTo>
                    <a:pt x="292" y="91"/>
                  </a:lnTo>
                  <a:lnTo>
                    <a:pt x="247" y="128"/>
                  </a:lnTo>
                  <a:lnTo>
                    <a:pt x="192" y="164"/>
                  </a:lnTo>
                  <a:lnTo>
                    <a:pt x="156" y="210"/>
                  </a:lnTo>
                  <a:lnTo>
                    <a:pt x="119" y="255"/>
                  </a:lnTo>
                  <a:lnTo>
                    <a:pt x="83" y="310"/>
                  </a:lnTo>
                  <a:lnTo>
                    <a:pt x="55" y="365"/>
                  </a:lnTo>
                  <a:lnTo>
                    <a:pt x="37" y="420"/>
                  </a:lnTo>
                  <a:lnTo>
                    <a:pt x="19" y="474"/>
                  </a:lnTo>
                  <a:lnTo>
                    <a:pt x="10" y="529"/>
                  </a:lnTo>
                  <a:lnTo>
                    <a:pt x="1" y="593"/>
                  </a:lnTo>
                  <a:lnTo>
                    <a:pt x="1" y="648"/>
                  </a:lnTo>
                  <a:lnTo>
                    <a:pt x="10" y="711"/>
                  </a:lnTo>
                  <a:lnTo>
                    <a:pt x="19" y="766"/>
                  </a:lnTo>
                  <a:lnTo>
                    <a:pt x="37" y="821"/>
                  </a:lnTo>
                  <a:lnTo>
                    <a:pt x="64" y="885"/>
                  </a:lnTo>
                  <a:lnTo>
                    <a:pt x="92" y="939"/>
                  </a:lnTo>
                  <a:lnTo>
                    <a:pt x="128" y="985"/>
                  </a:lnTo>
                  <a:lnTo>
                    <a:pt x="165" y="1040"/>
                  </a:lnTo>
                  <a:lnTo>
                    <a:pt x="210" y="1076"/>
                  </a:lnTo>
                  <a:lnTo>
                    <a:pt x="256" y="1113"/>
                  </a:lnTo>
                  <a:lnTo>
                    <a:pt x="311" y="1149"/>
                  </a:lnTo>
                  <a:lnTo>
                    <a:pt x="365" y="1176"/>
                  </a:lnTo>
                  <a:lnTo>
                    <a:pt x="420" y="1195"/>
                  </a:lnTo>
                  <a:lnTo>
                    <a:pt x="475" y="1213"/>
                  </a:lnTo>
                  <a:lnTo>
                    <a:pt x="530" y="1222"/>
                  </a:lnTo>
                  <a:lnTo>
                    <a:pt x="593" y="1231"/>
                  </a:lnTo>
                  <a:lnTo>
                    <a:pt x="648" y="1231"/>
                  </a:lnTo>
                  <a:lnTo>
                    <a:pt x="712" y="1222"/>
                  </a:lnTo>
                  <a:lnTo>
                    <a:pt x="767" y="1213"/>
                  </a:lnTo>
                  <a:lnTo>
                    <a:pt x="830" y="1195"/>
                  </a:lnTo>
                  <a:lnTo>
                    <a:pt x="885" y="1167"/>
                  </a:lnTo>
                  <a:lnTo>
                    <a:pt x="940" y="1140"/>
                  </a:lnTo>
                  <a:lnTo>
                    <a:pt x="995" y="1103"/>
                  </a:lnTo>
                  <a:lnTo>
                    <a:pt x="1040" y="1067"/>
                  </a:lnTo>
                  <a:lnTo>
                    <a:pt x="1077" y="1021"/>
                  </a:lnTo>
                  <a:lnTo>
                    <a:pt x="1113" y="976"/>
                  </a:lnTo>
                  <a:lnTo>
                    <a:pt x="1150" y="921"/>
                  </a:lnTo>
                  <a:lnTo>
                    <a:pt x="1177" y="866"/>
                  </a:lnTo>
                  <a:lnTo>
                    <a:pt x="1195" y="812"/>
                  </a:lnTo>
                  <a:lnTo>
                    <a:pt x="1213" y="757"/>
                  </a:lnTo>
                  <a:lnTo>
                    <a:pt x="1223" y="702"/>
                  </a:lnTo>
                  <a:lnTo>
                    <a:pt x="1232" y="638"/>
                  </a:lnTo>
                  <a:lnTo>
                    <a:pt x="1232" y="584"/>
                  </a:lnTo>
                  <a:lnTo>
                    <a:pt x="1223" y="520"/>
                  </a:lnTo>
                  <a:lnTo>
                    <a:pt x="1213" y="465"/>
                  </a:lnTo>
                  <a:lnTo>
                    <a:pt x="1195" y="401"/>
                  </a:lnTo>
                  <a:lnTo>
                    <a:pt x="1168" y="347"/>
                  </a:lnTo>
                  <a:lnTo>
                    <a:pt x="1140" y="292"/>
                  </a:lnTo>
                  <a:lnTo>
                    <a:pt x="1104" y="237"/>
                  </a:lnTo>
                  <a:lnTo>
                    <a:pt x="1068" y="192"/>
                  </a:lnTo>
                  <a:lnTo>
                    <a:pt x="1022" y="155"/>
                  </a:lnTo>
                  <a:lnTo>
                    <a:pt x="976" y="119"/>
                  </a:lnTo>
                  <a:lnTo>
                    <a:pt x="922" y="82"/>
                  </a:lnTo>
                  <a:lnTo>
                    <a:pt x="867" y="55"/>
                  </a:lnTo>
                  <a:lnTo>
                    <a:pt x="812" y="37"/>
                  </a:lnTo>
                  <a:lnTo>
                    <a:pt x="757" y="18"/>
                  </a:lnTo>
                  <a:lnTo>
                    <a:pt x="703" y="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;p17">
              <a:extLst>
                <a:ext uri="{FF2B5EF4-FFF2-40B4-BE49-F238E27FC236}">
                  <a16:creationId xmlns:a16="http://schemas.microsoft.com/office/drawing/2014/main" id="{062DB90E-2EF5-F881-BEB0-69979DEA7DAB}"/>
                </a:ext>
              </a:extLst>
            </p:cNvPr>
            <p:cNvSpPr/>
            <p:nvPr/>
          </p:nvSpPr>
          <p:spPr>
            <a:xfrm>
              <a:off x="4364497" y="3276766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1"/>
                  </a:moveTo>
                  <a:lnTo>
                    <a:pt x="521" y="10"/>
                  </a:lnTo>
                  <a:lnTo>
                    <a:pt x="466" y="19"/>
                  </a:lnTo>
                  <a:lnTo>
                    <a:pt x="402" y="37"/>
                  </a:lnTo>
                  <a:lnTo>
                    <a:pt x="347" y="64"/>
                  </a:lnTo>
                  <a:lnTo>
                    <a:pt x="293" y="92"/>
                  </a:lnTo>
                  <a:lnTo>
                    <a:pt x="238" y="128"/>
                  </a:lnTo>
                  <a:lnTo>
                    <a:pt x="192" y="165"/>
                  </a:lnTo>
                  <a:lnTo>
                    <a:pt x="156" y="210"/>
                  </a:lnTo>
                  <a:lnTo>
                    <a:pt x="119" y="256"/>
                  </a:lnTo>
                  <a:lnTo>
                    <a:pt x="83" y="311"/>
                  </a:lnTo>
                  <a:lnTo>
                    <a:pt x="55" y="365"/>
                  </a:lnTo>
                  <a:lnTo>
                    <a:pt x="37" y="420"/>
                  </a:lnTo>
                  <a:lnTo>
                    <a:pt x="19" y="475"/>
                  </a:lnTo>
                  <a:lnTo>
                    <a:pt x="10" y="529"/>
                  </a:lnTo>
                  <a:lnTo>
                    <a:pt x="1" y="593"/>
                  </a:lnTo>
                  <a:lnTo>
                    <a:pt x="1" y="648"/>
                  </a:lnTo>
                  <a:lnTo>
                    <a:pt x="10" y="712"/>
                  </a:lnTo>
                  <a:lnTo>
                    <a:pt x="19" y="767"/>
                  </a:lnTo>
                  <a:lnTo>
                    <a:pt x="37" y="830"/>
                  </a:lnTo>
                  <a:lnTo>
                    <a:pt x="65" y="885"/>
                  </a:lnTo>
                  <a:lnTo>
                    <a:pt x="92" y="940"/>
                  </a:lnTo>
                  <a:lnTo>
                    <a:pt x="128" y="995"/>
                  </a:lnTo>
                  <a:lnTo>
                    <a:pt x="165" y="1040"/>
                  </a:lnTo>
                  <a:lnTo>
                    <a:pt x="211" y="1077"/>
                  </a:lnTo>
                  <a:lnTo>
                    <a:pt x="256" y="1113"/>
                  </a:lnTo>
                  <a:lnTo>
                    <a:pt x="311" y="1150"/>
                  </a:lnTo>
                  <a:lnTo>
                    <a:pt x="356" y="1177"/>
                  </a:lnTo>
                  <a:lnTo>
                    <a:pt x="411" y="1195"/>
                  </a:lnTo>
                  <a:lnTo>
                    <a:pt x="475" y="1213"/>
                  </a:lnTo>
                  <a:lnTo>
                    <a:pt x="530" y="1222"/>
                  </a:lnTo>
                  <a:lnTo>
                    <a:pt x="584" y="1232"/>
                  </a:lnTo>
                  <a:lnTo>
                    <a:pt x="648" y="1232"/>
                  </a:lnTo>
                  <a:lnTo>
                    <a:pt x="712" y="1222"/>
                  </a:lnTo>
                  <a:lnTo>
                    <a:pt x="767" y="1213"/>
                  </a:lnTo>
                  <a:lnTo>
                    <a:pt x="821" y="1195"/>
                  </a:lnTo>
                  <a:lnTo>
                    <a:pt x="885" y="1168"/>
                  </a:lnTo>
                  <a:lnTo>
                    <a:pt x="940" y="1140"/>
                  </a:lnTo>
                  <a:lnTo>
                    <a:pt x="986" y="1104"/>
                  </a:lnTo>
                  <a:lnTo>
                    <a:pt x="1040" y="1067"/>
                  </a:lnTo>
                  <a:lnTo>
                    <a:pt x="1077" y="1022"/>
                  </a:lnTo>
                  <a:lnTo>
                    <a:pt x="1113" y="976"/>
                  </a:lnTo>
                  <a:lnTo>
                    <a:pt x="1150" y="922"/>
                  </a:lnTo>
                  <a:lnTo>
                    <a:pt x="1177" y="867"/>
                  </a:lnTo>
                  <a:lnTo>
                    <a:pt x="1195" y="812"/>
                  </a:lnTo>
                  <a:lnTo>
                    <a:pt x="1214" y="757"/>
                  </a:lnTo>
                  <a:lnTo>
                    <a:pt x="1223" y="703"/>
                  </a:lnTo>
                  <a:lnTo>
                    <a:pt x="1232" y="639"/>
                  </a:lnTo>
                  <a:lnTo>
                    <a:pt x="1232" y="584"/>
                  </a:lnTo>
                  <a:lnTo>
                    <a:pt x="1223" y="520"/>
                  </a:lnTo>
                  <a:lnTo>
                    <a:pt x="1214" y="466"/>
                  </a:lnTo>
                  <a:lnTo>
                    <a:pt x="1195" y="411"/>
                  </a:lnTo>
                  <a:lnTo>
                    <a:pt x="1168" y="347"/>
                  </a:lnTo>
                  <a:lnTo>
                    <a:pt x="1141" y="292"/>
                  </a:lnTo>
                  <a:lnTo>
                    <a:pt x="1104" y="247"/>
                  </a:lnTo>
                  <a:lnTo>
                    <a:pt x="1068" y="192"/>
                  </a:lnTo>
                  <a:lnTo>
                    <a:pt x="1022" y="156"/>
                  </a:lnTo>
                  <a:lnTo>
                    <a:pt x="976" y="119"/>
                  </a:lnTo>
                  <a:lnTo>
                    <a:pt x="922" y="83"/>
                  </a:lnTo>
                  <a:lnTo>
                    <a:pt x="867" y="55"/>
                  </a:lnTo>
                  <a:lnTo>
                    <a:pt x="812" y="37"/>
                  </a:lnTo>
                  <a:lnTo>
                    <a:pt x="758" y="19"/>
                  </a:lnTo>
                  <a:lnTo>
                    <a:pt x="703" y="1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;p17">
              <a:extLst>
                <a:ext uri="{FF2B5EF4-FFF2-40B4-BE49-F238E27FC236}">
                  <a16:creationId xmlns:a16="http://schemas.microsoft.com/office/drawing/2014/main" id="{5FBB648D-EBF2-4EBC-4BDC-183BB45B2BDA}"/>
                </a:ext>
              </a:extLst>
            </p:cNvPr>
            <p:cNvSpPr/>
            <p:nvPr/>
          </p:nvSpPr>
          <p:spPr>
            <a:xfrm>
              <a:off x="4660598" y="2821353"/>
              <a:ext cx="150445" cy="188069"/>
            </a:xfrm>
            <a:custGeom>
              <a:avLst/>
              <a:gdLst/>
              <a:ahLst/>
              <a:cxnLst/>
              <a:rect l="l" t="t" r="r" b="b"/>
              <a:pathLst>
                <a:path w="2919" h="3649" extrusionOk="0">
                  <a:moveTo>
                    <a:pt x="2873" y="1"/>
                  </a:moveTo>
                  <a:lnTo>
                    <a:pt x="2709" y="19"/>
                  </a:lnTo>
                  <a:lnTo>
                    <a:pt x="2554" y="46"/>
                  </a:lnTo>
                  <a:lnTo>
                    <a:pt x="2399" y="83"/>
                  </a:lnTo>
                  <a:lnTo>
                    <a:pt x="2244" y="128"/>
                  </a:lnTo>
                  <a:lnTo>
                    <a:pt x="2098" y="183"/>
                  </a:lnTo>
                  <a:lnTo>
                    <a:pt x="1952" y="247"/>
                  </a:lnTo>
                  <a:lnTo>
                    <a:pt x="1806" y="311"/>
                  </a:lnTo>
                  <a:lnTo>
                    <a:pt x="1669" y="393"/>
                  </a:lnTo>
                  <a:lnTo>
                    <a:pt x="1532" y="475"/>
                  </a:lnTo>
                  <a:lnTo>
                    <a:pt x="1405" y="557"/>
                  </a:lnTo>
                  <a:lnTo>
                    <a:pt x="1277" y="657"/>
                  </a:lnTo>
                  <a:lnTo>
                    <a:pt x="1159" y="758"/>
                  </a:lnTo>
                  <a:lnTo>
                    <a:pt x="1040" y="858"/>
                  </a:lnTo>
                  <a:lnTo>
                    <a:pt x="931" y="976"/>
                  </a:lnTo>
                  <a:lnTo>
                    <a:pt x="830" y="1086"/>
                  </a:lnTo>
                  <a:lnTo>
                    <a:pt x="730" y="1213"/>
                  </a:lnTo>
                  <a:lnTo>
                    <a:pt x="630" y="1341"/>
                  </a:lnTo>
                  <a:lnTo>
                    <a:pt x="539" y="1469"/>
                  </a:lnTo>
                  <a:lnTo>
                    <a:pt x="456" y="1606"/>
                  </a:lnTo>
                  <a:lnTo>
                    <a:pt x="383" y="1742"/>
                  </a:lnTo>
                  <a:lnTo>
                    <a:pt x="311" y="1888"/>
                  </a:lnTo>
                  <a:lnTo>
                    <a:pt x="247" y="2034"/>
                  </a:lnTo>
                  <a:lnTo>
                    <a:pt x="192" y="2189"/>
                  </a:lnTo>
                  <a:lnTo>
                    <a:pt x="137" y="2335"/>
                  </a:lnTo>
                  <a:lnTo>
                    <a:pt x="101" y="2499"/>
                  </a:lnTo>
                  <a:lnTo>
                    <a:pt x="64" y="2654"/>
                  </a:lnTo>
                  <a:lnTo>
                    <a:pt x="37" y="2818"/>
                  </a:lnTo>
                  <a:lnTo>
                    <a:pt x="10" y="2973"/>
                  </a:lnTo>
                  <a:lnTo>
                    <a:pt x="1" y="3137"/>
                  </a:lnTo>
                  <a:lnTo>
                    <a:pt x="1" y="3311"/>
                  </a:lnTo>
                  <a:lnTo>
                    <a:pt x="1" y="3475"/>
                  </a:lnTo>
                  <a:lnTo>
                    <a:pt x="19" y="3648"/>
                  </a:lnTo>
                  <a:lnTo>
                    <a:pt x="539" y="3593"/>
                  </a:lnTo>
                  <a:lnTo>
                    <a:pt x="529" y="3448"/>
                  </a:lnTo>
                  <a:lnTo>
                    <a:pt x="520" y="3311"/>
                  </a:lnTo>
                  <a:lnTo>
                    <a:pt x="529" y="3165"/>
                  </a:lnTo>
                  <a:lnTo>
                    <a:pt x="539" y="3028"/>
                  </a:lnTo>
                  <a:lnTo>
                    <a:pt x="557" y="2891"/>
                  </a:lnTo>
                  <a:lnTo>
                    <a:pt x="575" y="2755"/>
                  </a:lnTo>
                  <a:lnTo>
                    <a:pt x="602" y="2627"/>
                  </a:lnTo>
                  <a:lnTo>
                    <a:pt x="639" y="2490"/>
                  </a:lnTo>
                  <a:lnTo>
                    <a:pt x="684" y="2362"/>
                  </a:lnTo>
                  <a:lnTo>
                    <a:pt x="730" y="2235"/>
                  </a:lnTo>
                  <a:lnTo>
                    <a:pt x="785" y="2116"/>
                  </a:lnTo>
                  <a:lnTo>
                    <a:pt x="839" y="1989"/>
                  </a:lnTo>
                  <a:lnTo>
                    <a:pt x="903" y="1870"/>
                  </a:lnTo>
                  <a:lnTo>
                    <a:pt x="976" y="1761"/>
                  </a:lnTo>
                  <a:lnTo>
                    <a:pt x="1049" y="1651"/>
                  </a:lnTo>
                  <a:lnTo>
                    <a:pt x="1131" y="1542"/>
                  </a:lnTo>
                  <a:lnTo>
                    <a:pt x="1213" y="1441"/>
                  </a:lnTo>
                  <a:lnTo>
                    <a:pt x="1304" y="1341"/>
                  </a:lnTo>
                  <a:lnTo>
                    <a:pt x="1396" y="1250"/>
                  </a:lnTo>
                  <a:lnTo>
                    <a:pt x="1496" y="1159"/>
                  </a:lnTo>
                  <a:lnTo>
                    <a:pt x="1596" y="1077"/>
                  </a:lnTo>
                  <a:lnTo>
                    <a:pt x="1697" y="995"/>
                  </a:lnTo>
                  <a:lnTo>
                    <a:pt x="1806" y="922"/>
                  </a:lnTo>
                  <a:lnTo>
                    <a:pt x="1915" y="849"/>
                  </a:lnTo>
                  <a:lnTo>
                    <a:pt x="2034" y="785"/>
                  </a:lnTo>
                  <a:lnTo>
                    <a:pt x="2153" y="730"/>
                  </a:lnTo>
                  <a:lnTo>
                    <a:pt x="2271" y="675"/>
                  </a:lnTo>
                  <a:lnTo>
                    <a:pt x="2399" y="639"/>
                  </a:lnTo>
                  <a:lnTo>
                    <a:pt x="2526" y="593"/>
                  </a:lnTo>
                  <a:lnTo>
                    <a:pt x="2654" y="566"/>
                  </a:lnTo>
                  <a:lnTo>
                    <a:pt x="2791" y="539"/>
                  </a:lnTo>
                  <a:lnTo>
                    <a:pt x="2918" y="520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;p17">
              <a:extLst>
                <a:ext uri="{FF2B5EF4-FFF2-40B4-BE49-F238E27FC236}">
                  <a16:creationId xmlns:a16="http://schemas.microsoft.com/office/drawing/2014/main" id="{12611050-BBFE-14FE-A9B6-32B31F1F67B9}"/>
                </a:ext>
              </a:extLst>
            </p:cNvPr>
            <p:cNvSpPr/>
            <p:nvPr/>
          </p:nvSpPr>
          <p:spPr>
            <a:xfrm>
              <a:off x="4775276" y="2803056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21" y="0"/>
                  </a:moveTo>
                  <a:lnTo>
                    <a:pt x="557" y="9"/>
                  </a:lnTo>
                  <a:lnTo>
                    <a:pt x="493" y="18"/>
                  </a:lnTo>
                  <a:lnTo>
                    <a:pt x="438" y="27"/>
                  </a:lnTo>
                  <a:lnTo>
                    <a:pt x="374" y="55"/>
                  </a:lnTo>
                  <a:lnTo>
                    <a:pt x="329" y="73"/>
                  </a:lnTo>
                  <a:lnTo>
                    <a:pt x="274" y="110"/>
                  </a:lnTo>
                  <a:lnTo>
                    <a:pt x="228" y="146"/>
                  </a:lnTo>
                  <a:lnTo>
                    <a:pt x="183" y="182"/>
                  </a:lnTo>
                  <a:lnTo>
                    <a:pt x="146" y="228"/>
                  </a:lnTo>
                  <a:lnTo>
                    <a:pt x="110" y="274"/>
                  </a:lnTo>
                  <a:lnTo>
                    <a:pt x="73" y="319"/>
                  </a:lnTo>
                  <a:lnTo>
                    <a:pt x="55" y="374"/>
                  </a:lnTo>
                  <a:lnTo>
                    <a:pt x="28" y="438"/>
                  </a:lnTo>
                  <a:lnTo>
                    <a:pt x="19" y="492"/>
                  </a:lnTo>
                  <a:lnTo>
                    <a:pt x="10" y="556"/>
                  </a:lnTo>
                  <a:lnTo>
                    <a:pt x="0" y="620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803"/>
                  </a:lnTo>
                  <a:lnTo>
                    <a:pt x="55" y="857"/>
                  </a:lnTo>
                  <a:lnTo>
                    <a:pt x="73" y="912"/>
                  </a:lnTo>
                  <a:lnTo>
                    <a:pt x="110" y="958"/>
                  </a:lnTo>
                  <a:lnTo>
                    <a:pt x="146" y="1003"/>
                  </a:lnTo>
                  <a:lnTo>
                    <a:pt x="183" y="1049"/>
                  </a:lnTo>
                  <a:lnTo>
                    <a:pt x="228" y="1094"/>
                  </a:lnTo>
                  <a:lnTo>
                    <a:pt x="274" y="1122"/>
                  </a:lnTo>
                  <a:lnTo>
                    <a:pt x="329" y="1158"/>
                  </a:lnTo>
                  <a:lnTo>
                    <a:pt x="374" y="1185"/>
                  </a:lnTo>
                  <a:lnTo>
                    <a:pt x="438" y="1204"/>
                  </a:lnTo>
                  <a:lnTo>
                    <a:pt x="493" y="1222"/>
                  </a:lnTo>
                  <a:lnTo>
                    <a:pt x="557" y="1231"/>
                  </a:lnTo>
                  <a:lnTo>
                    <a:pt x="684" y="1231"/>
                  </a:lnTo>
                  <a:lnTo>
                    <a:pt x="739" y="1222"/>
                  </a:lnTo>
                  <a:lnTo>
                    <a:pt x="803" y="1204"/>
                  </a:lnTo>
                  <a:lnTo>
                    <a:pt x="858" y="1185"/>
                  </a:lnTo>
                  <a:lnTo>
                    <a:pt x="912" y="1158"/>
                  </a:lnTo>
                  <a:lnTo>
                    <a:pt x="958" y="1122"/>
                  </a:lnTo>
                  <a:lnTo>
                    <a:pt x="1013" y="1094"/>
                  </a:lnTo>
                  <a:lnTo>
                    <a:pt x="1049" y="1049"/>
                  </a:lnTo>
                  <a:lnTo>
                    <a:pt x="1095" y="1003"/>
                  </a:lnTo>
                  <a:lnTo>
                    <a:pt x="1131" y="958"/>
                  </a:lnTo>
                  <a:lnTo>
                    <a:pt x="1159" y="912"/>
                  </a:lnTo>
                  <a:lnTo>
                    <a:pt x="1186" y="857"/>
                  </a:lnTo>
                  <a:lnTo>
                    <a:pt x="1204" y="803"/>
                  </a:lnTo>
                  <a:lnTo>
                    <a:pt x="1222" y="739"/>
                  </a:lnTo>
                  <a:lnTo>
                    <a:pt x="1231" y="675"/>
                  </a:lnTo>
                  <a:lnTo>
                    <a:pt x="1231" y="620"/>
                  </a:lnTo>
                  <a:lnTo>
                    <a:pt x="1231" y="556"/>
                  </a:lnTo>
                  <a:lnTo>
                    <a:pt x="1222" y="492"/>
                  </a:lnTo>
                  <a:lnTo>
                    <a:pt x="1204" y="438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31" y="274"/>
                  </a:lnTo>
                  <a:lnTo>
                    <a:pt x="1095" y="228"/>
                  </a:lnTo>
                  <a:lnTo>
                    <a:pt x="1049" y="182"/>
                  </a:lnTo>
                  <a:lnTo>
                    <a:pt x="1013" y="146"/>
                  </a:lnTo>
                  <a:lnTo>
                    <a:pt x="958" y="110"/>
                  </a:lnTo>
                  <a:lnTo>
                    <a:pt x="912" y="73"/>
                  </a:lnTo>
                  <a:lnTo>
                    <a:pt x="858" y="55"/>
                  </a:lnTo>
                  <a:lnTo>
                    <a:pt x="803" y="27"/>
                  </a:lnTo>
                  <a:lnTo>
                    <a:pt x="739" y="18"/>
                  </a:lnTo>
                  <a:lnTo>
                    <a:pt x="684" y="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;p17">
              <a:extLst>
                <a:ext uri="{FF2B5EF4-FFF2-40B4-BE49-F238E27FC236}">
                  <a16:creationId xmlns:a16="http://schemas.microsoft.com/office/drawing/2014/main" id="{F7779F19-E8DC-BFF9-30C2-C8A47509B8B2}"/>
                </a:ext>
              </a:extLst>
            </p:cNvPr>
            <p:cNvSpPr/>
            <p:nvPr/>
          </p:nvSpPr>
          <p:spPr>
            <a:xfrm>
              <a:off x="5107559" y="3183735"/>
              <a:ext cx="84165" cy="235486"/>
            </a:xfrm>
            <a:custGeom>
              <a:avLst/>
              <a:gdLst/>
              <a:ahLst/>
              <a:cxnLst/>
              <a:rect l="l" t="t" r="r" b="b"/>
              <a:pathLst>
                <a:path w="1633" h="4569" extrusionOk="0">
                  <a:moveTo>
                    <a:pt x="1341" y="0"/>
                  </a:moveTo>
                  <a:lnTo>
                    <a:pt x="1204" y="91"/>
                  </a:lnTo>
                  <a:lnTo>
                    <a:pt x="1085" y="192"/>
                  </a:lnTo>
                  <a:lnTo>
                    <a:pt x="967" y="301"/>
                  </a:lnTo>
                  <a:lnTo>
                    <a:pt x="848" y="410"/>
                  </a:lnTo>
                  <a:lnTo>
                    <a:pt x="748" y="529"/>
                  </a:lnTo>
                  <a:lnTo>
                    <a:pt x="648" y="657"/>
                  </a:lnTo>
                  <a:lnTo>
                    <a:pt x="557" y="784"/>
                  </a:lnTo>
                  <a:lnTo>
                    <a:pt x="474" y="912"/>
                  </a:lnTo>
                  <a:lnTo>
                    <a:pt x="392" y="1049"/>
                  </a:lnTo>
                  <a:lnTo>
                    <a:pt x="329" y="1195"/>
                  </a:lnTo>
                  <a:lnTo>
                    <a:pt x="256" y="1331"/>
                  </a:lnTo>
                  <a:lnTo>
                    <a:pt x="201" y="1477"/>
                  </a:lnTo>
                  <a:lnTo>
                    <a:pt x="155" y="1632"/>
                  </a:lnTo>
                  <a:lnTo>
                    <a:pt x="110" y="1778"/>
                  </a:lnTo>
                  <a:lnTo>
                    <a:pt x="73" y="1933"/>
                  </a:lnTo>
                  <a:lnTo>
                    <a:pt x="46" y="2088"/>
                  </a:lnTo>
                  <a:lnTo>
                    <a:pt x="19" y="2243"/>
                  </a:lnTo>
                  <a:lnTo>
                    <a:pt x="9" y="2407"/>
                  </a:lnTo>
                  <a:lnTo>
                    <a:pt x="0" y="2562"/>
                  </a:lnTo>
                  <a:lnTo>
                    <a:pt x="0" y="2727"/>
                  </a:lnTo>
                  <a:lnTo>
                    <a:pt x="9" y="2882"/>
                  </a:lnTo>
                  <a:lnTo>
                    <a:pt x="19" y="3046"/>
                  </a:lnTo>
                  <a:lnTo>
                    <a:pt x="46" y="3201"/>
                  </a:lnTo>
                  <a:lnTo>
                    <a:pt x="73" y="3356"/>
                  </a:lnTo>
                  <a:lnTo>
                    <a:pt x="110" y="3520"/>
                  </a:lnTo>
                  <a:lnTo>
                    <a:pt x="155" y="3675"/>
                  </a:lnTo>
                  <a:lnTo>
                    <a:pt x="210" y="3830"/>
                  </a:lnTo>
                  <a:lnTo>
                    <a:pt x="274" y="3985"/>
                  </a:lnTo>
                  <a:lnTo>
                    <a:pt x="338" y="4131"/>
                  </a:lnTo>
                  <a:lnTo>
                    <a:pt x="420" y="4277"/>
                  </a:lnTo>
                  <a:lnTo>
                    <a:pt x="502" y="4423"/>
                  </a:lnTo>
                  <a:lnTo>
                    <a:pt x="593" y="4569"/>
                  </a:lnTo>
                  <a:lnTo>
                    <a:pt x="1031" y="4268"/>
                  </a:lnTo>
                  <a:lnTo>
                    <a:pt x="949" y="4149"/>
                  </a:lnTo>
                  <a:lnTo>
                    <a:pt x="876" y="4021"/>
                  </a:lnTo>
                  <a:lnTo>
                    <a:pt x="812" y="3903"/>
                  </a:lnTo>
                  <a:lnTo>
                    <a:pt x="757" y="3775"/>
                  </a:lnTo>
                  <a:lnTo>
                    <a:pt x="702" y="3648"/>
                  </a:lnTo>
                  <a:lnTo>
                    <a:pt x="657" y="3520"/>
                  </a:lnTo>
                  <a:lnTo>
                    <a:pt x="620" y="3383"/>
                  </a:lnTo>
                  <a:lnTo>
                    <a:pt x="584" y="3255"/>
                  </a:lnTo>
                  <a:lnTo>
                    <a:pt x="566" y="3119"/>
                  </a:lnTo>
                  <a:lnTo>
                    <a:pt x="547" y="2982"/>
                  </a:lnTo>
                  <a:lnTo>
                    <a:pt x="529" y="2854"/>
                  </a:lnTo>
                  <a:lnTo>
                    <a:pt x="520" y="2717"/>
                  </a:lnTo>
                  <a:lnTo>
                    <a:pt x="520" y="2581"/>
                  </a:lnTo>
                  <a:lnTo>
                    <a:pt x="529" y="2453"/>
                  </a:lnTo>
                  <a:lnTo>
                    <a:pt x="538" y="2316"/>
                  </a:lnTo>
                  <a:lnTo>
                    <a:pt x="557" y="2189"/>
                  </a:lnTo>
                  <a:lnTo>
                    <a:pt x="584" y="2052"/>
                  </a:lnTo>
                  <a:lnTo>
                    <a:pt x="611" y="1924"/>
                  </a:lnTo>
                  <a:lnTo>
                    <a:pt x="648" y="1796"/>
                  </a:lnTo>
                  <a:lnTo>
                    <a:pt x="693" y="1669"/>
                  </a:lnTo>
                  <a:lnTo>
                    <a:pt x="739" y="1550"/>
                  </a:lnTo>
                  <a:lnTo>
                    <a:pt x="794" y="1432"/>
                  </a:lnTo>
                  <a:lnTo>
                    <a:pt x="848" y="1313"/>
                  </a:lnTo>
                  <a:lnTo>
                    <a:pt x="912" y="1195"/>
                  </a:lnTo>
                  <a:lnTo>
                    <a:pt x="985" y="1085"/>
                  </a:lnTo>
                  <a:lnTo>
                    <a:pt x="1058" y="985"/>
                  </a:lnTo>
                  <a:lnTo>
                    <a:pt x="1140" y="876"/>
                  </a:lnTo>
                  <a:lnTo>
                    <a:pt x="1231" y="775"/>
                  </a:lnTo>
                  <a:lnTo>
                    <a:pt x="1323" y="684"/>
                  </a:lnTo>
                  <a:lnTo>
                    <a:pt x="1423" y="593"/>
                  </a:lnTo>
                  <a:lnTo>
                    <a:pt x="1523" y="511"/>
                  </a:lnTo>
                  <a:lnTo>
                    <a:pt x="1633" y="429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;p17">
              <a:extLst>
                <a:ext uri="{FF2B5EF4-FFF2-40B4-BE49-F238E27FC236}">
                  <a16:creationId xmlns:a16="http://schemas.microsoft.com/office/drawing/2014/main" id="{9325DC40-3EED-EE87-5FD1-C89B60AEDF01}"/>
                </a:ext>
              </a:extLst>
            </p:cNvPr>
            <p:cNvSpPr/>
            <p:nvPr/>
          </p:nvSpPr>
          <p:spPr>
            <a:xfrm>
              <a:off x="5149823" y="3164459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57" y="0"/>
                  </a:moveTo>
                  <a:lnTo>
                    <a:pt x="493" y="9"/>
                  </a:lnTo>
                  <a:lnTo>
                    <a:pt x="439" y="28"/>
                  </a:lnTo>
                  <a:lnTo>
                    <a:pt x="384" y="46"/>
                  </a:lnTo>
                  <a:lnTo>
                    <a:pt x="320" y="73"/>
                  </a:lnTo>
                  <a:lnTo>
                    <a:pt x="275" y="110"/>
                  </a:lnTo>
                  <a:lnTo>
                    <a:pt x="220" y="146"/>
                  </a:lnTo>
                  <a:lnTo>
                    <a:pt x="174" y="183"/>
                  </a:lnTo>
                  <a:lnTo>
                    <a:pt x="138" y="228"/>
                  </a:lnTo>
                  <a:lnTo>
                    <a:pt x="101" y="283"/>
                  </a:lnTo>
                  <a:lnTo>
                    <a:pt x="74" y="329"/>
                  </a:lnTo>
                  <a:lnTo>
                    <a:pt x="47" y="383"/>
                  </a:lnTo>
                  <a:lnTo>
                    <a:pt x="28" y="438"/>
                  </a:lnTo>
                  <a:lnTo>
                    <a:pt x="19" y="502"/>
                  </a:lnTo>
                  <a:lnTo>
                    <a:pt x="10" y="556"/>
                  </a:lnTo>
                  <a:lnTo>
                    <a:pt x="1" y="611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794"/>
                  </a:lnTo>
                  <a:lnTo>
                    <a:pt x="56" y="848"/>
                  </a:lnTo>
                  <a:lnTo>
                    <a:pt x="83" y="912"/>
                  </a:lnTo>
                  <a:lnTo>
                    <a:pt x="110" y="958"/>
                  </a:lnTo>
                  <a:lnTo>
                    <a:pt x="156" y="1012"/>
                  </a:lnTo>
                  <a:lnTo>
                    <a:pt x="192" y="1058"/>
                  </a:lnTo>
                  <a:lnTo>
                    <a:pt x="238" y="1094"/>
                  </a:lnTo>
                  <a:lnTo>
                    <a:pt x="284" y="1131"/>
                  </a:lnTo>
                  <a:lnTo>
                    <a:pt x="338" y="1158"/>
                  </a:lnTo>
                  <a:lnTo>
                    <a:pt x="393" y="1186"/>
                  </a:lnTo>
                  <a:lnTo>
                    <a:pt x="448" y="1204"/>
                  </a:lnTo>
                  <a:lnTo>
                    <a:pt x="503" y="1213"/>
                  </a:lnTo>
                  <a:lnTo>
                    <a:pt x="566" y="1222"/>
                  </a:lnTo>
                  <a:lnTo>
                    <a:pt x="685" y="1222"/>
                  </a:lnTo>
                  <a:lnTo>
                    <a:pt x="740" y="1213"/>
                  </a:lnTo>
                  <a:lnTo>
                    <a:pt x="803" y="1195"/>
                  </a:lnTo>
                  <a:lnTo>
                    <a:pt x="858" y="1177"/>
                  </a:lnTo>
                  <a:lnTo>
                    <a:pt x="913" y="1149"/>
                  </a:lnTo>
                  <a:lnTo>
                    <a:pt x="968" y="1113"/>
                  </a:lnTo>
                  <a:lnTo>
                    <a:pt x="1022" y="1076"/>
                  </a:lnTo>
                  <a:lnTo>
                    <a:pt x="1068" y="1040"/>
                  </a:lnTo>
                  <a:lnTo>
                    <a:pt x="1104" y="994"/>
                  </a:lnTo>
                  <a:lnTo>
                    <a:pt x="1141" y="939"/>
                  </a:lnTo>
                  <a:lnTo>
                    <a:pt x="1168" y="894"/>
                  </a:lnTo>
                  <a:lnTo>
                    <a:pt x="1196" y="839"/>
                  </a:lnTo>
                  <a:lnTo>
                    <a:pt x="1214" y="784"/>
                  </a:lnTo>
                  <a:lnTo>
                    <a:pt x="1223" y="721"/>
                  </a:lnTo>
                  <a:lnTo>
                    <a:pt x="1232" y="666"/>
                  </a:lnTo>
                  <a:lnTo>
                    <a:pt x="1232" y="602"/>
                  </a:lnTo>
                  <a:lnTo>
                    <a:pt x="1232" y="547"/>
                  </a:lnTo>
                  <a:lnTo>
                    <a:pt x="1223" y="484"/>
                  </a:lnTo>
                  <a:lnTo>
                    <a:pt x="1205" y="429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23" y="265"/>
                  </a:lnTo>
                  <a:lnTo>
                    <a:pt x="1086" y="210"/>
                  </a:lnTo>
                  <a:lnTo>
                    <a:pt x="1050" y="164"/>
                  </a:lnTo>
                  <a:lnTo>
                    <a:pt x="1004" y="128"/>
                  </a:lnTo>
                  <a:lnTo>
                    <a:pt x="949" y="91"/>
                  </a:lnTo>
                  <a:lnTo>
                    <a:pt x="904" y="64"/>
                  </a:lnTo>
                  <a:lnTo>
                    <a:pt x="849" y="37"/>
                  </a:lnTo>
                  <a:lnTo>
                    <a:pt x="794" y="18"/>
                  </a:lnTo>
                  <a:lnTo>
                    <a:pt x="730" y="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;p17">
              <a:extLst>
                <a:ext uri="{FF2B5EF4-FFF2-40B4-BE49-F238E27FC236}">
                  <a16:creationId xmlns:a16="http://schemas.microsoft.com/office/drawing/2014/main" id="{D76107BF-3C74-164D-752C-45804ED6BE9B}"/>
                </a:ext>
              </a:extLst>
            </p:cNvPr>
            <p:cNvSpPr/>
            <p:nvPr/>
          </p:nvSpPr>
          <p:spPr>
            <a:xfrm>
              <a:off x="4756464" y="2535147"/>
              <a:ext cx="237857" cy="95452"/>
            </a:xfrm>
            <a:custGeom>
              <a:avLst/>
              <a:gdLst/>
              <a:ahLst/>
              <a:cxnLst/>
              <a:rect l="l" t="t" r="r" b="b"/>
              <a:pathLst>
                <a:path w="4615" h="1852" extrusionOk="0">
                  <a:moveTo>
                    <a:pt x="2745" y="1"/>
                  </a:moveTo>
                  <a:lnTo>
                    <a:pt x="2581" y="10"/>
                  </a:lnTo>
                  <a:lnTo>
                    <a:pt x="2417" y="28"/>
                  </a:lnTo>
                  <a:lnTo>
                    <a:pt x="2253" y="55"/>
                  </a:lnTo>
                  <a:lnTo>
                    <a:pt x="2089" y="92"/>
                  </a:lnTo>
                  <a:lnTo>
                    <a:pt x="1925" y="128"/>
                  </a:lnTo>
                  <a:lnTo>
                    <a:pt x="1770" y="183"/>
                  </a:lnTo>
                  <a:lnTo>
                    <a:pt x="1615" y="238"/>
                  </a:lnTo>
                  <a:lnTo>
                    <a:pt x="1460" y="301"/>
                  </a:lnTo>
                  <a:lnTo>
                    <a:pt x="1314" y="374"/>
                  </a:lnTo>
                  <a:lnTo>
                    <a:pt x="1177" y="447"/>
                  </a:lnTo>
                  <a:lnTo>
                    <a:pt x="1031" y="529"/>
                  </a:lnTo>
                  <a:lnTo>
                    <a:pt x="903" y="621"/>
                  </a:lnTo>
                  <a:lnTo>
                    <a:pt x="767" y="721"/>
                  </a:lnTo>
                  <a:lnTo>
                    <a:pt x="639" y="821"/>
                  </a:lnTo>
                  <a:lnTo>
                    <a:pt x="520" y="931"/>
                  </a:lnTo>
                  <a:lnTo>
                    <a:pt x="411" y="1049"/>
                  </a:lnTo>
                  <a:lnTo>
                    <a:pt x="302" y="1177"/>
                  </a:lnTo>
                  <a:lnTo>
                    <a:pt x="192" y="1304"/>
                  </a:lnTo>
                  <a:lnTo>
                    <a:pt x="92" y="1432"/>
                  </a:lnTo>
                  <a:lnTo>
                    <a:pt x="1" y="1569"/>
                  </a:lnTo>
                  <a:lnTo>
                    <a:pt x="448" y="1852"/>
                  </a:lnTo>
                  <a:lnTo>
                    <a:pt x="530" y="1733"/>
                  </a:lnTo>
                  <a:lnTo>
                    <a:pt x="612" y="1624"/>
                  </a:lnTo>
                  <a:lnTo>
                    <a:pt x="694" y="1514"/>
                  </a:lnTo>
                  <a:lnTo>
                    <a:pt x="794" y="1414"/>
                  </a:lnTo>
                  <a:lnTo>
                    <a:pt x="885" y="1314"/>
                  </a:lnTo>
                  <a:lnTo>
                    <a:pt x="986" y="1222"/>
                  </a:lnTo>
                  <a:lnTo>
                    <a:pt x="1095" y="1131"/>
                  </a:lnTo>
                  <a:lnTo>
                    <a:pt x="1204" y="1049"/>
                  </a:lnTo>
                  <a:lnTo>
                    <a:pt x="1314" y="976"/>
                  </a:lnTo>
                  <a:lnTo>
                    <a:pt x="1432" y="903"/>
                  </a:lnTo>
                  <a:lnTo>
                    <a:pt x="1560" y="839"/>
                  </a:lnTo>
                  <a:lnTo>
                    <a:pt x="1679" y="776"/>
                  </a:lnTo>
                  <a:lnTo>
                    <a:pt x="1806" y="721"/>
                  </a:lnTo>
                  <a:lnTo>
                    <a:pt x="1943" y="675"/>
                  </a:lnTo>
                  <a:lnTo>
                    <a:pt x="2071" y="639"/>
                  </a:lnTo>
                  <a:lnTo>
                    <a:pt x="2207" y="602"/>
                  </a:lnTo>
                  <a:lnTo>
                    <a:pt x="2344" y="575"/>
                  </a:lnTo>
                  <a:lnTo>
                    <a:pt x="2481" y="548"/>
                  </a:lnTo>
                  <a:lnTo>
                    <a:pt x="2627" y="538"/>
                  </a:lnTo>
                  <a:lnTo>
                    <a:pt x="2764" y="529"/>
                  </a:lnTo>
                  <a:lnTo>
                    <a:pt x="2900" y="529"/>
                  </a:lnTo>
                  <a:lnTo>
                    <a:pt x="3037" y="538"/>
                  </a:lnTo>
                  <a:lnTo>
                    <a:pt x="3174" y="548"/>
                  </a:lnTo>
                  <a:lnTo>
                    <a:pt x="3311" y="566"/>
                  </a:lnTo>
                  <a:lnTo>
                    <a:pt x="3438" y="593"/>
                  </a:lnTo>
                  <a:lnTo>
                    <a:pt x="3575" y="630"/>
                  </a:lnTo>
                  <a:lnTo>
                    <a:pt x="3703" y="666"/>
                  </a:lnTo>
                  <a:lnTo>
                    <a:pt x="3840" y="712"/>
                  </a:lnTo>
                  <a:lnTo>
                    <a:pt x="3967" y="766"/>
                  </a:lnTo>
                  <a:lnTo>
                    <a:pt x="4095" y="821"/>
                  </a:lnTo>
                  <a:lnTo>
                    <a:pt x="4214" y="885"/>
                  </a:lnTo>
                  <a:lnTo>
                    <a:pt x="4332" y="958"/>
                  </a:lnTo>
                  <a:lnTo>
                    <a:pt x="4615" y="520"/>
                  </a:lnTo>
                  <a:lnTo>
                    <a:pt x="4469" y="429"/>
                  </a:lnTo>
                  <a:lnTo>
                    <a:pt x="4323" y="356"/>
                  </a:lnTo>
                  <a:lnTo>
                    <a:pt x="4177" y="283"/>
                  </a:lnTo>
                  <a:lnTo>
                    <a:pt x="4022" y="219"/>
                  </a:lnTo>
                  <a:lnTo>
                    <a:pt x="3867" y="165"/>
                  </a:lnTo>
                  <a:lnTo>
                    <a:pt x="3712" y="119"/>
                  </a:lnTo>
                  <a:lnTo>
                    <a:pt x="3557" y="83"/>
                  </a:lnTo>
                  <a:lnTo>
                    <a:pt x="3393" y="46"/>
                  </a:lnTo>
                  <a:lnTo>
                    <a:pt x="3238" y="28"/>
                  </a:lnTo>
                  <a:lnTo>
                    <a:pt x="3074" y="10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;p17">
              <a:extLst>
                <a:ext uri="{FF2B5EF4-FFF2-40B4-BE49-F238E27FC236}">
                  <a16:creationId xmlns:a16="http://schemas.microsoft.com/office/drawing/2014/main" id="{A66CC1A7-D512-88B1-750C-674135AC17A5}"/>
                </a:ext>
              </a:extLst>
            </p:cNvPr>
            <p:cNvSpPr/>
            <p:nvPr/>
          </p:nvSpPr>
          <p:spPr>
            <a:xfrm>
              <a:off x="4740486" y="2584472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03" y="1"/>
                  </a:moveTo>
                  <a:lnTo>
                    <a:pt x="539" y="10"/>
                  </a:lnTo>
                  <a:lnTo>
                    <a:pt x="475" y="19"/>
                  </a:lnTo>
                  <a:lnTo>
                    <a:pt x="420" y="37"/>
                  </a:lnTo>
                  <a:lnTo>
                    <a:pt x="356" y="56"/>
                  </a:lnTo>
                  <a:lnTo>
                    <a:pt x="302" y="92"/>
                  </a:lnTo>
                  <a:lnTo>
                    <a:pt x="256" y="119"/>
                  </a:lnTo>
                  <a:lnTo>
                    <a:pt x="210" y="156"/>
                  </a:lnTo>
                  <a:lnTo>
                    <a:pt x="165" y="202"/>
                  </a:lnTo>
                  <a:lnTo>
                    <a:pt x="128" y="247"/>
                  </a:lnTo>
                  <a:lnTo>
                    <a:pt x="92" y="293"/>
                  </a:lnTo>
                  <a:lnTo>
                    <a:pt x="65" y="347"/>
                  </a:lnTo>
                  <a:lnTo>
                    <a:pt x="37" y="393"/>
                  </a:lnTo>
                  <a:lnTo>
                    <a:pt x="19" y="457"/>
                  </a:lnTo>
                  <a:lnTo>
                    <a:pt x="10" y="512"/>
                  </a:lnTo>
                  <a:lnTo>
                    <a:pt x="1" y="575"/>
                  </a:lnTo>
                  <a:lnTo>
                    <a:pt x="1" y="630"/>
                  </a:lnTo>
                  <a:lnTo>
                    <a:pt x="1" y="694"/>
                  </a:lnTo>
                  <a:lnTo>
                    <a:pt x="19" y="758"/>
                  </a:lnTo>
                  <a:lnTo>
                    <a:pt x="28" y="813"/>
                  </a:lnTo>
                  <a:lnTo>
                    <a:pt x="55" y="876"/>
                  </a:lnTo>
                  <a:lnTo>
                    <a:pt x="83" y="931"/>
                  </a:lnTo>
                  <a:lnTo>
                    <a:pt x="119" y="977"/>
                  </a:lnTo>
                  <a:lnTo>
                    <a:pt x="156" y="1022"/>
                  </a:lnTo>
                  <a:lnTo>
                    <a:pt x="192" y="1068"/>
                  </a:lnTo>
                  <a:lnTo>
                    <a:pt x="238" y="1104"/>
                  </a:lnTo>
                  <a:lnTo>
                    <a:pt x="283" y="1141"/>
                  </a:lnTo>
                  <a:lnTo>
                    <a:pt x="338" y="1168"/>
                  </a:lnTo>
                  <a:lnTo>
                    <a:pt x="393" y="1195"/>
                  </a:lnTo>
                  <a:lnTo>
                    <a:pt x="447" y="1214"/>
                  </a:lnTo>
                  <a:lnTo>
                    <a:pt x="502" y="1223"/>
                  </a:lnTo>
                  <a:lnTo>
                    <a:pt x="566" y="1232"/>
                  </a:lnTo>
                  <a:lnTo>
                    <a:pt x="685" y="1232"/>
                  </a:lnTo>
                  <a:lnTo>
                    <a:pt x="748" y="1223"/>
                  </a:lnTo>
                  <a:lnTo>
                    <a:pt x="812" y="1205"/>
                  </a:lnTo>
                  <a:lnTo>
                    <a:pt x="867" y="1177"/>
                  </a:lnTo>
                  <a:lnTo>
                    <a:pt x="922" y="1150"/>
                  </a:lnTo>
                  <a:lnTo>
                    <a:pt x="976" y="1123"/>
                  </a:lnTo>
                  <a:lnTo>
                    <a:pt x="1022" y="1086"/>
                  </a:lnTo>
                  <a:lnTo>
                    <a:pt x="1068" y="1040"/>
                  </a:lnTo>
                  <a:lnTo>
                    <a:pt x="1104" y="995"/>
                  </a:lnTo>
                  <a:lnTo>
                    <a:pt x="1131" y="949"/>
                  </a:lnTo>
                  <a:lnTo>
                    <a:pt x="1168" y="895"/>
                  </a:lnTo>
                  <a:lnTo>
                    <a:pt x="1186" y="840"/>
                  </a:lnTo>
                  <a:lnTo>
                    <a:pt x="1204" y="785"/>
                  </a:lnTo>
                  <a:lnTo>
                    <a:pt x="1223" y="730"/>
                  </a:lnTo>
                  <a:lnTo>
                    <a:pt x="1232" y="667"/>
                  </a:lnTo>
                  <a:lnTo>
                    <a:pt x="1232" y="603"/>
                  </a:lnTo>
                  <a:lnTo>
                    <a:pt x="1223" y="548"/>
                  </a:lnTo>
                  <a:lnTo>
                    <a:pt x="1213" y="484"/>
                  </a:lnTo>
                  <a:lnTo>
                    <a:pt x="1195" y="420"/>
                  </a:lnTo>
                  <a:lnTo>
                    <a:pt x="1177" y="366"/>
                  </a:lnTo>
                  <a:lnTo>
                    <a:pt x="1150" y="311"/>
                  </a:lnTo>
                  <a:lnTo>
                    <a:pt x="1113" y="256"/>
                  </a:lnTo>
                  <a:lnTo>
                    <a:pt x="1077" y="211"/>
                  </a:lnTo>
                  <a:lnTo>
                    <a:pt x="1031" y="174"/>
                  </a:lnTo>
                  <a:lnTo>
                    <a:pt x="995" y="138"/>
                  </a:lnTo>
                  <a:lnTo>
                    <a:pt x="940" y="101"/>
                  </a:lnTo>
                  <a:lnTo>
                    <a:pt x="894" y="74"/>
                  </a:lnTo>
                  <a:lnTo>
                    <a:pt x="840" y="47"/>
                  </a:lnTo>
                  <a:lnTo>
                    <a:pt x="776" y="28"/>
                  </a:lnTo>
                  <a:lnTo>
                    <a:pt x="721" y="10"/>
                  </a:lnTo>
                  <a:lnTo>
                    <a:pt x="666" y="10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;p17">
              <a:extLst>
                <a:ext uri="{FF2B5EF4-FFF2-40B4-BE49-F238E27FC236}">
                  <a16:creationId xmlns:a16="http://schemas.microsoft.com/office/drawing/2014/main" id="{9506A5AB-11BB-8E5B-C918-F5E30D25BF35}"/>
                </a:ext>
              </a:extLst>
            </p:cNvPr>
            <p:cNvSpPr/>
            <p:nvPr/>
          </p:nvSpPr>
          <p:spPr>
            <a:xfrm>
              <a:off x="5022002" y="2739609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03" y="0"/>
                  </a:moveTo>
                  <a:lnTo>
                    <a:pt x="539" y="9"/>
                  </a:lnTo>
                  <a:lnTo>
                    <a:pt x="475" y="18"/>
                  </a:lnTo>
                  <a:lnTo>
                    <a:pt x="420" y="37"/>
                  </a:lnTo>
                  <a:lnTo>
                    <a:pt x="356" y="55"/>
                  </a:lnTo>
                  <a:lnTo>
                    <a:pt x="302" y="82"/>
                  </a:lnTo>
                  <a:lnTo>
                    <a:pt x="256" y="119"/>
                  </a:lnTo>
                  <a:lnTo>
                    <a:pt x="210" y="155"/>
                  </a:lnTo>
                  <a:lnTo>
                    <a:pt x="165" y="201"/>
                  </a:lnTo>
                  <a:lnTo>
                    <a:pt x="128" y="237"/>
                  </a:lnTo>
                  <a:lnTo>
                    <a:pt x="92" y="292"/>
                  </a:lnTo>
                  <a:lnTo>
                    <a:pt x="65" y="337"/>
                  </a:lnTo>
                  <a:lnTo>
                    <a:pt x="37" y="392"/>
                  </a:lnTo>
                  <a:lnTo>
                    <a:pt x="19" y="447"/>
                  </a:lnTo>
                  <a:lnTo>
                    <a:pt x="10" y="511"/>
                  </a:lnTo>
                  <a:lnTo>
                    <a:pt x="1" y="565"/>
                  </a:lnTo>
                  <a:lnTo>
                    <a:pt x="1" y="629"/>
                  </a:lnTo>
                  <a:lnTo>
                    <a:pt x="1" y="693"/>
                  </a:lnTo>
                  <a:lnTo>
                    <a:pt x="10" y="757"/>
                  </a:lnTo>
                  <a:lnTo>
                    <a:pt x="28" y="812"/>
                  </a:lnTo>
                  <a:lnTo>
                    <a:pt x="55" y="875"/>
                  </a:lnTo>
                  <a:lnTo>
                    <a:pt x="83" y="921"/>
                  </a:lnTo>
                  <a:lnTo>
                    <a:pt x="110" y="976"/>
                  </a:lnTo>
                  <a:lnTo>
                    <a:pt x="147" y="1021"/>
                  </a:lnTo>
                  <a:lnTo>
                    <a:pt x="192" y="1067"/>
                  </a:lnTo>
                  <a:lnTo>
                    <a:pt x="238" y="1103"/>
                  </a:lnTo>
                  <a:lnTo>
                    <a:pt x="283" y="1140"/>
                  </a:lnTo>
                  <a:lnTo>
                    <a:pt x="338" y="1167"/>
                  </a:lnTo>
                  <a:lnTo>
                    <a:pt x="393" y="1195"/>
                  </a:lnTo>
                  <a:lnTo>
                    <a:pt x="448" y="1213"/>
                  </a:lnTo>
                  <a:lnTo>
                    <a:pt x="502" y="1222"/>
                  </a:lnTo>
                  <a:lnTo>
                    <a:pt x="566" y="1231"/>
                  </a:lnTo>
                  <a:lnTo>
                    <a:pt x="685" y="1231"/>
                  </a:lnTo>
                  <a:lnTo>
                    <a:pt x="748" y="1213"/>
                  </a:lnTo>
                  <a:lnTo>
                    <a:pt x="812" y="1204"/>
                  </a:lnTo>
                  <a:lnTo>
                    <a:pt x="867" y="1176"/>
                  </a:lnTo>
                  <a:lnTo>
                    <a:pt x="922" y="1149"/>
                  </a:lnTo>
                  <a:lnTo>
                    <a:pt x="976" y="1113"/>
                  </a:lnTo>
                  <a:lnTo>
                    <a:pt x="1022" y="1076"/>
                  </a:lnTo>
                  <a:lnTo>
                    <a:pt x="1058" y="1040"/>
                  </a:lnTo>
                  <a:lnTo>
                    <a:pt x="1104" y="994"/>
                  </a:lnTo>
                  <a:lnTo>
                    <a:pt x="1131" y="948"/>
                  </a:lnTo>
                  <a:lnTo>
                    <a:pt x="1159" y="894"/>
                  </a:lnTo>
                  <a:lnTo>
                    <a:pt x="1186" y="839"/>
                  </a:lnTo>
                  <a:lnTo>
                    <a:pt x="1204" y="784"/>
                  </a:lnTo>
                  <a:lnTo>
                    <a:pt x="1223" y="730"/>
                  </a:lnTo>
                  <a:lnTo>
                    <a:pt x="1223" y="666"/>
                  </a:lnTo>
                  <a:lnTo>
                    <a:pt x="1232" y="602"/>
                  </a:lnTo>
                  <a:lnTo>
                    <a:pt x="1223" y="547"/>
                  </a:lnTo>
                  <a:lnTo>
                    <a:pt x="1213" y="483"/>
                  </a:lnTo>
                  <a:lnTo>
                    <a:pt x="1195" y="420"/>
                  </a:lnTo>
                  <a:lnTo>
                    <a:pt x="1177" y="365"/>
                  </a:lnTo>
                  <a:lnTo>
                    <a:pt x="1150" y="310"/>
                  </a:lnTo>
                  <a:lnTo>
                    <a:pt x="1113" y="255"/>
                  </a:lnTo>
                  <a:lnTo>
                    <a:pt x="1077" y="210"/>
                  </a:lnTo>
                  <a:lnTo>
                    <a:pt x="1031" y="173"/>
                  </a:lnTo>
                  <a:lnTo>
                    <a:pt x="986" y="128"/>
                  </a:lnTo>
                  <a:lnTo>
                    <a:pt x="940" y="100"/>
                  </a:lnTo>
                  <a:lnTo>
                    <a:pt x="894" y="64"/>
                  </a:lnTo>
                  <a:lnTo>
                    <a:pt x="840" y="46"/>
                  </a:lnTo>
                  <a:lnTo>
                    <a:pt x="776" y="27"/>
                  </a:lnTo>
                  <a:lnTo>
                    <a:pt x="721" y="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;p17">
              <a:extLst>
                <a:ext uri="{FF2B5EF4-FFF2-40B4-BE49-F238E27FC236}">
                  <a16:creationId xmlns:a16="http://schemas.microsoft.com/office/drawing/2014/main" id="{E461AC8F-23E8-E7BA-F772-B12841808B59}"/>
                </a:ext>
              </a:extLst>
            </p:cNvPr>
            <p:cNvSpPr/>
            <p:nvPr/>
          </p:nvSpPr>
          <p:spPr>
            <a:xfrm>
              <a:off x="5022002" y="2954379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39" y="0"/>
                  </a:moveTo>
                  <a:lnTo>
                    <a:pt x="475" y="19"/>
                  </a:lnTo>
                  <a:lnTo>
                    <a:pt x="420" y="28"/>
                  </a:lnTo>
                  <a:lnTo>
                    <a:pt x="356" y="55"/>
                  </a:lnTo>
                  <a:lnTo>
                    <a:pt x="302" y="82"/>
                  </a:lnTo>
                  <a:lnTo>
                    <a:pt x="256" y="119"/>
                  </a:lnTo>
                  <a:lnTo>
                    <a:pt x="210" y="155"/>
                  </a:lnTo>
                  <a:lnTo>
                    <a:pt x="165" y="192"/>
                  </a:lnTo>
                  <a:lnTo>
                    <a:pt x="128" y="237"/>
                  </a:lnTo>
                  <a:lnTo>
                    <a:pt x="92" y="283"/>
                  </a:lnTo>
                  <a:lnTo>
                    <a:pt x="65" y="338"/>
                  </a:lnTo>
                  <a:lnTo>
                    <a:pt x="37" y="392"/>
                  </a:lnTo>
                  <a:lnTo>
                    <a:pt x="19" y="447"/>
                  </a:lnTo>
                  <a:lnTo>
                    <a:pt x="10" y="511"/>
                  </a:lnTo>
                  <a:lnTo>
                    <a:pt x="1" y="566"/>
                  </a:lnTo>
                  <a:lnTo>
                    <a:pt x="1" y="629"/>
                  </a:lnTo>
                  <a:lnTo>
                    <a:pt x="1" y="693"/>
                  </a:lnTo>
                  <a:lnTo>
                    <a:pt x="10" y="748"/>
                  </a:lnTo>
                  <a:lnTo>
                    <a:pt x="28" y="812"/>
                  </a:lnTo>
                  <a:lnTo>
                    <a:pt x="55" y="867"/>
                  </a:lnTo>
                  <a:lnTo>
                    <a:pt x="83" y="921"/>
                  </a:lnTo>
                  <a:lnTo>
                    <a:pt x="110" y="976"/>
                  </a:lnTo>
                  <a:lnTo>
                    <a:pt x="147" y="1022"/>
                  </a:lnTo>
                  <a:lnTo>
                    <a:pt x="192" y="1067"/>
                  </a:lnTo>
                  <a:lnTo>
                    <a:pt x="238" y="1104"/>
                  </a:lnTo>
                  <a:lnTo>
                    <a:pt x="283" y="1140"/>
                  </a:lnTo>
                  <a:lnTo>
                    <a:pt x="338" y="1167"/>
                  </a:lnTo>
                  <a:lnTo>
                    <a:pt x="393" y="1186"/>
                  </a:lnTo>
                  <a:lnTo>
                    <a:pt x="448" y="1204"/>
                  </a:lnTo>
                  <a:lnTo>
                    <a:pt x="502" y="1222"/>
                  </a:lnTo>
                  <a:lnTo>
                    <a:pt x="566" y="1231"/>
                  </a:lnTo>
                  <a:lnTo>
                    <a:pt x="630" y="1231"/>
                  </a:lnTo>
                  <a:lnTo>
                    <a:pt x="685" y="1222"/>
                  </a:lnTo>
                  <a:lnTo>
                    <a:pt x="748" y="1213"/>
                  </a:lnTo>
                  <a:lnTo>
                    <a:pt x="812" y="1195"/>
                  </a:lnTo>
                  <a:lnTo>
                    <a:pt x="867" y="1177"/>
                  </a:lnTo>
                  <a:lnTo>
                    <a:pt x="922" y="1149"/>
                  </a:lnTo>
                  <a:lnTo>
                    <a:pt x="976" y="1113"/>
                  </a:lnTo>
                  <a:lnTo>
                    <a:pt x="1022" y="1076"/>
                  </a:lnTo>
                  <a:lnTo>
                    <a:pt x="1058" y="1040"/>
                  </a:lnTo>
                  <a:lnTo>
                    <a:pt x="1104" y="994"/>
                  </a:lnTo>
                  <a:lnTo>
                    <a:pt x="1131" y="939"/>
                  </a:lnTo>
                  <a:lnTo>
                    <a:pt x="1159" y="894"/>
                  </a:lnTo>
                  <a:lnTo>
                    <a:pt x="1186" y="839"/>
                  </a:lnTo>
                  <a:lnTo>
                    <a:pt x="1204" y="784"/>
                  </a:lnTo>
                  <a:lnTo>
                    <a:pt x="1223" y="721"/>
                  </a:lnTo>
                  <a:lnTo>
                    <a:pt x="1223" y="666"/>
                  </a:lnTo>
                  <a:lnTo>
                    <a:pt x="1232" y="602"/>
                  </a:lnTo>
                  <a:lnTo>
                    <a:pt x="1223" y="538"/>
                  </a:lnTo>
                  <a:lnTo>
                    <a:pt x="1213" y="474"/>
                  </a:lnTo>
                  <a:lnTo>
                    <a:pt x="1195" y="420"/>
                  </a:lnTo>
                  <a:lnTo>
                    <a:pt x="1177" y="356"/>
                  </a:lnTo>
                  <a:lnTo>
                    <a:pt x="1150" y="310"/>
                  </a:lnTo>
                  <a:lnTo>
                    <a:pt x="1113" y="256"/>
                  </a:lnTo>
                  <a:lnTo>
                    <a:pt x="1077" y="210"/>
                  </a:lnTo>
                  <a:lnTo>
                    <a:pt x="1031" y="164"/>
                  </a:lnTo>
                  <a:lnTo>
                    <a:pt x="986" y="128"/>
                  </a:lnTo>
                  <a:lnTo>
                    <a:pt x="940" y="91"/>
                  </a:lnTo>
                  <a:lnTo>
                    <a:pt x="894" y="64"/>
                  </a:lnTo>
                  <a:lnTo>
                    <a:pt x="840" y="37"/>
                  </a:lnTo>
                  <a:lnTo>
                    <a:pt x="776" y="19"/>
                  </a:lnTo>
                  <a:lnTo>
                    <a:pt x="721" y="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;p17">
              <a:extLst>
                <a:ext uri="{FF2B5EF4-FFF2-40B4-BE49-F238E27FC236}">
                  <a16:creationId xmlns:a16="http://schemas.microsoft.com/office/drawing/2014/main" id="{E5750778-FA63-F90F-EEC1-CE467C8D9E96}"/>
                </a:ext>
              </a:extLst>
            </p:cNvPr>
            <p:cNvSpPr/>
            <p:nvPr/>
          </p:nvSpPr>
          <p:spPr>
            <a:xfrm>
              <a:off x="4067932" y="3164459"/>
              <a:ext cx="63033" cy="63497"/>
            </a:xfrm>
            <a:custGeom>
              <a:avLst/>
              <a:gdLst/>
              <a:ahLst/>
              <a:cxnLst/>
              <a:rect l="l" t="t" r="r" b="b"/>
              <a:pathLst>
                <a:path w="1223" h="1232" extrusionOk="0">
                  <a:moveTo>
                    <a:pt x="566" y="0"/>
                  </a:moveTo>
                  <a:lnTo>
                    <a:pt x="502" y="9"/>
                  </a:lnTo>
                  <a:lnTo>
                    <a:pt x="448" y="18"/>
                  </a:lnTo>
                  <a:lnTo>
                    <a:pt x="393" y="37"/>
                  </a:lnTo>
                  <a:lnTo>
                    <a:pt x="338" y="64"/>
                  </a:lnTo>
                  <a:lnTo>
                    <a:pt x="284" y="91"/>
                  </a:lnTo>
                  <a:lnTo>
                    <a:pt x="238" y="128"/>
                  </a:lnTo>
                  <a:lnTo>
                    <a:pt x="192" y="164"/>
                  </a:lnTo>
                  <a:lnTo>
                    <a:pt x="147" y="210"/>
                  </a:lnTo>
                  <a:lnTo>
                    <a:pt x="110" y="256"/>
                  </a:lnTo>
                  <a:lnTo>
                    <a:pt x="83" y="301"/>
                  </a:lnTo>
                  <a:lnTo>
                    <a:pt x="56" y="356"/>
                  </a:lnTo>
                  <a:lnTo>
                    <a:pt x="28" y="420"/>
                  </a:lnTo>
                  <a:lnTo>
                    <a:pt x="10" y="474"/>
                  </a:lnTo>
                  <a:lnTo>
                    <a:pt x="1" y="538"/>
                  </a:lnTo>
                  <a:lnTo>
                    <a:pt x="1" y="602"/>
                  </a:lnTo>
                  <a:lnTo>
                    <a:pt x="1" y="657"/>
                  </a:lnTo>
                  <a:lnTo>
                    <a:pt x="10" y="721"/>
                  </a:lnTo>
                  <a:lnTo>
                    <a:pt x="19" y="775"/>
                  </a:lnTo>
                  <a:lnTo>
                    <a:pt x="37" y="830"/>
                  </a:lnTo>
                  <a:lnTo>
                    <a:pt x="65" y="885"/>
                  </a:lnTo>
                  <a:lnTo>
                    <a:pt x="92" y="939"/>
                  </a:lnTo>
                  <a:lnTo>
                    <a:pt x="119" y="985"/>
                  </a:lnTo>
                  <a:lnTo>
                    <a:pt x="165" y="1031"/>
                  </a:lnTo>
                  <a:lnTo>
                    <a:pt x="202" y="1076"/>
                  </a:lnTo>
                  <a:lnTo>
                    <a:pt x="247" y="1113"/>
                  </a:lnTo>
                  <a:lnTo>
                    <a:pt x="302" y="1149"/>
                  </a:lnTo>
                  <a:lnTo>
                    <a:pt x="357" y="1177"/>
                  </a:lnTo>
                  <a:lnTo>
                    <a:pt x="411" y="1195"/>
                  </a:lnTo>
                  <a:lnTo>
                    <a:pt x="475" y="1213"/>
                  </a:lnTo>
                  <a:lnTo>
                    <a:pt x="539" y="1222"/>
                  </a:lnTo>
                  <a:lnTo>
                    <a:pt x="594" y="1231"/>
                  </a:lnTo>
                  <a:lnTo>
                    <a:pt x="657" y="1231"/>
                  </a:lnTo>
                  <a:lnTo>
                    <a:pt x="721" y="1222"/>
                  </a:lnTo>
                  <a:lnTo>
                    <a:pt x="776" y="1204"/>
                  </a:lnTo>
                  <a:lnTo>
                    <a:pt x="831" y="1186"/>
                  </a:lnTo>
                  <a:lnTo>
                    <a:pt x="885" y="1167"/>
                  </a:lnTo>
                  <a:lnTo>
                    <a:pt x="940" y="1131"/>
                  </a:lnTo>
                  <a:lnTo>
                    <a:pt x="986" y="1104"/>
                  </a:lnTo>
                  <a:lnTo>
                    <a:pt x="1031" y="1067"/>
                  </a:lnTo>
                  <a:lnTo>
                    <a:pt x="1068" y="1022"/>
                  </a:lnTo>
                  <a:lnTo>
                    <a:pt x="1113" y="976"/>
                  </a:lnTo>
                  <a:lnTo>
                    <a:pt x="1141" y="921"/>
                  </a:lnTo>
                  <a:lnTo>
                    <a:pt x="1168" y="867"/>
                  </a:lnTo>
                  <a:lnTo>
                    <a:pt x="1195" y="812"/>
                  </a:lnTo>
                  <a:lnTo>
                    <a:pt x="1214" y="748"/>
                  </a:lnTo>
                  <a:lnTo>
                    <a:pt x="1223" y="684"/>
                  </a:lnTo>
                  <a:lnTo>
                    <a:pt x="1223" y="629"/>
                  </a:lnTo>
                  <a:lnTo>
                    <a:pt x="1223" y="566"/>
                  </a:lnTo>
                  <a:lnTo>
                    <a:pt x="1214" y="502"/>
                  </a:lnTo>
                  <a:lnTo>
                    <a:pt x="1205" y="447"/>
                  </a:lnTo>
                  <a:lnTo>
                    <a:pt x="1186" y="392"/>
                  </a:lnTo>
                  <a:lnTo>
                    <a:pt x="1159" y="338"/>
                  </a:lnTo>
                  <a:lnTo>
                    <a:pt x="1132" y="283"/>
                  </a:lnTo>
                  <a:lnTo>
                    <a:pt x="1095" y="237"/>
                  </a:lnTo>
                  <a:lnTo>
                    <a:pt x="1059" y="192"/>
                  </a:lnTo>
                  <a:lnTo>
                    <a:pt x="1013" y="146"/>
                  </a:lnTo>
                  <a:lnTo>
                    <a:pt x="968" y="110"/>
                  </a:lnTo>
                  <a:lnTo>
                    <a:pt x="922" y="82"/>
                  </a:lnTo>
                  <a:lnTo>
                    <a:pt x="867" y="55"/>
                  </a:lnTo>
                  <a:lnTo>
                    <a:pt x="803" y="28"/>
                  </a:lnTo>
                  <a:lnTo>
                    <a:pt x="749" y="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;p17">
              <a:extLst>
                <a:ext uri="{FF2B5EF4-FFF2-40B4-BE49-F238E27FC236}">
                  <a16:creationId xmlns:a16="http://schemas.microsoft.com/office/drawing/2014/main" id="{717B46F4-F643-03A5-5FE8-EB798FEC52B7}"/>
                </a:ext>
              </a:extLst>
            </p:cNvPr>
            <p:cNvSpPr/>
            <p:nvPr/>
          </p:nvSpPr>
          <p:spPr>
            <a:xfrm>
              <a:off x="3651999" y="3186982"/>
              <a:ext cx="464427" cy="303674"/>
            </a:xfrm>
            <a:custGeom>
              <a:avLst/>
              <a:gdLst/>
              <a:ahLst/>
              <a:cxnLst/>
              <a:rect l="l" t="t" r="r" b="b"/>
              <a:pathLst>
                <a:path w="9011" h="5892" extrusionOk="0">
                  <a:moveTo>
                    <a:pt x="8955" y="1"/>
                  </a:moveTo>
                  <a:lnTo>
                    <a:pt x="8436" y="74"/>
                  </a:lnTo>
                  <a:lnTo>
                    <a:pt x="8472" y="357"/>
                  </a:lnTo>
                  <a:lnTo>
                    <a:pt x="8481" y="648"/>
                  </a:lnTo>
                  <a:lnTo>
                    <a:pt x="8481" y="931"/>
                  </a:lnTo>
                  <a:lnTo>
                    <a:pt x="8454" y="1214"/>
                  </a:lnTo>
                  <a:lnTo>
                    <a:pt x="8417" y="1496"/>
                  </a:lnTo>
                  <a:lnTo>
                    <a:pt x="8363" y="1770"/>
                  </a:lnTo>
                  <a:lnTo>
                    <a:pt x="8290" y="2044"/>
                  </a:lnTo>
                  <a:lnTo>
                    <a:pt x="8208" y="2308"/>
                  </a:lnTo>
                  <a:lnTo>
                    <a:pt x="8098" y="2572"/>
                  </a:lnTo>
                  <a:lnTo>
                    <a:pt x="7980" y="2828"/>
                  </a:lnTo>
                  <a:lnTo>
                    <a:pt x="7843" y="3074"/>
                  </a:lnTo>
                  <a:lnTo>
                    <a:pt x="7697" y="3311"/>
                  </a:lnTo>
                  <a:lnTo>
                    <a:pt x="7533" y="3539"/>
                  </a:lnTo>
                  <a:lnTo>
                    <a:pt x="7351" y="3758"/>
                  </a:lnTo>
                  <a:lnTo>
                    <a:pt x="7150" y="3977"/>
                  </a:lnTo>
                  <a:lnTo>
                    <a:pt x="6949" y="4168"/>
                  </a:lnTo>
                  <a:lnTo>
                    <a:pt x="6767" y="4323"/>
                  </a:lnTo>
                  <a:lnTo>
                    <a:pt x="6585" y="4460"/>
                  </a:lnTo>
                  <a:lnTo>
                    <a:pt x="6402" y="4597"/>
                  </a:lnTo>
                  <a:lnTo>
                    <a:pt x="6211" y="4715"/>
                  </a:lnTo>
                  <a:lnTo>
                    <a:pt x="6010" y="4825"/>
                  </a:lnTo>
                  <a:lnTo>
                    <a:pt x="5810" y="4934"/>
                  </a:lnTo>
                  <a:lnTo>
                    <a:pt x="5600" y="5025"/>
                  </a:lnTo>
                  <a:lnTo>
                    <a:pt x="5390" y="5098"/>
                  </a:lnTo>
                  <a:lnTo>
                    <a:pt x="5180" y="5171"/>
                  </a:lnTo>
                  <a:lnTo>
                    <a:pt x="4961" y="5235"/>
                  </a:lnTo>
                  <a:lnTo>
                    <a:pt x="4734" y="5281"/>
                  </a:lnTo>
                  <a:lnTo>
                    <a:pt x="4515" y="5317"/>
                  </a:lnTo>
                  <a:lnTo>
                    <a:pt x="4287" y="5344"/>
                  </a:lnTo>
                  <a:lnTo>
                    <a:pt x="4059" y="5363"/>
                  </a:lnTo>
                  <a:lnTo>
                    <a:pt x="3594" y="5363"/>
                  </a:lnTo>
                  <a:lnTo>
                    <a:pt x="3366" y="5344"/>
                  </a:lnTo>
                  <a:lnTo>
                    <a:pt x="3138" y="5317"/>
                  </a:lnTo>
                  <a:lnTo>
                    <a:pt x="2910" y="5271"/>
                  </a:lnTo>
                  <a:lnTo>
                    <a:pt x="2691" y="5226"/>
                  </a:lnTo>
                  <a:lnTo>
                    <a:pt x="2472" y="5162"/>
                  </a:lnTo>
                  <a:lnTo>
                    <a:pt x="2253" y="5089"/>
                  </a:lnTo>
                  <a:lnTo>
                    <a:pt x="2044" y="5007"/>
                  </a:lnTo>
                  <a:lnTo>
                    <a:pt x="1834" y="4916"/>
                  </a:lnTo>
                  <a:lnTo>
                    <a:pt x="1633" y="4816"/>
                  </a:lnTo>
                  <a:lnTo>
                    <a:pt x="1442" y="4706"/>
                  </a:lnTo>
                  <a:lnTo>
                    <a:pt x="1250" y="4578"/>
                  </a:lnTo>
                  <a:lnTo>
                    <a:pt x="1068" y="4451"/>
                  </a:lnTo>
                  <a:lnTo>
                    <a:pt x="885" y="4305"/>
                  </a:lnTo>
                  <a:lnTo>
                    <a:pt x="712" y="4159"/>
                  </a:lnTo>
                  <a:lnTo>
                    <a:pt x="548" y="3995"/>
                  </a:lnTo>
                  <a:lnTo>
                    <a:pt x="384" y="3831"/>
                  </a:lnTo>
                  <a:lnTo>
                    <a:pt x="1" y="4186"/>
                  </a:lnTo>
                  <a:lnTo>
                    <a:pt x="174" y="4369"/>
                  </a:lnTo>
                  <a:lnTo>
                    <a:pt x="357" y="4551"/>
                  </a:lnTo>
                  <a:lnTo>
                    <a:pt x="548" y="4715"/>
                  </a:lnTo>
                  <a:lnTo>
                    <a:pt x="749" y="4870"/>
                  </a:lnTo>
                  <a:lnTo>
                    <a:pt x="958" y="5016"/>
                  </a:lnTo>
                  <a:lnTo>
                    <a:pt x="1168" y="5153"/>
                  </a:lnTo>
                  <a:lnTo>
                    <a:pt x="1387" y="5281"/>
                  </a:lnTo>
                  <a:lnTo>
                    <a:pt x="1615" y="5390"/>
                  </a:lnTo>
                  <a:lnTo>
                    <a:pt x="1843" y="5499"/>
                  </a:lnTo>
                  <a:lnTo>
                    <a:pt x="2071" y="5591"/>
                  </a:lnTo>
                  <a:lnTo>
                    <a:pt x="2317" y="5664"/>
                  </a:lnTo>
                  <a:lnTo>
                    <a:pt x="2554" y="5737"/>
                  </a:lnTo>
                  <a:lnTo>
                    <a:pt x="2809" y="5791"/>
                  </a:lnTo>
                  <a:lnTo>
                    <a:pt x="3056" y="5837"/>
                  </a:lnTo>
                  <a:lnTo>
                    <a:pt x="3311" y="5864"/>
                  </a:lnTo>
                  <a:lnTo>
                    <a:pt x="3566" y="5882"/>
                  </a:lnTo>
                  <a:lnTo>
                    <a:pt x="3840" y="5892"/>
                  </a:lnTo>
                  <a:lnTo>
                    <a:pt x="4086" y="5892"/>
                  </a:lnTo>
                  <a:lnTo>
                    <a:pt x="4323" y="5873"/>
                  </a:lnTo>
                  <a:lnTo>
                    <a:pt x="4560" y="5846"/>
                  </a:lnTo>
                  <a:lnTo>
                    <a:pt x="4788" y="5809"/>
                  </a:lnTo>
                  <a:lnTo>
                    <a:pt x="5016" y="5755"/>
                  </a:lnTo>
                  <a:lnTo>
                    <a:pt x="5244" y="5700"/>
                  </a:lnTo>
                  <a:lnTo>
                    <a:pt x="5472" y="5627"/>
                  </a:lnTo>
                  <a:lnTo>
                    <a:pt x="5691" y="5554"/>
                  </a:lnTo>
                  <a:lnTo>
                    <a:pt x="5910" y="5463"/>
                  </a:lnTo>
                  <a:lnTo>
                    <a:pt x="6120" y="5363"/>
                  </a:lnTo>
                  <a:lnTo>
                    <a:pt x="6329" y="5253"/>
                  </a:lnTo>
                  <a:lnTo>
                    <a:pt x="6539" y="5135"/>
                  </a:lnTo>
                  <a:lnTo>
                    <a:pt x="6730" y="5007"/>
                  </a:lnTo>
                  <a:lnTo>
                    <a:pt x="6931" y="4870"/>
                  </a:lnTo>
                  <a:lnTo>
                    <a:pt x="7113" y="4715"/>
                  </a:lnTo>
                  <a:lnTo>
                    <a:pt x="7296" y="4560"/>
                  </a:lnTo>
                  <a:lnTo>
                    <a:pt x="7533" y="4341"/>
                  </a:lnTo>
                  <a:lnTo>
                    <a:pt x="7752" y="4104"/>
                  </a:lnTo>
                  <a:lnTo>
                    <a:pt x="7943" y="3858"/>
                  </a:lnTo>
                  <a:lnTo>
                    <a:pt x="8135" y="3603"/>
                  </a:lnTo>
                  <a:lnTo>
                    <a:pt x="8299" y="3338"/>
                  </a:lnTo>
                  <a:lnTo>
                    <a:pt x="8445" y="3065"/>
                  </a:lnTo>
                  <a:lnTo>
                    <a:pt x="8582" y="2782"/>
                  </a:lnTo>
                  <a:lnTo>
                    <a:pt x="8700" y="2490"/>
                  </a:lnTo>
                  <a:lnTo>
                    <a:pt x="8791" y="2189"/>
                  </a:lnTo>
                  <a:lnTo>
                    <a:pt x="8873" y="1888"/>
                  </a:lnTo>
                  <a:lnTo>
                    <a:pt x="8937" y="1578"/>
                  </a:lnTo>
                  <a:lnTo>
                    <a:pt x="8983" y="1268"/>
                  </a:lnTo>
                  <a:lnTo>
                    <a:pt x="9001" y="958"/>
                  </a:lnTo>
                  <a:lnTo>
                    <a:pt x="9010" y="639"/>
                  </a:lnTo>
                  <a:lnTo>
                    <a:pt x="8992" y="320"/>
                  </a:lnTo>
                  <a:lnTo>
                    <a:pt x="8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;p17">
              <a:extLst>
                <a:ext uri="{FF2B5EF4-FFF2-40B4-BE49-F238E27FC236}">
                  <a16:creationId xmlns:a16="http://schemas.microsoft.com/office/drawing/2014/main" id="{503855CB-01B7-4379-BD87-3FC4820D2B27}"/>
                </a:ext>
              </a:extLst>
            </p:cNvPr>
            <p:cNvSpPr/>
            <p:nvPr/>
          </p:nvSpPr>
          <p:spPr>
            <a:xfrm>
              <a:off x="4015773" y="3398041"/>
              <a:ext cx="216262" cy="65353"/>
            </a:xfrm>
            <a:custGeom>
              <a:avLst/>
              <a:gdLst/>
              <a:ahLst/>
              <a:cxnLst/>
              <a:rect l="l" t="t" r="r" b="b"/>
              <a:pathLst>
                <a:path w="4196" h="1268" extrusionOk="0">
                  <a:moveTo>
                    <a:pt x="375" y="0"/>
                  </a:moveTo>
                  <a:lnTo>
                    <a:pt x="1" y="365"/>
                  </a:lnTo>
                  <a:lnTo>
                    <a:pt x="101" y="465"/>
                  </a:lnTo>
                  <a:lnTo>
                    <a:pt x="210" y="566"/>
                  </a:lnTo>
                  <a:lnTo>
                    <a:pt x="329" y="657"/>
                  </a:lnTo>
                  <a:lnTo>
                    <a:pt x="448" y="748"/>
                  </a:lnTo>
                  <a:lnTo>
                    <a:pt x="566" y="821"/>
                  </a:lnTo>
                  <a:lnTo>
                    <a:pt x="685" y="894"/>
                  </a:lnTo>
                  <a:lnTo>
                    <a:pt x="812" y="967"/>
                  </a:lnTo>
                  <a:lnTo>
                    <a:pt x="949" y="1021"/>
                  </a:lnTo>
                  <a:lnTo>
                    <a:pt x="1086" y="1076"/>
                  </a:lnTo>
                  <a:lnTo>
                    <a:pt x="1214" y="1131"/>
                  </a:lnTo>
                  <a:lnTo>
                    <a:pt x="1359" y="1167"/>
                  </a:lnTo>
                  <a:lnTo>
                    <a:pt x="1496" y="1204"/>
                  </a:lnTo>
                  <a:lnTo>
                    <a:pt x="1642" y="1231"/>
                  </a:lnTo>
                  <a:lnTo>
                    <a:pt x="1788" y="1249"/>
                  </a:lnTo>
                  <a:lnTo>
                    <a:pt x="1934" y="1268"/>
                  </a:lnTo>
                  <a:lnTo>
                    <a:pt x="2280" y="1268"/>
                  </a:lnTo>
                  <a:lnTo>
                    <a:pt x="2426" y="1259"/>
                  </a:lnTo>
                  <a:lnTo>
                    <a:pt x="2563" y="1240"/>
                  </a:lnTo>
                  <a:lnTo>
                    <a:pt x="2700" y="1213"/>
                  </a:lnTo>
                  <a:lnTo>
                    <a:pt x="2846" y="1186"/>
                  </a:lnTo>
                  <a:lnTo>
                    <a:pt x="2983" y="1149"/>
                  </a:lnTo>
                  <a:lnTo>
                    <a:pt x="3110" y="1104"/>
                  </a:lnTo>
                  <a:lnTo>
                    <a:pt x="3247" y="1058"/>
                  </a:lnTo>
                  <a:lnTo>
                    <a:pt x="3375" y="1003"/>
                  </a:lnTo>
                  <a:lnTo>
                    <a:pt x="3502" y="939"/>
                  </a:lnTo>
                  <a:lnTo>
                    <a:pt x="3630" y="866"/>
                  </a:lnTo>
                  <a:lnTo>
                    <a:pt x="3749" y="794"/>
                  </a:lnTo>
                  <a:lnTo>
                    <a:pt x="3867" y="711"/>
                  </a:lnTo>
                  <a:lnTo>
                    <a:pt x="3976" y="629"/>
                  </a:lnTo>
                  <a:lnTo>
                    <a:pt x="4086" y="538"/>
                  </a:lnTo>
                  <a:lnTo>
                    <a:pt x="4195" y="438"/>
                  </a:lnTo>
                  <a:lnTo>
                    <a:pt x="3831" y="64"/>
                  </a:lnTo>
                  <a:lnTo>
                    <a:pt x="3739" y="146"/>
                  </a:lnTo>
                  <a:lnTo>
                    <a:pt x="3648" y="219"/>
                  </a:lnTo>
                  <a:lnTo>
                    <a:pt x="3548" y="292"/>
                  </a:lnTo>
                  <a:lnTo>
                    <a:pt x="3448" y="356"/>
                  </a:lnTo>
                  <a:lnTo>
                    <a:pt x="3347" y="420"/>
                  </a:lnTo>
                  <a:lnTo>
                    <a:pt x="3247" y="483"/>
                  </a:lnTo>
                  <a:lnTo>
                    <a:pt x="3138" y="529"/>
                  </a:lnTo>
                  <a:lnTo>
                    <a:pt x="3028" y="575"/>
                  </a:lnTo>
                  <a:lnTo>
                    <a:pt x="2919" y="620"/>
                  </a:lnTo>
                  <a:lnTo>
                    <a:pt x="2800" y="657"/>
                  </a:lnTo>
                  <a:lnTo>
                    <a:pt x="2691" y="684"/>
                  </a:lnTo>
                  <a:lnTo>
                    <a:pt x="2572" y="711"/>
                  </a:lnTo>
                  <a:lnTo>
                    <a:pt x="2454" y="730"/>
                  </a:lnTo>
                  <a:lnTo>
                    <a:pt x="2335" y="739"/>
                  </a:lnTo>
                  <a:lnTo>
                    <a:pt x="2217" y="748"/>
                  </a:lnTo>
                  <a:lnTo>
                    <a:pt x="2089" y="748"/>
                  </a:lnTo>
                  <a:lnTo>
                    <a:pt x="1970" y="739"/>
                  </a:lnTo>
                  <a:lnTo>
                    <a:pt x="1852" y="730"/>
                  </a:lnTo>
                  <a:lnTo>
                    <a:pt x="1724" y="711"/>
                  </a:lnTo>
                  <a:lnTo>
                    <a:pt x="1606" y="693"/>
                  </a:lnTo>
                  <a:lnTo>
                    <a:pt x="1496" y="666"/>
                  </a:lnTo>
                  <a:lnTo>
                    <a:pt x="1378" y="629"/>
                  </a:lnTo>
                  <a:lnTo>
                    <a:pt x="1268" y="593"/>
                  </a:lnTo>
                  <a:lnTo>
                    <a:pt x="1159" y="547"/>
                  </a:lnTo>
                  <a:lnTo>
                    <a:pt x="1049" y="493"/>
                  </a:lnTo>
                  <a:lnTo>
                    <a:pt x="940" y="438"/>
                  </a:lnTo>
                  <a:lnTo>
                    <a:pt x="840" y="374"/>
                  </a:lnTo>
                  <a:lnTo>
                    <a:pt x="739" y="310"/>
                  </a:lnTo>
                  <a:lnTo>
                    <a:pt x="648" y="237"/>
                  </a:lnTo>
                  <a:lnTo>
                    <a:pt x="548" y="164"/>
                  </a:lnTo>
                  <a:lnTo>
                    <a:pt x="466" y="8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4;p17">
              <a:extLst>
                <a:ext uri="{FF2B5EF4-FFF2-40B4-BE49-F238E27FC236}">
                  <a16:creationId xmlns:a16="http://schemas.microsoft.com/office/drawing/2014/main" id="{E617E946-2D83-9B2D-71F6-63F8C704F58B}"/>
                </a:ext>
              </a:extLst>
            </p:cNvPr>
            <p:cNvSpPr/>
            <p:nvPr/>
          </p:nvSpPr>
          <p:spPr>
            <a:xfrm>
              <a:off x="4186373" y="3383455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75" y="1"/>
                  </a:moveTo>
                  <a:lnTo>
                    <a:pt x="511" y="10"/>
                  </a:lnTo>
                  <a:lnTo>
                    <a:pt x="457" y="19"/>
                  </a:lnTo>
                  <a:lnTo>
                    <a:pt x="402" y="37"/>
                  </a:lnTo>
                  <a:lnTo>
                    <a:pt x="347" y="64"/>
                  </a:lnTo>
                  <a:lnTo>
                    <a:pt x="293" y="92"/>
                  </a:lnTo>
                  <a:lnTo>
                    <a:pt x="238" y="128"/>
                  </a:lnTo>
                  <a:lnTo>
                    <a:pt x="192" y="174"/>
                  </a:lnTo>
                  <a:lnTo>
                    <a:pt x="147" y="219"/>
                  </a:lnTo>
                  <a:lnTo>
                    <a:pt x="110" y="265"/>
                  </a:lnTo>
                  <a:lnTo>
                    <a:pt x="83" y="320"/>
                  </a:lnTo>
                  <a:lnTo>
                    <a:pt x="56" y="374"/>
                  </a:lnTo>
                  <a:lnTo>
                    <a:pt x="37" y="429"/>
                  </a:lnTo>
                  <a:lnTo>
                    <a:pt x="19" y="484"/>
                  </a:lnTo>
                  <a:lnTo>
                    <a:pt x="10" y="539"/>
                  </a:lnTo>
                  <a:lnTo>
                    <a:pt x="1" y="602"/>
                  </a:lnTo>
                  <a:lnTo>
                    <a:pt x="10" y="657"/>
                  </a:lnTo>
                  <a:lnTo>
                    <a:pt x="10" y="721"/>
                  </a:lnTo>
                  <a:lnTo>
                    <a:pt x="28" y="776"/>
                  </a:lnTo>
                  <a:lnTo>
                    <a:pt x="46" y="830"/>
                  </a:lnTo>
                  <a:lnTo>
                    <a:pt x="74" y="885"/>
                  </a:lnTo>
                  <a:lnTo>
                    <a:pt x="101" y="940"/>
                  </a:lnTo>
                  <a:lnTo>
                    <a:pt x="138" y="994"/>
                  </a:lnTo>
                  <a:lnTo>
                    <a:pt x="174" y="1040"/>
                  </a:lnTo>
                  <a:lnTo>
                    <a:pt x="220" y="1086"/>
                  </a:lnTo>
                  <a:lnTo>
                    <a:pt x="274" y="1122"/>
                  </a:lnTo>
                  <a:lnTo>
                    <a:pt x="320" y="1149"/>
                  </a:lnTo>
                  <a:lnTo>
                    <a:pt x="375" y="1177"/>
                  </a:lnTo>
                  <a:lnTo>
                    <a:pt x="439" y="1195"/>
                  </a:lnTo>
                  <a:lnTo>
                    <a:pt x="493" y="1213"/>
                  </a:lnTo>
                  <a:lnTo>
                    <a:pt x="548" y="1222"/>
                  </a:lnTo>
                  <a:lnTo>
                    <a:pt x="666" y="1222"/>
                  </a:lnTo>
                  <a:lnTo>
                    <a:pt x="730" y="1213"/>
                  </a:lnTo>
                  <a:lnTo>
                    <a:pt x="785" y="1204"/>
                  </a:lnTo>
                  <a:lnTo>
                    <a:pt x="840" y="1186"/>
                  </a:lnTo>
                  <a:lnTo>
                    <a:pt x="894" y="1159"/>
                  </a:lnTo>
                  <a:lnTo>
                    <a:pt x="949" y="1131"/>
                  </a:lnTo>
                  <a:lnTo>
                    <a:pt x="995" y="1095"/>
                  </a:lnTo>
                  <a:lnTo>
                    <a:pt x="1049" y="1058"/>
                  </a:lnTo>
                  <a:lnTo>
                    <a:pt x="1086" y="1013"/>
                  </a:lnTo>
                  <a:lnTo>
                    <a:pt x="1122" y="958"/>
                  </a:lnTo>
                  <a:lnTo>
                    <a:pt x="1159" y="903"/>
                  </a:lnTo>
                  <a:lnTo>
                    <a:pt x="1186" y="858"/>
                  </a:lnTo>
                  <a:lnTo>
                    <a:pt x="1204" y="794"/>
                  </a:lnTo>
                  <a:lnTo>
                    <a:pt x="1223" y="739"/>
                  </a:lnTo>
                  <a:lnTo>
                    <a:pt x="1232" y="684"/>
                  </a:lnTo>
                  <a:lnTo>
                    <a:pt x="1232" y="621"/>
                  </a:lnTo>
                  <a:lnTo>
                    <a:pt x="1232" y="566"/>
                  </a:lnTo>
                  <a:lnTo>
                    <a:pt x="1223" y="502"/>
                  </a:lnTo>
                  <a:lnTo>
                    <a:pt x="1214" y="447"/>
                  </a:lnTo>
                  <a:lnTo>
                    <a:pt x="1195" y="393"/>
                  </a:lnTo>
                  <a:lnTo>
                    <a:pt x="1168" y="338"/>
                  </a:lnTo>
                  <a:lnTo>
                    <a:pt x="1141" y="283"/>
                  </a:lnTo>
                  <a:lnTo>
                    <a:pt x="1104" y="228"/>
                  </a:lnTo>
                  <a:lnTo>
                    <a:pt x="1059" y="183"/>
                  </a:lnTo>
                  <a:lnTo>
                    <a:pt x="1013" y="146"/>
                  </a:lnTo>
                  <a:lnTo>
                    <a:pt x="967" y="101"/>
                  </a:lnTo>
                  <a:lnTo>
                    <a:pt x="913" y="73"/>
                  </a:lnTo>
                  <a:lnTo>
                    <a:pt x="858" y="46"/>
                  </a:lnTo>
                  <a:lnTo>
                    <a:pt x="803" y="28"/>
                  </a:lnTo>
                  <a:lnTo>
                    <a:pt x="749" y="1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5;p17">
              <a:extLst>
                <a:ext uri="{FF2B5EF4-FFF2-40B4-BE49-F238E27FC236}">
                  <a16:creationId xmlns:a16="http://schemas.microsoft.com/office/drawing/2014/main" id="{3AED52BE-37FC-43C7-1026-C7D9E92574C4}"/>
                </a:ext>
              </a:extLst>
            </p:cNvPr>
            <p:cNvSpPr/>
            <p:nvPr/>
          </p:nvSpPr>
          <p:spPr>
            <a:xfrm>
              <a:off x="3716425" y="3543695"/>
              <a:ext cx="707799" cy="560291"/>
            </a:xfrm>
            <a:custGeom>
              <a:avLst/>
              <a:gdLst/>
              <a:ahLst/>
              <a:cxnLst/>
              <a:rect l="l" t="t" r="r" b="b"/>
              <a:pathLst>
                <a:path w="13733" h="10871" extrusionOk="0">
                  <a:moveTo>
                    <a:pt x="4888" y="1"/>
                  </a:moveTo>
                  <a:lnTo>
                    <a:pt x="4860" y="37"/>
                  </a:lnTo>
                  <a:lnTo>
                    <a:pt x="4806" y="129"/>
                  </a:lnTo>
                  <a:lnTo>
                    <a:pt x="4623" y="466"/>
                  </a:lnTo>
                  <a:lnTo>
                    <a:pt x="4368" y="986"/>
                  </a:lnTo>
                  <a:lnTo>
                    <a:pt x="4040" y="1661"/>
                  </a:lnTo>
                  <a:lnTo>
                    <a:pt x="3256" y="3329"/>
                  </a:lnTo>
                  <a:lnTo>
                    <a:pt x="2371" y="5244"/>
                  </a:lnTo>
                  <a:lnTo>
                    <a:pt x="730" y="8819"/>
                  </a:lnTo>
                  <a:lnTo>
                    <a:pt x="0" y="10442"/>
                  </a:lnTo>
                  <a:lnTo>
                    <a:pt x="3301" y="10870"/>
                  </a:lnTo>
                  <a:lnTo>
                    <a:pt x="3365" y="10651"/>
                  </a:lnTo>
                  <a:lnTo>
                    <a:pt x="3438" y="10396"/>
                  </a:lnTo>
                  <a:lnTo>
                    <a:pt x="3547" y="10077"/>
                  </a:lnTo>
                  <a:lnTo>
                    <a:pt x="3702" y="9703"/>
                  </a:lnTo>
                  <a:lnTo>
                    <a:pt x="3794" y="9493"/>
                  </a:lnTo>
                  <a:lnTo>
                    <a:pt x="3894" y="9275"/>
                  </a:lnTo>
                  <a:lnTo>
                    <a:pt x="4003" y="9056"/>
                  </a:lnTo>
                  <a:lnTo>
                    <a:pt x="4122" y="8837"/>
                  </a:lnTo>
                  <a:lnTo>
                    <a:pt x="4259" y="8609"/>
                  </a:lnTo>
                  <a:lnTo>
                    <a:pt x="4405" y="8372"/>
                  </a:lnTo>
                  <a:lnTo>
                    <a:pt x="4560" y="8153"/>
                  </a:lnTo>
                  <a:lnTo>
                    <a:pt x="4724" y="7925"/>
                  </a:lnTo>
                  <a:lnTo>
                    <a:pt x="4906" y="7706"/>
                  </a:lnTo>
                  <a:lnTo>
                    <a:pt x="5107" y="7496"/>
                  </a:lnTo>
                  <a:lnTo>
                    <a:pt x="5316" y="7296"/>
                  </a:lnTo>
                  <a:lnTo>
                    <a:pt x="5535" y="7104"/>
                  </a:lnTo>
                  <a:lnTo>
                    <a:pt x="5772" y="6922"/>
                  </a:lnTo>
                  <a:lnTo>
                    <a:pt x="6028" y="6758"/>
                  </a:lnTo>
                  <a:lnTo>
                    <a:pt x="6155" y="6685"/>
                  </a:lnTo>
                  <a:lnTo>
                    <a:pt x="6292" y="6612"/>
                  </a:lnTo>
                  <a:lnTo>
                    <a:pt x="6429" y="6548"/>
                  </a:lnTo>
                  <a:lnTo>
                    <a:pt x="6566" y="6484"/>
                  </a:lnTo>
                  <a:lnTo>
                    <a:pt x="6712" y="6430"/>
                  </a:lnTo>
                  <a:lnTo>
                    <a:pt x="6867" y="6384"/>
                  </a:lnTo>
                  <a:lnTo>
                    <a:pt x="7022" y="6338"/>
                  </a:lnTo>
                  <a:lnTo>
                    <a:pt x="7177" y="6302"/>
                  </a:lnTo>
                  <a:lnTo>
                    <a:pt x="7341" y="6265"/>
                  </a:lnTo>
                  <a:lnTo>
                    <a:pt x="7505" y="6238"/>
                  </a:lnTo>
                  <a:lnTo>
                    <a:pt x="7678" y="6220"/>
                  </a:lnTo>
                  <a:lnTo>
                    <a:pt x="7851" y="6211"/>
                  </a:lnTo>
                  <a:lnTo>
                    <a:pt x="8025" y="6202"/>
                  </a:lnTo>
                  <a:lnTo>
                    <a:pt x="8207" y="6202"/>
                  </a:lnTo>
                  <a:lnTo>
                    <a:pt x="8398" y="6211"/>
                  </a:lnTo>
                  <a:lnTo>
                    <a:pt x="8590" y="6229"/>
                  </a:lnTo>
                  <a:lnTo>
                    <a:pt x="8781" y="6247"/>
                  </a:lnTo>
                  <a:lnTo>
                    <a:pt x="8973" y="6256"/>
                  </a:lnTo>
                  <a:lnTo>
                    <a:pt x="9164" y="6256"/>
                  </a:lnTo>
                  <a:lnTo>
                    <a:pt x="9347" y="6247"/>
                  </a:lnTo>
                  <a:lnTo>
                    <a:pt x="9520" y="6238"/>
                  </a:lnTo>
                  <a:lnTo>
                    <a:pt x="9693" y="6211"/>
                  </a:lnTo>
                  <a:lnTo>
                    <a:pt x="9867" y="6183"/>
                  </a:lnTo>
                  <a:lnTo>
                    <a:pt x="10031" y="6147"/>
                  </a:lnTo>
                  <a:lnTo>
                    <a:pt x="10186" y="6101"/>
                  </a:lnTo>
                  <a:lnTo>
                    <a:pt x="10350" y="6047"/>
                  </a:lnTo>
                  <a:lnTo>
                    <a:pt x="10496" y="5992"/>
                  </a:lnTo>
                  <a:lnTo>
                    <a:pt x="10651" y="5928"/>
                  </a:lnTo>
                  <a:lnTo>
                    <a:pt x="10788" y="5855"/>
                  </a:lnTo>
                  <a:lnTo>
                    <a:pt x="10933" y="5782"/>
                  </a:lnTo>
                  <a:lnTo>
                    <a:pt x="11070" y="5700"/>
                  </a:lnTo>
                  <a:lnTo>
                    <a:pt x="11198" y="5618"/>
                  </a:lnTo>
                  <a:lnTo>
                    <a:pt x="11326" y="5527"/>
                  </a:lnTo>
                  <a:lnTo>
                    <a:pt x="11453" y="5426"/>
                  </a:lnTo>
                  <a:lnTo>
                    <a:pt x="11572" y="5326"/>
                  </a:lnTo>
                  <a:lnTo>
                    <a:pt x="11690" y="5226"/>
                  </a:lnTo>
                  <a:lnTo>
                    <a:pt x="11909" y="5007"/>
                  </a:lnTo>
                  <a:lnTo>
                    <a:pt x="12119" y="4779"/>
                  </a:lnTo>
                  <a:lnTo>
                    <a:pt x="12310" y="4542"/>
                  </a:lnTo>
                  <a:lnTo>
                    <a:pt x="12493" y="4296"/>
                  </a:lnTo>
                  <a:lnTo>
                    <a:pt x="12657" y="4050"/>
                  </a:lnTo>
                  <a:lnTo>
                    <a:pt x="12803" y="3794"/>
                  </a:lnTo>
                  <a:lnTo>
                    <a:pt x="12949" y="3530"/>
                  </a:lnTo>
                  <a:lnTo>
                    <a:pt x="13076" y="3275"/>
                  </a:lnTo>
                  <a:lnTo>
                    <a:pt x="13186" y="3028"/>
                  </a:lnTo>
                  <a:lnTo>
                    <a:pt x="13286" y="2773"/>
                  </a:lnTo>
                  <a:lnTo>
                    <a:pt x="13377" y="2536"/>
                  </a:lnTo>
                  <a:lnTo>
                    <a:pt x="13459" y="2308"/>
                  </a:lnTo>
                  <a:lnTo>
                    <a:pt x="13532" y="2089"/>
                  </a:lnTo>
                  <a:lnTo>
                    <a:pt x="13587" y="1879"/>
                  </a:lnTo>
                  <a:lnTo>
                    <a:pt x="13633" y="1688"/>
                  </a:lnTo>
                  <a:lnTo>
                    <a:pt x="13669" y="1515"/>
                  </a:lnTo>
                  <a:lnTo>
                    <a:pt x="13705" y="1369"/>
                  </a:lnTo>
                  <a:lnTo>
                    <a:pt x="13724" y="1241"/>
                  </a:lnTo>
                  <a:lnTo>
                    <a:pt x="13733" y="1132"/>
                  </a:lnTo>
                  <a:lnTo>
                    <a:pt x="13733" y="1059"/>
                  </a:lnTo>
                  <a:lnTo>
                    <a:pt x="13724" y="1013"/>
                  </a:lnTo>
                  <a:lnTo>
                    <a:pt x="13724" y="995"/>
                  </a:lnTo>
                  <a:lnTo>
                    <a:pt x="13715" y="995"/>
                  </a:lnTo>
                  <a:lnTo>
                    <a:pt x="13277" y="949"/>
                  </a:lnTo>
                  <a:lnTo>
                    <a:pt x="12256" y="840"/>
                  </a:lnTo>
                  <a:lnTo>
                    <a:pt x="9228" y="493"/>
                  </a:lnTo>
                  <a:lnTo>
                    <a:pt x="4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6;p17">
              <a:extLst>
                <a:ext uri="{FF2B5EF4-FFF2-40B4-BE49-F238E27FC236}">
                  <a16:creationId xmlns:a16="http://schemas.microsoft.com/office/drawing/2014/main" id="{BCE55BC0-49FD-EE09-9482-020AED3B97CC}"/>
                </a:ext>
              </a:extLst>
            </p:cNvPr>
            <p:cNvSpPr/>
            <p:nvPr/>
          </p:nvSpPr>
          <p:spPr>
            <a:xfrm>
              <a:off x="4673277" y="2405419"/>
              <a:ext cx="393920" cy="372737"/>
            </a:xfrm>
            <a:custGeom>
              <a:avLst/>
              <a:gdLst/>
              <a:ahLst/>
              <a:cxnLst/>
              <a:rect l="l" t="t" r="r" b="b"/>
              <a:pathLst>
                <a:path w="7643" h="7232" extrusionOk="0">
                  <a:moveTo>
                    <a:pt x="201" y="1"/>
                  </a:moveTo>
                  <a:lnTo>
                    <a:pt x="1" y="10"/>
                  </a:lnTo>
                  <a:lnTo>
                    <a:pt x="28" y="539"/>
                  </a:lnTo>
                  <a:lnTo>
                    <a:pt x="411" y="521"/>
                  </a:lnTo>
                  <a:lnTo>
                    <a:pt x="748" y="530"/>
                  </a:lnTo>
                  <a:lnTo>
                    <a:pt x="1095" y="557"/>
                  </a:lnTo>
                  <a:lnTo>
                    <a:pt x="1432" y="603"/>
                  </a:lnTo>
                  <a:lnTo>
                    <a:pt x="1761" y="657"/>
                  </a:lnTo>
                  <a:lnTo>
                    <a:pt x="2080" y="739"/>
                  </a:lnTo>
                  <a:lnTo>
                    <a:pt x="2399" y="831"/>
                  </a:lnTo>
                  <a:lnTo>
                    <a:pt x="2709" y="931"/>
                  </a:lnTo>
                  <a:lnTo>
                    <a:pt x="3019" y="1049"/>
                  </a:lnTo>
                  <a:lnTo>
                    <a:pt x="3311" y="1186"/>
                  </a:lnTo>
                  <a:lnTo>
                    <a:pt x="3603" y="1332"/>
                  </a:lnTo>
                  <a:lnTo>
                    <a:pt x="3885" y="1496"/>
                  </a:lnTo>
                  <a:lnTo>
                    <a:pt x="4159" y="1669"/>
                  </a:lnTo>
                  <a:lnTo>
                    <a:pt x="4423" y="1861"/>
                  </a:lnTo>
                  <a:lnTo>
                    <a:pt x="4669" y="2062"/>
                  </a:lnTo>
                  <a:lnTo>
                    <a:pt x="4916" y="2271"/>
                  </a:lnTo>
                  <a:lnTo>
                    <a:pt x="5153" y="2490"/>
                  </a:lnTo>
                  <a:lnTo>
                    <a:pt x="5372" y="2727"/>
                  </a:lnTo>
                  <a:lnTo>
                    <a:pt x="5581" y="2964"/>
                  </a:lnTo>
                  <a:lnTo>
                    <a:pt x="5782" y="3220"/>
                  </a:lnTo>
                  <a:lnTo>
                    <a:pt x="5973" y="3484"/>
                  </a:lnTo>
                  <a:lnTo>
                    <a:pt x="6147" y="3758"/>
                  </a:lnTo>
                  <a:lnTo>
                    <a:pt x="6302" y="4040"/>
                  </a:lnTo>
                  <a:lnTo>
                    <a:pt x="6457" y="4323"/>
                  </a:lnTo>
                  <a:lnTo>
                    <a:pt x="6584" y="4624"/>
                  </a:lnTo>
                  <a:lnTo>
                    <a:pt x="6712" y="4925"/>
                  </a:lnTo>
                  <a:lnTo>
                    <a:pt x="6812" y="5244"/>
                  </a:lnTo>
                  <a:lnTo>
                    <a:pt x="6904" y="5554"/>
                  </a:lnTo>
                  <a:lnTo>
                    <a:pt x="6976" y="5882"/>
                  </a:lnTo>
                  <a:lnTo>
                    <a:pt x="7040" y="6211"/>
                  </a:lnTo>
                  <a:lnTo>
                    <a:pt x="7077" y="6548"/>
                  </a:lnTo>
                  <a:lnTo>
                    <a:pt x="7104" y="6885"/>
                  </a:lnTo>
                  <a:lnTo>
                    <a:pt x="7113" y="7232"/>
                  </a:lnTo>
                  <a:lnTo>
                    <a:pt x="7642" y="7232"/>
                  </a:lnTo>
                  <a:lnTo>
                    <a:pt x="7633" y="6858"/>
                  </a:lnTo>
                  <a:lnTo>
                    <a:pt x="7606" y="6493"/>
                  </a:lnTo>
                  <a:lnTo>
                    <a:pt x="7560" y="6128"/>
                  </a:lnTo>
                  <a:lnTo>
                    <a:pt x="7496" y="5773"/>
                  </a:lnTo>
                  <a:lnTo>
                    <a:pt x="7414" y="5426"/>
                  </a:lnTo>
                  <a:lnTo>
                    <a:pt x="7314" y="5080"/>
                  </a:lnTo>
                  <a:lnTo>
                    <a:pt x="7204" y="4742"/>
                  </a:lnTo>
                  <a:lnTo>
                    <a:pt x="7068" y="4414"/>
                  </a:lnTo>
                  <a:lnTo>
                    <a:pt x="6931" y="4095"/>
                  </a:lnTo>
                  <a:lnTo>
                    <a:pt x="6767" y="3785"/>
                  </a:lnTo>
                  <a:lnTo>
                    <a:pt x="6593" y="3484"/>
                  </a:lnTo>
                  <a:lnTo>
                    <a:pt x="6402" y="3192"/>
                  </a:lnTo>
                  <a:lnTo>
                    <a:pt x="6201" y="2910"/>
                  </a:lnTo>
                  <a:lnTo>
                    <a:pt x="5992" y="2636"/>
                  </a:lnTo>
                  <a:lnTo>
                    <a:pt x="5764" y="2372"/>
                  </a:lnTo>
                  <a:lnTo>
                    <a:pt x="5517" y="2116"/>
                  </a:lnTo>
                  <a:lnTo>
                    <a:pt x="5271" y="1879"/>
                  </a:lnTo>
                  <a:lnTo>
                    <a:pt x="5007" y="1651"/>
                  </a:lnTo>
                  <a:lnTo>
                    <a:pt x="4733" y="1442"/>
                  </a:lnTo>
                  <a:lnTo>
                    <a:pt x="4451" y="1232"/>
                  </a:lnTo>
                  <a:lnTo>
                    <a:pt x="4159" y="1049"/>
                  </a:lnTo>
                  <a:lnTo>
                    <a:pt x="3849" y="876"/>
                  </a:lnTo>
                  <a:lnTo>
                    <a:pt x="3539" y="712"/>
                  </a:lnTo>
                  <a:lnTo>
                    <a:pt x="3220" y="566"/>
                  </a:lnTo>
                  <a:lnTo>
                    <a:pt x="2891" y="438"/>
                  </a:lnTo>
                  <a:lnTo>
                    <a:pt x="2554" y="320"/>
                  </a:lnTo>
                  <a:lnTo>
                    <a:pt x="2217" y="229"/>
                  </a:lnTo>
                  <a:lnTo>
                    <a:pt x="1861" y="147"/>
                  </a:lnTo>
                  <a:lnTo>
                    <a:pt x="1505" y="83"/>
                  </a:lnTo>
                  <a:lnTo>
                    <a:pt x="1150" y="37"/>
                  </a:lnTo>
                  <a:lnTo>
                    <a:pt x="776" y="1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;p17">
              <a:extLst>
                <a:ext uri="{FF2B5EF4-FFF2-40B4-BE49-F238E27FC236}">
                  <a16:creationId xmlns:a16="http://schemas.microsoft.com/office/drawing/2014/main" id="{63EA7479-A7B2-7127-930E-9E60308C5706}"/>
                </a:ext>
              </a:extLst>
            </p:cNvPr>
            <p:cNvSpPr/>
            <p:nvPr/>
          </p:nvSpPr>
          <p:spPr>
            <a:xfrm>
              <a:off x="5039422" y="2854751"/>
              <a:ext cx="421597" cy="235486"/>
            </a:xfrm>
            <a:custGeom>
              <a:avLst/>
              <a:gdLst/>
              <a:ahLst/>
              <a:cxnLst/>
              <a:rect l="l" t="t" r="r" b="b"/>
              <a:pathLst>
                <a:path w="8180" h="4569" extrusionOk="0">
                  <a:moveTo>
                    <a:pt x="7651" y="0"/>
                  </a:moveTo>
                  <a:lnTo>
                    <a:pt x="7642" y="210"/>
                  </a:lnTo>
                  <a:lnTo>
                    <a:pt x="7623" y="410"/>
                  </a:lnTo>
                  <a:lnTo>
                    <a:pt x="7605" y="611"/>
                  </a:lnTo>
                  <a:lnTo>
                    <a:pt x="7569" y="812"/>
                  </a:lnTo>
                  <a:lnTo>
                    <a:pt x="7523" y="1003"/>
                  </a:lnTo>
                  <a:lnTo>
                    <a:pt x="7468" y="1195"/>
                  </a:lnTo>
                  <a:lnTo>
                    <a:pt x="7404" y="1386"/>
                  </a:lnTo>
                  <a:lnTo>
                    <a:pt x="7331" y="1569"/>
                  </a:lnTo>
                  <a:lnTo>
                    <a:pt x="7249" y="1751"/>
                  </a:lnTo>
                  <a:lnTo>
                    <a:pt x="7158" y="1924"/>
                  </a:lnTo>
                  <a:lnTo>
                    <a:pt x="7067" y="2088"/>
                  </a:lnTo>
                  <a:lnTo>
                    <a:pt x="6958" y="2252"/>
                  </a:lnTo>
                  <a:lnTo>
                    <a:pt x="6848" y="2417"/>
                  </a:lnTo>
                  <a:lnTo>
                    <a:pt x="6730" y="2572"/>
                  </a:lnTo>
                  <a:lnTo>
                    <a:pt x="6602" y="2717"/>
                  </a:lnTo>
                  <a:lnTo>
                    <a:pt x="6465" y="2854"/>
                  </a:lnTo>
                  <a:lnTo>
                    <a:pt x="6328" y="2991"/>
                  </a:lnTo>
                  <a:lnTo>
                    <a:pt x="6183" y="3119"/>
                  </a:lnTo>
                  <a:lnTo>
                    <a:pt x="6028" y="3237"/>
                  </a:lnTo>
                  <a:lnTo>
                    <a:pt x="5863" y="3347"/>
                  </a:lnTo>
                  <a:lnTo>
                    <a:pt x="5699" y="3456"/>
                  </a:lnTo>
                  <a:lnTo>
                    <a:pt x="5535" y="3547"/>
                  </a:lnTo>
                  <a:lnTo>
                    <a:pt x="5362" y="3638"/>
                  </a:lnTo>
                  <a:lnTo>
                    <a:pt x="5179" y="3721"/>
                  </a:lnTo>
                  <a:lnTo>
                    <a:pt x="4997" y="3793"/>
                  </a:lnTo>
                  <a:lnTo>
                    <a:pt x="4815" y="3857"/>
                  </a:lnTo>
                  <a:lnTo>
                    <a:pt x="4623" y="3912"/>
                  </a:lnTo>
                  <a:lnTo>
                    <a:pt x="4423" y="3958"/>
                  </a:lnTo>
                  <a:lnTo>
                    <a:pt x="4222" y="3994"/>
                  </a:lnTo>
                  <a:lnTo>
                    <a:pt x="4021" y="4021"/>
                  </a:lnTo>
                  <a:lnTo>
                    <a:pt x="3821" y="4031"/>
                  </a:lnTo>
                  <a:lnTo>
                    <a:pt x="3611" y="4040"/>
                  </a:lnTo>
                  <a:lnTo>
                    <a:pt x="3374" y="4031"/>
                  </a:lnTo>
                  <a:lnTo>
                    <a:pt x="3146" y="4012"/>
                  </a:lnTo>
                  <a:lnTo>
                    <a:pt x="2918" y="3976"/>
                  </a:lnTo>
                  <a:lnTo>
                    <a:pt x="2690" y="3930"/>
                  </a:lnTo>
                  <a:lnTo>
                    <a:pt x="2471" y="3876"/>
                  </a:lnTo>
                  <a:lnTo>
                    <a:pt x="2252" y="3803"/>
                  </a:lnTo>
                  <a:lnTo>
                    <a:pt x="2043" y="3721"/>
                  </a:lnTo>
                  <a:lnTo>
                    <a:pt x="1833" y="3629"/>
                  </a:lnTo>
                  <a:lnTo>
                    <a:pt x="1632" y="3520"/>
                  </a:lnTo>
                  <a:lnTo>
                    <a:pt x="1432" y="3401"/>
                  </a:lnTo>
                  <a:lnTo>
                    <a:pt x="1249" y="3274"/>
                  </a:lnTo>
                  <a:lnTo>
                    <a:pt x="1067" y="3137"/>
                  </a:lnTo>
                  <a:lnTo>
                    <a:pt x="894" y="2982"/>
                  </a:lnTo>
                  <a:lnTo>
                    <a:pt x="720" y="2827"/>
                  </a:lnTo>
                  <a:lnTo>
                    <a:pt x="565" y="2654"/>
                  </a:lnTo>
                  <a:lnTo>
                    <a:pt x="420" y="2471"/>
                  </a:lnTo>
                  <a:lnTo>
                    <a:pt x="0" y="2790"/>
                  </a:lnTo>
                  <a:lnTo>
                    <a:pt x="173" y="3000"/>
                  </a:lnTo>
                  <a:lnTo>
                    <a:pt x="347" y="3192"/>
                  </a:lnTo>
                  <a:lnTo>
                    <a:pt x="538" y="3374"/>
                  </a:lnTo>
                  <a:lnTo>
                    <a:pt x="730" y="3547"/>
                  </a:lnTo>
                  <a:lnTo>
                    <a:pt x="939" y="3702"/>
                  </a:lnTo>
                  <a:lnTo>
                    <a:pt x="1149" y="3848"/>
                  </a:lnTo>
                  <a:lnTo>
                    <a:pt x="1368" y="3985"/>
                  </a:lnTo>
                  <a:lnTo>
                    <a:pt x="1596" y="4103"/>
                  </a:lnTo>
                  <a:lnTo>
                    <a:pt x="1833" y="4204"/>
                  </a:lnTo>
                  <a:lnTo>
                    <a:pt x="2070" y="4304"/>
                  </a:lnTo>
                  <a:lnTo>
                    <a:pt x="2316" y="4377"/>
                  </a:lnTo>
                  <a:lnTo>
                    <a:pt x="2572" y="4450"/>
                  </a:lnTo>
                  <a:lnTo>
                    <a:pt x="2827" y="4496"/>
                  </a:lnTo>
                  <a:lnTo>
                    <a:pt x="3082" y="4532"/>
                  </a:lnTo>
                  <a:lnTo>
                    <a:pt x="3347" y="4559"/>
                  </a:lnTo>
                  <a:lnTo>
                    <a:pt x="3611" y="4569"/>
                  </a:lnTo>
                  <a:lnTo>
                    <a:pt x="3848" y="4559"/>
                  </a:lnTo>
                  <a:lnTo>
                    <a:pt x="4076" y="4541"/>
                  </a:lnTo>
                  <a:lnTo>
                    <a:pt x="4304" y="4514"/>
                  </a:lnTo>
                  <a:lnTo>
                    <a:pt x="4532" y="4468"/>
                  </a:lnTo>
                  <a:lnTo>
                    <a:pt x="4751" y="4423"/>
                  </a:lnTo>
                  <a:lnTo>
                    <a:pt x="4970" y="4359"/>
                  </a:lnTo>
                  <a:lnTo>
                    <a:pt x="5179" y="4286"/>
                  </a:lnTo>
                  <a:lnTo>
                    <a:pt x="5389" y="4204"/>
                  </a:lnTo>
                  <a:lnTo>
                    <a:pt x="5590" y="4113"/>
                  </a:lnTo>
                  <a:lnTo>
                    <a:pt x="5781" y="4012"/>
                  </a:lnTo>
                  <a:lnTo>
                    <a:pt x="5973" y="3903"/>
                  </a:lnTo>
                  <a:lnTo>
                    <a:pt x="6164" y="3784"/>
                  </a:lnTo>
                  <a:lnTo>
                    <a:pt x="6338" y="3657"/>
                  </a:lnTo>
                  <a:lnTo>
                    <a:pt x="6511" y="3520"/>
                  </a:lnTo>
                  <a:lnTo>
                    <a:pt x="6675" y="3374"/>
                  </a:lnTo>
                  <a:lnTo>
                    <a:pt x="6839" y="3228"/>
                  </a:lnTo>
                  <a:lnTo>
                    <a:pt x="6985" y="3064"/>
                  </a:lnTo>
                  <a:lnTo>
                    <a:pt x="7131" y="2900"/>
                  </a:lnTo>
                  <a:lnTo>
                    <a:pt x="7268" y="2727"/>
                  </a:lnTo>
                  <a:lnTo>
                    <a:pt x="7395" y="2553"/>
                  </a:lnTo>
                  <a:lnTo>
                    <a:pt x="7514" y="2362"/>
                  </a:lnTo>
                  <a:lnTo>
                    <a:pt x="7623" y="2170"/>
                  </a:lnTo>
                  <a:lnTo>
                    <a:pt x="7724" y="1979"/>
                  </a:lnTo>
                  <a:lnTo>
                    <a:pt x="7815" y="1778"/>
                  </a:lnTo>
                  <a:lnTo>
                    <a:pt x="7897" y="1569"/>
                  </a:lnTo>
                  <a:lnTo>
                    <a:pt x="7970" y="1359"/>
                  </a:lnTo>
                  <a:lnTo>
                    <a:pt x="8034" y="1140"/>
                  </a:lnTo>
                  <a:lnTo>
                    <a:pt x="8079" y="921"/>
                  </a:lnTo>
                  <a:lnTo>
                    <a:pt x="8125" y="693"/>
                  </a:lnTo>
                  <a:lnTo>
                    <a:pt x="8152" y="465"/>
                  </a:lnTo>
                  <a:lnTo>
                    <a:pt x="8170" y="237"/>
                  </a:lnTo>
                  <a:lnTo>
                    <a:pt x="8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;p17">
              <a:extLst>
                <a:ext uri="{FF2B5EF4-FFF2-40B4-BE49-F238E27FC236}">
                  <a16:creationId xmlns:a16="http://schemas.microsoft.com/office/drawing/2014/main" id="{F45F3F25-6F5A-1E7D-B473-A7EF05A97458}"/>
                </a:ext>
              </a:extLst>
            </p:cNvPr>
            <p:cNvSpPr/>
            <p:nvPr/>
          </p:nvSpPr>
          <p:spPr>
            <a:xfrm>
              <a:off x="4382846" y="2982572"/>
              <a:ext cx="668835" cy="669298"/>
            </a:xfrm>
            <a:custGeom>
              <a:avLst/>
              <a:gdLst/>
              <a:ahLst/>
              <a:cxnLst/>
              <a:rect l="l" t="t" r="r" b="b"/>
              <a:pathLst>
                <a:path w="12977" h="12986" extrusionOk="0">
                  <a:moveTo>
                    <a:pt x="6484" y="0"/>
                  </a:moveTo>
                  <a:lnTo>
                    <a:pt x="6155" y="9"/>
                  </a:lnTo>
                  <a:lnTo>
                    <a:pt x="5827" y="37"/>
                  </a:lnTo>
                  <a:lnTo>
                    <a:pt x="5499" y="73"/>
                  </a:lnTo>
                  <a:lnTo>
                    <a:pt x="5180" y="128"/>
                  </a:lnTo>
                  <a:lnTo>
                    <a:pt x="4870" y="201"/>
                  </a:lnTo>
                  <a:lnTo>
                    <a:pt x="4560" y="292"/>
                  </a:lnTo>
                  <a:lnTo>
                    <a:pt x="4259" y="392"/>
                  </a:lnTo>
                  <a:lnTo>
                    <a:pt x="3967" y="511"/>
                  </a:lnTo>
                  <a:lnTo>
                    <a:pt x="3675" y="639"/>
                  </a:lnTo>
                  <a:lnTo>
                    <a:pt x="3393" y="785"/>
                  </a:lnTo>
                  <a:lnTo>
                    <a:pt x="3128" y="940"/>
                  </a:lnTo>
                  <a:lnTo>
                    <a:pt x="2864" y="1113"/>
                  </a:lnTo>
                  <a:lnTo>
                    <a:pt x="2608" y="1286"/>
                  </a:lnTo>
                  <a:lnTo>
                    <a:pt x="2362" y="1487"/>
                  </a:lnTo>
                  <a:lnTo>
                    <a:pt x="2125" y="1687"/>
                  </a:lnTo>
                  <a:lnTo>
                    <a:pt x="1897" y="1906"/>
                  </a:lnTo>
                  <a:lnTo>
                    <a:pt x="1687" y="2125"/>
                  </a:lnTo>
                  <a:lnTo>
                    <a:pt x="1478" y="2362"/>
                  </a:lnTo>
                  <a:lnTo>
                    <a:pt x="1286" y="2608"/>
                  </a:lnTo>
                  <a:lnTo>
                    <a:pt x="1104" y="2864"/>
                  </a:lnTo>
                  <a:lnTo>
                    <a:pt x="940" y="3128"/>
                  </a:lnTo>
                  <a:lnTo>
                    <a:pt x="785" y="3402"/>
                  </a:lnTo>
                  <a:lnTo>
                    <a:pt x="639" y="3675"/>
                  </a:lnTo>
                  <a:lnTo>
                    <a:pt x="511" y="3967"/>
                  </a:lnTo>
                  <a:lnTo>
                    <a:pt x="393" y="4259"/>
                  </a:lnTo>
                  <a:lnTo>
                    <a:pt x="292" y="4560"/>
                  </a:lnTo>
                  <a:lnTo>
                    <a:pt x="201" y="4870"/>
                  </a:lnTo>
                  <a:lnTo>
                    <a:pt x="128" y="5180"/>
                  </a:lnTo>
                  <a:lnTo>
                    <a:pt x="73" y="5499"/>
                  </a:lnTo>
                  <a:lnTo>
                    <a:pt x="28" y="5827"/>
                  </a:lnTo>
                  <a:lnTo>
                    <a:pt x="10" y="6155"/>
                  </a:lnTo>
                  <a:lnTo>
                    <a:pt x="0" y="6493"/>
                  </a:lnTo>
                  <a:lnTo>
                    <a:pt x="520" y="6493"/>
                  </a:lnTo>
                  <a:lnTo>
                    <a:pt x="529" y="6183"/>
                  </a:lnTo>
                  <a:lnTo>
                    <a:pt x="557" y="5882"/>
                  </a:lnTo>
                  <a:lnTo>
                    <a:pt x="593" y="5581"/>
                  </a:lnTo>
                  <a:lnTo>
                    <a:pt x="648" y="5289"/>
                  </a:lnTo>
                  <a:lnTo>
                    <a:pt x="712" y="4997"/>
                  </a:lnTo>
                  <a:lnTo>
                    <a:pt x="794" y="4715"/>
                  </a:lnTo>
                  <a:lnTo>
                    <a:pt x="885" y="4441"/>
                  </a:lnTo>
                  <a:lnTo>
                    <a:pt x="994" y="4168"/>
                  </a:lnTo>
                  <a:lnTo>
                    <a:pt x="1113" y="3903"/>
                  </a:lnTo>
                  <a:lnTo>
                    <a:pt x="1241" y="3648"/>
                  </a:lnTo>
                  <a:lnTo>
                    <a:pt x="1386" y="3402"/>
                  </a:lnTo>
                  <a:lnTo>
                    <a:pt x="1541" y="3155"/>
                  </a:lnTo>
                  <a:lnTo>
                    <a:pt x="1706" y="2918"/>
                  </a:lnTo>
                  <a:lnTo>
                    <a:pt x="1888" y="2699"/>
                  </a:lnTo>
                  <a:lnTo>
                    <a:pt x="2070" y="2481"/>
                  </a:lnTo>
                  <a:lnTo>
                    <a:pt x="2271" y="2271"/>
                  </a:lnTo>
                  <a:lnTo>
                    <a:pt x="2481" y="2079"/>
                  </a:lnTo>
                  <a:lnTo>
                    <a:pt x="2690" y="1888"/>
                  </a:lnTo>
                  <a:lnTo>
                    <a:pt x="2918" y="1715"/>
                  </a:lnTo>
                  <a:lnTo>
                    <a:pt x="3155" y="1541"/>
                  </a:lnTo>
                  <a:lnTo>
                    <a:pt x="3393" y="1386"/>
                  </a:lnTo>
                  <a:lnTo>
                    <a:pt x="3648" y="1250"/>
                  </a:lnTo>
                  <a:lnTo>
                    <a:pt x="3903" y="1113"/>
                  </a:lnTo>
                  <a:lnTo>
                    <a:pt x="4168" y="994"/>
                  </a:lnTo>
                  <a:lnTo>
                    <a:pt x="4441" y="885"/>
                  </a:lnTo>
                  <a:lnTo>
                    <a:pt x="4715" y="794"/>
                  </a:lnTo>
                  <a:lnTo>
                    <a:pt x="4997" y="712"/>
                  </a:lnTo>
                  <a:lnTo>
                    <a:pt x="5289" y="648"/>
                  </a:lnTo>
                  <a:lnTo>
                    <a:pt x="5581" y="593"/>
                  </a:lnTo>
                  <a:lnTo>
                    <a:pt x="5882" y="557"/>
                  </a:lnTo>
                  <a:lnTo>
                    <a:pt x="6183" y="529"/>
                  </a:lnTo>
                  <a:lnTo>
                    <a:pt x="6484" y="520"/>
                  </a:lnTo>
                  <a:lnTo>
                    <a:pt x="6794" y="529"/>
                  </a:lnTo>
                  <a:lnTo>
                    <a:pt x="7095" y="557"/>
                  </a:lnTo>
                  <a:lnTo>
                    <a:pt x="7396" y="593"/>
                  </a:lnTo>
                  <a:lnTo>
                    <a:pt x="7687" y="648"/>
                  </a:lnTo>
                  <a:lnTo>
                    <a:pt x="7979" y="712"/>
                  </a:lnTo>
                  <a:lnTo>
                    <a:pt x="8262" y="794"/>
                  </a:lnTo>
                  <a:lnTo>
                    <a:pt x="8535" y="885"/>
                  </a:lnTo>
                  <a:lnTo>
                    <a:pt x="8809" y="994"/>
                  </a:lnTo>
                  <a:lnTo>
                    <a:pt x="9073" y="1113"/>
                  </a:lnTo>
                  <a:lnTo>
                    <a:pt x="9329" y="1250"/>
                  </a:lnTo>
                  <a:lnTo>
                    <a:pt x="9584" y="1386"/>
                  </a:lnTo>
                  <a:lnTo>
                    <a:pt x="9821" y="1541"/>
                  </a:lnTo>
                  <a:lnTo>
                    <a:pt x="10058" y="1715"/>
                  </a:lnTo>
                  <a:lnTo>
                    <a:pt x="10277" y="1888"/>
                  </a:lnTo>
                  <a:lnTo>
                    <a:pt x="10496" y="2079"/>
                  </a:lnTo>
                  <a:lnTo>
                    <a:pt x="10706" y="2271"/>
                  </a:lnTo>
                  <a:lnTo>
                    <a:pt x="10906" y="2481"/>
                  </a:lnTo>
                  <a:lnTo>
                    <a:pt x="11089" y="2699"/>
                  </a:lnTo>
                  <a:lnTo>
                    <a:pt x="11271" y="2918"/>
                  </a:lnTo>
                  <a:lnTo>
                    <a:pt x="11435" y="3155"/>
                  </a:lnTo>
                  <a:lnTo>
                    <a:pt x="11590" y="3402"/>
                  </a:lnTo>
                  <a:lnTo>
                    <a:pt x="11736" y="3648"/>
                  </a:lnTo>
                  <a:lnTo>
                    <a:pt x="11864" y="3903"/>
                  </a:lnTo>
                  <a:lnTo>
                    <a:pt x="11982" y="4168"/>
                  </a:lnTo>
                  <a:lnTo>
                    <a:pt x="12092" y="4441"/>
                  </a:lnTo>
                  <a:lnTo>
                    <a:pt x="12183" y="4715"/>
                  </a:lnTo>
                  <a:lnTo>
                    <a:pt x="12265" y="4997"/>
                  </a:lnTo>
                  <a:lnTo>
                    <a:pt x="12338" y="5289"/>
                  </a:lnTo>
                  <a:lnTo>
                    <a:pt x="12383" y="5581"/>
                  </a:lnTo>
                  <a:lnTo>
                    <a:pt x="12420" y="5882"/>
                  </a:lnTo>
                  <a:lnTo>
                    <a:pt x="12447" y="6183"/>
                  </a:lnTo>
                  <a:lnTo>
                    <a:pt x="12456" y="6493"/>
                  </a:lnTo>
                  <a:lnTo>
                    <a:pt x="12447" y="6794"/>
                  </a:lnTo>
                  <a:lnTo>
                    <a:pt x="12420" y="7095"/>
                  </a:lnTo>
                  <a:lnTo>
                    <a:pt x="12383" y="7396"/>
                  </a:lnTo>
                  <a:lnTo>
                    <a:pt x="12338" y="7687"/>
                  </a:lnTo>
                  <a:lnTo>
                    <a:pt x="12265" y="7979"/>
                  </a:lnTo>
                  <a:lnTo>
                    <a:pt x="12183" y="8262"/>
                  </a:lnTo>
                  <a:lnTo>
                    <a:pt x="12092" y="8535"/>
                  </a:lnTo>
                  <a:lnTo>
                    <a:pt x="11982" y="8809"/>
                  </a:lnTo>
                  <a:lnTo>
                    <a:pt x="11864" y="9073"/>
                  </a:lnTo>
                  <a:lnTo>
                    <a:pt x="11736" y="9329"/>
                  </a:lnTo>
                  <a:lnTo>
                    <a:pt x="11590" y="9584"/>
                  </a:lnTo>
                  <a:lnTo>
                    <a:pt x="11435" y="9821"/>
                  </a:lnTo>
                  <a:lnTo>
                    <a:pt x="11271" y="10058"/>
                  </a:lnTo>
                  <a:lnTo>
                    <a:pt x="11089" y="10286"/>
                  </a:lnTo>
                  <a:lnTo>
                    <a:pt x="10906" y="10496"/>
                  </a:lnTo>
                  <a:lnTo>
                    <a:pt x="10706" y="10706"/>
                  </a:lnTo>
                  <a:lnTo>
                    <a:pt x="10496" y="10906"/>
                  </a:lnTo>
                  <a:lnTo>
                    <a:pt x="10277" y="11089"/>
                  </a:lnTo>
                  <a:lnTo>
                    <a:pt x="10058" y="11271"/>
                  </a:lnTo>
                  <a:lnTo>
                    <a:pt x="9821" y="11435"/>
                  </a:lnTo>
                  <a:lnTo>
                    <a:pt x="9584" y="11590"/>
                  </a:lnTo>
                  <a:lnTo>
                    <a:pt x="9329" y="11736"/>
                  </a:lnTo>
                  <a:lnTo>
                    <a:pt x="9073" y="11864"/>
                  </a:lnTo>
                  <a:lnTo>
                    <a:pt x="8809" y="11982"/>
                  </a:lnTo>
                  <a:lnTo>
                    <a:pt x="8535" y="12092"/>
                  </a:lnTo>
                  <a:lnTo>
                    <a:pt x="8262" y="12192"/>
                  </a:lnTo>
                  <a:lnTo>
                    <a:pt x="7979" y="12265"/>
                  </a:lnTo>
                  <a:lnTo>
                    <a:pt x="7687" y="12338"/>
                  </a:lnTo>
                  <a:lnTo>
                    <a:pt x="7396" y="12383"/>
                  </a:lnTo>
                  <a:lnTo>
                    <a:pt x="7095" y="12429"/>
                  </a:lnTo>
                  <a:lnTo>
                    <a:pt x="6794" y="12447"/>
                  </a:lnTo>
                  <a:lnTo>
                    <a:pt x="6484" y="12456"/>
                  </a:lnTo>
                  <a:lnTo>
                    <a:pt x="6484" y="12985"/>
                  </a:lnTo>
                  <a:lnTo>
                    <a:pt x="6821" y="12976"/>
                  </a:lnTo>
                  <a:lnTo>
                    <a:pt x="7149" y="12949"/>
                  </a:lnTo>
                  <a:lnTo>
                    <a:pt x="7478" y="12903"/>
                  </a:lnTo>
                  <a:lnTo>
                    <a:pt x="7797" y="12848"/>
                  </a:lnTo>
                  <a:lnTo>
                    <a:pt x="8107" y="12775"/>
                  </a:lnTo>
                  <a:lnTo>
                    <a:pt x="8417" y="12693"/>
                  </a:lnTo>
                  <a:lnTo>
                    <a:pt x="8718" y="12584"/>
                  </a:lnTo>
                  <a:lnTo>
                    <a:pt x="9010" y="12475"/>
                  </a:lnTo>
                  <a:lnTo>
                    <a:pt x="9301" y="12338"/>
                  </a:lnTo>
                  <a:lnTo>
                    <a:pt x="9584" y="12201"/>
                  </a:lnTo>
                  <a:lnTo>
                    <a:pt x="9849" y="12037"/>
                  </a:lnTo>
                  <a:lnTo>
                    <a:pt x="10113" y="11873"/>
                  </a:lnTo>
                  <a:lnTo>
                    <a:pt x="10368" y="11690"/>
                  </a:lnTo>
                  <a:lnTo>
                    <a:pt x="10614" y="11499"/>
                  </a:lnTo>
                  <a:lnTo>
                    <a:pt x="10852" y="11289"/>
                  </a:lnTo>
                  <a:lnTo>
                    <a:pt x="11080" y="11079"/>
                  </a:lnTo>
                  <a:lnTo>
                    <a:pt x="11289" y="10851"/>
                  </a:lnTo>
                  <a:lnTo>
                    <a:pt x="11499" y="10614"/>
                  </a:lnTo>
                  <a:lnTo>
                    <a:pt x="11690" y="10368"/>
                  </a:lnTo>
                  <a:lnTo>
                    <a:pt x="11873" y="10113"/>
                  </a:lnTo>
                  <a:lnTo>
                    <a:pt x="12037" y="9848"/>
                  </a:lnTo>
                  <a:lnTo>
                    <a:pt x="12192" y="9584"/>
                  </a:lnTo>
                  <a:lnTo>
                    <a:pt x="12338" y="9301"/>
                  </a:lnTo>
                  <a:lnTo>
                    <a:pt x="12466" y="9010"/>
                  </a:lnTo>
                  <a:lnTo>
                    <a:pt x="12584" y="8718"/>
                  </a:lnTo>
                  <a:lnTo>
                    <a:pt x="12684" y="8417"/>
                  </a:lnTo>
                  <a:lnTo>
                    <a:pt x="12776" y="8107"/>
                  </a:lnTo>
                  <a:lnTo>
                    <a:pt x="12849" y="7797"/>
                  </a:lnTo>
                  <a:lnTo>
                    <a:pt x="12903" y="7478"/>
                  </a:lnTo>
                  <a:lnTo>
                    <a:pt x="12949" y="7149"/>
                  </a:lnTo>
                  <a:lnTo>
                    <a:pt x="12967" y="6821"/>
                  </a:lnTo>
                  <a:lnTo>
                    <a:pt x="12976" y="6493"/>
                  </a:lnTo>
                  <a:lnTo>
                    <a:pt x="12967" y="6155"/>
                  </a:lnTo>
                  <a:lnTo>
                    <a:pt x="12949" y="5827"/>
                  </a:lnTo>
                  <a:lnTo>
                    <a:pt x="12903" y="5499"/>
                  </a:lnTo>
                  <a:lnTo>
                    <a:pt x="12849" y="5180"/>
                  </a:lnTo>
                  <a:lnTo>
                    <a:pt x="12776" y="4870"/>
                  </a:lnTo>
                  <a:lnTo>
                    <a:pt x="12684" y="4560"/>
                  </a:lnTo>
                  <a:lnTo>
                    <a:pt x="12584" y="4259"/>
                  </a:lnTo>
                  <a:lnTo>
                    <a:pt x="12466" y="3967"/>
                  </a:lnTo>
                  <a:lnTo>
                    <a:pt x="12338" y="3675"/>
                  </a:lnTo>
                  <a:lnTo>
                    <a:pt x="12192" y="3402"/>
                  </a:lnTo>
                  <a:lnTo>
                    <a:pt x="12037" y="3128"/>
                  </a:lnTo>
                  <a:lnTo>
                    <a:pt x="11873" y="2864"/>
                  </a:lnTo>
                  <a:lnTo>
                    <a:pt x="11690" y="2608"/>
                  </a:lnTo>
                  <a:lnTo>
                    <a:pt x="11499" y="2362"/>
                  </a:lnTo>
                  <a:lnTo>
                    <a:pt x="11289" y="2125"/>
                  </a:lnTo>
                  <a:lnTo>
                    <a:pt x="11080" y="1906"/>
                  </a:lnTo>
                  <a:lnTo>
                    <a:pt x="10852" y="1687"/>
                  </a:lnTo>
                  <a:lnTo>
                    <a:pt x="10614" y="1487"/>
                  </a:lnTo>
                  <a:lnTo>
                    <a:pt x="10368" y="1286"/>
                  </a:lnTo>
                  <a:lnTo>
                    <a:pt x="10113" y="1113"/>
                  </a:lnTo>
                  <a:lnTo>
                    <a:pt x="9849" y="940"/>
                  </a:lnTo>
                  <a:lnTo>
                    <a:pt x="9584" y="785"/>
                  </a:lnTo>
                  <a:lnTo>
                    <a:pt x="9301" y="639"/>
                  </a:lnTo>
                  <a:lnTo>
                    <a:pt x="9010" y="511"/>
                  </a:lnTo>
                  <a:lnTo>
                    <a:pt x="8718" y="392"/>
                  </a:lnTo>
                  <a:lnTo>
                    <a:pt x="8417" y="292"/>
                  </a:lnTo>
                  <a:lnTo>
                    <a:pt x="8107" y="201"/>
                  </a:lnTo>
                  <a:lnTo>
                    <a:pt x="7797" y="128"/>
                  </a:lnTo>
                  <a:lnTo>
                    <a:pt x="7478" y="73"/>
                  </a:lnTo>
                  <a:lnTo>
                    <a:pt x="7149" y="37"/>
                  </a:lnTo>
                  <a:lnTo>
                    <a:pt x="6821" y="9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;p17">
              <a:extLst>
                <a:ext uri="{FF2B5EF4-FFF2-40B4-BE49-F238E27FC236}">
                  <a16:creationId xmlns:a16="http://schemas.microsoft.com/office/drawing/2014/main" id="{FD8CC6AE-BEF6-2A5C-8AB2-8051484BC4C2}"/>
                </a:ext>
              </a:extLst>
            </p:cNvPr>
            <p:cNvSpPr/>
            <p:nvPr/>
          </p:nvSpPr>
          <p:spPr>
            <a:xfrm>
              <a:off x="4423717" y="2437374"/>
              <a:ext cx="134004" cy="438090"/>
            </a:xfrm>
            <a:custGeom>
              <a:avLst/>
              <a:gdLst/>
              <a:ahLst/>
              <a:cxnLst/>
              <a:rect l="l" t="t" r="r" b="b"/>
              <a:pathLst>
                <a:path w="2600" h="8500" extrusionOk="0">
                  <a:moveTo>
                    <a:pt x="2317" y="1"/>
                  </a:moveTo>
                  <a:lnTo>
                    <a:pt x="2098" y="156"/>
                  </a:lnTo>
                  <a:lnTo>
                    <a:pt x="1888" y="311"/>
                  </a:lnTo>
                  <a:lnTo>
                    <a:pt x="1697" y="484"/>
                  </a:lnTo>
                  <a:lnTo>
                    <a:pt x="1505" y="666"/>
                  </a:lnTo>
                  <a:lnTo>
                    <a:pt x="1323" y="858"/>
                  </a:lnTo>
                  <a:lnTo>
                    <a:pt x="1159" y="1059"/>
                  </a:lnTo>
                  <a:lnTo>
                    <a:pt x="995" y="1268"/>
                  </a:lnTo>
                  <a:lnTo>
                    <a:pt x="849" y="1487"/>
                  </a:lnTo>
                  <a:lnTo>
                    <a:pt x="712" y="1715"/>
                  </a:lnTo>
                  <a:lnTo>
                    <a:pt x="584" y="1952"/>
                  </a:lnTo>
                  <a:lnTo>
                    <a:pt x="475" y="2198"/>
                  </a:lnTo>
                  <a:lnTo>
                    <a:pt x="365" y="2445"/>
                  </a:lnTo>
                  <a:lnTo>
                    <a:pt x="274" y="2700"/>
                  </a:lnTo>
                  <a:lnTo>
                    <a:pt x="201" y="2964"/>
                  </a:lnTo>
                  <a:lnTo>
                    <a:pt x="128" y="3229"/>
                  </a:lnTo>
                  <a:lnTo>
                    <a:pt x="74" y="3502"/>
                  </a:lnTo>
                  <a:lnTo>
                    <a:pt x="37" y="3776"/>
                  </a:lnTo>
                  <a:lnTo>
                    <a:pt x="10" y="4049"/>
                  </a:lnTo>
                  <a:lnTo>
                    <a:pt x="1" y="4323"/>
                  </a:lnTo>
                  <a:lnTo>
                    <a:pt x="1" y="4587"/>
                  </a:lnTo>
                  <a:lnTo>
                    <a:pt x="19" y="4861"/>
                  </a:lnTo>
                  <a:lnTo>
                    <a:pt x="46" y="5125"/>
                  </a:lnTo>
                  <a:lnTo>
                    <a:pt x="83" y="5381"/>
                  </a:lnTo>
                  <a:lnTo>
                    <a:pt x="138" y="5645"/>
                  </a:lnTo>
                  <a:lnTo>
                    <a:pt x="210" y="5901"/>
                  </a:lnTo>
                  <a:lnTo>
                    <a:pt x="283" y="6147"/>
                  </a:lnTo>
                  <a:lnTo>
                    <a:pt x="375" y="6393"/>
                  </a:lnTo>
                  <a:lnTo>
                    <a:pt x="484" y="6630"/>
                  </a:lnTo>
                  <a:lnTo>
                    <a:pt x="603" y="6867"/>
                  </a:lnTo>
                  <a:lnTo>
                    <a:pt x="730" y="7086"/>
                  </a:lnTo>
                  <a:lnTo>
                    <a:pt x="867" y="7305"/>
                  </a:lnTo>
                  <a:lnTo>
                    <a:pt x="1022" y="7515"/>
                  </a:lnTo>
                  <a:lnTo>
                    <a:pt x="1131" y="7651"/>
                  </a:lnTo>
                  <a:lnTo>
                    <a:pt x="1250" y="7788"/>
                  </a:lnTo>
                  <a:lnTo>
                    <a:pt x="1369" y="7916"/>
                  </a:lnTo>
                  <a:lnTo>
                    <a:pt x="1487" y="8043"/>
                  </a:lnTo>
                  <a:lnTo>
                    <a:pt x="1615" y="8162"/>
                  </a:lnTo>
                  <a:lnTo>
                    <a:pt x="1752" y="8280"/>
                  </a:lnTo>
                  <a:lnTo>
                    <a:pt x="1888" y="8399"/>
                  </a:lnTo>
                  <a:lnTo>
                    <a:pt x="2025" y="8499"/>
                  </a:lnTo>
                  <a:lnTo>
                    <a:pt x="2344" y="8080"/>
                  </a:lnTo>
                  <a:lnTo>
                    <a:pt x="2089" y="7879"/>
                  </a:lnTo>
                  <a:lnTo>
                    <a:pt x="1861" y="7670"/>
                  </a:lnTo>
                  <a:lnTo>
                    <a:pt x="1642" y="7442"/>
                  </a:lnTo>
                  <a:lnTo>
                    <a:pt x="1533" y="7323"/>
                  </a:lnTo>
                  <a:lnTo>
                    <a:pt x="1441" y="7195"/>
                  </a:lnTo>
                  <a:lnTo>
                    <a:pt x="1305" y="7013"/>
                  </a:lnTo>
                  <a:lnTo>
                    <a:pt x="1177" y="6812"/>
                  </a:lnTo>
                  <a:lnTo>
                    <a:pt x="1058" y="6612"/>
                  </a:lnTo>
                  <a:lnTo>
                    <a:pt x="958" y="6402"/>
                  </a:lnTo>
                  <a:lnTo>
                    <a:pt x="858" y="6192"/>
                  </a:lnTo>
                  <a:lnTo>
                    <a:pt x="776" y="5974"/>
                  </a:lnTo>
                  <a:lnTo>
                    <a:pt x="712" y="5746"/>
                  </a:lnTo>
                  <a:lnTo>
                    <a:pt x="648" y="5518"/>
                  </a:lnTo>
                  <a:lnTo>
                    <a:pt x="603" y="5280"/>
                  </a:lnTo>
                  <a:lnTo>
                    <a:pt x="566" y="5053"/>
                  </a:lnTo>
                  <a:lnTo>
                    <a:pt x="539" y="4806"/>
                  </a:lnTo>
                  <a:lnTo>
                    <a:pt x="530" y="4569"/>
                  </a:lnTo>
                  <a:lnTo>
                    <a:pt x="530" y="4323"/>
                  </a:lnTo>
                  <a:lnTo>
                    <a:pt x="539" y="4086"/>
                  </a:lnTo>
                  <a:lnTo>
                    <a:pt x="557" y="3840"/>
                  </a:lnTo>
                  <a:lnTo>
                    <a:pt x="593" y="3594"/>
                  </a:lnTo>
                  <a:lnTo>
                    <a:pt x="648" y="3347"/>
                  </a:lnTo>
                  <a:lnTo>
                    <a:pt x="703" y="3101"/>
                  </a:lnTo>
                  <a:lnTo>
                    <a:pt x="776" y="2873"/>
                  </a:lnTo>
                  <a:lnTo>
                    <a:pt x="858" y="2636"/>
                  </a:lnTo>
                  <a:lnTo>
                    <a:pt x="949" y="2417"/>
                  </a:lnTo>
                  <a:lnTo>
                    <a:pt x="1049" y="2198"/>
                  </a:lnTo>
                  <a:lnTo>
                    <a:pt x="1168" y="1980"/>
                  </a:lnTo>
                  <a:lnTo>
                    <a:pt x="1286" y="1779"/>
                  </a:lnTo>
                  <a:lnTo>
                    <a:pt x="1423" y="1578"/>
                  </a:lnTo>
                  <a:lnTo>
                    <a:pt x="1560" y="1387"/>
                  </a:lnTo>
                  <a:lnTo>
                    <a:pt x="1715" y="1214"/>
                  </a:lnTo>
                  <a:lnTo>
                    <a:pt x="1879" y="1040"/>
                  </a:lnTo>
                  <a:lnTo>
                    <a:pt x="2043" y="876"/>
                  </a:lnTo>
                  <a:lnTo>
                    <a:pt x="2226" y="721"/>
                  </a:lnTo>
                  <a:lnTo>
                    <a:pt x="2408" y="575"/>
                  </a:lnTo>
                  <a:lnTo>
                    <a:pt x="2600" y="448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;p17">
              <a:extLst>
                <a:ext uri="{FF2B5EF4-FFF2-40B4-BE49-F238E27FC236}">
                  <a16:creationId xmlns:a16="http://schemas.microsoft.com/office/drawing/2014/main" id="{6B532791-D57A-FDD8-B79F-2E997BB94A4D}"/>
                </a:ext>
              </a:extLst>
            </p:cNvPr>
            <p:cNvSpPr/>
            <p:nvPr/>
          </p:nvSpPr>
          <p:spPr>
            <a:xfrm>
              <a:off x="4504585" y="2833104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1"/>
                  </a:moveTo>
                  <a:lnTo>
                    <a:pt x="529" y="10"/>
                  </a:lnTo>
                  <a:lnTo>
                    <a:pt x="465" y="19"/>
                  </a:lnTo>
                  <a:lnTo>
                    <a:pt x="410" y="37"/>
                  </a:lnTo>
                  <a:lnTo>
                    <a:pt x="356" y="55"/>
                  </a:lnTo>
                  <a:lnTo>
                    <a:pt x="301" y="83"/>
                  </a:lnTo>
                  <a:lnTo>
                    <a:pt x="255" y="119"/>
                  </a:lnTo>
                  <a:lnTo>
                    <a:pt x="210" y="156"/>
                  </a:lnTo>
                  <a:lnTo>
                    <a:pt x="164" y="201"/>
                  </a:lnTo>
                  <a:lnTo>
                    <a:pt x="119" y="247"/>
                  </a:lnTo>
                  <a:lnTo>
                    <a:pt x="91" y="302"/>
                  </a:lnTo>
                  <a:lnTo>
                    <a:pt x="55" y="356"/>
                  </a:lnTo>
                  <a:lnTo>
                    <a:pt x="37" y="411"/>
                  </a:lnTo>
                  <a:lnTo>
                    <a:pt x="18" y="466"/>
                  </a:lnTo>
                  <a:lnTo>
                    <a:pt x="9" y="530"/>
                  </a:lnTo>
                  <a:lnTo>
                    <a:pt x="0" y="584"/>
                  </a:lnTo>
                  <a:lnTo>
                    <a:pt x="0" y="648"/>
                  </a:lnTo>
                  <a:lnTo>
                    <a:pt x="9" y="703"/>
                  </a:lnTo>
                  <a:lnTo>
                    <a:pt x="18" y="767"/>
                  </a:lnTo>
                  <a:lnTo>
                    <a:pt x="37" y="821"/>
                  </a:lnTo>
                  <a:lnTo>
                    <a:pt x="55" y="876"/>
                  </a:lnTo>
                  <a:lnTo>
                    <a:pt x="91" y="931"/>
                  </a:lnTo>
                  <a:lnTo>
                    <a:pt x="119" y="976"/>
                  </a:lnTo>
                  <a:lnTo>
                    <a:pt x="155" y="1022"/>
                  </a:lnTo>
                  <a:lnTo>
                    <a:pt x="201" y="1068"/>
                  </a:lnTo>
                  <a:lnTo>
                    <a:pt x="246" y="1113"/>
                  </a:lnTo>
                  <a:lnTo>
                    <a:pt x="301" y="1140"/>
                  </a:lnTo>
                  <a:lnTo>
                    <a:pt x="356" y="1177"/>
                  </a:lnTo>
                  <a:lnTo>
                    <a:pt x="410" y="1195"/>
                  </a:lnTo>
                  <a:lnTo>
                    <a:pt x="474" y="1213"/>
                  </a:lnTo>
                  <a:lnTo>
                    <a:pt x="529" y="1223"/>
                  </a:lnTo>
                  <a:lnTo>
                    <a:pt x="593" y="1232"/>
                  </a:lnTo>
                  <a:lnTo>
                    <a:pt x="648" y="1232"/>
                  </a:lnTo>
                  <a:lnTo>
                    <a:pt x="711" y="1223"/>
                  </a:lnTo>
                  <a:lnTo>
                    <a:pt x="766" y="1213"/>
                  </a:lnTo>
                  <a:lnTo>
                    <a:pt x="821" y="1195"/>
                  </a:lnTo>
                  <a:lnTo>
                    <a:pt x="876" y="1177"/>
                  </a:lnTo>
                  <a:lnTo>
                    <a:pt x="930" y="1150"/>
                  </a:lnTo>
                  <a:lnTo>
                    <a:pt x="976" y="1113"/>
                  </a:lnTo>
                  <a:lnTo>
                    <a:pt x="1031" y="1077"/>
                  </a:lnTo>
                  <a:lnTo>
                    <a:pt x="1067" y="1031"/>
                  </a:lnTo>
                  <a:lnTo>
                    <a:pt x="1113" y="985"/>
                  </a:lnTo>
                  <a:lnTo>
                    <a:pt x="1149" y="931"/>
                  </a:lnTo>
                  <a:lnTo>
                    <a:pt x="1176" y="876"/>
                  </a:lnTo>
                  <a:lnTo>
                    <a:pt x="1195" y="821"/>
                  </a:lnTo>
                  <a:lnTo>
                    <a:pt x="1213" y="758"/>
                  </a:lnTo>
                  <a:lnTo>
                    <a:pt x="1222" y="703"/>
                  </a:lnTo>
                  <a:lnTo>
                    <a:pt x="1231" y="639"/>
                  </a:lnTo>
                  <a:lnTo>
                    <a:pt x="1231" y="584"/>
                  </a:lnTo>
                  <a:lnTo>
                    <a:pt x="1222" y="530"/>
                  </a:lnTo>
                  <a:lnTo>
                    <a:pt x="1213" y="466"/>
                  </a:lnTo>
                  <a:lnTo>
                    <a:pt x="1195" y="411"/>
                  </a:lnTo>
                  <a:lnTo>
                    <a:pt x="1176" y="356"/>
                  </a:lnTo>
                  <a:lnTo>
                    <a:pt x="1149" y="302"/>
                  </a:lnTo>
                  <a:lnTo>
                    <a:pt x="1113" y="256"/>
                  </a:lnTo>
                  <a:lnTo>
                    <a:pt x="1076" y="201"/>
                  </a:lnTo>
                  <a:lnTo>
                    <a:pt x="1031" y="165"/>
                  </a:lnTo>
                  <a:lnTo>
                    <a:pt x="985" y="119"/>
                  </a:lnTo>
                  <a:lnTo>
                    <a:pt x="930" y="83"/>
                  </a:lnTo>
                  <a:lnTo>
                    <a:pt x="876" y="55"/>
                  </a:lnTo>
                  <a:lnTo>
                    <a:pt x="821" y="37"/>
                  </a:lnTo>
                  <a:lnTo>
                    <a:pt x="766" y="19"/>
                  </a:lnTo>
                  <a:lnTo>
                    <a:pt x="702" y="10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1;p17">
              <a:extLst>
                <a:ext uri="{FF2B5EF4-FFF2-40B4-BE49-F238E27FC236}">
                  <a16:creationId xmlns:a16="http://schemas.microsoft.com/office/drawing/2014/main" id="{5AB93F4C-7DFD-612A-A708-B29479201B8E}"/>
                </a:ext>
              </a:extLst>
            </p:cNvPr>
            <p:cNvSpPr/>
            <p:nvPr/>
          </p:nvSpPr>
          <p:spPr>
            <a:xfrm>
              <a:off x="3603138" y="2348106"/>
              <a:ext cx="1937749" cy="1518059"/>
            </a:xfrm>
            <a:custGeom>
              <a:avLst/>
              <a:gdLst/>
              <a:ahLst/>
              <a:cxnLst/>
              <a:rect l="l" t="t" r="r" b="b"/>
              <a:pathLst>
                <a:path w="37597" h="29454" extrusionOk="0">
                  <a:moveTo>
                    <a:pt x="14198" y="520"/>
                  </a:moveTo>
                  <a:lnTo>
                    <a:pt x="14463" y="529"/>
                  </a:lnTo>
                  <a:lnTo>
                    <a:pt x="14727" y="557"/>
                  </a:lnTo>
                  <a:lnTo>
                    <a:pt x="14992" y="593"/>
                  </a:lnTo>
                  <a:lnTo>
                    <a:pt x="15247" y="639"/>
                  </a:lnTo>
                  <a:lnTo>
                    <a:pt x="15502" y="702"/>
                  </a:lnTo>
                  <a:lnTo>
                    <a:pt x="15748" y="785"/>
                  </a:lnTo>
                  <a:lnTo>
                    <a:pt x="15986" y="876"/>
                  </a:lnTo>
                  <a:lnTo>
                    <a:pt x="16223" y="985"/>
                  </a:lnTo>
                  <a:lnTo>
                    <a:pt x="16460" y="1095"/>
                  </a:lnTo>
                  <a:lnTo>
                    <a:pt x="16679" y="1231"/>
                  </a:lnTo>
                  <a:lnTo>
                    <a:pt x="16897" y="1377"/>
                  </a:lnTo>
                  <a:lnTo>
                    <a:pt x="17107" y="1532"/>
                  </a:lnTo>
                  <a:lnTo>
                    <a:pt x="17308" y="1696"/>
                  </a:lnTo>
                  <a:lnTo>
                    <a:pt x="17499" y="1879"/>
                  </a:lnTo>
                  <a:lnTo>
                    <a:pt x="17682" y="2070"/>
                  </a:lnTo>
                  <a:lnTo>
                    <a:pt x="17855" y="2271"/>
                  </a:lnTo>
                  <a:lnTo>
                    <a:pt x="17992" y="2435"/>
                  </a:lnTo>
                  <a:lnTo>
                    <a:pt x="18183" y="2344"/>
                  </a:lnTo>
                  <a:lnTo>
                    <a:pt x="18356" y="2253"/>
                  </a:lnTo>
                  <a:lnTo>
                    <a:pt x="18530" y="2180"/>
                  </a:lnTo>
                  <a:lnTo>
                    <a:pt x="18712" y="2098"/>
                  </a:lnTo>
                  <a:lnTo>
                    <a:pt x="18894" y="2034"/>
                  </a:lnTo>
                  <a:lnTo>
                    <a:pt x="19077" y="1970"/>
                  </a:lnTo>
                  <a:lnTo>
                    <a:pt x="19259" y="1915"/>
                  </a:lnTo>
                  <a:lnTo>
                    <a:pt x="19442" y="1860"/>
                  </a:lnTo>
                  <a:lnTo>
                    <a:pt x="19633" y="1815"/>
                  </a:lnTo>
                  <a:lnTo>
                    <a:pt x="19824" y="1769"/>
                  </a:lnTo>
                  <a:lnTo>
                    <a:pt x="20007" y="1733"/>
                  </a:lnTo>
                  <a:lnTo>
                    <a:pt x="20198" y="1705"/>
                  </a:lnTo>
                  <a:lnTo>
                    <a:pt x="20390" y="1678"/>
                  </a:lnTo>
                  <a:lnTo>
                    <a:pt x="20581" y="1660"/>
                  </a:lnTo>
                  <a:lnTo>
                    <a:pt x="20782" y="1651"/>
                  </a:lnTo>
                  <a:lnTo>
                    <a:pt x="20973" y="1642"/>
                  </a:lnTo>
                  <a:lnTo>
                    <a:pt x="21174" y="1633"/>
                  </a:lnTo>
                  <a:lnTo>
                    <a:pt x="21429" y="1642"/>
                  </a:lnTo>
                  <a:lnTo>
                    <a:pt x="21694" y="1660"/>
                  </a:lnTo>
                  <a:lnTo>
                    <a:pt x="21949" y="1678"/>
                  </a:lnTo>
                  <a:lnTo>
                    <a:pt x="22204" y="1715"/>
                  </a:lnTo>
                  <a:lnTo>
                    <a:pt x="22460" y="1760"/>
                  </a:lnTo>
                  <a:lnTo>
                    <a:pt x="22715" y="1815"/>
                  </a:lnTo>
                  <a:lnTo>
                    <a:pt x="22961" y="1879"/>
                  </a:lnTo>
                  <a:lnTo>
                    <a:pt x="23207" y="1952"/>
                  </a:lnTo>
                  <a:lnTo>
                    <a:pt x="23445" y="2034"/>
                  </a:lnTo>
                  <a:lnTo>
                    <a:pt x="23691" y="2125"/>
                  </a:lnTo>
                  <a:lnTo>
                    <a:pt x="23928" y="2225"/>
                  </a:lnTo>
                  <a:lnTo>
                    <a:pt x="24156" y="2335"/>
                  </a:lnTo>
                  <a:lnTo>
                    <a:pt x="24384" y="2453"/>
                  </a:lnTo>
                  <a:lnTo>
                    <a:pt x="24612" y="2590"/>
                  </a:lnTo>
                  <a:lnTo>
                    <a:pt x="24831" y="2727"/>
                  </a:lnTo>
                  <a:lnTo>
                    <a:pt x="25040" y="2873"/>
                  </a:lnTo>
                  <a:lnTo>
                    <a:pt x="25159" y="2955"/>
                  </a:lnTo>
                  <a:lnTo>
                    <a:pt x="25296" y="2900"/>
                  </a:lnTo>
                  <a:lnTo>
                    <a:pt x="25478" y="2827"/>
                  </a:lnTo>
                  <a:lnTo>
                    <a:pt x="25660" y="2772"/>
                  </a:lnTo>
                  <a:lnTo>
                    <a:pt x="25852" y="2718"/>
                  </a:lnTo>
                  <a:lnTo>
                    <a:pt x="26034" y="2681"/>
                  </a:lnTo>
                  <a:lnTo>
                    <a:pt x="26226" y="2645"/>
                  </a:lnTo>
                  <a:lnTo>
                    <a:pt x="26417" y="2626"/>
                  </a:lnTo>
                  <a:lnTo>
                    <a:pt x="26609" y="2608"/>
                  </a:lnTo>
                  <a:lnTo>
                    <a:pt x="26983" y="2608"/>
                  </a:lnTo>
                  <a:lnTo>
                    <a:pt x="27147" y="2617"/>
                  </a:lnTo>
                  <a:lnTo>
                    <a:pt x="27320" y="2636"/>
                  </a:lnTo>
                  <a:lnTo>
                    <a:pt x="27484" y="2663"/>
                  </a:lnTo>
                  <a:lnTo>
                    <a:pt x="27648" y="2690"/>
                  </a:lnTo>
                  <a:lnTo>
                    <a:pt x="27812" y="2736"/>
                  </a:lnTo>
                  <a:lnTo>
                    <a:pt x="27967" y="2772"/>
                  </a:lnTo>
                  <a:lnTo>
                    <a:pt x="28132" y="2827"/>
                  </a:lnTo>
                  <a:lnTo>
                    <a:pt x="28287" y="2882"/>
                  </a:lnTo>
                  <a:lnTo>
                    <a:pt x="28432" y="2946"/>
                  </a:lnTo>
                  <a:lnTo>
                    <a:pt x="28587" y="3019"/>
                  </a:lnTo>
                  <a:lnTo>
                    <a:pt x="28724" y="3092"/>
                  </a:lnTo>
                  <a:lnTo>
                    <a:pt x="28870" y="3174"/>
                  </a:lnTo>
                  <a:lnTo>
                    <a:pt x="29007" y="3256"/>
                  </a:lnTo>
                  <a:lnTo>
                    <a:pt x="29144" y="3356"/>
                  </a:lnTo>
                  <a:lnTo>
                    <a:pt x="29271" y="3447"/>
                  </a:lnTo>
                  <a:lnTo>
                    <a:pt x="29399" y="3547"/>
                  </a:lnTo>
                  <a:lnTo>
                    <a:pt x="29527" y="3657"/>
                  </a:lnTo>
                  <a:lnTo>
                    <a:pt x="29645" y="3775"/>
                  </a:lnTo>
                  <a:lnTo>
                    <a:pt x="29755" y="3894"/>
                  </a:lnTo>
                  <a:lnTo>
                    <a:pt x="29864" y="4012"/>
                  </a:lnTo>
                  <a:lnTo>
                    <a:pt x="29974" y="4140"/>
                  </a:lnTo>
                  <a:lnTo>
                    <a:pt x="30074" y="4268"/>
                  </a:lnTo>
                  <a:lnTo>
                    <a:pt x="30165" y="4405"/>
                  </a:lnTo>
                  <a:lnTo>
                    <a:pt x="30256" y="4541"/>
                  </a:lnTo>
                  <a:lnTo>
                    <a:pt x="30338" y="4687"/>
                  </a:lnTo>
                  <a:lnTo>
                    <a:pt x="30420" y="4833"/>
                  </a:lnTo>
                  <a:lnTo>
                    <a:pt x="30484" y="4988"/>
                  </a:lnTo>
                  <a:lnTo>
                    <a:pt x="30557" y="5143"/>
                  </a:lnTo>
                  <a:lnTo>
                    <a:pt x="30612" y="5298"/>
                  </a:lnTo>
                  <a:lnTo>
                    <a:pt x="30667" y="5462"/>
                  </a:lnTo>
                  <a:lnTo>
                    <a:pt x="30712" y="5626"/>
                  </a:lnTo>
                  <a:lnTo>
                    <a:pt x="30767" y="5854"/>
                  </a:lnTo>
                  <a:lnTo>
                    <a:pt x="30995" y="5827"/>
                  </a:lnTo>
                  <a:lnTo>
                    <a:pt x="31250" y="5800"/>
                  </a:lnTo>
                  <a:lnTo>
                    <a:pt x="31478" y="5791"/>
                  </a:lnTo>
                  <a:lnTo>
                    <a:pt x="31688" y="5800"/>
                  </a:lnTo>
                  <a:lnTo>
                    <a:pt x="31888" y="5818"/>
                  </a:lnTo>
                  <a:lnTo>
                    <a:pt x="32089" y="5836"/>
                  </a:lnTo>
                  <a:lnTo>
                    <a:pt x="32290" y="5873"/>
                  </a:lnTo>
                  <a:lnTo>
                    <a:pt x="32490" y="5918"/>
                  </a:lnTo>
                  <a:lnTo>
                    <a:pt x="32682" y="5973"/>
                  </a:lnTo>
                  <a:lnTo>
                    <a:pt x="32864" y="6037"/>
                  </a:lnTo>
                  <a:lnTo>
                    <a:pt x="33046" y="6110"/>
                  </a:lnTo>
                  <a:lnTo>
                    <a:pt x="33229" y="6192"/>
                  </a:lnTo>
                  <a:lnTo>
                    <a:pt x="33402" y="6283"/>
                  </a:lnTo>
                  <a:lnTo>
                    <a:pt x="33566" y="6374"/>
                  </a:lnTo>
                  <a:lnTo>
                    <a:pt x="33730" y="6484"/>
                  </a:lnTo>
                  <a:lnTo>
                    <a:pt x="33895" y="6593"/>
                  </a:lnTo>
                  <a:lnTo>
                    <a:pt x="34050" y="6712"/>
                  </a:lnTo>
                  <a:lnTo>
                    <a:pt x="34195" y="6839"/>
                  </a:lnTo>
                  <a:lnTo>
                    <a:pt x="34332" y="6976"/>
                  </a:lnTo>
                  <a:lnTo>
                    <a:pt x="34469" y="7113"/>
                  </a:lnTo>
                  <a:lnTo>
                    <a:pt x="34597" y="7259"/>
                  </a:lnTo>
                  <a:lnTo>
                    <a:pt x="34715" y="7414"/>
                  </a:lnTo>
                  <a:lnTo>
                    <a:pt x="34825" y="7578"/>
                  </a:lnTo>
                  <a:lnTo>
                    <a:pt x="34934" y="7733"/>
                  </a:lnTo>
                  <a:lnTo>
                    <a:pt x="35025" y="7906"/>
                  </a:lnTo>
                  <a:lnTo>
                    <a:pt x="35116" y="8079"/>
                  </a:lnTo>
                  <a:lnTo>
                    <a:pt x="35198" y="8262"/>
                  </a:lnTo>
                  <a:lnTo>
                    <a:pt x="35271" y="8444"/>
                  </a:lnTo>
                  <a:lnTo>
                    <a:pt x="35335" y="8626"/>
                  </a:lnTo>
                  <a:lnTo>
                    <a:pt x="35390" y="8818"/>
                  </a:lnTo>
                  <a:lnTo>
                    <a:pt x="35436" y="9019"/>
                  </a:lnTo>
                  <a:lnTo>
                    <a:pt x="35472" y="9219"/>
                  </a:lnTo>
                  <a:lnTo>
                    <a:pt x="35490" y="9420"/>
                  </a:lnTo>
                  <a:lnTo>
                    <a:pt x="35509" y="9620"/>
                  </a:lnTo>
                  <a:lnTo>
                    <a:pt x="35518" y="9830"/>
                  </a:lnTo>
                  <a:lnTo>
                    <a:pt x="35509" y="10085"/>
                  </a:lnTo>
                  <a:lnTo>
                    <a:pt x="35472" y="10368"/>
                  </a:lnTo>
                  <a:lnTo>
                    <a:pt x="35463" y="10496"/>
                  </a:lnTo>
                  <a:lnTo>
                    <a:pt x="35545" y="10578"/>
                  </a:lnTo>
                  <a:lnTo>
                    <a:pt x="35718" y="10788"/>
                  </a:lnTo>
                  <a:lnTo>
                    <a:pt x="35891" y="11006"/>
                  </a:lnTo>
                  <a:lnTo>
                    <a:pt x="36047" y="11234"/>
                  </a:lnTo>
                  <a:lnTo>
                    <a:pt x="36202" y="11462"/>
                  </a:lnTo>
                  <a:lnTo>
                    <a:pt x="36338" y="11699"/>
                  </a:lnTo>
                  <a:lnTo>
                    <a:pt x="36457" y="11937"/>
                  </a:lnTo>
                  <a:lnTo>
                    <a:pt x="36575" y="12183"/>
                  </a:lnTo>
                  <a:lnTo>
                    <a:pt x="36676" y="12438"/>
                  </a:lnTo>
                  <a:lnTo>
                    <a:pt x="36767" y="12693"/>
                  </a:lnTo>
                  <a:lnTo>
                    <a:pt x="36849" y="12949"/>
                  </a:lnTo>
                  <a:lnTo>
                    <a:pt x="36913" y="13213"/>
                  </a:lnTo>
                  <a:lnTo>
                    <a:pt x="36977" y="13478"/>
                  </a:lnTo>
                  <a:lnTo>
                    <a:pt x="37013" y="13751"/>
                  </a:lnTo>
                  <a:lnTo>
                    <a:pt x="37050" y="14025"/>
                  </a:lnTo>
                  <a:lnTo>
                    <a:pt x="37068" y="14298"/>
                  </a:lnTo>
                  <a:lnTo>
                    <a:pt x="37077" y="14572"/>
                  </a:lnTo>
                  <a:lnTo>
                    <a:pt x="37068" y="14882"/>
                  </a:lnTo>
                  <a:lnTo>
                    <a:pt x="37040" y="15183"/>
                  </a:lnTo>
                  <a:lnTo>
                    <a:pt x="37004" y="15484"/>
                  </a:lnTo>
                  <a:lnTo>
                    <a:pt x="36949" y="15775"/>
                  </a:lnTo>
                  <a:lnTo>
                    <a:pt x="36885" y="16058"/>
                  </a:lnTo>
                  <a:lnTo>
                    <a:pt x="36803" y="16341"/>
                  </a:lnTo>
                  <a:lnTo>
                    <a:pt x="36712" y="16623"/>
                  </a:lnTo>
                  <a:lnTo>
                    <a:pt x="36603" y="16897"/>
                  </a:lnTo>
                  <a:lnTo>
                    <a:pt x="36484" y="17152"/>
                  </a:lnTo>
                  <a:lnTo>
                    <a:pt x="36357" y="17417"/>
                  </a:lnTo>
                  <a:lnTo>
                    <a:pt x="36211" y="17663"/>
                  </a:lnTo>
                  <a:lnTo>
                    <a:pt x="36056" y="17909"/>
                  </a:lnTo>
                  <a:lnTo>
                    <a:pt x="35882" y="18137"/>
                  </a:lnTo>
                  <a:lnTo>
                    <a:pt x="35709" y="18365"/>
                  </a:lnTo>
                  <a:lnTo>
                    <a:pt x="35518" y="18584"/>
                  </a:lnTo>
                  <a:lnTo>
                    <a:pt x="35326" y="18794"/>
                  </a:lnTo>
                  <a:lnTo>
                    <a:pt x="35116" y="18985"/>
                  </a:lnTo>
                  <a:lnTo>
                    <a:pt x="34898" y="19177"/>
                  </a:lnTo>
                  <a:lnTo>
                    <a:pt x="34679" y="19350"/>
                  </a:lnTo>
                  <a:lnTo>
                    <a:pt x="34442" y="19523"/>
                  </a:lnTo>
                  <a:lnTo>
                    <a:pt x="34195" y="19678"/>
                  </a:lnTo>
                  <a:lnTo>
                    <a:pt x="33949" y="19815"/>
                  </a:lnTo>
                  <a:lnTo>
                    <a:pt x="33694" y="19952"/>
                  </a:lnTo>
                  <a:lnTo>
                    <a:pt x="33429" y="20070"/>
                  </a:lnTo>
                  <a:lnTo>
                    <a:pt x="33156" y="20180"/>
                  </a:lnTo>
                  <a:lnTo>
                    <a:pt x="32882" y="20271"/>
                  </a:lnTo>
                  <a:lnTo>
                    <a:pt x="32600" y="20353"/>
                  </a:lnTo>
                  <a:lnTo>
                    <a:pt x="32308" y="20417"/>
                  </a:lnTo>
                  <a:lnTo>
                    <a:pt x="32016" y="20471"/>
                  </a:lnTo>
                  <a:lnTo>
                    <a:pt x="31715" y="20508"/>
                  </a:lnTo>
                  <a:lnTo>
                    <a:pt x="31414" y="20535"/>
                  </a:lnTo>
                  <a:lnTo>
                    <a:pt x="30803" y="20535"/>
                  </a:lnTo>
                  <a:lnTo>
                    <a:pt x="30502" y="20508"/>
                  </a:lnTo>
                  <a:lnTo>
                    <a:pt x="30211" y="20471"/>
                  </a:lnTo>
                  <a:lnTo>
                    <a:pt x="29919" y="20417"/>
                  </a:lnTo>
                  <a:lnTo>
                    <a:pt x="29782" y="20399"/>
                  </a:lnTo>
                  <a:lnTo>
                    <a:pt x="29682" y="20481"/>
                  </a:lnTo>
                  <a:lnTo>
                    <a:pt x="29563" y="20581"/>
                  </a:lnTo>
                  <a:lnTo>
                    <a:pt x="29445" y="20681"/>
                  </a:lnTo>
                  <a:lnTo>
                    <a:pt x="29317" y="20772"/>
                  </a:lnTo>
                  <a:lnTo>
                    <a:pt x="29180" y="20854"/>
                  </a:lnTo>
                  <a:lnTo>
                    <a:pt x="29043" y="20927"/>
                  </a:lnTo>
                  <a:lnTo>
                    <a:pt x="28907" y="21000"/>
                  </a:lnTo>
                  <a:lnTo>
                    <a:pt x="28770" y="21064"/>
                  </a:lnTo>
                  <a:lnTo>
                    <a:pt x="28624" y="21128"/>
                  </a:lnTo>
                  <a:lnTo>
                    <a:pt x="28478" y="21174"/>
                  </a:lnTo>
                  <a:lnTo>
                    <a:pt x="28332" y="21219"/>
                  </a:lnTo>
                  <a:lnTo>
                    <a:pt x="28186" y="21265"/>
                  </a:lnTo>
                  <a:lnTo>
                    <a:pt x="28031" y="21292"/>
                  </a:lnTo>
                  <a:lnTo>
                    <a:pt x="27876" y="21320"/>
                  </a:lnTo>
                  <a:lnTo>
                    <a:pt x="27721" y="21338"/>
                  </a:lnTo>
                  <a:lnTo>
                    <a:pt x="27566" y="21347"/>
                  </a:lnTo>
                  <a:lnTo>
                    <a:pt x="27411" y="21347"/>
                  </a:lnTo>
                  <a:lnTo>
                    <a:pt x="27247" y="21338"/>
                  </a:lnTo>
                  <a:lnTo>
                    <a:pt x="27019" y="21329"/>
                  </a:lnTo>
                  <a:lnTo>
                    <a:pt x="26946" y="21484"/>
                  </a:lnTo>
                  <a:lnTo>
                    <a:pt x="26846" y="21666"/>
                  </a:lnTo>
                  <a:lnTo>
                    <a:pt x="26746" y="21848"/>
                  </a:lnTo>
                  <a:lnTo>
                    <a:pt x="26627" y="22031"/>
                  </a:lnTo>
                  <a:lnTo>
                    <a:pt x="26518" y="22204"/>
                  </a:lnTo>
                  <a:lnTo>
                    <a:pt x="26390" y="22377"/>
                  </a:lnTo>
                  <a:lnTo>
                    <a:pt x="26271" y="22541"/>
                  </a:lnTo>
                  <a:lnTo>
                    <a:pt x="26135" y="22696"/>
                  </a:lnTo>
                  <a:lnTo>
                    <a:pt x="25998" y="22851"/>
                  </a:lnTo>
                  <a:lnTo>
                    <a:pt x="25861" y="22997"/>
                  </a:lnTo>
                  <a:lnTo>
                    <a:pt x="25715" y="23143"/>
                  </a:lnTo>
                  <a:lnTo>
                    <a:pt x="25560" y="23280"/>
                  </a:lnTo>
                  <a:lnTo>
                    <a:pt x="25405" y="23408"/>
                  </a:lnTo>
                  <a:lnTo>
                    <a:pt x="25250" y="23535"/>
                  </a:lnTo>
                  <a:lnTo>
                    <a:pt x="25086" y="23663"/>
                  </a:lnTo>
                  <a:lnTo>
                    <a:pt x="24922" y="23772"/>
                  </a:lnTo>
                  <a:lnTo>
                    <a:pt x="24749" y="23882"/>
                  </a:lnTo>
                  <a:lnTo>
                    <a:pt x="24575" y="23991"/>
                  </a:lnTo>
                  <a:lnTo>
                    <a:pt x="24393" y="24082"/>
                  </a:lnTo>
                  <a:lnTo>
                    <a:pt x="24211" y="24174"/>
                  </a:lnTo>
                  <a:lnTo>
                    <a:pt x="24028" y="24265"/>
                  </a:lnTo>
                  <a:lnTo>
                    <a:pt x="23837" y="24338"/>
                  </a:lnTo>
                  <a:lnTo>
                    <a:pt x="23654" y="24411"/>
                  </a:lnTo>
                  <a:lnTo>
                    <a:pt x="23454" y="24475"/>
                  </a:lnTo>
                  <a:lnTo>
                    <a:pt x="23262" y="24538"/>
                  </a:lnTo>
                  <a:lnTo>
                    <a:pt x="23062" y="24593"/>
                  </a:lnTo>
                  <a:lnTo>
                    <a:pt x="22861" y="24639"/>
                  </a:lnTo>
                  <a:lnTo>
                    <a:pt x="22660" y="24675"/>
                  </a:lnTo>
                  <a:lnTo>
                    <a:pt x="22451" y="24712"/>
                  </a:lnTo>
                  <a:lnTo>
                    <a:pt x="22250" y="24730"/>
                  </a:lnTo>
                  <a:lnTo>
                    <a:pt x="22040" y="24748"/>
                  </a:lnTo>
                  <a:lnTo>
                    <a:pt x="21831" y="24766"/>
                  </a:lnTo>
                  <a:lnTo>
                    <a:pt x="21612" y="24766"/>
                  </a:lnTo>
                  <a:lnTo>
                    <a:pt x="21356" y="24757"/>
                  </a:lnTo>
                  <a:lnTo>
                    <a:pt x="21101" y="24748"/>
                  </a:lnTo>
                  <a:lnTo>
                    <a:pt x="20855" y="24721"/>
                  </a:lnTo>
                  <a:lnTo>
                    <a:pt x="20600" y="24675"/>
                  </a:lnTo>
                  <a:lnTo>
                    <a:pt x="20353" y="24630"/>
                  </a:lnTo>
                  <a:lnTo>
                    <a:pt x="20107" y="24566"/>
                  </a:lnTo>
                  <a:lnTo>
                    <a:pt x="19861" y="24502"/>
                  </a:lnTo>
                  <a:lnTo>
                    <a:pt x="19624" y="24420"/>
                  </a:lnTo>
                  <a:lnTo>
                    <a:pt x="19387" y="24329"/>
                  </a:lnTo>
                  <a:lnTo>
                    <a:pt x="19150" y="24228"/>
                  </a:lnTo>
                  <a:lnTo>
                    <a:pt x="18922" y="24119"/>
                  </a:lnTo>
                  <a:lnTo>
                    <a:pt x="18694" y="24000"/>
                  </a:lnTo>
                  <a:lnTo>
                    <a:pt x="18475" y="23873"/>
                  </a:lnTo>
                  <a:lnTo>
                    <a:pt x="18265" y="23736"/>
                  </a:lnTo>
                  <a:lnTo>
                    <a:pt x="18055" y="23590"/>
                  </a:lnTo>
                  <a:lnTo>
                    <a:pt x="17855" y="23426"/>
                  </a:lnTo>
                  <a:lnTo>
                    <a:pt x="17517" y="23161"/>
                  </a:lnTo>
                  <a:lnTo>
                    <a:pt x="17435" y="23581"/>
                  </a:lnTo>
                  <a:lnTo>
                    <a:pt x="17362" y="23864"/>
                  </a:lnTo>
                  <a:lnTo>
                    <a:pt x="17290" y="24146"/>
                  </a:lnTo>
                  <a:lnTo>
                    <a:pt x="17198" y="24429"/>
                  </a:lnTo>
                  <a:lnTo>
                    <a:pt x="17098" y="24703"/>
                  </a:lnTo>
                  <a:lnTo>
                    <a:pt x="16979" y="24967"/>
                  </a:lnTo>
                  <a:lnTo>
                    <a:pt x="16861" y="25222"/>
                  </a:lnTo>
                  <a:lnTo>
                    <a:pt x="16724" y="25478"/>
                  </a:lnTo>
                  <a:lnTo>
                    <a:pt x="16578" y="25724"/>
                  </a:lnTo>
                  <a:lnTo>
                    <a:pt x="16423" y="25961"/>
                  </a:lnTo>
                  <a:lnTo>
                    <a:pt x="16259" y="26189"/>
                  </a:lnTo>
                  <a:lnTo>
                    <a:pt x="16086" y="26417"/>
                  </a:lnTo>
                  <a:lnTo>
                    <a:pt x="15903" y="26627"/>
                  </a:lnTo>
                  <a:lnTo>
                    <a:pt x="15712" y="26836"/>
                  </a:lnTo>
                  <a:lnTo>
                    <a:pt x="15521" y="27037"/>
                  </a:lnTo>
                  <a:lnTo>
                    <a:pt x="15311" y="27228"/>
                  </a:lnTo>
                  <a:lnTo>
                    <a:pt x="15092" y="27411"/>
                  </a:lnTo>
                  <a:lnTo>
                    <a:pt x="14873" y="27584"/>
                  </a:lnTo>
                  <a:lnTo>
                    <a:pt x="14645" y="27748"/>
                  </a:lnTo>
                  <a:lnTo>
                    <a:pt x="14408" y="27903"/>
                  </a:lnTo>
                  <a:lnTo>
                    <a:pt x="14162" y="28049"/>
                  </a:lnTo>
                  <a:lnTo>
                    <a:pt x="13916" y="28186"/>
                  </a:lnTo>
                  <a:lnTo>
                    <a:pt x="13660" y="28304"/>
                  </a:lnTo>
                  <a:lnTo>
                    <a:pt x="13405" y="28423"/>
                  </a:lnTo>
                  <a:lnTo>
                    <a:pt x="13131" y="28523"/>
                  </a:lnTo>
                  <a:lnTo>
                    <a:pt x="12867" y="28614"/>
                  </a:lnTo>
                  <a:lnTo>
                    <a:pt x="12593" y="28696"/>
                  </a:lnTo>
                  <a:lnTo>
                    <a:pt x="12311" y="28760"/>
                  </a:lnTo>
                  <a:lnTo>
                    <a:pt x="12028" y="28824"/>
                  </a:lnTo>
                  <a:lnTo>
                    <a:pt x="11745" y="28861"/>
                  </a:lnTo>
                  <a:lnTo>
                    <a:pt x="11454" y="28897"/>
                  </a:lnTo>
                  <a:lnTo>
                    <a:pt x="11162" y="28915"/>
                  </a:lnTo>
                  <a:lnTo>
                    <a:pt x="10861" y="28924"/>
                  </a:lnTo>
                  <a:lnTo>
                    <a:pt x="10542" y="28915"/>
                  </a:lnTo>
                  <a:lnTo>
                    <a:pt x="10223" y="28888"/>
                  </a:lnTo>
                  <a:lnTo>
                    <a:pt x="9913" y="28851"/>
                  </a:lnTo>
                  <a:lnTo>
                    <a:pt x="9603" y="28806"/>
                  </a:lnTo>
                  <a:lnTo>
                    <a:pt x="9302" y="28742"/>
                  </a:lnTo>
                  <a:lnTo>
                    <a:pt x="9001" y="28660"/>
                  </a:lnTo>
                  <a:lnTo>
                    <a:pt x="8709" y="28569"/>
                  </a:lnTo>
                  <a:lnTo>
                    <a:pt x="8417" y="28468"/>
                  </a:lnTo>
                  <a:lnTo>
                    <a:pt x="8134" y="28350"/>
                  </a:lnTo>
                  <a:lnTo>
                    <a:pt x="7861" y="28222"/>
                  </a:lnTo>
                  <a:lnTo>
                    <a:pt x="7596" y="28076"/>
                  </a:lnTo>
                  <a:lnTo>
                    <a:pt x="7332" y="27921"/>
                  </a:lnTo>
                  <a:lnTo>
                    <a:pt x="7077" y="27757"/>
                  </a:lnTo>
                  <a:lnTo>
                    <a:pt x="6830" y="27584"/>
                  </a:lnTo>
                  <a:lnTo>
                    <a:pt x="6593" y="27402"/>
                  </a:lnTo>
                  <a:lnTo>
                    <a:pt x="6365" y="27201"/>
                  </a:lnTo>
                  <a:lnTo>
                    <a:pt x="6147" y="27000"/>
                  </a:lnTo>
                  <a:lnTo>
                    <a:pt x="5937" y="26782"/>
                  </a:lnTo>
                  <a:lnTo>
                    <a:pt x="5736" y="26554"/>
                  </a:lnTo>
                  <a:lnTo>
                    <a:pt x="5554" y="26316"/>
                  </a:lnTo>
                  <a:lnTo>
                    <a:pt x="5371" y="26079"/>
                  </a:lnTo>
                  <a:lnTo>
                    <a:pt x="5207" y="25824"/>
                  </a:lnTo>
                  <a:lnTo>
                    <a:pt x="5043" y="25569"/>
                  </a:lnTo>
                  <a:lnTo>
                    <a:pt x="4897" y="25295"/>
                  </a:lnTo>
                  <a:lnTo>
                    <a:pt x="4770" y="25022"/>
                  </a:lnTo>
                  <a:lnTo>
                    <a:pt x="4642" y="24739"/>
                  </a:lnTo>
                  <a:lnTo>
                    <a:pt x="4533" y="24447"/>
                  </a:lnTo>
                  <a:lnTo>
                    <a:pt x="4441" y="24155"/>
                  </a:lnTo>
                  <a:lnTo>
                    <a:pt x="4359" y="23854"/>
                  </a:lnTo>
                  <a:lnTo>
                    <a:pt x="4286" y="23544"/>
                  </a:lnTo>
                  <a:lnTo>
                    <a:pt x="4232" y="23234"/>
                  </a:lnTo>
                  <a:lnTo>
                    <a:pt x="4195" y="22915"/>
                  </a:lnTo>
                  <a:lnTo>
                    <a:pt x="4177" y="22778"/>
                  </a:lnTo>
                  <a:lnTo>
                    <a:pt x="4058" y="22706"/>
                  </a:lnTo>
                  <a:lnTo>
                    <a:pt x="3858" y="22596"/>
                  </a:lnTo>
                  <a:lnTo>
                    <a:pt x="3657" y="22478"/>
                  </a:lnTo>
                  <a:lnTo>
                    <a:pt x="3466" y="22350"/>
                  </a:lnTo>
                  <a:lnTo>
                    <a:pt x="3274" y="22222"/>
                  </a:lnTo>
                  <a:lnTo>
                    <a:pt x="3101" y="22085"/>
                  </a:lnTo>
                  <a:lnTo>
                    <a:pt x="2919" y="21940"/>
                  </a:lnTo>
                  <a:lnTo>
                    <a:pt x="2754" y="21794"/>
                  </a:lnTo>
                  <a:lnTo>
                    <a:pt x="2581" y="21639"/>
                  </a:lnTo>
                  <a:lnTo>
                    <a:pt x="2426" y="21484"/>
                  </a:lnTo>
                  <a:lnTo>
                    <a:pt x="2271" y="21320"/>
                  </a:lnTo>
                  <a:lnTo>
                    <a:pt x="2125" y="21146"/>
                  </a:lnTo>
                  <a:lnTo>
                    <a:pt x="1979" y="20973"/>
                  </a:lnTo>
                  <a:lnTo>
                    <a:pt x="1843" y="20800"/>
                  </a:lnTo>
                  <a:lnTo>
                    <a:pt x="1715" y="20617"/>
                  </a:lnTo>
                  <a:lnTo>
                    <a:pt x="1587" y="20435"/>
                  </a:lnTo>
                  <a:lnTo>
                    <a:pt x="1469" y="20244"/>
                  </a:lnTo>
                  <a:lnTo>
                    <a:pt x="1359" y="20052"/>
                  </a:lnTo>
                  <a:lnTo>
                    <a:pt x="1259" y="19851"/>
                  </a:lnTo>
                  <a:lnTo>
                    <a:pt x="1159" y="19651"/>
                  </a:lnTo>
                  <a:lnTo>
                    <a:pt x="1068" y="19450"/>
                  </a:lnTo>
                  <a:lnTo>
                    <a:pt x="985" y="19240"/>
                  </a:lnTo>
                  <a:lnTo>
                    <a:pt x="903" y="19031"/>
                  </a:lnTo>
                  <a:lnTo>
                    <a:pt x="830" y="18821"/>
                  </a:lnTo>
                  <a:lnTo>
                    <a:pt x="767" y="18602"/>
                  </a:lnTo>
                  <a:lnTo>
                    <a:pt x="712" y="18383"/>
                  </a:lnTo>
                  <a:lnTo>
                    <a:pt x="666" y="18164"/>
                  </a:lnTo>
                  <a:lnTo>
                    <a:pt x="621" y="17946"/>
                  </a:lnTo>
                  <a:lnTo>
                    <a:pt x="584" y="17718"/>
                  </a:lnTo>
                  <a:lnTo>
                    <a:pt x="557" y="17490"/>
                  </a:lnTo>
                  <a:lnTo>
                    <a:pt x="539" y="17262"/>
                  </a:lnTo>
                  <a:lnTo>
                    <a:pt x="530" y="17034"/>
                  </a:lnTo>
                  <a:lnTo>
                    <a:pt x="520" y="16806"/>
                  </a:lnTo>
                  <a:lnTo>
                    <a:pt x="530" y="16523"/>
                  </a:lnTo>
                  <a:lnTo>
                    <a:pt x="548" y="16240"/>
                  </a:lnTo>
                  <a:lnTo>
                    <a:pt x="575" y="15958"/>
                  </a:lnTo>
                  <a:lnTo>
                    <a:pt x="621" y="15675"/>
                  </a:lnTo>
                  <a:lnTo>
                    <a:pt x="666" y="15402"/>
                  </a:lnTo>
                  <a:lnTo>
                    <a:pt x="730" y="15128"/>
                  </a:lnTo>
                  <a:lnTo>
                    <a:pt x="812" y="14854"/>
                  </a:lnTo>
                  <a:lnTo>
                    <a:pt x="894" y="14590"/>
                  </a:lnTo>
                  <a:lnTo>
                    <a:pt x="931" y="14490"/>
                  </a:lnTo>
                  <a:lnTo>
                    <a:pt x="894" y="14399"/>
                  </a:lnTo>
                  <a:lnTo>
                    <a:pt x="803" y="14180"/>
                  </a:lnTo>
                  <a:lnTo>
                    <a:pt x="730" y="13961"/>
                  </a:lnTo>
                  <a:lnTo>
                    <a:pt x="666" y="13733"/>
                  </a:lnTo>
                  <a:lnTo>
                    <a:pt x="621" y="13505"/>
                  </a:lnTo>
                  <a:lnTo>
                    <a:pt x="575" y="13277"/>
                  </a:lnTo>
                  <a:lnTo>
                    <a:pt x="548" y="13040"/>
                  </a:lnTo>
                  <a:lnTo>
                    <a:pt x="530" y="12812"/>
                  </a:lnTo>
                  <a:lnTo>
                    <a:pt x="520" y="12575"/>
                  </a:lnTo>
                  <a:lnTo>
                    <a:pt x="530" y="12383"/>
                  </a:lnTo>
                  <a:lnTo>
                    <a:pt x="539" y="12201"/>
                  </a:lnTo>
                  <a:lnTo>
                    <a:pt x="557" y="12019"/>
                  </a:lnTo>
                  <a:lnTo>
                    <a:pt x="584" y="11836"/>
                  </a:lnTo>
                  <a:lnTo>
                    <a:pt x="612" y="11663"/>
                  </a:lnTo>
                  <a:lnTo>
                    <a:pt x="648" y="11481"/>
                  </a:lnTo>
                  <a:lnTo>
                    <a:pt x="694" y="11307"/>
                  </a:lnTo>
                  <a:lnTo>
                    <a:pt x="748" y="11143"/>
                  </a:lnTo>
                  <a:lnTo>
                    <a:pt x="803" y="10970"/>
                  </a:lnTo>
                  <a:lnTo>
                    <a:pt x="867" y="10806"/>
                  </a:lnTo>
                  <a:lnTo>
                    <a:pt x="940" y="10642"/>
                  </a:lnTo>
                  <a:lnTo>
                    <a:pt x="1022" y="10478"/>
                  </a:lnTo>
                  <a:lnTo>
                    <a:pt x="1104" y="10323"/>
                  </a:lnTo>
                  <a:lnTo>
                    <a:pt x="1186" y="10168"/>
                  </a:lnTo>
                  <a:lnTo>
                    <a:pt x="1286" y="10012"/>
                  </a:lnTo>
                  <a:lnTo>
                    <a:pt x="1387" y="9867"/>
                  </a:lnTo>
                  <a:lnTo>
                    <a:pt x="1487" y="9721"/>
                  </a:lnTo>
                  <a:lnTo>
                    <a:pt x="1596" y="9584"/>
                  </a:lnTo>
                  <a:lnTo>
                    <a:pt x="1715" y="9447"/>
                  </a:lnTo>
                  <a:lnTo>
                    <a:pt x="1833" y="9319"/>
                  </a:lnTo>
                  <a:lnTo>
                    <a:pt x="1961" y="9192"/>
                  </a:lnTo>
                  <a:lnTo>
                    <a:pt x="2089" y="9073"/>
                  </a:lnTo>
                  <a:lnTo>
                    <a:pt x="2226" y="8955"/>
                  </a:lnTo>
                  <a:lnTo>
                    <a:pt x="2371" y="8836"/>
                  </a:lnTo>
                  <a:lnTo>
                    <a:pt x="2517" y="8736"/>
                  </a:lnTo>
                  <a:lnTo>
                    <a:pt x="2663" y="8636"/>
                  </a:lnTo>
                  <a:lnTo>
                    <a:pt x="2818" y="8535"/>
                  </a:lnTo>
                  <a:lnTo>
                    <a:pt x="2973" y="8444"/>
                  </a:lnTo>
                  <a:lnTo>
                    <a:pt x="3137" y="8362"/>
                  </a:lnTo>
                  <a:lnTo>
                    <a:pt x="3302" y="8280"/>
                  </a:lnTo>
                  <a:lnTo>
                    <a:pt x="3475" y="8207"/>
                  </a:lnTo>
                  <a:lnTo>
                    <a:pt x="3639" y="8143"/>
                  </a:lnTo>
                  <a:lnTo>
                    <a:pt x="3748" y="8107"/>
                  </a:lnTo>
                  <a:lnTo>
                    <a:pt x="3794" y="8016"/>
                  </a:lnTo>
                  <a:lnTo>
                    <a:pt x="3894" y="7815"/>
                  </a:lnTo>
                  <a:lnTo>
                    <a:pt x="4004" y="7614"/>
                  </a:lnTo>
                  <a:lnTo>
                    <a:pt x="4113" y="7423"/>
                  </a:lnTo>
                  <a:lnTo>
                    <a:pt x="4241" y="7231"/>
                  </a:lnTo>
                  <a:lnTo>
                    <a:pt x="4359" y="7049"/>
                  </a:lnTo>
                  <a:lnTo>
                    <a:pt x="4496" y="6876"/>
                  </a:lnTo>
                  <a:lnTo>
                    <a:pt x="4633" y="6702"/>
                  </a:lnTo>
                  <a:lnTo>
                    <a:pt x="4779" y="6529"/>
                  </a:lnTo>
                  <a:lnTo>
                    <a:pt x="4925" y="6365"/>
                  </a:lnTo>
                  <a:lnTo>
                    <a:pt x="5080" y="6210"/>
                  </a:lnTo>
                  <a:lnTo>
                    <a:pt x="5235" y="6055"/>
                  </a:lnTo>
                  <a:lnTo>
                    <a:pt x="5399" y="5909"/>
                  </a:lnTo>
                  <a:lnTo>
                    <a:pt x="5563" y="5763"/>
                  </a:lnTo>
                  <a:lnTo>
                    <a:pt x="5736" y="5626"/>
                  </a:lnTo>
                  <a:lnTo>
                    <a:pt x="5919" y="5499"/>
                  </a:lnTo>
                  <a:lnTo>
                    <a:pt x="6092" y="5371"/>
                  </a:lnTo>
                  <a:lnTo>
                    <a:pt x="6283" y="5253"/>
                  </a:lnTo>
                  <a:lnTo>
                    <a:pt x="6466" y="5143"/>
                  </a:lnTo>
                  <a:lnTo>
                    <a:pt x="6657" y="5034"/>
                  </a:lnTo>
                  <a:lnTo>
                    <a:pt x="6858" y="4933"/>
                  </a:lnTo>
                  <a:lnTo>
                    <a:pt x="7049" y="4842"/>
                  </a:lnTo>
                  <a:lnTo>
                    <a:pt x="7250" y="4751"/>
                  </a:lnTo>
                  <a:lnTo>
                    <a:pt x="7460" y="4669"/>
                  </a:lnTo>
                  <a:lnTo>
                    <a:pt x="7669" y="4596"/>
                  </a:lnTo>
                  <a:lnTo>
                    <a:pt x="7879" y="4523"/>
                  </a:lnTo>
                  <a:lnTo>
                    <a:pt x="8089" y="4468"/>
                  </a:lnTo>
                  <a:lnTo>
                    <a:pt x="8308" y="4414"/>
                  </a:lnTo>
                  <a:lnTo>
                    <a:pt x="8527" y="4368"/>
                  </a:lnTo>
                  <a:lnTo>
                    <a:pt x="8745" y="4323"/>
                  </a:lnTo>
                  <a:lnTo>
                    <a:pt x="8964" y="4295"/>
                  </a:lnTo>
                  <a:lnTo>
                    <a:pt x="9183" y="4268"/>
                  </a:lnTo>
                  <a:lnTo>
                    <a:pt x="9411" y="4250"/>
                  </a:lnTo>
                  <a:lnTo>
                    <a:pt x="9603" y="4240"/>
                  </a:lnTo>
                  <a:lnTo>
                    <a:pt x="9648" y="4049"/>
                  </a:lnTo>
                  <a:lnTo>
                    <a:pt x="9703" y="3857"/>
                  </a:lnTo>
                  <a:lnTo>
                    <a:pt x="9767" y="3675"/>
                  </a:lnTo>
                  <a:lnTo>
                    <a:pt x="9830" y="3484"/>
                  </a:lnTo>
                  <a:lnTo>
                    <a:pt x="9913" y="3301"/>
                  </a:lnTo>
                  <a:lnTo>
                    <a:pt x="9995" y="3128"/>
                  </a:lnTo>
                  <a:lnTo>
                    <a:pt x="10086" y="2955"/>
                  </a:lnTo>
                  <a:lnTo>
                    <a:pt x="10186" y="2791"/>
                  </a:lnTo>
                  <a:lnTo>
                    <a:pt x="10286" y="2626"/>
                  </a:lnTo>
                  <a:lnTo>
                    <a:pt x="10396" y="2471"/>
                  </a:lnTo>
                  <a:lnTo>
                    <a:pt x="10514" y="2316"/>
                  </a:lnTo>
                  <a:lnTo>
                    <a:pt x="10633" y="2161"/>
                  </a:lnTo>
                  <a:lnTo>
                    <a:pt x="10761" y="2025"/>
                  </a:lnTo>
                  <a:lnTo>
                    <a:pt x="10897" y="1888"/>
                  </a:lnTo>
                  <a:lnTo>
                    <a:pt x="11034" y="1751"/>
                  </a:lnTo>
                  <a:lnTo>
                    <a:pt x="11171" y="1633"/>
                  </a:lnTo>
                  <a:lnTo>
                    <a:pt x="11326" y="1505"/>
                  </a:lnTo>
                  <a:lnTo>
                    <a:pt x="11472" y="1395"/>
                  </a:lnTo>
                  <a:lnTo>
                    <a:pt x="11636" y="1286"/>
                  </a:lnTo>
                  <a:lnTo>
                    <a:pt x="11791" y="1186"/>
                  </a:lnTo>
                  <a:lnTo>
                    <a:pt x="11964" y="1095"/>
                  </a:lnTo>
                  <a:lnTo>
                    <a:pt x="12128" y="1003"/>
                  </a:lnTo>
                  <a:lnTo>
                    <a:pt x="12302" y="921"/>
                  </a:lnTo>
                  <a:lnTo>
                    <a:pt x="12484" y="848"/>
                  </a:lnTo>
                  <a:lnTo>
                    <a:pt x="12657" y="785"/>
                  </a:lnTo>
                  <a:lnTo>
                    <a:pt x="12840" y="721"/>
                  </a:lnTo>
                  <a:lnTo>
                    <a:pt x="13031" y="675"/>
                  </a:lnTo>
                  <a:lnTo>
                    <a:pt x="13223" y="629"/>
                  </a:lnTo>
                  <a:lnTo>
                    <a:pt x="13414" y="593"/>
                  </a:lnTo>
                  <a:lnTo>
                    <a:pt x="13606" y="557"/>
                  </a:lnTo>
                  <a:lnTo>
                    <a:pt x="13797" y="538"/>
                  </a:lnTo>
                  <a:lnTo>
                    <a:pt x="13998" y="529"/>
                  </a:lnTo>
                  <a:lnTo>
                    <a:pt x="14198" y="520"/>
                  </a:lnTo>
                  <a:close/>
                  <a:moveTo>
                    <a:pt x="13979" y="0"/>
                  </a:moveTo>
                  <a:lnTo>
                    <a:pt x="13770" y="19"/>
                  </a:lnTo>
                  <a:lnTo>
                    <a:pt x="13560" y="37"/>
                  </a:lnTo>
                  <a:lnTo>
                    <a:pt x="13350" y="73"/>
                  </a:lnTo>
                  <a:lnTo>
                    <a:pt x="13141" y="110"/>
                  </a:lnTo>
                  <a:lnTo>
                    <a:pt x="12931" y="155"/>
                  </a:lnTo>
                  <a:lnTo>
                    <a:pt x="12730" y="210"/>
                  </a:lnTo>
                  <a:lnTo>
                    <a:pt x="12530" y="274"/>
                  </a:lnTo>
                  <a:lnTo>
                    <a:pt x="12338" y="347"/>
                  </a:lnTo>
                  <a:lnTo>
                    <a:pt x="12147" y="420"/>
                  </a:lnTo>
                  <a:lnTo>
                    <a:pt x="11955" y="511"/>
                  </a:lnTo>
                  <a:lnTo>
                    <a:pt x="11773" y="602"/>
                  </a:lnTo>
                  <a:lnTo>
                    <a:pt x="11590" y="702"/>
                  </a:lnTo>
                  <a:lnTo>
                    <a:pt x="11408" y="803"/>
                  </a:lnTo>
                  <a:lnTo>
                    <a:pt x="11244" y="921"/>
                  </a:lnTo>
                  <a:lnTo>
                    <a:pt x="11071" y="1040"/>
                  </a:lnTo>
                  <a:lnTo>
                    <a:pt x="10906" y="1167"/>
                  </a:lnTo>
                  <a:lnTo>
                    <a:pt x="10751" y="1295"/>
                  </a:lnTo>
                  <a:lnTo>
                    <a:pt x="10596" y="1441"/>
                  </a:lnTo>
                  <a:lnTo>
                    <a:pt x="10451" y="1587"/>
                  </a:lnTo>
                  <a:lnTo>
                    <a:pt x="10314" y="1733"/>
                  </a:lnTo>
                  <a:lnTo>
                    <a:pt x="10177" y="1888"/>
                  </a:lnTo>
                  <a:lnTo>
                    <a:pt x="10049" y="2052"/>
                  </a:lnTo>
                  <a:lnTo>
                    <a:pt x="9922" y="2225"/>
                  </a:lnTo>
                  <a:lnTo>
                    <a:pt x="9812" y="2398"/>
                  </a:lnTo>
                  <a:lnTo>
                    <a:pt x="9703" y="2572"/>
                  </a:lnTo>
                  <a:lnTo>
                    <a:pt x="9593" y="2754"/>
                  </a:lnTo>
                  <a:lnTo>
                    <a:pt x="9502" y="2946"/>
                  </a:lnTo>
                  <a:lnTo>
                    <a:pt x="9411" y="3137"/>
                  </a:lnTo>
                  <a:lnTo>
                    <a:pt x="9329" y="3329"/>
                  </a:lnTo>
                  <a:lnTo>
                    <a:pt x="9256" y="3529"/>
                  </a:lnTo>
                  <a:lnTo>
                    <a:pt x="9192" y="3739"/>
                  </a:lnTo>
                  <a:lnTo>
                    <a:pt x="8964" y="3766"/>
                  </a:lnTo>
                  <a:lnTo>
                    <a:pt x="8727" y="3794"/>
                  </a:lnTo>
                  <a:lnTo>
                    <a:pt x="8499" y="3830"/>
                  </a:lnTo>
                  <a:lnTo>
                    <a:pt x="8271" y="3876"/>
                  </a:lnTo>
                  <a:lnTo>
                    <a:pt x="8052" y="3930"/>
                  </a:lnTo>
                  <a:lnTo>
                    <a:pt x="7824" y="3994"/>
                  </a:lnTo>
                  <a:lnTo>
                    <a:pt x="7606" y="4058"/>
                  </a:lnTo>
                  <a:lnTo>
                    <a:pt x="7396" y="4131"/>
                  </a:lnTo>
                  <a:lnTo>
                    <a:pt x="7177" y="4213"/>
                  </a:lnTo>
                  <a:lnTo>
                    <a:pt x="6967" y="4304"/>
                  </a:lnTo>
                  <a:lnTo>
                    <a:pt x="6758" y="4395"/>
                  </a:lnTo>
                  <a:lnTo>
                    <a:pt x="6557" y="4496"/>
                  </a:lnTo>
                  <a:lnTo>
                    <a:pt x="6356" y="4596"/>
                  </a:lnTo>
                  <a:lnTo>
                    <a:pt x="6156" y="4715"/>
                  </a:lnTo>
                  <a:lnTo>
                    <a:pt x="5964" y="4833"/>
                  </a:lnTo>
                  <a:lnTo>
                    <a:pt x="5773" y="4952"/>
                  </a:lnTo>
                  <a:lnTo>
                    <a:pt x="5581" y="5088"/>
                  </a:lnTo>
                  <a:lnTo>
                    <a:pt x="5399" y="5225"/>
                  </a:lnTo>
                  <a:lnTo>
                    <a:pt x="5226" y="5362"/>
                  </a:lnTo>
                  <a:lnTo>
                    <a:pt x="5052" y="5508"/>
                  </a:lnTo>
                  <a:lnTo>
                    <a:pt x="4879" y="5663"/>
                  </a:lnTo>
                  <a:lnTo>
                    <a:pt x="4715" y="5827"/>
                  </a:lnTo>
                  <a:lnTo>
                    <a:pt x="4560" y="5991"/>
                  </a:lnTo>
                  <a:lnTo>
                    <a:pt x="4405" y="6155"/>
                  </a:lnTo>
                  <a:lnTo>
                    <a:pt x="4250" y="6329"/>
                  </a:lnTo>
                  <a:lnTo>
                    <a:pt x="4113" y="6511"/>
                  </a:lnTo>
                  <a:lnTo>
                    <a:pt x="3967" y="6693"/>
                  </a:lnTo>
                  <a:lnTo>
                    <a:pt x="3840" y="6885"/>
                  </a:lnTo>
                  <a:lnTo>
                    <a:pt x="3712" y="7076"/>
                  </a:lnTo>
                  <a:lnTo>
                    <a:pt x="3593" y="7277"/>
                  </a:lnTo>
                  <a:lnTo>
                    <a:pt x="3475" y="7478"/>
                  </a:lnTo>
                  <a:lnTo>
                    <a:pt x="3365" y="7687"/>
                  </a:lnTo>
                  <a:lnTo>
                    <a:pt x="3183" y="7760"/>
                  </a:lnTo>
                  <a:lnTo>
                    <a:pt x="2992" y="7842"/>
                  </a:lnTo>
                  <a:lnTo>
                    <a:pt x="2818" y="7933"/>
                  </a:lnTo>
                  <a:lnTo>
                    <a:pt x="2645" y="8034"/>
                  </a:lnTo>
                  <a:lnTo>
                    <a:pt x="2472" y="8134"/>
                  </a:lnTo>
                  <a:lnTo>
                    <a:pt x="2308" y="8243"/>
                  </a:lnTo>
                  <a:lnTo>
                    <a:pt x="2144" y="8353"/>
                  </a:lnTo>
                  <a:lnTo>
                    <a:pt x="1988" y="8471"/>
                  </a:lnTo>
                  <a:lnTo>
                    <a:pt x="1833" y="8599"/>
                  </a:lnTo>
                  <a:lnTo>
                    <a:pt x="1688" y="8727"/>
                  </a:lnTo>
                  <a:lnTo>
                    <a:pt x="1551" y="8864"/>
                  </a:lnTo>
                  <a:lnTo>
                    <a:pt x="1414" y="9000"/>
                  </a:lnTo>
                  <a:lnTo>
                    <a:pt x="1286" y="9146"/>
                  </a:lnTo>
                  <a:lnTo>
                    <a:pt x="1159" y="9292"/>
                  </a:lnTo>
                  <a:lnTo>
                    <a:pt x="1040" y="9447"/>
                  </a:lnTo>
                  <a:lnTo>
                    <a:pt x="922" y="9611"/>
                  </a:lnTo>
                  <a:lnTo>
                    <a:pt x="821" y="9766"/>
                  </a:lnTo>
                  <a:lnTo>
                    <a:pt x="712" y="9940"/>
                  </a:lnTo>
                  <a:lnTo>
                    <a:pt x="621" y="10104"/>
                  </a:lnTo>
                  <a:lnTo>
                    <a:pt x="530" y="10277"/>
                  </a:lnTo>
                  <a:lnTo>
                    <a:pt x="447" y="10459"/>
                  </a:lnTo>
                  <a:lnTo>
                    <a:pt x="374" y="10633"/>
                  </a:lnTo>
                  <a:lnTo>
                    <a:pt x="302" y="10815"/>
                  </a:lnTo>
                  <a:lnTo>
                    <a:pt x="238" y="11006"/>
                  </a:lnTo>
                  <a:lnTo>
                    <a:pt x="183" y="11189"/>
                  </a:lnTo>
                  <a:lnTo>
                    <a:pt x="137" y="11380"/>
                  </a:lnTo>
                  <a:lnTo>
                    <a:pt x="92" y="11572"/>
                  </a:lnTo>
                  <a:lnTo>
                    <a:pt x="55" y="11772"/>
                  </a:lnTo>
                  <a:lnTo>
                    <a:pt x="37" y="11973"/>
                  </a:lnTo>
                  <a:lnTo>
                    <a:pt x="10" y="12164"/>
                  </a:lnTo>
                  <a:lnTo>
                    <a:pt x="1" y="12365"/>
                  </a:lnTo>
                  <a:lnTo>
                    <a:pt x="1" y="12575"/>
                  </a:lnTo>
                  <a:lnTo>
                    <a:pt x="1" y="12821"/>
                  </a:lnTo>
                  <a:lnTo>
                    <a:pt x="19" y="13067"/>
                  </a:lnTo>
                  <a:lnTo>
                    <a:pt x="46" y="13313"/>
                  </a:lnTo>
                  <a:lnTo>
                    <a:pt x="92" y="13560"/>
                  </a:lnTo>
                  <a:lnTo>
                    <a:pt x="147" y="13806"/>
                  </a:lnTo>
                  <a:lnTo>
                    <a:pt x="210" y="14043"/>
                  </a:lnTo>
                  <a:lnTo>
                    <a:pt x="283" y="14280"/>
                  </a:lnTo>
                  <a:lnTo>
                    <a:pt x="365" y="14508"/>
                  </a:lnTo>
                  <a:lnTo>
                    <a:pt x="283" y="14791"/>
                  </a:lnTo>
                  <a:lnTo>
                    <a:pt x="210" y="15073"/>
                  </a:lnTo>
                  <a:lnTo>
                    <a:pt x="147" y="15356"/>
                  </a:lnTo>
                  <a:lnTo>
                    <a:pt x="92" y="15639"/>
                  </a:lnTo>
                  <a:lnTo>
                    <a:pt x="46" y="15930"/>
                  </a:lnTo>
                  <a:lnTo>
                    <a:pt x="19" y="16222"/>
                  </a:lnTo>
                  <a:lnTo>
                    <a:pt x="1" y="16514"/>
                  </a:lnTo>
                  <a:lnTo>
                    <a:pt x="1" y="16806"/>
                  </a:lnTo>
                  <a:lnTo>
                    <a:pt x="1" y="17043"/>
                  </a:lnTo>
                  <a:lnTo>
                    <a:pt x="10" y="17289"/>
                  </a:lnTo>
                  <a:lnTo>
                    <a:pt x="37" y="17535"/>
                  </a:lnTo>
                  <a:lnTo>
                    <a:pt x="64" y="17772"/>
                  </a:lnTo>
                  <a:lnTo>
                    <a:pt x="101" y="18009"/>
                  </a:lnTo>
                  <a:lnTo>
                    <a:pt x="147" y="18247"/>
                  </a:lnTo>
                  <a:lnTo>
                    <a:pt x="192" y="18484"/>
                  </a:lnTo>
                  <a:lnTo>
                    <a:pt x="256" y="18712"/>
                  </a:lnTo>
                  <a:lnTo>
                    <a:pt x="320" y="18940"/>
                  </a:lnTo>
                  <a:lnTo>
                    <a:pt x="393" y="19168"/>
                  </a:lnTo>
                  <a:lnTo>
                    <a:pt x="475" y="19386"/>
                  </a:lnTo>
                  <a:lnTo>
                    <a:pt x="566" y="19605"/>
                  </a:lnTo>
                  <a:lnTo>
                    <a:pt x="657" y="19824"/>
                  </a:lnTo>
                  <a:lnTo>
                    <a:pt x="757" y="20043"/>
                  </a:lnTo>
                  <a:lnTo>
                    <a:pt x="867" y="20253"/>
                  </a:lnTo>
                  <a:lnTo>
                    <a:pt x="985" y="20453"/>
                  </a:lnTo>
                  <a:lnTo>
                    <a:pt x="1113" y="20654"/>
                  </a:lnTo>
                  <a:lnTo>
                    <a:pt x="1241" y="20854"/>
                  </a:lnTo>
                  <a:lnTo>
                    <a:pt x="1378" y="21046"/>
                  </a:lnTo>
                  <a:lnTo>
                    <a:pt x="1514" y="21237"/>
                  </a:lnTo>
                  <a:lnTo>
                    <a:pt x="1669" y="21420"/>
                  </a:lnTo>
                  <a:lnTo>
                    <a:pt x="1824" y="21602"/>
                  </a:lnTo>
                  <a:lnTo>
                    <a:pt x="1979" y="21775"/>
                  </a:lnTo>
                  <a:lnTo>
                    <a:pt x="2153" y="21949"/>
                  </a:lnTo>
                  <a:lnTo>
                    <a:pt x="2317" y="22113"/>
                  </a:lnTo>
                  <a:lnTo>
                    <a:pt x="2499" y="22277"/>
                  </a:lnTo>
                  <a:lnTo>
                    <a:pt x="2681" y="22423"/>
                  </a:lnTo>
                  <a:lnTo>
                    <a:pt x="2873" y="22578"/>
                  </a:lnTo>
                  <a:lnTo>
                    <a:pt x="3064" y="22715"/>
                  </a:lnTo>
                  <a:lnTo>
                    <a:pt x="3265" y="22851"/>
                  </a:lnTo>
                  <a:lnTo>
                    <a:pt x="3475" y="22979"/>
                  </a:lnTo>
                  <a:lnTo>
                    <a:pt x="3685" y="23107"/>
                  </a:lnTo>
                  <a:lnTo>
                    <a:pt x="3730" y="23426"/>
                  </a:lnTo>
                  <a:lnTo>
                    <a:pt x="3794" y="23745"/>
                  </a:lnTo>
                  <a:lnTo>
                    <a:pt x="3867" y="24055"/>
                  </a:lnTo>
                  <a:lnTo>
                    <a:pt x="3958" y="24365"/>
                  </a:lnTo>
                  <a:lnTo>
                    <a:pt x="4058" y="24666"/>
                  </a:lnTo>
                  <a:lnTo>
                    <a:pt x="4177" y="24967"/>
                  </a:lnTo>
                  <a:lnTo>
                    <a:pt x="4305" y="25259"/>
                  </a:lnTo>
                  <a:lnTo>
                    <a:pt x="4441" y="25541"/>
                  </a:lnTo>
                  <a:lnTo>
                    <a:pt x="4596" y="25824"/>
                  </a:lnTo>
                  <a:lnTo>
                    <a:pt x="4761" y="26098"/>
                  </a:lnTo>
                  <a:lnTo>
                    <a:pt x="4943" y="26362"/>
                  </a:lnTo>
                  <a:lnTo>
                    <a:pt x="5134" y="26627"/>
                  </a:lnTo>
                  <a:lnTo>
                    <a:pt x="5335" y="26873"/>
                  </a:lnTo>
                  <a:lnTo>
                    <a:pt x="5545" y="27119"/>
                  </a:lnTo>
                  <a:lnTo>
                    <a:pt x="5773" y="27347"/>
                  </a:lnTo>
                  <a:lnTo>
                    <a:pt x="6010" y="27575"/>
                  </a:lnTo>
                  <a:lnTo>
                    <a:pt x="6265" y="27794"/>
                  </a:lnTo>
                  <a:lnTo>
                    <a:pt x="6520" y="28003"/>
                  </a:lnTo>
                  <a:lnTo>
                    <a:pt x="6794" y="28195"/>
                  </a:lnTo>
                  <a:lnTo>
                    <a:pt x="7077" y="28377"/>
                  </a:lnTo>
                  <a:lnTo>
                    <a:pt x="7359" y="28541"/>
                  </a:lnTo>
                  <a:lnTo>
                    <a:pt x="7651" y="28696"/>
                  </a:lnTo>
                  <a:lnTo>
                    <a:pt x="7952" y="28842"/>
                  </a:lnTo>
                  <a:lnTo>
                    <a:pt x="8262" y="28961"/>
                  </a:lnTo>
                  <a:lnTo>
                    <a:pt x="8572" y="29079"/>
                  </a:lnTo>
                  <a:lnTo>
                    <a:pt x="8891" y="29171"/>
                  </a:lnTo>
                  <a:lnTo>
                    <a:pt x="9210" y="29253"/>
                  </a:lnTo>
                  <a:lnTo>
                    <a:pt x="9530" y="29326"/>
                  </a:lnTo>
                  <a:lnTo>
                    <a:pt x="9858" y="29380"/>
                  </a:lnTo>
                  <a:lnTo>
                    <a:pt x="10195" y="29417"/>
                  </a:lnTo>
                  <a:lnTo>
                    <a:pt x="10524" y="29444"/>
                  </a:lnTo>
                  <a:lnTo>
                    <a:pt x="10861" y="29453"/>
                  </a:lnTo>
                  <a:lnTo>
                    <a:pt x="11171" y="29444"/>
                  </a:lnTo>
                  <a:lnTo>
                    <a:pt x="11472" y="29426"/>
                  </a:lnTo>
                  <a:lnTo>
                    <a:pt x="11773" y="29389"/>
                  </a:lnTo>
                  <a:lnTo>
                    <a:pt x="12074" y="29344"/>
                  </a:lnTo>
                  <a:lnTo>
                    <a:pt x="12365" y="29289"/>
                  </a:lnTo>
                  <a:lnTo>
                    <a:pt x="12657" y="29225"/>
                  </a:lnTo>
                  <a:lnTo>
                    <a:pt x="12940" y="29143"/>
                  </a:lnTo>
                  <a:lnTo>
                    <a:pt x="13223" y="29052"/>
                  </a:lnTo>
                  <a:lnTo>
                    <a:pt x="13496" y="28952"/>
                  </a:lnTo>
                  <a:lnTo>
                    <a:pt x="13770" y="28833"/>
                  </a:lnTo>
                  <a:lnTo>
                    <a:pt x="14034" y="28715"/>
                  </a:lnTo>
                  <a:lnTo>
                    <a:pt x="14289" y="28578"/>
                  </a:lnTo>
                  <a:lnTo>
                    <a:pt x="14545" y="28432"/>
                  </a:lnTo>
                  <a:lnTo>
                    <a:pt x="14800" y="28277"/>
                  </a:lnTo>
                  <a:lnTo>
                    <a:pt x="15037" y="28113"/>
                  </a:lnTo>
                  <a:lnTo>
                    <a:pt x="15274" y="27940"/>
                  </a:lnTo>
                  <a:lnTo>
                    <a:pt x="15502" y="27757"/>
                  </a:lnTo>
                  <a:lnTo>
                    <a:pt x="15721" y="27566"/>
                  </a:lnTo>
                  <a:lnTo>
                    <a:pt x="15931" y="27365"/>
                  </a:lnTo>
                  <a:lnTo>
                    <a:pt x="16141" y="27155"/>
                  </a:lnTo>
                  <a:lnTo>
                    <a:pt x="16332" y="26946"/>
                  </a:lnTo>
                  <a:lnTo>
                    <a:pt x="16524" y="26718"/>
                  </a:lnTo>
                  <a:lnTo>
                    <a:pt x="16697" y="26481"/>
                  </a:lnTo>
                  <a:lnTo>
                    <a:pt x="16870" y="26244"/>
                  </a:lnTo>
                  <a:lnTo>
                    <a:pt x="17025" y="25997"/>
                  </a:lnTo>
                  <a:lnTo>
                    <a:pt x="17180" y="25742"/>
                  </a:lnTo>
                  <a:lnTo>
                    <a:pt x="17317" y="25487"/>
                  </a:lnTo>
                  <a:lnTo>
                    <a:pt x="17445" y="25213"/>
                  </a:lnTo>
                  <a:lnTo>
                    <a:pt x="17563" y="24940"/>
                  </a:lnTo>
                  <a:lnTo>
                    <a:pt x="17673" y="24666"/>
                  </a:lnTo>
                  <a:lnTo>
                    <a:pt x="17764" y="24374"/>
                  </a:lnTo>
                  <a:lnTo>
                    <a:pt x="17855" y="24082"/>
                  </a:lnTo>
                  <a:lnTo>
                    <a:pt x="18065" y="24228"/>
                  </a:lnTo>
                  <a:lnTo>
                    <a:pt x="18274" y="24365"/>
                  </a:lnTo>
                  <a:lnTo>
                    <a:pt x="18493" y="24484"/>
                  </a:lnTo>
                  <a:lnTo>
                    <a:pt x="18712" y="24602"/>
                  </a:lnTo>
                  <a:lnTo>
                    <a:pt x="18940" y="24712"/>
                  </a:lnTo>
                  <a:lnTo>
                    <a:pt x="19168" y="24812"/>
                  </a:lnTo>
                  <a:lnTo>
                    <a:pt x="19405" y="24903"/>
                  </a:lnTo>
                  <a:lnTo>
                    <a:pt x="19642" y="24985"/>
                  </a:lnTo>
                  <a:lnTo>
                    <a:pt x="19879" y="25058"/>
                  </a:lnTo>
                  <a:lnTo>
                    <a:pt x="20125" y="25113"/>
                  </a:lnTo>
                  <a:lnTo>
                    <a:pt x="20362" y="25168"/>
                  </a:lnTo>
                  <a:lnTo>
                    <a:pt x="20618" y="25213"/>
                  </a:lnTo>
                  <a:lnTo>
                    <a:pt x="20864" y="25250"/>
                  </a:lnTo>
                  <a:lnTo>
                    <a:pt x="21110" y="25268"/>
                  </a:lnTo>
                  <a:lnTo>
                    <a:pt x="21366" y="25286"/>
                  </a:lnTo>
                  <a:lnTo>
                    <a:pt x="21612" y="25295"/>
                  </a:lnTo>
                  <a:lnTo>
                    <a:pt x="21840" y="25286"/>
                  </a:lnTo>
                  <a:lnTo>
                    <a:pt x="22068" y="25277"/>
                  </a:lnTo>
                  <a:lnTo>
                    <a:pt x="22287" y="25259"/>
                  </a:lnTo>
                  <a:lnTo>
                    <a:pt x="22505" y="25231"/>
                  </a:lnTo>
                  <a:lnTo>
                    <a:pt x="22724" y="25195"/>
                  </a:lnTo>
                  <a:lnTo>
                    <a:pt x="22943" y="25158"/>
                  </a:lnTo>
                  <a:lnTo>
                    <a:pt x="23153" y="25113"/>
                  </a:lnTo>
                  <a:lnTo>
                    <a:pt x="23363" y="25058"/>
                  </a:lnTo>
                  <a:lnTo>
                    <a:pt x="23572" y="24994"/>
                  </a:lnTo>
                  <a:lnTo>
                    <a:pt x="23782" y="24921"/>
                  </a:lnTo>
                  <a:lnTo>
                    <a:pt x="23983" y="24848"/>
                  </a:lnTo>
                  <a:lnTo>
                    <a:pt x="24183" y="24766"/>
                  </a:lnTo>
                  <a:lnTo>
                    <a:pt x="24384" y="24675"/>
                  </a:lnTo>
                  <a:lnTo>
                    <a:pt x="24575" y="24584"/>
                  </a:lnTo>
                  <a:lnTo>
                    <a:pt x="24767" y="24484"/>
                  </a:lnTo>
                  <a:lnTo>
                    <a:pt x="24949" y="24374"/>
                  </a:lnTo>
                  <a:lnTo>
                    <a:pt x="25132" y="24265"/>
                  </a:lnTo>
                  <a:lnTo>
                    <a:pt x="25314" y="24137"/>
                  </a:lnTo>
                  <a:lnTo>
                    <a:pt x="25487" y="24019"/>
                  </a:lnTo>
                  <a:lnTo>
                    <a:pt x="25660" y="23882"/>
                  </a:lnTo>
                  <a:lnTo>
                    <a:pt x="25825" y="23745"/>
                  </a:lnTo>
                  <a:lnTo>
                    <a:pt x="25989" y="23599"/>
                  </a:lnTo>
                  <a:lnTo>
                    <a:pt x="26144" y="23453"/>
                  </a:lnTo>
                  <a:lnTo>
                    <a:pt x="26299" y="23298"/>
                  </a:lnTo>
                  <a:lnTo>
                    <a:pt x="26445" y="23143"/>
                  </a:lnTo>
                  <a:lnTo>
                    <a:pt x="26591" y="22970"/>
                  </a:lnTo>
                  <a:lnTo>
                    <a:pt x="26727" y="22806"/>
                  </a:lnTo>
                  <a:lnTo>
                    <a:pt x="26864" y="22623"/>
                  </a:lnTo>
                  <a:lnTo>
                    <a:pt x="26983" y="22450"/>
                  </a:lnTo>
                  <a:lnTo>
                    <a:pt x="27110" y="22259"/>
                  </a:lnTo>
                  <a:lnTo>
                    <a:pt x="27220" y="22067"/>
                  </a:lnTo>
                  <a:lnTo>
                    <a:pt x="27329" y="21876"/>
                  </a:lnTo>
                  <a:lnTo>
                    <a:pt x="27411" y="21876"/>
                  </a:lnTo>
                  <a:lnTo>
                    <a:pt x="27584" y="21867"/>
                  </a:lnTo>
                  <a:lnTo>
                    <a:pt x="27758" y="21858"/>
                  </a:lnTo>
                  <a:lnTo>
                    <a:pt x="27922" y="21839"/>
                  </a:lnTo>
                  <a:lnTo>
                    <a:pt x="28095" y="21812"/>
                  </a:lnTo>
                  <a:lnTo>
                    <a:pt x="28259" y="21785"/>
                  </a:lnTo>
                  <a:lnTo>
                    <a:pt x="28423" y="21739"/>
                  </a:lnTo>
                  <a:lnTo>
                    <a:pt x="28587" y="21693"/>
                  </a:lnTo>
                  <a:lnTo>
                    <a:pt x="28752" y="21639"/>
                  </a:lnTo>
                  <a:lnTo>
                    <a:pt x="28916" y="21575"/>
                  </a:lnTo>
                  <a:lnTo>
                    <a:pt x="29071" y="21511"/>
                  </a:lnTo>
                  <a:lnTo>
                    <a:pt x="29217" y="21429"/>
                  </a:lnTo>
                  <a:lnTo>
                    <a:pt x="29372" y="21356"/>
                  </a:lnTo>
                  <a:lnTo>
                    <a:pt x="29518" y="21265"/>
                  </a:lnTo>
                  <a:lnTo>
                    <a:pt x="29663" y="21165"/>
                  </a:lnTo>
                  <a:lnTo>
                    <a:pt x="29800" y="21064"/>
                  </a:lnTo>
                  <a:lnTo>
                    <a:pt x="29937" y="20955"/>
                  </a:lnTo>
                  <a:lnTo>
                    <a:pt x="30229" y="21009"/>
                  </a:lnTo>
                  <a:lnTo>
                    <a:pt x="30521" y="21037"/>
                  </a:lnTo>
                  <a:lnTo>
                    <a:pt x="30812" y="21055"/>
                  </a:lnTo>
                  <a:lnTo>
                    <a:pt x="31104" y="21064"/>
                  </a:lnTo>
                  <a:lnTo>
                    <a:pt x="31442" y="21055"/>
                  </a:lnTo>
                  <a:lnTo>
                    <a:pt x="31770" y="21028"/>
                  </a:lnTo>
                  <a:lnTo>
                    <a:pt x="32098" y="20991"/>
                  </a:lnTo>
                  <a:lnTo>
                    <a:pt x="32417" y="20937"/>
                  </a:lnTo>
                  <a:lnTo>
                    <a:pt x="32727" y="20864"/>
                  </a:lnTo>
                  <a:lnTo>
                    <a:pt x="33037" y="20772"/>
                  </a:lnTo>
                  <a:lnTo>
                    <a:pt x="33338" y="20672"/>
                  </a:lnTo>
                  <a:lnTo>
                    <a:pt x="33630" y="20554"/>
                  </a:lnTo>
                  <a:lnTo>
                    <a:pt x="33922" y="20426"/>
                  </a:lnTo>
                  <a:lnTo>
                    <a:pt x="34195" y="20280"/>
                  </a:lnTo>
                  <a:lnTo>
                    <a:pt x="34469" y="20125"/>
                  </a:lnTo>
                  <a:lnTo>
                    <a:pt x="34733" y="19952"/>
                  </a:lnTo>
                  <a:lnTo>
                    <a:pt x="34989" y="19769"/>
                  </a:lnTo>
                  <a:lnTo>
                    <a:pt x="35235" y="19578"/>
                  </a:lnTo>
                  <a:lnTo>
                    <a:pt x="35472" y="19377"/>
                  </a:lnTo>
                  <a:lnTo>
                    <a:pt x="35700" y="19158"/>
                  </a:lnTo>
                  <a:lnTo>
                    <a:pt x="35910" y="18940"/>
                  </a:lnTo>
                  <a:lnTo>
                    <a:pt x="36110" y="18702"/>
                  </a:lnTo>
                  <a:lnTo>
                    <a:pt x="36311" y="18456"/>
                  </a:lnTo>
                  <a:lnTo>
                    <a:pt x="36493" y="18201"/>
                  </a:lnTo>
                  <a:lnTo>
                    <a:pt x="36657" y="17937"/>
                  </a:lnTo>
                  <a:lnTo>
                    <a:pt x="36812" y="17663"/>
                  </a:lnTo>
                  <a:lnTo>
                    <a:pt x="36958" y="17380"/>
                  </a:lnTo>
                  <a:lnTo>
                    <a:pt x="37086" y="17098"/>
                  </a:lnTo>
                  <a:lnTo>
                    <a:pt x="37205" y="16806"/>
                  </a:lnTo>
                  <a:lnTo>
                    <a:pt x="37305" y="16505"/>
                  </a:lnTo>
                  <a:lnTo>
                    <a:pt x="37396" y="16195"/>
                  </a:lnTo>
                  <a:lnTo>
                    <a:pt x="37469" y="15876"/>
                  </a:lnTo>
                  <a:lnTo>
                    <a:pt x="37524" y="15557"/>
                  </a:lnTo>
                  <a:lnTo>
                    <a:pt x="37569" y="15237"/>
                  </a:lnTo>
                  <a:lnTo>
                    <a:pt x="37588" y="14909"/>
                  </a:lnTo>
                  <a:lnTo>
                    <a:pt x="37597" y="14572"/>
                  </a:lnTo>
                  <a:lnTo>
                    <a:pt x="37597" y="14280"/>
                  </a:lnTo>
                  <a:lnTo>
                    <a:pt x="37569" y="13988"/>
                  </a:lnTo>
                  <a:lnTo>
                    <a:pt x="37542" y="13696"/>
                  </a:lnTo>
                  <a:lnTo>
                    <a:pt x="37496" y="13414"/>
                  </a:lnTo>
                  <a:lnTo>
                    <a:pt x="37442" y="13131"/>
                  </a:lnTo>
                  <a:lnTo>
                    <a:pt x="37369" y="12848"/>
                  </a:lnTo>
                  <a:lnTo>
                    <a:pt x="37287" y="12575"/>
                  </a:lnTo>
                  <a:lnTo>
                    <a:pt x="37186" y="12301"/>
                  </a:lnTo>
                  <a:lnTo>
                    <a:pt x="37086" y="12037"/>
                  </a:lnTo>
                  <a:lnTo>
                    <a:pt x="36967" y="11772"/>
                  </a:lnTo>
                  <a:lnTo>
                    <a:pt x="36831" y="11517"/>
                  </a:lnTo>
                  <a:lnTo>
                    <a:pt x="36694" y="11262"/>
                  </a:lnTo>
                  <a:lnTo>
                    <a:pt x="36539" y="11016"/>
                  </a:lnTo>
                  <a:lnTo>
                    <a:pt x="36375" y="10778"/>
                  </a:lnTo>
                  <a:lnTo>
                    <a:pt x="36202" y="10541"/>
                  </a:lnTo>
                  <a:lnTo>
                    <a:pt x="36010" y="10323"/>
                  </a:lnTo>
                  <a:lnTo>
                    <a:pt x="36037" y="10067"/>
                  </a:lnTo>
                  <a:lnTo>
                    <a:pt x="36047" y="9830"/>
                  </a:lnTo>
                  <a:lnTo>
                    <a:pt x="36037" y="9593"/>
                  </a:lnTo>
                  <a:lnTo>
                    <a:pt x="36019" y="9365"/>
                  </a:lnTo>
                  <a:lnTo>
                    <a:pt x="35992" y="9137"/>
                  </a:lnTo>
                  <a:lnTo>
                    <a:pt x="35946" y="8909"/>
                  </a:lnTo>
                  <a:lnTo>
                    <a:pt x="35901" y="8690"/>
                  </a:lnTo>
                  <a:lnTo>
                    <a:pt x="35837" y="8471"/>
                  </a:lnTo>
                  <a:lnTo>
                    <a:pt x="35764" y="8262"/>
                  </a:lnTo>
                  <a:lnTo>
                    <a:pt x="35682" y="8052"/>
                  </a:lnTo>
                  <a:lnTo>
                    <a:pt x="35591" y="7851"/>
                  </a:lnTo>
                  <a:lnTo>
                    <a:pt x="35490" y="7660"/>
                  </a:lnTo>
                  <a:lnTo>
                    <a:pt x="35381" y="7468"/>
                  </a:lnTo>
                  <a:lnTo>
                    <a:pt x="35262" y="7277"/>
                  </a:lnTo>
                  <a:lnTo>
                    <a:pt x="35135" y="7104"/>
                  </a:lnTo>
                  <a:lnTo>
                    <a:pt x="34998" y="6930"/>
                  </a:lnTo>
                  <a:lnTo>
                    <a:pt x="34852" y="6766"/>
                  </a:lnTo>
                  <a:lnTo>
                    <a:pt x="34706" y="6602"/>
                  </a:lnTo>
                  <a:lnTo>
                    <a:pt x="34542" y="6456"/>
                  </a:lnTo>
                  <a:lnTo>
                    <a:pt x="34378" y="6310"/>
                  </a:lnTo>
                  <a:lnTo>
                    <a:pt x="34205" y="6174"/>
                  </a:lnTo>
                  <a:lnTo>
                    <a:pt x="34031" y="6046"/>
                  </a:lnTo>
                  <a:lnTo>
                    <a:pt x="33840" y="5927"/>
                  </a:lnTo>
                  <a:lnTo>
                    <a:pt x="33648" y="5818"/>
                  </a:lnTo>
                  <a:lnTo>
                    <a:pt x="33457" y="5718"/>
                  </a:lnTo>
                  <a:lnTo>
                    <a:pt x="33256" y="5626"/>
                  </a:lnTo>
                  <a:lnTo>
                    <a:pt x="33046" y="5544"/>
                  </a:lnTo>
                  <a:lnTo>
                    <a:pt x="32837" y="5471"/>
                  </a:lnTo>
                  <a:lnTo>
                    <a:pt x="32618" y="5408"/>
                  </a:lnTo>
                  <a:lnTo>
                    <a:pt x="32399" y="5362"/>
                  </a:lnTo>
                  <a:lnTo>
                    <a:pt x="32171" y="5316"/>
                  </a:lnTo>
                  <a:lnTo>
                    <a:pt x="31943" y="5289"/>
                  </a:lnTo>
                  <a:lnTo>
                    <a:pt x="31715" y="5271"/>
                  </a:lnTo>
                  <a:lnTo>
                    <a:pt x="31323" y="5271"/>
                  </a:lnTo>
                  <a:lnTo>
                    <a:pt x="31159" y="5280"/>
                  </a:lnTo>
                  <a:lnTo>
                    <a:pt x="31104" y="5107"/>
                  </a:lnTo>
                  <a:lnTo>
                    <a:pt x="31031" y="4933"/>
                  </a:lnTo>
                  <a:lnTo>
                    <a:pt x="30958" y="4760"/>
                  </a:lnTo>
                  <a:lnTo>
                    <a:pt x="30885" y="4596"/>
                  </a:lnTo>
                  <a:lnTo>
                    <a:pt x="30803" y="4441"/>
                  </a:lnTo>
                  <a:lnTo>
                    <a:pt x="30712" y="4277"/>
                  </a:lnTo>
                  <a:lnTo>
                    <a:pt x="30612" y="4131"/>
                  </a:lnTo>
                  <a:lnTo>
                    <a:pt x="30512" y="3976"/>
                  </a:lnTo>
                  <a:lnTo>
                    <a:pt x="30402" y="3839"/>
                  </a:lnTo>
                  <a:lnTo>
                    <a:pt x="30293" y="3693"/>
                  </a:lnTo>
                  <a:lnTo>
                    <a:pt x="30174" y="3566"/>
                  </a:lnTo>
                  <a:lnTo>
                    <a:pt x="30046" y="3438"/>
                  </a:lnTo>
                  <a:lnTo>
                    <a:pt x="29919" y="3310"/>
                  </a:lnTo>
                  <a:lnTo>
                    <a:pt x="29791" y="3192"/>
                  </a:lnTo>
                  <a:lnTo>
                    <a:pt x="29654" y="3073"/>
                  </a:lnTo>
                  <a:lnTo>
                    <a:pt x="29508" y="2973"/>
                  </a:lnTo>
                  <a:lnTo>
                    <a:pt x="29363" y="2864"/>
                  </a:lnTo>
                  <a:lnTo>
                    <a:pt x="29217" y="2772"/>
                  </a:lnTo>
                  <a:lnTo>
                    <a:pt x="29062" y="2681"/>
                  </a:lnTo>
                  <a:lnTo>
                    <a:pt x="28907" y="2590"/>
                  </a:lnTo>
                  <a:lnTo>
                    <a:pt x="28742" y="2517"/>
                  </a:lnTo>
                  <a:lnTo>
                    <a:pt x="28587" y="2444"/>
                  </a:lnTo>
                  <a:lnTo>
                    <a:pt x="28414" y="2371"/>
                  </a:lnTo>
                  <a:lnTo>
                    <a:pt x="28250" y="2316"/>
                  </a:lnTo>
                  <a:lnTo>
                    <a:pt x="28077" y="2262"/>
                  </a:lnTo>
                  <a:lnTo>
                    <a:pt x="27904" y="2216"/>
                  </a:lnTo>
                  <a:lnTo>
                    <a:pt x="27721" y="2171"/>
                  </a:lnTo>
                  <a:lnTo>
                    <a:pt x="27548" y="2143"/>
                  </a:lnTo>
                  <a:lnTo>
                    <a:pt x="27366" y="2116"/>
                  </a:lnTo>
                  <a:lnTo>
                    <a:pt x="27183" y="2098"/>
                  </a:lnTo>
                  <a:lnTo>
                    <a:pt x="26992" y="2079"/>
                  </a:lnTo>
                  <a:lnTo>
                    <a:pt x="26809" y="2079"/>
                  </a:lnTo>
                  <a:lnTo>
                    <a:pt x="26609" y="2088"/>
                  </a:lnTo>
                  <a:lnTo>
                    <a:pt x="26408" y="2098"/>
                  </a:lnTo>
                  <a:lnTo>
                    <a:pt x="26208" y="2116"/>
                  </a:lnTo>
                  <a:lnTo>
                    <a:pt x="26007" y="2152"/>
                  </a:lnTo>
                  <a:lnTo>
                    <a:pt x="25815" y="2189"/>
                  </a:lnTo>
                  <a:lnTo>
                    <a:pt x="25615" y="2234"/>
                  </a:lnTo>
                  <a:lnTo>
                    <a:pt x="25423" y="2298"/>
                  </a:lnTo>
                  <a:lnTo>
                    <a:pt x="25232" y="2362"/>
                  </a:lnTo>
                  <a:lnTo>
                    <a:pt x="25004" y="2207"/>
                  </a:lnTo>
                  <a:lnTo>
                    <a:pt x="24776" y="2070"/>
                  </a:lnTo>
                  <a:lnTo>
                    <a:pt x="24539" y="1943"/>
                  </a:lnTo>
                  <a:lnTo>
                    <a:pt x="24293" y="1824"/>
                  </a:lnTo>
                  <a:lnTo>
                    <a:pt x="24056" y="1705"/>
                  </a:lnTo>
                  <a:lnTo>
                    <a:pt x="23800" y="1605"/>
                  </a:lnTo>
                  <a:lnTo>
                    <a:pt x="23554" y="1514"/>
                  </a:lnTo>
                  <a:lnTo>
                    <a:pt x="23299" y="1432"/>
                  </a:lnTo>
                  <a:lnTo>
                    <a:pt x="23043" y="1359"/>
                  </a:lnTo>
                  <a:lnTo>
                    <a:pt x="22779" y="1286"/>
                  </a:lnTo>
                  <a:lnTo>
                    <a:pt x="22514" y="1231"/>
                  </a:lnTo>
                  <a:lnTo>
                    <a:pt x="22250" y="1195"/>
                  </a:lnTo>
                  <a:lnTo>
                    <a:pt x="21986" y="1158"/>
                  </a:lnTo>
                  <a:lnTo>
                    <a:pt x="21712" y="1131"/>
                  </a:lnTo>
                  <a:lnTo>
                    <a:pt x="21448" y="1113"/>
                  </a:lnTo>
                  <a:lnTo>
                    <a:pt x="21174" y="1113"/>
                  </a:lnTo>
                  <a:lnTo>
                    <a:pt x="20773" y="1122"/>
                  </a:lnTo>
                  <a:lnTo>
                    <a:pt x="20381" y="1149"/>
                  </a:lnTo>
                  <a:lnTo>
                    <a:pt x="19998" y="1204"/>
                  </a:lnTo>
                  <a:lnTo>
                    <a:pt x="19615" y="1277"/>
                  </a:lnTo>
                  <a:lnTo>
                    <a:pt x="19232" y="1377"/>
                  </a:lnTo>
                  <a:lnTo>
                    <a:pt x="18858" y="1487"/>
                  </a:lnTo>
                  <a:lnTo>
                    <a:pt x="18493" y="1623"/>
                  </a:lnTo>
                  <a:lnTo>
                    <a:pt x="18128" y="1778"/>
                  </a:lnTo>
                  <a:lnTo>
                    <a:pt x="17937" y="1578"/>
                  </a:lnTo>
                  <a:lnTo>
                    <a:pt x="17736" y="1377"/>
                  </a:lnTo>
                  <a:lnTo>
                    <a:pt x="17527" y="1195"/>
                  </a:lnTo>
                  <a:lnTo>
                    <a:pt x="17308" y="1022"/>
                  </a:lnTo>
                  <a:lnTo>
                    <a:pt x="17080" y="867"/>
                  </a:lnTo>
                  <a:lnTo>
                    <a:pt x="16852" y="721"/>
                  </a:lnTo>
                  <a:lnTo>
                    <a:pt x="16606" y="584"/>
                  </a:lnTo>
                  <a:lnTo>
                    <a:pt x="16359" y="465"/>
                  </a:lnTo>
                  <a:lnTo>
                    <a:pt x="16104" y="356"/>
                  </a:lnTo>
                  <a:lnTo>
                    <a:pt x="15849" y="265"/>
                  </a:lnTo>
                  <a:lnTo>
                    <a:pt x="15584" y="183"/>
                  </a:lnTo>
                  <a:lnTo>
                    <a:pt x="15311" y="119"/>
                  </a:lnTo>
                  <a:lnTo>
                    <a:pt x="15037" y="64"/>
                  </a:lnTo>
                  <a:lnTo>
                    <a:pt x="14764" y="28"/>
                  </a:lnTo>
                  <a:lnTo>
                    <a:pt x="14481" y="9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;p17">
              <a:extLst>
                <a:ext uri="{FF2B5EF4-FFF2-40B4-BE49-F238E27FC236}">
                  <a16:creationId xmlns:a16="http://schemas.microsoft.com/office/drawing/2014/main" id="{475F4BA1-44C8-EA9F-288A-33222F4BA38C}"/>
                </a:ext>
              </a:extLst>
            </p:cNvPr>
            <p:cNvSpPr/>
            <p:nvPr/>
          </p:nvSpPr>
          <p:spPr>
            <a:xfrm>
              <a:off x="3987580" y="3705378"/>
              <a:ext cx="218117" cy="126943"/>
            </a:xfrm>
            <a:custGeom>
              <a:avLst/>
              <a:gdLst/>
              <a:ahLst/>
              <a:cxnLst/>
              <a:rect l="l" t="t" r="r" b="b"/>
              <a:pathLst>
                <a:path w="4232" h="2463" extrusionOk="0">
                  <a:moveTo>
                    <a:pt x="3739" y="1"/>
                  </a:moveTo>
                  <a:lnTo>
                    <a:pt x="3685" y="138"/>
                  </a:lnTo>
                  <a:lnTo>
                    <a:pt x="3630" y="265"/>
                  </a:lnTo>
                  <a:lnTo>
                    <a:pt x="3575" y="393"/>
                  </a:lnTo>
                  <a:lnTo>
                    <a:pt x="3511" y="511"/>
                  </a:lnTo>
                  <a:lnTo>
                    <a:pt x="3438" y="630"/>
                  </a:lnTo>
                  <a:lnTo>
                    <a:pt x="3356" y="748"/>
                  </a:lnTo>
                  <a:lnTo>
                    <a:pt x="3274" y="858"/>
                  </a:lnTo>
                  <a:lnTo>
                    <a:pt x="3192" y="958"/>
                  </a:lnTo>
                  <a:lnTo>
                    <a:pt x="3101" y="1058"/>
                  </a:lnTo>
                  <a:lnTo>
                    <a:pt x="3001" y="1159"/>
                  </a:lnTo>
                  <a:lnTo>
                    <a:pt x="2900" y="1250"/>
                  </a:lnTo>
                  <a:lnTo>
                    <a:pt x="2791" y="1341"/>
                  </a:lnTo>
                  <a:lnTo>
                    <a:pt x="2682" y="1423"/>
                  </a:lnTo>
                  <a:lnTo>
                    <a:pt x="2563" y="1496"/>
                  </a:lnTo>
                  <a:lnTo>
                    <a:pt x="2444" y="1569"/>
                  </a:lnTo>
                  <a:lnTo>
                    <a:pt x="2317" y="1633"/>
                  </a:lnTo>
                  <a:lnTo>
                    <a:pt x="2189" y="1697"/>
                  </a:lnTo>
                  <a:lnTo>
                    <a:pt x="2061" y="1751"/>
                  </a:lnTo>
                  <a:lnTo>
                    <a:pt x="1934" y="1797"/>
                  </a:lnTo>
                  <a:lnTo>
                    <a:pt x="1797" y="1834"/>
                  </a:lnTo>
                  <a:lnTo>
                    <a:pt x="1669" y="1870"/>
                  </a:lnTo>
                  <a:lnTo>
                    <a:pt x="1533" y="1897"/>
                  </a:lnTo>
                  <a:lnTo>
                    <a:pt x="1396" y="1916"/>
                  </a:lnTo>
                  <a:lnTo>
                    <a:pt x="1259" y="1925"/>
                  </a:lnTo>
                  <a:lnTo>
                    <a:pt x="1122" y="1934"/>
                  </a:lnTo>
                  <a:lnTo>
                    <a:pt x="985" y="1934"/>
                  </a:lnTo>
                  <a:lnTo>
                    <a:pt x="849" y="1925"/>
                  </a:lnTo>
                  <a:lnTo>
                    <a:pt x="712" y="1907"/>
                  </a:lnTo>
                  <a:lnTo>
                    <a:pt x="575" y="1888"/>
                  </a:lnTo>
                  <a:lnTo>
                    <a:pt x="438" y="1861"/>
                  </a:lnTo>
                  <a:lnTo>
                    <a:pt x="302" y="1824"/>
                  </a:lnTo>
                  <a:lnTo>
                    <a:pt x="165" y="1788"/>
                  </a:lnTo>
                  <a:lnTo>
                    <a:pt x="1" y="2280"/>
                  </a:lnTo>
                  <a:lnTo>
                    <a:pt x="128" y="2326"/>
                  </a:lnTo>
                  <a:lnTo>
                    <a:pt x="265" y="2362"/>
                  </a:lnTo>
                  <a:lnTo>
                    <a:pt x="393" y="2390"/>
                  </a:lnTo>
                  <a:lnTo>
                    <a:pt x="530" y="2417"/>
                  </a:lnTo>
                  <a:lnTo>
                    <a:pt x="794" y="2445"/>
                  </a:lnTo>
                  <a:lnTo>
                    <a:pt x="1068" y="2463"/>
                  </a:lnTo>
                  <a:lnTo>
                    <a:pt x="1259" y="2454"/>
                  </a:lnTo>
                  <a:lnTo>
                    <a:pt x="1451" y="2435"/>
                  </a:lnTo>
                  <a:lnTo>
                    <a:pt x="1633" y="2408"/>
                  </a:lnTo>
                  <a:lnTo>
                    <a:pt x="1824" y="2372"/>
                  </a:lnTo>
                  <a:lnTo>
                    <a:pt x="2016" y="2317"/>
                  </a:lnTo>
                  <a:lnTo>
                    <a:pt x="2198" y="2262"/>
                  </a:lnTo>
                  <a:lnTo>
                    <a:pt x="2381" y="2189"/>
                  </a:lnTo>
                  <a:lnTo>
                    <a:pt x="2554" y="2107"/>
                  </a:lnTo>
                  <a:lnTo>
                    <a:pt x="2700" y="2025"/>
                  </a:lnTo>
                  <a:lnTo>
                    <a:pt x="2846" y="1943"/>
                  </a:lnTo>
                  <a:lnTo>
                    <a:pt x="2982" y="1852"/>
                  </a:lnTo>
                  <a:lnTo>
                    <a:pt x="3119" y="1751"/>
                  </a:lnTo>
                  <a:lnTo>
                    <a:pt x="3238" y="1651"/>
                  </a:lnTo>
                  <a:lnTo>
                    <a:pt x="3365" y="1542"/>
                  </a:lnTo>
                  <a:lnTo>
                    <a:pt x="3475" y="1423"/>
                  </a:lnTo>
                  <a:lnTo>
                    <a:pt x="3584" y="1305"/>
                  </a:lnTo>
                  <a:lnTo>
                    <a:pt x="3694" y="1177"/>
                  </a:lnTo>
                  <a:lnTo>
                    <a:pt x="3785" y="1049"/>
                  </a:lnTo>
                  <a:lnTo>
                    <a:pt x="3876" y="913"/>
                  </a:lnTo>
                  <a:lnTo>
                    <a:pt x="3967" y="776"/>
                  </a:lnTo>
                  <a:lnTo>
                    <a:pt x="4040" y="630"/>
                  </a:lnTo>
                  <a:lnTo>
                    <a:pt x="4113" y="484"/>
                  </a:lnTo>
                  <a:lnTo>
                    <a:pt x="4177" y="329"/>
                  </a:lnTo>
                  <a:lnTo>
                    <a:pt x="4232" y="174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3;p17">
              <a:extLst>
                <a:ext uri="{FF2B5EF4-FFF2-40B4-BE49-F238E27FC236}">
                  <a16:creationId xmlns:a16="http://schemas.microsoft.com/office/drawing/2014/main" id="{C1F6E267-91E5-DE06-3474-F5A920027884}"/>
                </a:ext>
              </a:extLst>
            </p:cNvPr>
            <p:cNvSpPr/>
            <p:nvPr/>
          </p:nvSpPr>
          <p:spPr>
            <a:xfrm>
              <a:off x="4159108" y="3686102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12" y="1"/>
                  </a:moveTo>
                  <a:lnTo>
                    <a:pt x="457" y="19"/>
                  </a:lnTo>
                  <a:lnTo>
                    <a:pt x="393" y="37"/>
                  </a:lnTo>
                  <a:lnTo>
                    <a:pt x="338" y="65"/>
                  </a:lnTo>
                  <a:lnTo>
                    <a:pt x="284" y="92"/>
                  </a:lnTo>
                  <a:lnTo>
                    <a:pt x="238" y="129"/>
                  </a:lnTo>
                  <a:lnTo>
                    <a:pt x="183" y="165"/>
                  </a:lnTo>
                  <a:lnTo>
                    <a:pt x="147" y="211"/>
                  </a:lnTo>
                  <a:lnTo>
                    <a:pt x="110" y="256"/>
                  </a:lnTo>
                  <a:lnTo>
                    <a:pt x="74" y="311"/>
                  </a:lnTo>
                  <a:lnTo>
                    <a:pt x="47" y="356"/>
                  </a:lnTo>
                  <a:lnTo>
                    <a:pt x="28" y="411"/>
                  </a:lnTo>
                  <a:lnTo>
                    <a:pt x="10" y="475"/>
                  </a:lnTo>
                  <a:lnTo>
                    <a:pt x="1" y="530"/>
                  </a:lnTo>
                  <a:lnTo>
                    <a:pt x="1" y="594"/>
                  </a:lnTo>
                  <a:lnTo>
                    <a:pt x="1" y="648"/>
                  </a:lnTo>
                  <a:lnTo>
                    <a:pt x="10" y="712"/>
                  </a:lnTo>
                  <a:lnTo>
                    <a:pt x="19" y="767"/>
                  </a:lnTo>
                  <a:lnTo>
                    <a:pt x="37" y="831"/>
                  </a:lnTo>
                  <a:lnTo>
                    <a:pt x="65" y="885"/>
                  </a:lnTo>
                  <a:lnTo>
                    <a:pt x="92" y="940"/>
                  </a:lnTo>
                  <a:lnTo>
                    <a:pt x="129" y="995"/>
                  </a:lnTo>
                  <a:lnTo>
                    <a:pt x="165" y="1040"/>
                  </a:lnTo>
                  <a:lnTo>
                    <a:pt x="211" y="1077"/>
                  </a:lnTo>
                  <a:lnTo>
                    <a:pt x="256" y="1113"/>
                  </a:lnTo>
                  <a:lnTo>
                    <a:pt x="311" y="1150"/>
                  </a:lnTo>
                  <a:lnTo>
                    <a:pt x="366" y="1177"/>
                  </a:lnTo>
                  <a:lnTo>
                    <a:pt x="420" y="1195"/>
                  </a:lnTo>
                  <a:lnTo>
                    <a:pt x="475" y="1214"/>
                  </a:lnTo>
                  <a:lnTo>
                    <a:pt x="530" y="1223"/>
                  </a:lnTo>
                  <a:lnTo>
                    <a:pt x="712" y="1223"/>
                  </a:lnTo>
                  <a:lnTo>
                    <a:pt x="767" y="1205"/>
                  </a:lnTo>
                  <a:lnTo>
                    <a:pt x="831" y="1186"/>
                  </a:lnTo>
                  <a:lnTo>
                    <a:pt x="885" y="1159"/>
                  </a:lnTo>
                  <a:lnTo>
                    <a:pt x="940" y="1132"/>
                  </a:lnTo>
                  <a:lnTo>
                    <a:pt x="995" y="1095"/>
                  </a:lnTo>
                  <a:lnTo>
                    <a:pt x="1040" y="1059"/>
                  </a:lnTo>
                  <a:lnTo>
                    <a:pt x="1077" y="1013"/>
                  </a:lnTo>
                  <a:lnTo>
                    <a:pt x="1113" y="967"/>
                  </a:lnTo>
                  <a:lnTo>
                    <a:pt x="1150" y="913"/>
                  </a:lnTo>
                  <a:lnTo>
                    <a:pt x="1177" y="858"/>
                  </a:lnTo>
                  <a:lnTo>
                    <a:pt x="1195" y="803"/>
                  </a:lnTo>
                  <a:lnTo>
                    <a:pt x="1214" y="749"/>
                  </a:lnTo>
                  <a:lnTo>
                    <a:pt x="1223" y="694"/>
                  </a:lnTo>
                  <a:lnTo>
                    <a:pt x="1232" y="630"/>
                  </a:lnTo>
                  <a:lnTo>
                    <a:pt x="1223" y="575"/>
                  </a:lnTo>
                  <a:lnTo>
                    <a:pt x="1223" y="512"/>
                  </a:lnTo>
                  <a:lnTo>
                    <a:pt x="1205" y="457"/>
                  </a:lnTo>
                  <a:lnTo>
                    <a:pt x="1186" y="393"/>
                  </a:lnTo>
                  <a:lnTo>
                    <a:pt x="1168" y="338"/>
                  </a:lnTo>
                  <a:lnTo>
                    <a:pt x="1132" y="284"/>
                  </a:lnTo>
                  <a:lnTo>
                    <a:pt x="1095" y="229"/>
                  </a:lnTo>
                  <a:lnTo>
                    <a:pt x="1059" y="183"/>
                  </a:lnTo>
                  <a:lnTo>
                    <a:pt x="1013" y="147"/>
                  </a:lnTo>
                  <a:lnTo>
                    <a:pt x="968" y="110"/>
                  </a:lnTo>
                  <a:lnTo>
                    <a:pt x="913" y="74"/>
                  </a:lnTo>
                  <a:lnTo>
                    <a:pt x="867" y="46"/>
                  </a:lnTo>
                  <a:lnTo>
                    <a:pt x="813" y="28"/>
                  </a:lnTo>
                  <a:lnTo>
                    <a:pt x="749" y="1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87;p18">
            <a:extLst>
              <a:ext uri="{FF2B5EF4-FFF2-40B4-BE49-F238E27FC236}">
                <a16:creationId xmlns:a16="http://schemas.microsoft.com/office/drawing/2014/main" id="{08CE9860-86F0-0447-DEEA-95C97C9807FD}"/>
              </a:ext>
            </a:extLst>
          </p:cNvPr>
          <p:cNvGrpSpPr/>
          <p:nvPr/>
        </p:nvGrpSpPr>
        <p:grpSpPr>
          <a:xfrm>
            <a:off x="785149" y="2044550"/>
            <a:ext cx="2916119" cy="3058498"/>
            <a:chOff x="1055250" y="1476050"/>
            <a:chExt cx="2753353" cy="3017577"/>
          </a:xfrm>
        </p:grpSpPr>
        <p:grpSp>
          <p:nvGrpSpPr>
            <p:cNvPr id="45" name="Google Shape;188;p18">
              <a:extLst>
                <a:ext uri="{FF2B5EF4-FFF2-40B4-BE49-F238E27FC236}">
                  <a16:creationId xmlns:a16="http://schemas.microsoft.com/office/drawing/2014/main" id="{570E1EB8-5BE6-8A9A-050A-100940BF3176}"/>
                </a:ext>
              </a:extLst>
            </p:cNvPr>
            <p:cNvGrpSpPr/>
            <p:nvPr/>
          </p:nvGrpSpPr>
          <p:grpSpPr>
            <a:xfrm>
              <a:off x="1055250" y="1476050"/>
              <a:ext cx="2753353" cy="3017577"/>
              <a:chOff x="1040100" y="1301975"/>
              <a:chExt cx="2753353" cy="3017577"/>
            </a:xfrm>
          </p:grpSpPr>
          <p:sp>
            <p:nvSpPr>
              <p:cNvPr id="49" name="Google Shape;189;p18">
                <a:extLst>
                  <a:ext uri="{FF2B5EF4-FFF2-40B4-BE49-F238E27FC236}">
                    <a16:creationId xmlns:a16="http://schemas.microsoft.com/office/drawing/2014/main" id="{B1D1A69F-C2A6-CE18-E0B0-4848C26E514E}"/>
                  </a:ext>
                </a:extLst>
              </p:cNvPr>
              <p:cNvSpPr/>
              <p:nvPr/>
            </p:nvSpPr>
            <p:spPr>
              <a:xfrm>
                <a:off x="1040100" y="1301975"/>
                <a:ext cx="2753353" cy="3017577"/>
              </a:xfrm>
              <a:custGeom>
                <a:avLst/>
                <a:gdLst/>
                <a:ahLst/>
                <a:cxnLst/>
                <a:rect l="l" t="t" r="r" b="b"/>
                <a:pathLst>
                  <a:path w="48466" h="53117" extrusionOk="0">
                    <a:moveTo>
                      <a:pt x="37358" y="42897"/>
                    </a:moveTo>
                    <a:lnTo>
                      <a:pt x="37350" y="43004"/>
                    </a:lnTo>
                    <a:lnTo>
                      <a:pt x="37359" y="42903"/>
                    </a:lnTo>
                    <a:lnTo>
                      <a:pt x="37358" y="42897"/>
                    </a:lnTo>
                    <a:close/>
                    <a:moveTo>
                      <a:pt x="30534" y="47447"/>
                    </a:moveTo>
                    <a:lnTo>
                      <a:pt x="30538" y="47454"/>
                    </a:lnTo>
                    <a:lnTo>
                      <a:pt x="30584" y="47517"/>
                    </a:lnTo>
                    <a:lnTo>
                      <a:pt x="30534" y="47447"/>
                    </a:lnTo>
                    <a:close/>
                    <a:moveTo>
                      <a:pt x="27748" y="1"/>
                    </a:moveTo>
                    <a:lnTo>
                      <a:pt x="27702" y="92"/>
                    </a:lnTo>
                    <a:lnTo>
                      <a:pt x="27666" y="201"/>
                    </a:lnTo>
                    <a:lnTo>
                      <a:pt x="27620" y="347"/>
                    </a:lnTo>
                    <a:lnTo>
                      <a:pt x="27584" y="511"/>
                    </a:lnTo>
                    <a:lnTo>
                      <a:pt x="27502" y="912"/>
                    </a:lnTo>
                    <a:lnTo>
                      <a:pt x="27420" y="1387"/>
                    </a:lnTo>
                    <a:lnTo>
                      <a:pt x="27237" y="2490"/>
                    </a:lnTo>
                    <a:lnTo>
                      <a:pt x="27146" y="3083"/>
                    </a:lnTo>
                    <a:lnTo>
                      <a:pt x="27037" y="3675"/>
                    </a:lnTo>
                    <a:lnTo>
                      <a:pt x="26927" y="4250"/>
                    </a:lnTo>
                    <a:lnTo>
                      <a:pt x="26800" y="4797"/>
                    </a:lnTo>
                    <a:lnTo>
                      <a:pt x="26736" y="5052"/>
                    </a:lnTo>
                    <a:lnTo>
                      <a:pt x="26663" y="5289"/>
                    </a:lnTo>
                    <a:lnTo>
                      <a:pt x="26590" y="5517"/>
                    </a:lnTo>
                    <a:lnTo>
                      <a:pt x="26508" y="5718"/>
                    </a:lnTo>
                    <a:lnTo>
                      <a:pt x="26426" y="5900"/>
                    </a:lnTo>
                    <a:lnTo>
                      <a:pt x="26344" y="6064"/>
                    </a:lnTo>
                    <a:lnTo>
                      <a:pt x="26253" y="6192"/>
                    </a:lnTo>
                    <a:lnTo>
                      <a:pt x="26207" y="6256"/>
                    </a:lnTo>
                    <a:lnTo>
                      <a:pt x="26161" y="6302"/>
                    </a:lnTo>
                    <a:lnTo>
                      <a:pt x="26116" y="6347"/>
                    </a:lnTo>
                    <a:lnTo>
                      <a:pt x="26061" y="6374"/>
                    </a:lnTo>
                    <a:lnTo>
                      <a:pt x="26015" y="6402"/>
                    </a:lnTo>
                    <a:lnTo>
                      <a:pt x="25961" y="6420"/>
                    </a:lnTo>
                    <a:lnTo>
                      <a:pt x="25906" y="6429"/>
                    </a:lnTo>
                    <a:lnTo>
                      <a:pt x="25851" y="6429"/>
                    </a:lnTo>
                    <a:lnTo>
                      <a:pt x="25797" y="6420"/>
                    </a:lnTo>
                    <a:lnTo>
                      <a:pt x="25742" y="6402"/>
                    </a:lnTo>
                    <a:lnTo>
                      <a:pt x="25660" y="6365"/>
                    </a:lnTo>
                    <a:lnTo>
                      <a:pt x="25596" y="6311"/>
                    </a:lnTo>
                    <a:lnTo>
                      <a:pt x="25532" y="6247"/>
                    </a:lnTo>
                    <a:lnTo>
                      <a:pt x="25487" y="6174"/>
                    </a:lnTo>
                    <a:lnTo>
                      <a:pt x="25450" y="6083"/>
                    </a:lnTo>
                    <a:lnTo>
                      <a:pt x="25414" y="5991"/>
                    </a:lnTo>
                    <a:lnTo>
                      <a:pt x="25395" y="5891"/>
                    </a:lnTo>
                    <a:lnTo>
                      <a:pt x="25386" y="5782"/>
                    </a:lnTo>
                    <a:lnTo>
                      <a:pt x="25377" y="5672"/>
                    </a:lnTo>
                    <a:lnTo>
                      <a:pt x="25377" y="5545"/>
                    </a:lnTo>
                    <a:lnTo>
                      <a:pt x="25386" y="5426"/>
                    </a:lnTo>
                    <a:lnTo>
                      <a:pt x="25395" y="5289"/>
                    </a:lnTo>
                    <a:lnTo>
                      <a:pt x="25441" y="5025"/>
                    </a:lnTo>
                    <a:lnTo>
                      <a:pt x="25496" y="4742"/>
                    </a:lnTo>
                    <a:lnTo>
                      <a:pt x="25560" y="4469"/>
                    </a:lnTo>
                    <a:lnTo>
                      <a:pt x="25642" y="4186"/>
                    </a:lnTo>
                    <a:lnTo>
                      <a:pt x="25806" y="3666"/>
                    </a:lnTo>
                    <a:lnTo>
                      <a:pt x="25942" y="3229"/>
                    </a:lnTo>
                    <a:lnTo>
                      <a:pt x="25988" y="3055"/>
                    </a:lnTo>
                    <a:lnTo>
                      <a:pt x="26025" y="2928"/>
                    </a:lnTo>
                    <a:lnTo>
                      <a:pt x="26061" y="2709"/>
                    </a:lnTo>
                    <a:lnTo>
                      <a:pt x="26079" y="2508"/>
                    </a:lnTo>
                    <a:lnTo>
                      <a:pt x="26088" y="2308"/>
                    </a:lnTo>
                    <a:lnTo>
                      <a:pt x="26088" y="2116"/>
                    </a:lnTo>
                    <a:lnTo>
                      <a:pt x="26070" y="1934"/>
                    </a:lnTo>
                    <a:lnTo>
                      <a:pt x="26052" y="1751"/>
                    </a:lnTo>
                    <a:lnTo>
                      <a:pt x="26025" y="1569"/>
                    </a:lnTo>
                    <a:lnTo>
                      <a:pt x="25988" y="1396"/>
                    </a:lnTo>
                    <a:lnTo>
                      <a:pt x="25906" y="1058"/>
                    </a:lnTo>
                    <a:lnTo>
                      <a:pt x="25806" y="721"/>
                    </a:lnTo>
                    <a:lnTo>
                      <a:pt x="25705" y="374"/>
                    </a:lnTo>
                    <a:lnTo>
                      <a:pt x="25605" y="28"/>
                    </a:lnTo>
                    <a:lnTo>
                      <a:pt x="25614" y="229"/>
                    </a:lnTo>
                    <a:lnTo>
                      <a:pt x="25614" y="438"/>
                    </a:lnTo>
                    <a:lnTo>
                      <a:pt x="25596" y="648"/>
                    </a:lnTo>
                    <a:lnTo>
                      <a:pt x="25578" y="858"/>
                    </a:lnTo>
                    <a:lnTo>
                      <a:pt x="25550" y="1067"/>
                    </a:lnTo>
                    <a:lnTo>
                      <a:pt x="25514" y="1286"/>
                    </a:lnTo>
                    <a:lnTo>
                      <a:pt x="25477" y="1496"/>
                    </a:lnTo>
                    <a:lnTo>
                      <a:pt x="25432" y="1715"/>
                    </a:lnTo>
                    <a:lnTo>
                      <a:pt x="25322" y="2134"/>
                    </a:lnTo>
                    <a:lnTo>
                      <a:pt x="25204" y="2554"/>
                    </a:lnTo>
                    <a:lnTo>
                      <a:pt x="25076" y="2955"/>
                    </a:lnTo>
                    <a:lnTo>
                      <a:pt x="24939" y="3329"/>
                    </a:lnTo>
                    <a:lnTo>
                      <a:pt x="24848" y="3621"/>
                    </a:lnTo>
                    <a:lnTo>
                      <a:pt x="24766" y="3912"/>
                    </a:lnTo>
                    <a:lnTo>
                      <a:pt x="24711" y="4195"/>
                    </a:lnTo>
                    <a:lnTo>
                      <a:pt x="24666" y="4478"/>
                    </a:lnTo>
                    <a:lnTo>
                      <a:pt x="24639" y="4760"/>
                    </a:lnTo>
                    <a:lnTo>
                      <a:pt x="24629" y="5034"/>
                    </a:lnTo>
                    <a:lnTo>
                      <a:pt x="24629" y="5308"/>
                    </a:lnTo>
                    <a:lnTo>
                      <a:pt x="24648" y="5590"/>
                    </a:lnTo>
                    <a:lnTo>
                      <a:pt x="24666" y="5864"/>
                    </a:lnTo>
                    <a:lnTo>
                      <a:pt x="24702" y="6147"/>
                    </a:lnTo>
                    <a:lnTo>
                      <a:pt x="24748" y="6438"/>
                    </a:lnTo>
                    <a:lnTo>
                      <a:pt x="24794" y="6730"/>
                    </a:lnTo>
                    <a:lnTo>
                      <a:pt x="24903" y="7341"/>
                    </a:lnTo>
                    <a:lnTo>
                      <a:pt x="25022" y="7998"/>
                    </a:lnTo>
                    <a:lnTo>
                      <a:pt x="25076" y="8308"/>
                    </a:lnTo>
                    <a:lnTo>
                      <a:pt x="25122" y="8618"/>
                    </a:lnTo>
                    <a:lnTo>
                      <a:pt x="25158" y="8919"/>
                    </a:lnTo>
                    <a:lnTo>
                      <a:pt x="25195" y="9238"/>
                    </a:lnTo>
                    <a:lnTo>
                      <a:pt x="25240" y="9858"/>
                    </a:lnTo>
                    <a:lnTo>
                      <a:pt x="25286" y="10478"/>
                    </a:lnTo>
                    <a:lnTo>
                      <a:pt x="25322" y="10952"/>
                    </a:lnTo>
                    <a:lnTo>
                      <a:pt x="25341" y="11189"/>
                    </a:lnTo>
                    <a:lnTo>
                      <a:pt x="25359" y="11426"/>
                    </a:lnTo>
                    <a:lnTo>
                      <a:pt x="25368" y="11663"/>
                    </a:lnTo>
                    <a:lnTo>
                      <a:pt x="25359" y="11891"/>
                    </a:lnTo>
                    <a:lnTo>
                      <a:pt x="25341" y="12128"/>
                    </a:lnTo>
                    <a:lnTo>
                      <a:pt x="25322" y="12247"/>
                    </a:lnTo>
                    <a:lnTo>
                      <a:pt x="25295" y="12356"/>
                    </a:lnTo>
                    <a:lnTo>
                      <a:pt x="25240" y="12584"/>
                    </a:lnTo>
                    <a:lnTo>
                      <a:pt x="25177" y="12803"/>
                    </a:lnTo>
                    <a:lnTo>
                      <a:pt x="25131" y="12903"/>
                    </a:lnTo>
                    <a:lnTo>
                      <a:pt x="25094" y="12995"/>
                    </a:lnTo>
                    <a:lnTo>
                      <a:pt x="25049" y="13077"/>
                    </a:lnTo>
                    <a:lnTo>
                      <a:pt x="24994" y="13150"/>
                    </a:lnTo>
                    <a:lnTo>
                      <a:pt x="24939" y="13204"/>
                    </a:lnTo>
                    <a:lnTo>
                      <a:pt x="24876" y="13241"/>
                    </a:lnTo>
                    <a:lnTo>
                      <a:pt x="24812" y="13250"/>
                    </a:lnTo>
                    <a:lnTo>
                      <a:pt x="24766" y="13259"/>
                    </a:lnTo>
                    <a:lnTo>
                      <a:pt x="24730" y="13250"/>
                    </a:lnTo>
                    <a:lnTo>
                      <a:pt x="24648" y="13223"/>
                    </a:lnTo>
                    <a:lnTo>
                      <a:pt x="24556" y="13168"/>
                    </a:lnTo>
                    <a:lnTo>
                      <a:pt x="24447" y="13095"/>
                    </a:lnTo>
                    <a:lnTo>
                      <a:pt x="24338" y="12985"/>
                    </a:lnTo>
                    <a:lnTo>
                      <a:pt x="24146" y="12767"/>
                    </a:lnTo>
                    <a:lnTo>
                      <a:pt x="23973" y="12539"/>
                    </a:lnTo>
                    <a:lnTo>
                      <a:pt x="23809" y="12311"/>
                    </a:lnTo>
                    <a:lnTo>
                      <a:pt x="23645" y="12074"/>
                    </a:lnTo>
                    <a:lnTo>
                      <a:pt x="23380" y="11691"/>
                    </a:lnTo>
                    <a:lnTo>
                      <a:pt x="23107" y="11335"/>
                    </a:lnTo>
                    <a:lnTo>
                      <a:pt x="22970" y="11162"/>
                    </a:lnTo>
                    <a:lnTo>
                      <a:pt x="22815" y="10988"/>
                    </a:lnTo>
                    <a:lnTo>
                      <a:pt x="22477" y="10624"/>
                    </a:lnTo>
                    <a:lnTo>
                      <a:pt x="22304" y="10441"/>
                    </a:lnTo>
                    <a:lnTo>
                      <a:pt x="22140" y="10259"/>
                    </a:lnTo>
                    <a:lnTo>
                      <a:pt x="21976" y="10067"/>
                    </a:lnTo>
                    <a:lnTo>
                      <a:pt x="21821" y="9876"/>
                    </a:lnTo>
                    <a:lnTo>
                      <a:pt x="21675" y="9675"/>
                    </a:lnTo>
                    <a:lnTo>
                      <a:pt x="21529" y="9475"/>
                    </a:lnTo>
                    <a:lnTo>
                      <a:pt x="21383" y="9265"/>
                    </a:lnTo>
                    <a:lnTo>
                      <a:pt x="21256" y="9055"/>
                    </a:lnTo>
                    <a:lnTo>
                      <a:pt x="21137" y="8846"/>
                    </a:lnTo>
                    <a:lnTo>
                      <a:pt x="21028" y="8645"/>
                    </a:lnTo>
                    <a:lnTo>
                      <a:pt x="20927" y="8444"/>
                    </a:lnTo>
                    <a:lnTo>
                      <a:pt x="20836" y="8253"/>
                    </a:lnTo>
                    <a:lnTo>
                      <a:pt x="20754" y="8052"/>
                    </a:lnTo>
                    <a:lnTo>
                      <a:pt x="20681" y="7852"/>
                    </a:lnTo>
                    <a:lnTo>
                      <a:pt x="20608" y="7660"/>
                    </a:lnTo>
                    <a:lnTo>
                      <a:pt x="20544" y="7460"/>
                    </a:lnTo>
                    <a:lnTo>
                      <a:pt x="20435" y="7058"/>
                    </a:lnTo>
                    <a:lnTo>
                      <a:pt x="20344" y="6648"/>
                    </a:lnTo>
                    <a:lnTo>
                      <a:pt x="20262" y="6210"/>
                    </a:lnTo>
                    <a:lnTo>
                      <a:pt x="20189" y="5754"/>
                    </a:lnTo>
                    <a:lnTo>
                      <a:pt x="20152" y="5563"/>
                    </a:lnTo>
                    <a:lnTo>
                      <a:pt x="20107" y="5371"/>
                    </a:lnTo>
                    <a:lnTo>
                      <a:pt x="20052" y="5189"/>
                    </a:lnTo>
                    <a:lnTo>
                      <a:pt x="19997" y="4998"/>
                    </a:lnTo>
                    <a:lnTo>
                      <a:pt x="19869" y="4642"/>
                    </a:lnTo>
                    <a:lnTo>
                      <a:pt x="19724" y="4277"/>
                    </a:lnTo>
                    <a:lnTo>
                      <a:pt x="19587" y="3922"/>
                    </a:lnTo>
                    <a:lnTo>
                      <a:pt x="19450" y="3566"/>
                    </a:lnTo>
                    <a:lnTo>
                      <a:pt x="19386" y="3384"/>
                    </a:lnTo>
                    <a:lnTo>
                      <a:pt x="19331" y="3201"/>
                    </a:lnTo>
                    <a:lnTo>
                      <a:pt x="19286" y="3019"/>
                    </a:lnTo>
                    <a:lnTo>
                      <a:pt x="19240" y="2827"/>
                    </a:lnTo>
                    <a:lnTo>
                      <a:pt x="19213" y="3757"/>
                    </a:lnTo>
                    <a:lnTo>
                      <a:pt x="19204" y="4241"/>
                    </a:lnTo>
                    <a:lnTo>
                      <a:pt x="19204" y="4733"/>
                    </a:lnTo>
                    <a:lnTo>
                      <a:pt x="19222" y="5216"/>
                    </a:lnTo>
                    <a:lnTo>
                      <a:pt x="19240" y="5700"/>
                    </a:lnTo>
                    <a:lnTo>
                      <a:pt x="19277" y="6165"/>
                    </a:lnTo>
                    <a:lnTo>
                      <a:pt x="19331" y="6612"/>
                    </a:lnTo>
                    <a:lnTo>
                      <a:pt x="19359" y="6739"/>
                    </a:lnTo>
                    <a:lnTo>
                      <a:pt x="19404" y="6876"/>
                    </a:lnTo>
                    <a:lnTo>
                      <a:pt x="19441" y="7013"/>
                    </a:lnTo>
                    <a:lnTo>
                      <a:pt x="19468" y="7150"/>
                    </a:lnTo>
                    <a:lnTo>
                      <a:pt x="19477" y="7213"/>
                    </a:lnTo>
                    <a:lnTo>
                      <a:pt x="19468" y="7277"/>
                    </a:lnTo>
                    <a:lnTo>
                      <a:pt x="19459" y="7332"/>
                    </a:lnTo>
                    <a:lnTo>
                      <a:pt x="19432" y="7387"/>
                    </a:lnTo>
                    <a:lnTo>
                      <a:pt x="19395" y="7432"/>
                    </a:lnTo>
                    <a:lnTo>
                      <a:pt x="19341" y="7469"/>
                    </a:lnTo>
                    <a:lnTo>
                      <a:pt x="19277" y="7505"/>
                    </a:lnTo>
                    <a:lnTo>
                      <a:pt x="19186" y="7533"/>
                    </a:lnTo>
                    <a:lnTo>
                      <a:pt x="19131" y="7533"/>
                    </a:lnTo>
                    <a:lnTo>
                      <a:pt x="19067" y="7523"/>
                    </a:lnTo>
                    <a:lnTo>
                      <a:pt x="18994" y="7505"/>
                    </a:lnTo>
                    <a:lnTo>
                      <a:pt x="18930" y="7478"/>
                    </a:lnTo>
                    <a:lnTo>
                      <a:pt x="18857" y="7441"/>
                    </a:lnTo>
                    <a:lnTo>
                      <a:pt x="18793" y="7396"/>
                    </a:lnTo>
                    <a:lnTo>
                      <a:pt x="18648" y="7286"/>
                    </a:lnTo>
                    <a:lnTo>
                      <a:pt x="18520" y="7177"/>
                    </a:lnTo>
                    <a:lnTo>
                      <a:pt x="18392" y="7058"/>
                    </a:lnTo>
                    <a:lnTo>
                      <a:pt x="18201" y="6867"/>
                    </a:lnTo>
                    <a:lnTo>
                      <a:pt x="18091" y="6757"/>
                    </a:lnTo>
                    <a:lnTo>
                      <a:pt x="17982" y="6639"/>
                    </a:lnTo>
                    <a:lnTo>
                      <a:pt x="17882" y="6520"/>
                    </a:lnTo>
                    <a:lnTo>
                      <a:pt x="17781" y="6402"/>
                    </a:lnTo>
                    <a:lnTo>
                      <a:pt x="17690" y="6274"/>
                    </a:lnTo>
                    <a:lnTo>
                      <a:pt x="17608" y="6147"/>
                    </a:lnTo>
                    <a:lnTo>
                      <a:pt x="17444" y="5873"/>
                    </a:lnTo>
                    <a:lnTo>
                      <a:pt x="17262" y="5572"/>
                    </a:lnTo>
                    <a:lnTo>
                      <a:pt x="17015" y="5162"/>
                    </a:lnTo>
                    <a:lnTo>
                      <a:pt x="16897" y="4952"/>
                    </a:lnTo>
                    <a:lnTo>
                      <a:pt x="16797" y="4760"/>
                    </a:lnTo>
                    <a:lnTo>
                      <a:pt x="16760" y="4669"/>
                    </a:lnTo>
                    <a:lnTo>
                      <a:pt x="16733" y="4587"/>
                    </a:lnTo>
                    <a:lnTo>
                      <a:pt x="16714" y="4514"/>
                    </a:lnTo>
                    <a:lnTo>
                      <a:pt x="16705" y="4450"/>
                    </a:lnTo>
                    <a:lnTo>
                      <a:pt x="16705" y="4742"/>
                    </a:lnTo>
                    <a:lnTo>
                      <a:pt x="16724" y="5034"/>
                    </a:lnTo>
                    <a:lnTo>
                      <a:pt x="16751" y="5317"/>
                    </a:lnTo>
                    <a:lnTo>
                      <a:pt x="16787" y="5590"/>
                    </a:lnTo>
                    <a:lnTo>
                      <a:pt x="16842" y="5864"/>
                    </a:lnTo>
                    <a:lnTo>
                      <a:pt x="16915" y="6128"/>
                    </a:lnTo>
                    <a:lnTo>
                      <a:pt x="16997" y="6384"/>
                    </a:lnTo>
                    <a:lnTo>
                      <a:pt x="17088" y="6639"/>
                    </a:lnTo>
                    <a:lnTo>
                      <a:pt x="17198" y="6894"/>
                    </a:lnTo>
                    <a:lnTo>
                      <a:pt x="17316" y="7131"/>
                    </a:lnTo>
                    <a:lnTo>
                      <a:pt x="17453" y="7378"/>
                    </a:lnTo>
                    <a:lnTo>
                      <a:pt x="17590" y="7605"/>
                    </a:lnTo>
                    <a:lnTo>
                      <a:pt x="17754" y="7843"/>
                    </a:lnTo>
                    <a:lnTo>
                      <a:pt x="17918" y="8071"/>
                    </a:lnTo>
                    <a:lnTo>
                      <a:pt x="18100" y="8289"/>
                    </a:lnTo>
                    <a:lnTo>
                      <a:pt x="18301" y="8508"/>
                    </a:lnTo>
                    <a:lnTo>
                      <a:pt x="18420" y="8627"/>
                    </a:lnTo>
                    <a:lnTo>
                      <a:pt x="18547" y="8745"/>
                    </a:lnTo>
                    <a:lnTo>
                      <a:pt x="18675" y="8855"/>
                    </a:lnTo>
                    <a:lnTo>
                      <a:pt x="18812" y="8964"/>
                    </a:lnTo>
                    <a:lnTo>
                      <a:pt x="19085" y="9156"/>
                    </a:lnTo>
                    <a:lnTo>
                      <a:pt x="19359" y="9329"/>
                    </a:lnTo>
                    <a:lnTo>
                      <a:pt x="19933" y="9675"/>
                    </a:lnTo>
                    <a:lnTo>
                      <a:pt x="20225" y="9849"/>
                    </a:lnTo>
                    <a:lnTo>
                      <a:pt x="20517" y="10031"/>
                    </a:lnTo>
                    <a:lnTo>
                      <a:pt x="20690" y="10168"/>
                    </a:lnTo>
                    <a:lnTo>
                      <a:pt x="20818" y="10286"/>
                    </a:lnTo>
                    <a:lnTo>
                      <a:pt x="20863" y="10341"/>
                    </a:lnTo>
                    <a:lnTo>
                      <a:pt x="20900" y="10387"/>
                    </a:lnTo>
                    <a:lnTo>
                      <a:pt x="20927" y="10432"/>
                    </a:lnTo>
                    <a:lnTo>
                      <a:pt x="20945" y="10478"/>
                    </a:lnTo>
                    <a:lnTo>
                      <a:pt x="20945" y="10514"/>
                    </a:lnTo>
                    <a:lnTo>
                      <a:pt x="20945" y="10560"/>
                    </a:lnTo>
                    <a:lnTo>
                      <a:pt x="20936" y="10587"/>
                    </a:lnTo>
                    <a:lnTo>
                      <a:pt x="20918" y="10624"/>
                    </a:lnTo>
                    <a:lnTo>
                      <a:pt x="20891" y="10651"/>
                    </a:lnTo>
                    <a:lnTo>
                      <a:pt x="20854" y="10678"/>
                    </a:lnTo>
                    <a:lnTo>
                      <a:pt x="20772" y="10724"/>
                    </a:lnTo>
                    <a:lnTo>
                      <a:pt x="20672" y="10770"/>
                    </a:lnTo>
                    <a:lnTo>
                      <a:pt x="20553" y="10806"/>
                    </a:lnTo>
                    <a:lnTo>
                      <a:pt x="20289" y="10861"/>
                    </a:lnTo>
                    <a:lnTo>
                      <a:pt x="20006" y="10916"/>
                    </a:lnTo>
                    <a:lnTo>
                      <a:pt x="19760" y="10970"/>
                    </a:lnTo>
                    <a:lnTo>
                      <a:pt x="19414" y="11061"/>
                    </a:lnTo>
                    <a:lnTo>
                      <a:pt x="19085" y="11125"/>
                    </a:lnTo>
                    <a:lnTo>
                      <a:pt x="18757" y="11171"/>
                    </a:lnTo>
                    <a:lnTo>
                      <a:pt x="18602" y="11189"/>
                    </a:lnTo>
                    <a:lnTo>
                      <a:pt x="18438" y="11198"/>
                    </a:lnTo>
                    <a:lnTo>
                      <a:pt x="18119" y="11198"/>
                    </a:lnTo>
                    <a:lnTo>
                      <a:pt x="17955" y="11189"/>
                    </a:lnTo>
                    <a:lnTo>
                      <a:pt x="17781" y="11171"/>
                    </a:lnTo>
                    <a:lnTo>
                      <a:pt x="17617" y="11153"/>
                    </a:lnTo>
                    <a:lnTo>
                      <a:pt x="17444" y="11125"/>
                    </a:lnTo>
                    <a:lnTo>
                      <a:pt x="17271" y="11098"/>
                    </a:lnTo>
                    <a:lnTo>
                      <a:pt x="17088" y="11052"/>
                    </a:lnTo>
                    <a:lnTo>
                      <a:pt x="16724" y="10970"/>
                    </a:lnTo>
                    <a:lnTo>
                      <a:pt x="16386" y="10888"/>
                    </a:lnTo>
                    <a:lnTo>
                      <a:pt x="16067" y="10833"/>
                    </a:lnTo>
                    <a:lnTo>
                      <a:pt x="15766" y="10779"/>
                    </a:lnTo>
                    <a:lnTo>
                      <a:pt x="15483" y="10742"/>
                    </a:lnTo>
                    <a:lnTo>
                      <a:pt x="15210" y="10715"/>
                    </a:lnTo>
                    <a:lnTo>
                      <a:pt x="14945" y="10697"/>
                    </a:lnTo>
                    <a:lnTo>
                      <a:pt x="14681" y="10697"/>
                    </a:lnTo>
                    <a:lnTo>
                      <a:pt x="14417" y="10706"/>
                    </a:lnTo>
                    <a:lnTo>
                      <a:pt x="14152" y="10724"/>
                    </a:lnTo>
                    <a:lnTo>
                      <a:pt x="13879" y="10761"/>
                    </a:lnTo>
                    <a:lnTo>
                      <a:pt x="13596" y="10815"/>
                    </a:lnTo>
                    <a:lnTo>
                      <a:pt x="13304" y="10879"/>
                    </a:lnTo>
                    <a:lnTo>
                      <a:pt x="12985" y="10952"/>
                    </a:lnTo>
                    <a:lnTo>
                      <a:pt x="12648" y="11043"/>
                    </a:lnTo>
                    <a:lnTo>
                      <a:pt x="12292" y="11143"/>
                    </a:lnTo>
                    <a:lnTo>
                      <a:pt x="12803" y="11143"/>
                    </a:lnTo>
                    <a:lnTo>
                      <a:pt x="13322" y="11171"/>
                    </a:lnTo>
                    <a:lnTo>
                      <a:pt x="13578" y="11189"/>
                    </a:lnTo>
                    <a:lnTo>
                      <a:pt x="13824" y="11207"/>
                    </a:lnTo>
                    <a:lnTo>
                      <a:pt x="14079" y="11244"/>
                    </a:lnTo>
                    <a:lnTo>
                      <a:pt x="14334" y="11280"/>
                    </a:lnTo>
                    <a:lnTo>
                      <a:pt x="14581" y="11326"/>
                    </a:lnTo>
                    <a:lnTo>
                      <a:pt x="14827" y="11381"/>
                    </a:lnTo>
                    <a:lnTo>
                      <a:pt x="15073" y="11444"/>
                    </a:lnTo>
                    <a:lnTo>
                      <a:pt x="15319" y="11517"/>
                    </a:lnTo>
                    <a:lnTo>
                      <a:pt x="15556" y="11599"/>
                    </a:lnTo>
                    <a:lnTo>
                      <a:pt x="15803" y="11691"/>
                    </a:lnTo>
                    <a:lnTo>
                      <a:pt x="16040" y="11791"/>
                    </a:lnTo>
                    <a:lnTo>
                      <a:pt x="16277" y="11900"/>
                    </a:lnTo>
                    <a:lnTo>
                      <a:pt x="16213" y="12037"/>
                    </a:lnTo>
                    <a:lnTo>
                      <a:pt x="16140" y="12165"/>
                    </a:lnTo>
                    <a:lnTo>
                      <a:pt x="16049" y="12274"/>
                    </a:lnTo>
                    <a:lnTo>
                      <a:pt x="15948" y="12374"/>
                    </a:lnTo>
                    <a:lnTo>
                      <a:pt x="15839" y="12466"/>
                    </a:lnTo>
                    <a:lnTo>
                      <a:pt x="15721" y="12557"/>
                    </a:lnTo>
                    <a:lnTo>
                      <a:pt x="15593" y="12639"/>
                    </a:lnTo>
                    <a:lnTo>
                      <a:pt x="15456" y="12721"/>
                    </a:lnTo>
                    <a:lnTo>
                      <a:pt x="15192" y="12876"/>
                    </a:lnTo>
                    <a:lnTo>
                      <a:pt x="14927" y="13040"/>
                    </a:lnTo>
                    <a:lnTo>
                      <a:pt x="14809" y="13131"/>
                    </a:lnTo>
                    <a:lnTo>
                      <a:pt x="14690" y="13223"/>
                    </a:lnTo>
                    <a:lnTo>
                      <a:pt x="14581" y="13323"/>
                    </a:lnTo>
                    <a:lnTo>
                      <a:pt x="14480" y="13441"/>
                    </a:lnTo>
                    <a:lnTo>
                      <a:pt x="14608" y="13396"/>
                    </a:lnTo>
                    <a:lnTo>
                      <a:pt x="14736" y="13359"/>
                    </a:lnTo>
                    <a:lnTo>
                      <a:pt x="14991" y="13305"/>
                    </a:lnTo>
                    <a:lnTo>
                      <a:pt x="15529" y="13213"/>
                    </a:lnTo>
                    <a:lnTo>
                      <a:pt x="15784" y="13168"/>
                    </a:lnTo>
                    <a:lnTo>
                      <a:pt x="15912" y="13140"/>
                    </a:lnTo>
                    <a:lnTo>
                      <a:pt x="16040" y="13104"/>
                    </a:lnTo>
                    <a:lnTo>
                      <a:pt x="16167" y="13058"/>
                    </a:lnTo>
                    <a:lnTo>
                      <a:pt x="16286" y="13013"/>
                    </a:lnTo>
                    <a:lnTo>
                      <a:pt x="16404" y="12958"/>
                    </a:lnTo>
                    <a:lnTo>
                      <a:pt x="16514" y="12894"/>
                    </a:lnTo>
                    <a:lnTo>
                      <a:pt x="16660" y="12803"/>
                    </a:lnTo>
                    <a:lnTo>
                      <a:pt x="16778" y="12712"/>
                    </a:lnTo>
                    <a:lnTo>
                      <a:pt x="16888" y="12621"/>
                    </a:lnTo>
                    <a:lnTo>
                      <a:pt x="16979" y="12530"/>
                    </a:lnTo>
                    <a:lnTo>
                      <a:pt x="17143" y="12365"/>
                    </a:lnTo>
                    <a:lnTo>
                      <a:pt x="17298" y="12219"/>
                    </a:lnTo>
                    <a:lnTo>
                      <a:pt x="17371" y="12147"/>
                    </a:lnTo>
                    <a:lnTo>
                      <a:pt x="17453" y="12083"/>
                    </a:lnTo>
                    <a:lnTo>
                      <a:pt x="17544" y="12028"/>
                    </a:lnTo>
                    <a:lnTo>
                      <a:pt x="17645" y="11964"/>
                    </a:lnTo>
                    <a:lnTo>
                      <a:pt x="17763" y="11919"/>
                    </a:lnTo>
                    <a:lnTo>
                      <a:pt x="17900" y="11873"/>
                    </a:lnTo>
                    <a:lnTo>
                      <a:pt x="18055" y="11827"/>
                    </a:lnTo>
                    <a:lnTo>
                      <a:pt x="18228" y="11800"/>
                    </a:lnTo>
                    <a:lnTo>
                      <a:pt x="18383" y="11773"/>
                    </a:lnTo>
                    <a:lnTo>
                      <a:pt x="18538" y="11764"/>
                    </a:lnTo>
                    <a:lnTo>
                      <a:pt x="18711" y="11754"/>
                    </a:lnTo>
                    <a:lnTo>
                      <a:pt x="18885" y="11745"/>
                    </a:lnTo>
                    <a:lnTo>
                      <a:pt x="19067" y="11754"/>
                    </a:lnTo>
                    <a:lnTo>
                      <a:pt x="19249" y="11764"/>
                    </a:lnTo>
                    <a:lnTo>
                      <a:pt x="19642" y="11800"/>
                    </a:lnTo>
                    <a:lnTo>
                      <a:pt x="20052" y="11855"/>
                    </a:lnTo>
                    <a:lnTo>
                      <a:pt x="20462" y="11928"/>
                    </a:lnTo>
                    <a:lnTo>
                      <a:pt x="20882" y="12028"/>
                    </a:lnTo>
                    <a:lnTo>
                      <a:pt x="21310" y="12137"/>
                    </a:lnTo>
                    <a:lnTo>
                      <a:pt x="21584" y="12229"/>
                    </a:lnTo>
                    <a:lnTo>
                      <a:pt x="21848" y="12329"/>
                    </a:lnTo>
                    <a:lnTo>
                      <a:pt x="22104" y="12457"/>
                    </a:lnTo>
                    <a:lnTo>
                      <a:pt x="22350" y="12602"/>
                    </a:lnTo>
                    <a:lnTo>
                      <a:pt x="22587" y="12767"/>
                    </a:lnTo>
                    <a:lnTo>
                      <a:pt x="22705" y="12849"/>
                    </a:lnTo>
                    <a:lnTo>
                      <a:pt x="22815" y="12940"/>
                    </a:lnTo>
                    <a:lnTo>
                      <a:pt x="22915" y="13040"/>
                    </a:lnTo>
                    <a:lnTo>
                      <a:pt x="23025" y="13140"/>
                    </a:lnTo>
                    <a:lnTo>
                      <a:pt x="23116" y="13250"/>
                    </a:lnTo>
                    <a:lnTo>
                      <a:pt x="23216" y="13350"/>
                    </a:lnTo>
                    <a:lnTo>
                      <a:pt x="23335" y="13496"/>
                    </a:lnTo>
                    <a:lnTo>
                      <a:pt x="23408" y="13605"/>
                    </a:lnTo>
                    <a:lnTo>
                      <a:pt x="23490" y="13706"/>
                    </a:lnTo>
                    <a:lnTo>
                      <a:pt x="23553" y="13815"/>
                    </a:lnTo>
                    <a:lnTo>
                      <a:pt x="23617" y="13925"/>
                    </a:lnTo>
                    <a:lnTo>
                      <a:pt x="23681" y="14043"/>
                    </a:lnTo>
                    <a:lnTo>
                      <a:pt x="23736" y="14153"/>
                    </a:lnTo>
                    <a:lnTo>
                      <a:pt x="23827" y="14390"/>
                    </a:lnTo>
                    <a:lnTo>
                      <a:pt x="23891" y="14627"/>
                    </a:lnTo>
                    <a:lnTo>
                      <a:pt x="23946" y="14873"/>
                    </a:lnTo>
                    <a:lnTo>
                      <a:pt x="23973" y="15119"/>
                    </a:lnTo>
                    <a:lnTo>
                      <a:pt x="23982" y="15365"/>
                    </a:lnTo>
                    <a:lnTo>
                      <a:pt x="23973" y="15612"/>
                    </a:lnTo>
                    <a:lnTo>
                      <a:pt x="23936" y="15858"/>
                    </a:lnTo>
                    <a:lnTo>
                      <a:pt x="23882" y="16104"/>
                    </a:lnTo>
                    <a:lnTo>
                      <a:pt x="23809" y="16341"/>
                    </a:lnTo>
                    <a:lnTo>
                      <a:pt x="23708" y="16569"/>
                    </a:lnTo>
                    <a:lnTo>
                      <a:pt x="23654" y="16688"/>
                    </a:lnTo>
                    <a:lnTo>
                      <a:pt x="23599" y="16797"/>
                    </a:lnTo>
                    <a:lnTo>
                      <a:pt x="23526" y="16906"/>
                    </a:lnTo>
                    <a:lnTo>
                      <a:pt x="23462" y="17016"/>
                    </a:lnTo>
                    <a:lnTo>
                      <a:pt x="23380" y="17116"/>
                    </a:lnTo>
                    <a:lnTo>
                      <a:pt x="23298" y="17216"/>
                    </a:lnTo>
                    <a:lnTo>
                      <a:pt x="23298" y="17226"/>
                    </a:lnTo>
                    <a:lnTo>
                      <a:pt x="23143" y="17399"/>
                    </a:lnTo>
                    <a:lnTo>
                      <a:pt x="22988" y="17572"/>
                    </a:lnTo>
                    <a:lnTo>
                      <a:pt x="22824" y="17727"/>
                    </a:lnTo>
                    <a:lnTo>
                      <a:pt x="22660" y="17873"/>
                    </a:lnTo>
                    <a:lnTo>
                      <a:pt x="22487" y="18019"/>
                    </a:lnTo>
                    <a:lnTo>
                      <a:pt x="22313" y="18147"/>
                    </a:lnTo>
                    <a:lnTo>
                      <a:pt x="22140" y="18274"/>
                    </a:lnTo>
                    <a:lnTo>
                      <a:pt x="21958" y="18384"/>
                    </a:lnTo>
                    <a:lnTo>
                      <a:pt x="21766" y="18493"/>
                    </a:lnTo>
                    <a:lnTo>
                      <a:pt x="21584" y="18593"/>
                    </a:lnTo>
                    <a:lnTo>
                      <a:pt x="21383" y="18694"/>
                    </a:lnTo>
                    <a:lnTo>
                      <a:pt x="21183" y="18785"/>
                    </a:lnTo>
                    <a:lnTo>
                      <a:pt x="20973" y="18867"/>
                    </a:lnTo>
                    <a:lnTo>
                      <a:pt x="20763" y="18940"/>
                    </a:lnTo>
                    <a:lnTo>
                      <a:pt x="20544" y="19013"/>
                    </a:lnTo>
                    <a:lnTo>
                      <a:pt x="20325" y="19077"/>
                    </a:lnTo>
                    <a:lnTo>
                      <a:pt x="19942" y="19177"/>
                    </a:lnTo>
                    <a:lnTo>
                      <a:pt x="19569" y="19259"/>
                    </a:lnTo>
                    <a:lnTo>
                      <a:pt x="19186" y="19332"/>
                    </a:lnTo>
                    <a:lnTo>
                      <a:pt x="18803" y="19387"/>
                    </a:lnTo>
                    <a:lnTo>
                      <a:pt x="18420" y="19441"/>
                    </a:lnTo>
                    <a:lnTo>
                      <a:pt x="18028" y="19478"/>
                    </a:lnTo>
                    <a:lnTo>
                      <a:pt x="17262" y="19560"/>
                    </a:lnTo>
                    <a:lnTo>
                      <a:pt x="16988" y="19578"/>
                    </a:lnTo>
                    <a:lnTo>
                      <a:pt x="16714" y="19587"/>
                    </a:lnTo>
                    <a:lnTo>
                      <a:pt x="16441" y="19596"/>
                    </a:lnTo>
                    <a:lnTo>
                      <a:pt x="16167" y="19587"/>
                    </a:lnTo>
                    <a:lnTo>
                      <a:pt x="15903" y="19578"/>
                    </a:lnTo>
                    <a:lnTo>
                      <a:pt x="15629" y="19551"/>
                    </a:lnTo>
                    <a:lnTo>
                      <a:pt x="15356" y="19523"/>
                    </a:lnTo>
                    <a:lnTo>
                      <a:pt x="15091" y="19478"/>
                    </a:lnTo>
                    <a:lnTo>
                      <a:pt x="14827" y="19423"/>
                    </a:lnTo>
                    <a:lnTo>
                      <a:pt x="14562" y="19359"/>
                    </a:lnTo>
                    <a:lnTo>
                      <a:pt x="14298" y="19295"/>
                    </a:lnTo>
                    <a:lnTo>
                      <a:pt x="14043" y="19213"/>
                    </a:lnTo>
                    <a:lnTo>
                      <a:pt x="13787" y="19113"/>
                    </a:lnTo>
                    <a:lnTo>
                      <a:pt x="13541" y="19013"/>
                    </a:lnTo>
                    <a:lnTo>
                      <a:pt x="13295" y="18903"/>
                    </a:lnTo>
                    <a:lnTo>
                      <a:pt x="13049" y="18776"/>
                    </a:lnTo>
                    <a:lnTo>
                      <a:pt x="12803" y="18630"/>
                    </a:lnTo>
                    <a:lnTo>
                      <a:pt x="12575" y="18484"/>
                    </a:lnTo>
                    <a:lnTo>
                      <a:pt x="12356" y="18329"/>
                    </a:lnTo>
                    <a:lnTo>
                      <a:pt x="12137" y="18156"/>
                    </a:lnTo>
                    <a:lnTo>
                      <a:pt x="11936" y="17973"/>
                    </a:lnTo>
                    <a:lnTo>
                      <a:pt x="11745" y="17773"/>
                    </a:lnTo>
                    <a:lnTo>
                      <a:pt x="11562" y="17563"/>
                    </a:lnTo>
                    <a:lnTo>
                      <a:pt x="11389" y="17344"/>
                    </a:lnTo>
                    <a:lnTo>
                      <a:pt x="11225" y="17098"/>
                    </a:lnTo>
                    <a:lnTo>
                      <a:pt x="11070" y="16843"/>
                    </a:lnTo>
                    <a:lnTo>
                      <a:pt x="10924" y="16578"/>
                    </a:lnTo>
                    <a:lnTo>
                      <a:pt x="10787" y="16286"/>
                    </a:lnTo>
                    <a:lnTo>
                      <a:pt x="10660" y="15976"/>
                    </a:lnTo>
                    <a:lnTo>
                      <a:pt x="10550" y="15648"/>
                    </a:lnTo>
                    <a:lnTo>
                      <a:pt x="10441" y="15302"/>
                    </a:lnTo>
                    <a:lnTo>
                      <a:pt x="10341" y="14928"/>
                    </a:lnTo>
                    <a:lnTo>
                      <a:pt x="10149" y="14162"/>
                    </a:lnTo>
                    <a:lnTo>
                      <a:pt x="9958" y="13414"/>
                    </a:lnTo>
                    <a:lnTo>
                      <a:pt x="9866" y="13049"/>
                    </a:lnTo>
                    <a:lnTo>
                      <a:pt x="9793" y="12685"/>
                    </a:lnTo>
                    <a:lnTo>
                      <a:pt x="9739" y="12329"/>
                    </a:lnTo>
                    <a:lnTo>
                      <a:pt x="9693" y="11964"/>
                    </a:lnTo>
                    <a:lnTo>
                      <a:pt x="9675" y="11782"/>
                    </a:lnTo>
                    <a:lnTo>
                      <a:pt x="9666" y="11609"/>
                    </a:lnTo>
                    <a:lnTo>
                      <a:pt x="9666" y="11426"/>
                    </a:lnTo>
                    <a:lnTo>
                      <a:pt x="9666" y="11244"/>
                    </a:lnTo>
                    <a:lnTo>
                      <a:pt x="9675" y="11061"/>
                    </a:lnTo>
                    <a:lnTo>
                      <a:pt x="9693" y="10879"/>
                    </a:lnTo>
                    <a:lnTo>
                      <a:pt x="9720" y="10697"/>
                    </a:lnTo>
                    <a:lnTo>
                      <a:pt x="9748" y="10514"/>
                    </a:lnTo>
                    <a:lnTo>
                      <a:pt x="9784" y="10332"/>
                    </a:lnTo>
                    <a:lnTo>
                      <a:pt x="9839" y="10150"/>
                    </a:lnTo>
                    <a:lnTo>
                      <a:pt x="9894" y="9967"/>
                    </a:lnTo>
                    <a:lnTo>
                      <a:pt x="9958" y="9776"/>
                    </a:lnTo>
                    <a:lnTo>
                      <a:pt x="10031" y="9584"/>
                    </a:lnTo>
                    <a:lnTo>
                      <a:pt x="10122" y="9402"/>
                    </a:lnTo>
                    <a:lnTo>
                      <a:pt x="10213" y="9210"/>
                    </a:lnTo>
                    <a:lnTo>
                      <a:pt x="10322" y="9010"/>
                    </a:lnTo>
                    <a:lnTo>
                      <a:pt x="10113" y="9128"/>
                    </a:lnTo>
                    <a:lnTo>
                      <a:pt x="9921" y="9256"/>
                    </a:lnTo>
                    <a:lnTo>
                      <a:pt x="9748" y="9384"/>
                    </a:lnTo>
                    <a:lnTo>
                      <a:pt x="9593" y="9520"/>
                    </a:lnTo>
                    <a:lnTo>
                      <a:pt x="9456" y="9657"/>
                    </a:lnTo>
                    <a:lnTo>
                      <a:pt x="9337" y="9794"/>
                    </a:lnTo>
                    <a:lnTo>
                      <a:pt x="9237" y="9949"/>
                    </a:lnTo>
                    <a:lnTo>
                      <a:pt x="9146" y="10095"/>
                    </a:lnTo>
                    <a:lnTo>
                      <a:pt x="9073" y="10250"/>
                    </a:lnTo>
                    <a:lnTo>
                      <a:pt x="9018" y="10414"/>
                    </a:lnTo>
                    <a:lnTo>
                      <a:pt x="8964" y="10578"/>
                    </a:lnTo>
                    <a:lnTo>
                      <a:pt x="8927" y="10742"/>
                    </a:lnTo>
                    <a:lnTo>
                      <a:pt x="8900" y="10916"/>
                    </a:lnTo>
                    <a:lnTo>
                      <a:pt x="8882" y="11089"/>
                    </a:lnTo>
                    <a:lnTo>
                      <a:pt x="8872" y="11262"/>
                    </a:lnTo>
                    <a:lnTo>
                      <a:pt x="8872" y="11444"/>
                    </a:lnTo>
                    <a:lnTo>
                      <a:pt x="8872" y="11627"/>
                    </a:lnTo>
                    <a:lnTo>
                      <a:pt x="8882" y="11809"/>
                    </a:lnTo>
                    <a:lnTo>
                      <a:pt x="8918" y="12183"/>
                    </a:lnTo>
                    <a:lnTo>
                      <a:pt x="8964" y="12566"/>
                    </a:lnTo>
                    <a:lnTo>
                      <a:pt x="9009" y="12949"/>
                    </a:lnTo>
                    <a:lnTo>
                      <a:pt x="9055" y="13332"/>
                    </a:lnTo>
                    <a:lnTo>
                      <a:pt x="9091" y="13724"/>
                    </a:lnTo>
                    <a:lnTo>
                      <a:pt x="9110" y="13916"/>
                    </a:lnTo>
                    <a:lnTo>
                      <a:pt x="9110" y="14116"/>
                    </a:lnTo>
                    <a:lnTo>
                      <a:pt x="9110" y="14308"/>
                    </a:lnTo>
                    <a:lnTo>
                      <a:pt x="9110" y="14499"/>
                    </a:lnTo>
                    <a:lnTo>
                      <a:pt x="9100" y="14536"/>
                    </a:lnTo>
                    <a:lnTo>
                      <a:pt x="9091" y="14554"/>
                    </a:lnTo>
                    <a:lnTo>
                      <a:pt x="9064" y="14581"/>
                    </a:lnTo>
                    <a:lnTo>
                      <a:pt x="9037" y="14590"/>
                    </a:lnTo>
                    <a:lnTo>
                      <a:pt x="9000" y="14599"/>
                    </a:lnTo>
                    <a:lnTo>
                      <a:pt x="8955" y="14599"/>
                    </a:lnTo>
                    <a:lnTo>
                      <a:pt x="8863" y="14590"/>
                    </a:lnTo>
                    <a:lnTo>
                      <a:pt x="8745" y="14563"/>
                    </a:lnTo>
                    <a:lnTo>
                      <a:pt x="8608" y="14526"/>
                    </a:lnTo>
                    <a:lnTo>
                      <a:pt x="8471" y="14472"/>
                    </a:lnTo>
                    <a:lnTo>
                      <a:pt x="8325" y="14417"/>
                    </a:lnTo>
                    <a:lnTo>
                      <a:pt x="8034" y="14289"/>
                    </a:lnTo>
                    <a:lnTo>
                      <a:pt x="7769" y="14162"/>
                    </a:lnTo>
                    <a:lnTo>
                      <a:pt x="7578" y="14052"/>
                    </a:lnTo>
                    <a:lnTo>
                      <a:pt x="7477" y="13988"/>
                    </a:lnTo>
                    <a:lnTo>
                      <a:pt x="7313" y="13852"/>
                    </a:lnTo>
                    <a:lnTo>
                      <a:pt x="7158" y="13706"/>
                    </a:lnTo>
                    <a:lnTo>
                      <a:pt x="7021" y="13551"/>
                    </a:lnTo>
                    <a:lnTo>
                      <a:pt x="6885" y="13396"/>
                    </a:lnTo>
                    <a:lnTo>
                      <a:pt x="6766" y="13241"/>
                    </a:lnTo>
                    <a:lnTo>
                      <a:pt x="6657" y="13068"/>
                    </a:lnTo>
                    <a:lnTo>
                      <a:pt x="6547" y="12885"/>
                    </a:lnTo>
                    <a:lnTo>
                      <a:pt x="6456" y="12694"/>
                    </a:lnTo>
                    <a:lnTo>
                      <a:pt x="6137" y="11909"/>
                    </a:lnTo>
                    <a:lnTo>
                      <a:pt x="6046" y="11718"/>
                    </a:lnTo>
                    <a:lnTo>
                      <a:pt x="5954" y="11536"/>
                    </a:lnTo>
                    <a:lnTo>
                      <a:pt x="5863" y="11344"/>
                    </a:lnTo>
                    <a:lnTo>
                      <a:pt x="5763" y="11171"/>
                    </a:lnTo>
                    <a:lnTo>
                      <a:pt x="5644" y="10998"/>
                    </a:lnTo>
                    <a:lnTo>
                      <a:pt x="5526" y="10833"/>
                    </a:lnTo>
                    <a:lnTo>
                      <a:pt x="5389" y="10688"/>
                    </a:lnTo>
                    <a:lnTo>
                      <a:pt x="5252" y="10542"/>
                    </a:lnTo>
                    <a:lnTo>
                      <a:pt x="5088" y="10414"/>
                    </a:lnTo>
                    <a:lnTo>
                      <a:pt x="4915" y="10295"/>
                    </a:lnTo>
                    <a:lnTo>
                      <a:pt x="4824" y="10241"/>
                    </a:lnTo>
                    <a:lnTo>
                      <a:pt x="4723" y="10195"/>
                    </a:lnTo>
                    <a:lnTo>
                      <a:pt x="4623" y="10150"/>
                    </a:lnTo>
                    <a:lnTo>
                      <a:pt x="4514" y="10113"/>
                    </a:lnTo>
                    <a:lnTo>
                      <a:pt x="4532" y="10213"/>
                    </a:lnTo>
                    <a:lnTo>
                      <a:pt x="4568" y="10314"/>
                    </a:lnTo>
                    <a:lnTo>
                      <a:pt x="4614" y="10414"/>
                    </a:lnTo>
                    <a:lnTo>
                      <a:pt x="4669" y="10514"/>
                    </a:lnTo>
                    <a:lnTo>
                      <a:pt x="4787" y="10706"/>
                    </a:lnTo>
                    <a:lnTo>
                      <a:pt x="4924" y="10906"/>
                    </a:lnTo>
                    <a:lnTo>
                      <a:pt x="5061" y="11098"/>
                    </a:lnTo>
                    <a:lnTo>
                      <a:pt x="5198" y="11289"/>
                    </a:lnTo>
                    <a:lnTo>
                      <a:pt x="5252" y="11390"/>
                    </a:lnTo>
                    <a:lnTo>
                      <a:pt x="5307" y="11499"/>
                    </a:lnTo>
                    <a:lnTo>
                      <a:pt x="5353" y="11599"/>
                    </a:lnTo>
                    <a:lnTo>
                      <a:pt x="5389" y="11709"/>
                    </a:lnTo>
                    <a:lnTo>
                      <a:pt x="5526" y="12192"/>
                    </a:lnTo>
                    <a:lnTo>
                      <a:pt x="5672" y="12694"/>
                    </a:lnTo>
                    <a:lnTo>
                      <a:pt x="5754" y="12940"/>
                    </a:lnTo>
                    <a:lnTo>
                      <a:pt x="5836" y="13177"/>
                    </a:lnTo>
                    <a:lnTo>
                      <a:pt x="5936" y="13405"/>
                    </a:lnTo>
                    <a:lnTo>
                      <a:pt x="6046" y="13624"/>
                    </a:lnTo>
                    <a:lnTo>
                      <a:pt x="6128" y="13751"/>
                    </a:lnTo>
                    <a:lnTo>
                      <a:pt x="6246" y="13916"/>
                    </a:lnTo>
                    <a:lnTo>
                      <a:pt x="6365" y="14089"/>
                    </a:lnTo>
                    <a:lnTo>
                      <a:pt x="6429" y="14180"/>
                    </a:lnTo>
                    <a:lnTo>
                      <a:pt x="6483" y="14280"/>
                    </a:lnTo>
                    <a:lnTo>
                      <a:pt x="6520" y="14371"/>
                    </a:lnTo>
                    <a:lnTo>
                      <a:pt x="6556" y="14463"/>
                    </a:lnTo>
                    <a:lnTo>
                      <a:pt x="6575" y="14554"/>
                    </a:lnTo>
                    <a:lnTo>
                      <a:pt x="6575" y="14636"/>
                    </a:lnTo>
                    <a:lnTo>
                      <a:pt x="6565" y="14681"/>
                    </a:lnTo>
                    <a:lnTo>
                      <a:pt x="6556" y="14718"/>
                    </a:lnTo>
                    <a:lnTo>
                      <a:pt x="6538" y="14754"/>
                    </a:lnTo>
                    <a:lnTo>
                      <a:pt x="6520" y="14791"/>
                    </a:lnTo>
                    <a:lnTo>
                      <a:pt x="6483" y="14827"/>
                    </a:lnTo>
                    <a:lnTo>
                      <a:pt x="6456" y="14855"/>
                    </a:lnTo>
                    <a:lnTo>
                      <a:pt x="6410" y="14891"/>
                    </a:lnTo>
                    <a:lnTo>
                      <a:pt x="6356" y="14919"/>
                    </a:lnTo>
                    <a:lnTo>
                      <a:pt x="6310" y="14937"/>
                    </a:lnTo>
                    <a:lnTo>
                      <a:pt x="6246" y="14955"/>
                    </a:lnTo>
                    <a:lnTo>
                      <a:pt x="6082" y="14982"/>
                    </a:lnTo>
                    <a:lnTo>
                      <a:pt x="5882" y="15001"/>
                    </a:lnTo>
                    <a:lnTo>
                      <a:pt x="5635" y="15010"/>
                    </a:lnTo>
                    <a:lnTo>
                      <a:pt x="5088" y="15010"/>
                    </a:lnTo>
                    <a:lnTo>
                      <a:pt x="4796" y="14992"/>
                    </a:lnTo>
                    <a:lnTo>
                      <a:pt x="4496" y="14964"/>
                    </a:lnTo>
                    <a:lnTo>
                      <a:pt x="4195" y="14928"/>
                    </a:lnTo>
                    <a:lnTo>
                      <a:pt x="3903" y="14882"/>
                    </a:lnTo>
                    <a:lnTo>
                      <a:pt x="3629" y="14837"/>
                    </a:lnTo>
                    <a:lnTo>
                      <a:pt x="3383" y="14773"/>
                    </a:lnTo>
                    <a:lnTo>
                      <a:pt x="3164" y="14700"/>
                    </a:lnTo>
                    <a:lnTo>
                      <a:pt x="3073" y="14663"/>
                    </a:lnTo>
                    <a:lnTo>
                      <a:pt x="2991" y="14618"/>
                    </a:lnTo>
                    <a:lnTo>
                      <a:pt x="2918" y="14581"/>
                    </a:lnTo>
                    <a:lnTo>
                      <a:pt x="2854" y="14536"/>
                    </a:lnTo>
                    <a:lnTo>
                      <a:pt x="2809" y="14490"/>
                    </a:lnTo>
                    <a:lnTo>
                      <a:pt x="2772" y="14435"/>
                    </a:lnTo>
                    <a:lnTo>
                      <a:pt x="2854" y="14590"/>
                    </a:lnTo>
                    <a:lnTo>
                      <a:pt x="2945" y="14736"/>
                    </a:lnTo>
                    <a:lnTo>
                      <a:pt x="3037" y="14855"/>
                    </a:lnTo>
                    <a:lnTo>
                      <a:pt x="3128" y="14973"/>
                    </a:lnTo>
                    <a:lnTo>
                      <a:pt x="3219" y="15064"/>
                    </a:lnTo>
                    <a:lnTo>
                      <a:pt x="3319" y="15156"/>
                    </a:lnTo>
                    <a:lnTo>
                      <a:pt x="3420" y="15229"/>
                    </a:lnTo>
                    <a:lnTo>
                      <a:pt x="3529" y="15292"/>
                    </a:lnTo>
                    <a:lnTo>
                      <a:pt x="3638" y="15347"/>
                    </a:lnTo>
                    <a:lnTo>
                      <a:pt x="3748" y="15393"/>
                    </a:lnTo>
                    <a:lnTo>
                      <a:pt x="3857" y="15429"/>
                    </a:lnTo>
                    <a:lnTo>
                      <a:pt x="3976" y="15457"/>
                    </a:lnTo>
                    <a:lnTo>
                      <a:pt x="4085" y="15484"/>
                    </a:lnTo>
                    <a:lnTo>
                      <a:pt x="4213" y="15502"/>
                    </a:lnTo>
                    <a:lnTo>
                      <a:pt x="4450" y="15520"/>
                    </a:lnTo>
                    <a:lnTo>
                      <a:pt x="4705" y="15530"/>
                    </a:lnTo>
                    <a:lnTo>
                      <a:pt x="5489" y="15530"/>
                    </a:lnTo>
                    <a:lnTo>
                      <a:pt x="5754" y="15548"/>
                    </a:lnTo>
                    <a:lnTo>
                      <a:pt x="5891" y="15566"/>
                    </a:lnTo>
                    <a:lnTo>
                      <a:pt x="6018" y="15584"/>
                    </a:lnTo>
                    <a:lnTo>
                      <a:pt x="6155" y="15612"/>
                    </a:lnTo>
                    <a:lnTo>
                      <a:pt x="6292" y="15648"/>
                    </a:lnTo>
                    <a:lnTo>
                      <a:pt x="6429" y="15694"/>
                    </a:lnTo>
                    <a:lnTo>
                      <a:pt x="6556" y="15739"/>
                    </a:lnTo>
                    <a:lnTo>
                      <a:pt x="6748" y="15821"/>
                    </a:lnTo>
                    <a:lnTo>
                      <a:pt x="6903" y="15903"/>
                    </a:lnTo>
                    <a:lnTo>
                      <a:pt x="7040" y="15976"/>
                    </a:lnTo>
                    <a:lnTo>
                      <a:pt x="7149" y="16049"/>
                    </a:lnTo>
                    <a:lnTo>
                      <a:pt x="7240" y="16122"/>
                    </a:lnTo>
                    <a:lnTo>
                      <a:pt x="7304" y="16195"/>
                    </a:lnTo>
                    <a:lnTo>
                      <a:pt x="7350" y="16268"/>
                    </a:lnTo>
                    <a:lnTo>
                      <a:pt x="7386" y="16332"/>
                    </a:lnTo>
                    <a:lnTo>
                      <a:pt x="7395" y="16405"/>
                    </a:lnTo>
                    <a:lnTo>
                      <a:pt x="7386" y="16469"/>
                    </a:lnTo>
                    <a:lnTo>
                      <a:pt x="7368" y="16533"/>
                    </a:lnTo>
                    <a:lnTo>
                      <a:pt x="7331" y="16596"/>
                    </a:lnTo>
                    <a:lnTo>
                      <a:pt x="7286" y="16651"/>
                    </a:lnTo>
                    <a:lnTo>
                      <a:pt x="7222" y="16715"/>
                    </a:lnTo>
                    <a:lnTo>
                      <a:pt x="7149" y="16779"/>
                    </a:lnTo>
                    <a:lnTo>
                      <a:pt x="7067" y="16833"/>
                    </a:lnTo>
                    <a:lnTo>
                      <a:pt x="6875" y="16952"/>
                    </a:lnTo>
                    <a:lnTo>
                      <a:pt x="6666" y="17061"/>
                    </a:lnTo>
                    <a:lnTo>
                      <a:pt x="6201" y="17280"/>
                    </a:lnTo>
                    <a:lnTo>
                      <a:pt x="5964" y="17390"/>
                    </a:lnTo>
                    <a:lnTo>
                      <a:pt x="5736" y="17499"/>
                    </a:lnTo>
                    <a:lnTo>
                      <a:pt x="5535" y="17618"/>
                    </a:lnTo>
                    <a:lnTo>
                      <a:pt x="5362" y="17727"/>
                    </a:lnTo>
                    <a:lnTo>
                      <a:pt x="5362" y="17727"/>
                    </a:lnTo>
                    <a:lnTo>
                      <a:pt x="5380" y="17718"/>
                    </a:lnTo>
                    <a:lnTo>
                      <a:pt x="5416" y="17709"/>
                    </a:lnTo>
                    <a:lnTo>
                      <a:pt x="5635" y="17709"/>
                    </a:lnTo>
                    <a:lnTo>
                      <a:pt x="5763" y="17718"/>
                    </a:lnTo>
                    <a:lnTo>
                      <a:pt x="6037" y="17745"/>
                    </a:lnTo>
                    <a:lnTo>
                      <a:pt x="6219" y="17745"/>
                    </a:lnTo>
                    <a:lnTo>
                      <a:pt x="6474" y="17709"/>
                    </a:lnTo>
                    <a:lnTo>
                      <a:pt x="6720" y="17663"/>
                    </a:lnTo>
                    <a:lnTo>
                      <a:pt x="7213" y="17545"/>
                    </a:lnTo>
                    <a:lnTo>
                      <a:pt x="7450" y="17490"/>
                    </a:lnTo>
                    <a:lnTo>
                      <a:pt x="7678" y="17435"/>
                    </a:lnTo>
                    <a:lnTo>
                      <a:pt x="7906" y="17399"/>
                    </a:lnTo>
                    <a:lnTo>
                      <a:pt x="8125" y="17371"/>
                    </a:lnTo>
                    <a:lnTo>
                      <a:pt x="8353" y="17353"/>
                    </a:lnTo>
                    <a:lnTo>
                      <a:pt x="8581" y="17353"/>
                    </a:lnTo>
                    <a:lnTo>
                      <a:pt x="8809" y="17381"/>
                    </a:lnTo>
                    <a:lnTo>
                      <a:pt x="9046" y="17417"/>
                    </a:lnTo>
                    <a:lnTo>
                      <a:pt x="9155" y="17454"/>
                    </a:lnTo>
                    <a:lnTo>
                      <a:pt x="9292" y="17508"/>
                    </a:lnTo>
                    <a:lnTo>
                      <a:pt x="9429" y="17581"/>
                    </a:lnTo>
                    <a:lnTo>
                      <a:pt x="9593" y="17681"/>
                    </a:lnTo>
                    <a:lnTo>
                      <a:pt x="9766" y="17791"/>
                    </a:lnTo>
                    <a:lnTo>
                      <a:pt x="9948" y="17919"/>
                    </a:lnTo>
                    <a:lnTo>
                      <a:pt x="10350" y="18210"/>
                    </a:lnTo>
                    <a:lnTo>
                      <a:pt x="10778" y="18557"/>
                    </a:lnTo>
                    <a:lnTo>
                      <a:pt x="11225" y="18931"/>
                    </a:lnTo>
                    <a:lnTo>
                      <a:pt x="11690" y="19332"/>
                    </a:lnTo>
                    <a:lnTo>
                      <a:pt x="12155" y="19751"/>
                    </a:lnTo>
                    <a:lnTo>
                      <a:pt x="12611" y="20171"/>
                    </a:lnTo>
                    <a:lnTo>
                      <a:pt x="13040" y="20581"/>
                    </a:lnTo>
                    <a:lnTo>
                      <a:pt x="13450" y="20973"/>
                    </a:lnTo>
                    <a:lnTo>
                      <a:pt x="13815" y="21338"/>
                    </a:lnTo>
                    <a:lnTo>
                      <a:pt x="14125" y="21657"/>
                    </a:lnTo>
                    <a:lnTo>
                      <a:pt x="14380" y="21922"/>
                    </a:lnTo>
                    <a:lnTo>
                      <a:pt x="14553" y="22131"/>
                    </a:lnTo>
                    <a:lnTo>
                      <a:pt x="14617" y="22204"/>
                    </a:lnTo>
                    <a:lnTo>
                      <a:pt x="14654" y="22259"/>
                    </a:lnTo>
                    <a:lnTo>
                      <a:pt x="14708" y="22359"/>
                    </a:lnTo>
                    <a:lnTo>
                      <a:pt x="14745" y="22469"/>
                    </a:lnTo>
                    <a:lnTo>
                      <a:pt x="14772" y="22578"/>
                    </a:lnTo>
                    <a:lnTo>
                      <a:pt x="14790" y="22697"/>
                    </a:lnTo>
                    <a:lnTo>
                      <a:pt x="14800" y="22815"/>
                    </a:lnTo>
                    <a:lnTo>
                      <a:pt x="14800" y="22934"/>
                    </a:lnTo>
                    <a:lnTo>
                      <a:pt x="14790" y="23052"/>
                    </a:lnTo>
                    <a:lnTo>
                      <a:pt x="14772" y="23180"/>
                    </a:lnTo>
                    <a:lnTo>
                      <a:pt x="14727" y="23426"/>
                    </a:lnTo>
                    <a:lnTo>
                      <a:pt x="14663" y="23663"/>
                    </a:lnTo>
                    <a:lnTo>
                      <a:pt x="14526" y="24101"/>
                    </a:lnTo>
                    <a:lnTo>
                      <a:pt x="14462" y="24274"/>
                    </a:lnTo>
                    <a:lnTo>
                      <a:pt x="14389" y="24438"/>
                    </a:lnTo>
                    <a:lnTo>
                      <a:pt x="14316" y="24602"/>
                    </a:lnTo>
                    <a:lnTo>
                      <a:pt x="14234" y="24758"/>
                    </a:lnTo>
                    <a:lnTo>
                      <a:pt x="14143" y="24903"/>
                    </a:lnTo>
                    <a:lnTo>
                      <a:pt x="14052" y="25040"/>
                    </a:lnTo>
                    <a:lnTo>
                      <a:pt x="13952" y="25177"/>
                    </a:lnTo>
                    <a:lnTo>
                      <a:pt x="13842" y="25305"/>
                    </a:lnTo>
                    <a:lnTo>
                      <a:pt x="13724" y="25423"/>
                    </a:lnTo>
                    <a:lnTo>
                      <a:pt x="13605" y="25542"/>
                    </a:lnTo>
                    <a:lnTo>
                      <a:pt x="13486" y="25651"/>
                    </a:lnTo>
                    <a:lnTo>
                      <a:pt x="13359" y="25761"/>
                    </a:lnTo>
                    <a:lnTo>
                      <a:pt x="13222" y="25852"/>
                    </a:lnTo>
                    <a:lnTo>
                      <a:pt x="13085" y="25952"/>
                    </a:lnTo>
                    <a:lnTo>
                      <a:pt x="12939" y="26043"/>
                    </a:lnTo>
                    <a:lnTo>
                      <a:pt x="12793" y="26125"/>
                    </a:lnTo>
                    <a:lnTo>
                      <a:pt x="12502" y="26280"/>
                    </a:lnTo>
                    <a:lnTo>
                      <a:pt x="12182" y="26426"/>
                    </a:lnTo>
                    <a:lnTo>
                      <a:pt x="11863" y="26545"/>
                    </a:lnTo>
                    <a:lnTo>
                      <a:pt x="11535" y="26663"/>
                    </a:lnTo>
                    <a:lnTo>
                      <a:pt x="11207" y="26754"/>
                    </a:lnTo>
                    <a:lnTo>
                      <a:pt x="10869" y="26846"/>
                    </a:lnTo>
                    <a:lnTo>
                      <a:pt x="10532" y="26919"/>
                    </a:lnTo>
                    <a:lnTo>
                      <a:pt x="10195" y="26992"/>
                    </a:lnTo>
                    <a:lnTo>
                      <a:pt x="10003" y="26982"/>
                    </a:lnTo>
                    <a:lnTo>
                      <a:pt x="9821" y="26964"/>
                    </a:lnTo>
                    <a:lnTo>
                      <a:pt x="9629" y="26928"/>
                    </a:lnTo>
                    <a:lnTo>
                      <a:pt x="9447" y="26873"/>
                    </a:lnTo>
                    <a:lnTo>
                      <a:pt x="9265" y="26809"/>
                    </a:lnTo>
                    <a:lnTo>
                      <a:pt x="9091" y="26736"/>
                    </a:lnTo>
                    <a:lnTo>
                      <a:pt x="8909" y="26645"/>
                    </a:lnTo>
                    <a:lnTo>
                      <a:pt x="8736" y="26545"/>
                    </a:lnTo>
                    <a:lnTo>
                      <a:pt x="8553" y="26444"/>
                    </a:lnTo>
                    <a:lnTo>
                      <a:pt x="8380" y="26326"/>
                    </a:lnTo>
                    <a:lnTo>
                      <a:pt x="8216" y="26198"/>
                    </a:lnTo>
                    <a:lnTo>
                      <a:pt x="8043" y="26071"/>
                    </a:lnTo>
                    <a:lnTo>
                      <a:pt x="7869" y="25925"/>
                    </a:lnTo>
                    <a:lnTo>
                      <a:pt x="7705" y="25788"/>
                    </a:lnTo>
                    <a:lnTo>
                      <a:pt x="7377" y="25487"/>
                    </a:lnTo>
                    <a:lnTo>
                      <a:pt x="7049" y="25168"/>
                    </a:lnTo>
                    <a:lnTo>
                      <a:pt x="6730" y="24849"/>
                    </a:lnTo>
                    <a:lnTo>
                      <a:pt x="6119" y="24220"/>
                    </a:lnTo>
                    <a:lnTo>
                      <a:pt x="5818" y="23919"/>
                    </a:lnTo>
                    <a:lnTo>
                      <a:pt x="5517" y="23645"/>
                    </a:lnTo>
                    <a:lnTo>
                      <a:pt x="5234" y="23399"/>
                    </a:lnTo>
                    <a:lnTo>
                      <a:pt x="5088" y="23280"/>
                    </a:lnTo>
                    <a:lnTo>
                      <a:pt x="4951" y="23180"/>
                    </a:lnTo>
                    <a:lnTo>
                      <a:pt x="4641" y="22961"/>
                    </a:lnTo>
                    <a:lnTo>
                      <a:pt x="4368" y="22761"/>
                    </a:lnTo>
                    <a:lnTo>
                      <a:pt x="4103" y="22560"/>
                    </a:lnTo>
                    <a:lnTo>
                      <a:pt x="3866" y="22359"/>
                    </a:lnTo>
                    <a:lnTo>
                      <a:pt x="3748" y="22241"/>
                    </a:lnTo>
                    <a:lnTo>
                      <a:pt x="3638" y="22131"/>
                    </a:lnTo>
                    <a:lnTo>
                      <a:pt x="3520" y="22004"/>
                    </a:lnTo>
                    <a:lnTo>
                      <a:pt x="3410" y="21876"/>
                    </a:lnTo>
                    <a:lnTo>
                      <a:pt x="3301" y="21730"/>
                    </a:lnTo>
                    <a:lnTo>
                      <a:pt x="3182" y="21584"/>
                    </a:lnTo>
                    <a:lnTo>
                      <a:pt x="3073" y="21411"/>
                    </a:lnTo>
                    <a:lnTo>
                      <a:pt x="2954" y="21238"/>
                    </a:lnTo>
                    <a:lnTo>
                      <a:pt x="2599" y="20654"/>
                    </a:lnTo>
                    <a:lnTo>
                      <a:pt x="2243" y="20080"/>
                    </a:lnTo>
                    <a:lnTo>
                      <a:pt x="2052" y="19797"/>
                    </a:lnTo>
                    <a:lnTo>
                      <a:pt x="1869" y="19514"/>
                    </a:lnTo>
                    <a:lnTo>
                      <a:pt x="1669" y="19250"/>
                    </a:lnTo>
                    <a:lnTo>
                      <a:pt x="1468" y="18985"/>
                    </a:lnTo>
                    <a:lnTo>
                      <a:pt x="1468" y="18985"/>
                    </a:lnTo>
                    <a:lnTo>
                      <a:pt x="1486" y="19013"/>
                    </a:lnTo>
                    <a:lnTo>
                      <a:pt x="1495" y="19049"/>
                    </a:lnTo>
                    <a:lnTo>
                      <a:pt x="1523" y="19140"/>
                    </a:lnTo>
                    <a:lnTo>
                      <a:pt x="1541" y="19268"/>
                    </a:lnTo>
                    <a:lnTo>
                      <a:pt x="1559" y="19396"/>
                    </a:lnTo>
                    <a:lnTo>
                      <a:pt x="1596" y="19669"/>
                    </a:lnTo>
                    <a:lnTo>
                      <a:pt x="1614" y="19779"/>
                    </a:lnTo>
                    <a:lnTo>
                      <a:pt x="1641" y="19870"/>
                    </a:lnTo>
                    <a:lnTo>
                      <a:pt x="1687" y="19988"/>
                    </a:lnTo>
                    <a:lnTo>
                      <a:pt x="1751" y="20107"/>
                    </a:lnTo>
                    <a:lnTo>
                      <a:pt x="1869" y="20335"/>
                    </a:lnTo>
                    <a:lnTo>
                      <a:pt x="1997" y="20563"/>
                    </a:lnTo>
                    <a:lnTo>
                      <a:pt x="2116" y="20800"/>
                    </a:lnTo>
                    <a:lnTo>
                      <a:pt x="2188" y="20955"/>
                    </a:lnTo>
                    <a:lnTo>
                      <a:pt x="2271" y="21147"/>
                    </a:lnTo>
                    <a:lnTo>
                      <a:pt x="2344" y="21365"/>
                    </a:lnTo>
                    <a:lnTo>
                      <a:pt x="2371" y="21475"/>
                    </a:lnTo>
                    <a:lnTo>
                      <a:pt x="2389" y="21584"/>
                    </a:lnTo>
                    <a:lnTo>
                      <a:pt x="2398" y="21694"/>
                    </a:lnTo>
                    <a:lnTo>
                      <a:pt x="2398" y="21803"/>
                    </a:lnTo>
                    <a:lnTo>
                      <a:pt x="2380" y="21894"/>
                    </a:lnTo>
                    <a:lnTo>
                      <a:pt x="2353" y="21985"/>
                    </a:lnTo>
                    <a:lnTo>
                      <a:pt x="2334" y="22022"/>
                    </a:lnTo>
                    <a:lnTo>
                      <a:pt x="2307" y="22068"/>
                    </a:lnTo>
                    <a:lnTo>
                      <a:pt x="2280" y="22095"/>
                    </a:lnTo>
                    <a:lnTo>
                      <a:pt x="2243" y="22131"/>
                    </a:lnTo>
                    <a:lnTo>
                      <a:pt x="2198" y="22159"/>
                    </a:lnTo>
                    <a:lnTo>
                      <a:pt x="2152" y="22177"/>
                    </a:lnTo>
                    <a:lnTo>
                      <a:pt x="2097" y="22195"/>
                    </a:lnTo>
                    <a:lnTo>
                      <a:pt x="2043" y="22213"/>
                    </a:lnTo>
                    <a:lnTo>
                      <a:pt x="1979" y="22213"/>
                    </a:lnTo>
                    <a:lnTo>
                      <a:pt x="1924" y="22223"/>
                    </a:lnTo>
                    <a:lnTo>
                      <a:pt x="1806" y="22204"/>
                    </a:lnTo>
                    <a:lnTo>
                      <a:pt x="1678" y="22177"/>
                    </a:lnTo>
                    <a:lnTo>
                      <a:pt x="1541" y="22131"/>
                    </a:lnTo>
                    <a:lnTo>
                      <a:pt x="1404" y="22068"/>
                    </a:lnTo>
                    <a:lnTo>
                      <a:pt x="1268" y="21995"/>
                    </a:lnTo>
                    <a:lnTo>
                      <a:pt x="1122" y="21903"/>
                    </a:lnTo>
                    <a:lnTo>
                      <a:pt x="985" y="21812"/>
                    </a:lnTo>
                    <a:lnTo>
                      <a:pt x="857" y="21721"/>
                    </a:lnTo>
                    <a:lnTo>
                      <a:pt x="720" y="21612"/>
                    </a:lnTo>
                    <a:lnTo>
                      <a:pt x="483" y="21411"/>
                    </a:lnTo>
                    <a:lnTo>
                      <a:pt x="274" y="21210"/>
                    </a:lnTo>
                    <a:lnTo>
                      <a:pt x="109" y="21046"/>
                    </a:lnTo>
                    <a:lnTo>
                      <a:pt x="292" y="21356"/>
                    </a:lnTo>
                    <a:lnTo>
                      <a:pt x="456" y="21630"/>
                    </a:lnTo>
                    <a:lnTo>
                      <a:pt x="629" y="21885"/>
                    </a:lnTo>
                    <a:lnTo>
                      <a:pt x="793" y="22104"/>
                    </a:lnTo>
                    <a:lnTo>
                      <a:pt x="957" y="22295"/>
                    </a:lnTo>
                    <a:lnTo>
                      <a:pt x="1131" y="22469"/>
                    </a:lnTo>
                    <a:lnTo>
                      <a:pt x="1313" y="22615"/>
                    </a:lnTo>
                    <a:lnTo>
                      <a:pt x="1495" y="22742"/>
                    </a:lnTo>
                    <a:lnTo>
                      <a:pt x="1687" y="22861"/>
                    </a:lnTo>
                    <a:lnTo>
                      <a:pt x="1888" y="22961"/>
                    </a:lnTo>
                    <a:lnTo>
                      <a:pt x="2106" y="23043"/>
                    </a:lnTo>
                    <a:lnTo>
                      <a:pt x="2344" y="23125"/>
                    </a:lnTo>
                    <a:lnTo>
                      <a:pt x="2590" y="23189"/>
                    </a:lnTo>
                    <a:lnTo>
                      <a:pt x="2863" y="23253"/>
                    </a:lnTo>
                    <a:lnTo>
                      <a:pt x="3155" y="23308"/>
                    </a:lnTo>
                    <a:lnTo>
                      <a:pt x="3465" y="23362"/>
                    </a:lnTo>
                    <a:lnTo>
                      <a:pt x="3547" y="23381"/>
                    </a:lnTo>
                    <a:lnTo>
                      <a:pt x="3629" y="23408"/>
                    </a:lnTo>
                    <a:lnTo>
                      <a:pt x="3730" y="23454"/>
                    </a:lnTo>
                    <a:lnTo>
                      <a:pt x="3830" y="23508"/>
                    </a:lnTo>
                    <a:lnTo>
                      <a:pt x="4067" y="23636"/>
                    </a:lnTo>
                    <a:lnTo>
                      <a:pt x="4322" y="23809"/>
                    </a:lnTo>
                    <a:lnTo>
                      <a:pt x="4596" y="24010"/>
                    </a:lnTo>
                    <a:lnTo>
                      <a:pt x="4878" y="24229"/>
                    </a:lnTo>
                    <a:lnTo>
                      <a:pt x="5179" y="24475"/>
                    </a:lnTo>
                    <a:lnTo>
                      <a:pt x="5471" y="24721"/>
                    </a:lnTo>
                    <a:lnTo>
                      <a:pt x="5763" y="24985"/>
                    </a:lnTo>
                    <a:lnTo>
                      <a:pt x="6046" y="25241"/>
                    </a:lnTo>
                    <a:lnTo>
                      <a:pt x="6301" y="25496"/>
                    </a:lnTo>
                    <a:lnTo>
                      <a:pt x="6547" y="25742"/>
                    </a:lnTo>
                    <a:lnTo>
                      <a:pt x="6757" y="25979"/>
                    </a:lnTo>
                    <a:lnTo>
                      <a:pt x="6939" y="26189"/>
                    </a:lnTo>
                    <a:lnTo>
                      <a:pt x="7085" y="26371"/>
                    </a:lnTo>
                    <a:lnTo>
                      <a:pt x="7140" y="26454"/>
                    </a:lnTo>
                    <a:lnTo>
                      <a:pt x="7176" y="26527"/>
                    </a:lnTo>
                    <a:lnTo>
                      <a:pt x="7231" y="26645"/>
                    </a:lnTo>
                    <a:lnTo>
                      <a:pt x="7258" y="26754"/>
                    </a:lnTo>
                    <a:lnTo>
                      <a:pt x="7268" y="26800"/>
                    </a:lnTo>
                    <a:lnTo>
                      <a:pt x="7268" y="26846"/>
                    </a:lnTo>
                    <a:lnTo>
                      <a:pt x="7258" y="26900"/>
                    </a:lnTo>
                    <a:lnTo>
                      <a:pt x="7249" y="26937"/>
                    </a:lnTo>
                    <a:lnTo>
                      <a:pt x="7204" y="27019"/>
                    </a:lnTo>
                    <a:lnTo>
                      <a:pt x="7149" y="27101"/>
                    </a:lnTo>
                    <a:lnTo>
                      <a:pt x="7076" y="27165"/>
                    </a:lnTo>
                    <a:lnTo>
                      <a:pt x="6985" y="27229"/>
                    </a:lnTo>
                    <a:lnTo>
                      <a:pt x="6875" y="27283"/>
                    </a:lnTo>
                    <a:lnTo>
                      <a:pt x="6757" y="27329"/>
                    </a:lnTo>
                    <a:lnTo>
                      <a:pt x="6620" y="27365"/>
                    </a:lnTo>
                    <a:lnTo>
                      <a:pt x="6474" y="27402"/>
                    </a:lnTo>
                    <a:lnTo>
                      <a:pt x="6328" y="27429"/>
                    </a:lnTo>
                    <a:lnTo>
                      <a:pt x="6164" y="27457"/>
                    </a:lnTo>
                    <a:lnTo>
                      <a:pt x="5827" y="27493"/>
                    </a:lnTo>
                    <a:lnTo>
                      <a:pt x="5462" y="27520"/>
                    </a:lnTo>
                    <a:lnTo>
                      <a:pt x="5106" y="27530"/>
                    </a:lnTo>
                    <a:lnTo>
                      <a:pt x="4751" y="27530"/>
                    </a:lnTo>
                    <a:lnTo>
                      <a:pt x="4413" y="27520"/>
                    </a:lnTo>
                    <a:lnTo>
                      <a:pt x="3839" y="27493"/>
                    </a:lnTo>
                    <a:lnTo>
                      <a:pt x="3465" y="27475"/>
                    </a:lnTo>
                    <a:lnTo>
                      <a:pt x="3237" y="27457"/>
                    </a:lnTo>
                    <a:lnTo>
                      <a:pt x="3018" y="27420"/>
                    </a:lnTo>
                    <a:lnTo>
                      <a:pt x="2809" y="27375"/>
                    </a:lnTo>
                    <a:lnTo>
                      <a:pt x="2590" y="27329"/>
                    </a:lnTo>
                    <a:lnTo>
                      <a:pt x="2380" y="27265"/>
                    </a:lnTo>
                    <a:lnTo>
                      <a:pt x="2179" y="27201"/>
                    </a:lnTo>
                    <a:lnTo>
                      <a:pt x="1769" y="27065"/>
                    </a:lnTo>
                    <a:lnTo>
                      <a:pt x="1359" y="26928"/>
                    </a:lnTo>
                    <a:lnTo>
                      <a:pt x="1158" y="26864"/>
                    </a:lnTo>
                    <a:lnTo>
                      <a:pt x="948" y="26809"/>
                    </a:lnTo>
                    <a:lnTo>
                      <a:pt x="748" y="26764"/>
                    </a:lnTo>
                    <a:lnTo>
                      <a:pt x="538" y="26718"/>
                    </a:lnTo>
                    <a:lnTo>
                      <a:pt x="319" y="26700"/>
                    </a:lnTo>
                    <a:lnTo>
                      <a:pt x="109" y="26691"/>
                    </a:lnTo>
                    <a:lnTo>
                      <a:pt x="173" y="26773"/>
                    </a:lnTo>
                    <a:lnTo>
                      <a:pt x="264" y="26864"/>
                    </a:lnTo>
                    <a:lnTo>
                      <a:pt x="374" y="26937"/>
                    </a:lnTo>
                    <a:lnTo>
                      <a:pt x="502" y="27019"/>
                    </a:lnTo>
                    <a:lnTo>
                      <a:pt x="638" y="27092"/>
                    </a:lnTo>
                    <a:lnTo>
                      <a:pt x="784" y="27165"/>
                    </a:lnTo>
                    <a:lnTo>
                      <a:pt x="948" y="27238"/>
                    </a:lnTo>
                    <a:lnTo>
                      <a:pt x="1122" y="27311"/>
                    </a:lnTo>
                    <a:lnTo>
                      <a:pt x="1486" y="27438"/>
                    </a:lnTo>
                    <a:lnTo>
                      <a:pt x="1878" y="27575"/>
                    </a:lnTo>
                    <a:lnTo>
                      <a:pt x="2690" y="27821"/>
                    </a:lnTo>
                    <a:lnTo>
                      <a:pt x="3091" y="27940"/>
                    </a:lnTo>
                    <a:lnTo>
                      <a:pt x="3465" y="28068"/>
                    </a:lnTo>
                    <a:lnTo>
                      <a:pt x="3802" y="28195"/>
                    </a:lnTo>
                    <a:lnTo>
                      <a:pt x="3967" y="28259"/>
                    </a:lnTo>
                    <a:lnTo>
                      <a:pt x="4103" y="28323"/>
                    </a:lnTo>
                    <a:lnTo>
                      <a:pt x="4240" y="28396"/>
                    </a:lnTo>
                    <a:lnTo>
                      <a:pt x="4350" y="28460"/>
                    </a:lnTo>
                    <a:lnTo>
                      <a:pt x="4450" y="28533"/>
                    </a:lnTo>
                    <a:lnTo>
                      <a:pt x="4532" y="28606"/>
                    </a:lnTo>
                    <a:lnTo>
                      <a:pt x="4596" y="28688"/>
                    </a:lnTo>
                    <a:lnTo>
                      <a:pt x="4632" y="28761"/>
                    </a:lnTo>
                    <a:lnTo>
                      <a:pt x="4651" y="28806"/>
                    </a:lnTo>
                    <a:lnTo>
                      <a:pt x="4651" y="28843"/>
                    </a:lnTo>
                    <a:lnTo>
                      <a:pt x="4651" y="28888"/>
                    </a:lnTo>
                    <a:lnTo>
                      <a:pt x="4651" y="28925"/>
                    </a:lnTo>
                    <a:lnTo>
                      <a:pt x="4623" y="28989"/>
                    </a:lnTo>
                    <a:lnTo>
                      <a:pt x="4587" y="29061"/>
                    </a:lnTo>
                    <a:lnTo>
                      <a:pt x="4523" y="29125"/>
                    </a:lnTo>
                    <a:lnTo>
                      <a:pt x="4441" y="29198"/>
                    </a:lnTo>
                    <a:lnTo>
                      <a:pt x="4340" y="29271"/>
                    </a:lnTo>
                    <a:lnTo>
                      <a:pt x="4231" y="29344"/>
                    </a:lnTo>
                    <a:lnTo>
                      <a:pt x="4103" y="29417"/>
                    </a:lnTo>
                    <a:lnTo>
                      <a:pt x="3967" y="29490"/>
                    </a:lnTo>
                    <a:lnTo>
                      <a:pt x="3657" y="29645"/>
                    </a:lnTo>
                    <a:lnTo>
                      <a:pt x="3310" y="29791"/>
                    </a:lnTo>
                    <a:lnTo>
                      <a:pt x="2927" y="29946"/>
                    </a:lnTo>
                    <a:lnTo>
                      <a:pt x="2544" y="30101"/>
                    </a:lnTo>
                    <a:lnTo>
                      <a:pt x="1751" y="30393"/>
                    </a:lnTo>
                    <a:lnTo>
                      <a:pt x="1003" y="30666"/>
                    </a:lnTo>
                    <a:lnTo>
                      <a:pt x="684" y="30794"/>
                    </a:lnTo>
                    <a:lnTo>
                      <a:pt x="401" y="30913"/>
                    </a:lnTo>
                    <a:lnTo>
                      <a:pt x="173" y="31022"/>
                    </a:lnTo>
                    <a:lnTo>
                      <a:pt x="82" y="31068"/>
                    </a:lnTo>
                    <a:lnTo>
                      <a:pt x="0" y="31122"/>
                    </a:lnTo>
                    <a:lnTo>
                      <a:pt x="666" y="31022"/>
                    </a:lnTo>
                    <a:lnTo>
                      <a:pt x="1359" y="30913"/>
                    </a:lnTo>
                    <a:lnTo>
                      <a:pt x="2070" y="30785"/>
                    </a:lnTo>
                    <a:lnTo>
                      <a:pt x="2426" y="30712"/>
                    </a:lnTo>
                    <a:lnTo>
                      <a:pt x="2790" y="30639"/>
                    </a:lnTo>
                    <a:lnTo>
                      <a:pt x="3146" y="30548"/>
                    </a:lnTo>
                    <a:lnTo>
                      <a:pt x="3502" y="30457"/>
                    </a:lnTo>
                    <a:lnTo>
                      <a:pt x="3848" y="30356"/>
                    </a:lnTo>
                    <a:lnTo>
                      <a:pt x="4185" y="30256"/>
                    </a:lnTo>
                    <a:lnTo>
                      <a:pt x="4523" y="30137"/>
                    </a:lnTo>
                    <a:lnTo>
                      <a:pt x="4842" y="30010"/>
                    </a:lnTo>
                    <a:lnTo>
                      <a:pt x="5161" y="29873"/>
                    </a:lnTo>
                    <a:lnTo>
                      <a:pt x="5453" y="29727"/>
                    </a:lnTo>
                    <a:lnTo>
                      <a:pt x="5635" y="29636"/>
                    </a:lnTo>
                    <a:lnTo>
                      <a:pt x="5809" y="29527"/>
                    </a:lnTo>
                    <a:lnTo>
                      <a:pt x="6155" y="29308"/>
                    </a:lnTo>
                    <a:lnTo>
                      <a:pt x="6839" y="28852"/>
                    </a:lnTo>
                    <a:lnTo>
                      <a:pt x="7185" y="28624"/>
                    </a:lnTo>
                    <a:lnTo>
                      <a:pt x="7359" y="28523"/>
                    </a:lnTo>
                    <a:lnTo>
                      <a:pt x="7541" y="28423"/>
                    </a:lnTo>
                    <a:lnTo>
                      <a:pt x="7723" y="28332"/>
                    </a:lnTo>
                    <a:lnTo>
                      <a:pt x="7906" y="28250"/>
                    </a:lnTo>
                    <a:lnTo>
                      <a:pt x="8097" y="28186"/>
                    </a:lnTo>
                    <a:lnTo>
                      <a:pt x="8289" y="28122"/>
                    </a:lnTo>
                    <a:lnTo>
                      <a:pt x="8453" y="28086"/>
                    </a:lnTo>
                    <a:lnTo>
                      <a:pt x="8617" y="28058"/>
                    </a:lnTo>
                    <a:lnTo>
                      <a:pt x="8763" y="28049"/>
                    </a:lnTo>
                    <a:lnTo>
                      <a:pt x="8845" y="28049"/>
                    </a:lnTo>
                    <a:lnTo>
                      <a:pt x="8918" y="28058"/>
                    </a:lnTo>
                    <a:lnTo>
                      <a:pt x="8991" y="28077"/>
                    </a:lnTo>
                    <a:lnTo>
                      <a:pt x="9055" y="28095"/>
                    </a:lnTo>
                    <a:lnTo>
                      <a:pt x="9128" y="28122"/>
                    </a:lnTo>
                    <a:lnTo>
                      <a:pt x="9192" y="28159"/>
                    </a:lnTo>
                    <a:lnTo>
                      <a:pt x="9246" y="28204"/>
                    </a:lnTo>
                    <a:lnTo>
                      <a:pt x="9310" y="28250"/>
                    </a:lnTo>
                    <a:lnTo>
                      <a:pt x="9365" y="28314"/>
                    </a:lnTo>
                    <a:lnTo>
                      <a:pt x="9420" y="28387"/>
                    </a:lnTo>
                    <a:lnTo>
                      <a:pt x="9465" y="28460"/>
                    </a:lnTo>
                    <a:lnTo>
                      <a:pt x="9502" y="28523"/>
                    </a:lnTo>
                    <a:lnTo>
                      <a:pt x="9538" y="28596"/>
                    </a:lnTo>
                    <a:lnTo>
                      <a:pt x="9565" y="28660"/>
                    </a:lnTo>
                    <a:lnTo>
                      <a:pt x="9593" y="28797"/>
                    </a:lnTo>
                    <a:lnTo>
                      <a:pt x="9611" y="28925"/>
                    </a:lnTo>
                    <a:lnTo>
                      <a:pt x="9602" y="29052"/>
                    </a:lnTo>
                    <a:lnTo>
                      <a:pt x="9584" y="29189"/>
                    </a:lnTo>
                    <a:lnTo>
                      <a:pt x="9547" y="29308"/>
                    </a:lnTo>
                    <a:lnTo>
                      <a:pt x="9493" y="29435"/>
                    </a:lnTo>
                    <a:lnTo>
                      <a:pt x="9438" y="29563"/>
                    </a:lnTo>
                    <a:lnTo>
                      <a:pt x="9374" y="29691"/>
                    </a:lnTo>
                    <a:lnTo>
                      <a:pt x="9237" y="29937"/>
                    </a:lnTo>
                    <a:lnTo>
                      <a:pt x="9100" y="30183"/>
                    </a:lnTo>
                    <a:lnTo>
                      <a:pt x="9046" y="30302"/>
                    </a:lnTo>
                    <a:lnTo>
                      <a:pt x="8991" y="30429"/>
                    </a:lnTo>
                    <a:lnTo>
                      <a:pt x="8936" y="30603"/>
                    </a:lnTo>
                    <a:lnTo>
                      <a:pt x="8882" y="30785"/>
                    </a:lnTo>
                    <a:lnTo>
                      <a:pt x="8781" y="31159"/>
                    </a:lnTo>
                    <a:lnTo>
                      <a:pt x="8699" y="31560"/>
                    </a:lnTo>
                    <a:lnTo>
                      <a:pt x="8626" y="31970"/>
                    </a:lnTo>
                    <a:lnTo>
                      <a:pt x="8572" y="32372"/>
                    </a:lnTo>
                    <a:lnTo>
                      <a:pt x="8526" y="32773"/>
                    </a:lnTo>
                    <a:lnTo>
                      <a:pt x="8499" y="33147"/>
                    </a:lnTo>
                    <a:lnTo>
                      <a:pt x="8480" y="33502"/>
                    </a:lnTo>
                    <a:lnTo>
                      <a:pt x="8781" y="32855"/>
                    </a:lnTo>
                    <a:lnTo>
                      <a:pt x="8918" y="32527"/>
                    </a:lnTo>
                    <a:lnTo>
                      <a:pt x="8982" y="32362"/>
                    </a:lnTo>
                    <a:lnTo>
                      <a:pt x="9037" y="32198"/>
                    </a:lnTo>
                    <a:lnTo>
                      <a:pt x="9091" y="32007"/>
                    </a:lnTo>
                    <a:lnTo>
                      <a:pt x="9146" y="31815"/>
                    </a:lnTo>
                    <a:lnTo>
                      <a:pt x="9210" y="31606"/>
                    </a:lnTo>
                    <a:lnTo>
                      <a:pt x="9274" y="31405"/>
                    </a:lnTo>
                    <a:lnTo>
                      <a:pt x="9347" y="31204"/>
                    </a:lnTo>
                    <a:lnTo>
                      <a:pt x="9392" y="31113"/>
                    </a:lnTo>
                    <a:lnTo>
                      <a:pt x="9447" y="31022"/>
                    </a:lnTo>
                    <a:lnTo>
                      <a:pt x="9502" y="30931"/>
                    </a:lnTo>
                    <a:lnTo>
                      <a:pt x="9556" y="30849"/>
                    </a:lnTo>
                    <a:lnTo>
                      <a:pt x="9620" y="30776"/>
                    </a:lnTo>
                    <a:lnTo>
                      <a:pt x="9693" y="30703"/>
                    </a:lnTo>
                    <a:lnTo>
                      <a:pt x="9775" y="30767"/>
                    </a:lnTo>
                    <a:lnTo>
                      <a:pt x="9848" y="30830"/>
                    </a:lnTo>
                    <a:lnTo>
                      <a:pt x="9903" y="30913"/>
                    </a:lnTo>
                    <a:lnTo>
                      <a:pt x="9948" y="31004"/>
                    </a:lnTo>
                    <a:lnTo>
                      <a:pt x="9976" y="31104"/>
                    </a:lnTo>
                    <a:lnTo>
                      <a:pt x="10003" y="31213"/>
                    </a:lnTo>
                    <a:lnTo>
                      <a:pt x="10021" y="31323"/>
                    </a:lnTo>
                    <a:lnTo>
                      <a:pt x="10031" y="31441"/>
                    </a:lnTo>
                    <a:lnTo>
                      <a:pt x="10031" y="31551"/>
                    </a:lnTo>
                    <a:lnTo>
                      <a:pt x="10031" y="31669"/>
                    </a:lnTo>
                    <a:lnTo>
                      <a:pt x="10012" y="31897"/>
                    </a:lnTo>
                    <a:lnTo>
                      <a:pt x="9985" y="32107"/>
                    </a:lnTo>
                    <a:lnTo>
                      <a:pt x="9967" y="32299"/>
                    </a:lnTo>
                    <a:lnTo>
                      <a:pt x="9921" y="32508"/>
                    </a:lnTo>
                    <a:lnTo>
                      <a:pt x="9875" y="32736"/>
                    </a:lnTo>
                    <a:lnTo>
                      <a:pt x="9839" y="32955"/>
                    </a:lnTo>
                    <a:lnTo>
                      <a:pt x="9821" y="33065"/>
                    </a:lnTo>
                    <a:lnTo>
                      <a:pt x="9812" y="33174"/>
                    </a:lnTo>
                    <a:lnTo>
                      <a:pt x="9812" y="33302"/>
                    </a:lnTo>
                    <a:lnTo>
                      <a:pt x="9821" y="33448"/>
                    </a:lnTo>
                    <a:lnTo>
                      <a:pt x="9866" y="33767"/>
                    </a:lnTo>
                    <a:lnTo>
                      <a:pt x="9875" y="33922"/>
                    </a:lnTo>
                    <a:lnTo>
                      <a:pt x="9885" y="34068"/>
                    </a:lnTo>
                    <a:lnTo>
                      <a:pt x="9875" y="34141"/>
                    </a:lnTo>
                    <a:lnTo>
                      <a:pt x="9866" y="34213"/>
                    </a:lnTo>
                    <a:lnTo>
                      <a:pt x="9857" y="34277"/>
                    </a:lnTo>
                    <a:lnTo>
                      <a:pt x="9830" y="34341"/>
                    </a:lnTo>
                    <a:lnTo>
                      <a:pt x="9939" y="34104"/>
                    </a:lnTo>
                    <a:lnTo>
                      <a:pt x="10058" y="33849"/>
                    </a:lnTo>
                    <a:lnTo>
                      <a:pt x="10176" y="33584"/>
                    </a:lnTo>
                    <a:lnTo>
                      <a:pt x="10304" y="33311"/>
                    </a:lnTo>
                    <a:lnTo>
                      <a:pt x="10413" y="33037"/>
                    </a:lnTo>
                    <a:lnTo>
                      <a:pt x="10514" y="32754"/>
                    </a:lnTo>
                    <a:lnTo>
                      <a:pt x="10550" y="32609"/>
                    </a:lnTo>
                    <a:lnTo>
                      <a:pt x="10578" y="32472"/>
                    </a:lnTo>
                    <a:lnTo>
                      <a:pt x="10605" y="32326"/>
                    </a:lnTo>
                    <a:lnTo>
                      <a:pt x="10614" y="32189"/>
                    </a:lnTo>
                    <a:lnTo>
                      <a:pt x="10623" y="31934"/>
                    </a:lnTo>
                    <a:lnTo>
                      <a:pt x="10623" y="31688"/>
                    </a:lnTo>
                    <a:lnTo>
                      <a:pt x="10605" y="31441"/>
                    </a:lnTo>
                    <a:lnTo>
                      <a:pt x="10578" y="31204"/>
                    </a:lnTo>
                    <a:lnTo>
                      <a:pt x="10532" y="30748"/>
                    </a:lnTo>
                    <a:lnTo>
                      <a:pt x="10514" y="30530"/>
                    </a:lnTo>
                    <a:lnTo>
                      <a:pt x="10496" y="30302"/>
                    </a:lnTo>
                    <a:lnTo>
                      <a:pt x="10496" y="30083"/>
                    </a:lnTo>
                    <a:lnTo>
                      <a:pt x="10514" y="29873"/>
                    </a:lnTo>
                    <a:lnTo>
                      <a:pt x="10532" y="29764"/>
                    </a:lnTo>
                    <a:lnTo>
                      <a:pt x="10550" y="29654"/>
                    </a:lnTo>
                    <a:lnTo>
                      <a:pt x="10578" y="29545"/>
                    </a:lnTo>
                    <a:lnTo>
                      <a:pt x="10614" y="29435"/>
                    </a:lnTo>
                    <a:lnTo>
                      <a:pt x="10660" y="29335"/>
                    </a:lnTo>
                    <a:lnTo>
                      <a:pt x="10705" y="29226"/>
                    </a:lnTo>
                    <a:lnTo>
                      <a:pt x="10760" y="29116"/>
                    </a:lnTo>
                    <a:lnTo>
                      <a:pt x="10824" y="29007"/>
                    </a:lnTo>
                    <a:lnTo>
                      <a:pt x="10897" y="28897"/>
                    </a:lnTo>
                    <a:lnTo>
                      <a:pt x="10979" y="28788"/>
                    </a:lnTo>
                    <a:lnTo>
                      <a:pt x="11070" y="28669"/>
                    </a:lnTo>
                    <a:lnTo>
                      <a:pt x="11170" y="28560"/>
                    </a:lnTo>
                    <a:lnTo>
                      <a:pt x="11243" y="28496"/>
                    </a:lnTo>
                    <a:lnTo>
                      <a:pt x="11316" y="28432"/>
                    </a:lnTo>
                    <a:lnTo>
                      <a:pt x="11389" y="28378"/>
                    </a:lnTo>
                    <a:lnTo>
                      <a:pt x="11462" y="28332"/>
                    </a:lnTo>
                    <a:lnTo>
                      <a:pt x="11544" y="28286"/>
                    </a:lnTo>
                    <a:lnTo>
                      <a:pt x="11635" y="28250"/>
                    </a:lnTo>
                    <a:lnTo>
                      <a:pt x="11717" y="28223"/>
                    </a:lnTo>
                    <a:lnTo>
                      <a:pt x="11809" y="28195"/>
                    </a:lnTo>
                    <a:lnTo>
                      <a:pt x="11900" y="28177"/>
                    </a:lnTo>
                    <a:lnTo>
                      <a:pt x="11991" y="28159"/>
                    </a:lnTo>
                    <a:lnTo>
                      <a:pt x="12182" y="28140"/>
                    </a:lnTo>
                    <a:lnTo>
                      <a:pt x="12374" y="28150"/>
                    </a:lnTo>
                    <a:lnTo>
                      <a:pt x="12565" y="28168"/>
                    </a:lnTo>
                    <a:lnTo>
                      <a:pt x="12757" y="28213"/>
                    </a:lnTo>
                    <a:lnTo>
                      <a:pt x="12948" y="28268"/>
                    </a:lnTo>
                    <a:lnTo>
                      <a:pt x="13140" y="28332"/>
                    </a:lnTo>
                    <a:lnTo>
                      <a:pt x="13313" y="28423"/>
                    </a:lnTo>
                    <a:lnTo>
                      <a:pt x="13486" y="28514"/>
                    </a:lnTo>
                    <a:lnTo>
                      <a:pt x="13651" y="28624"/>
                    </a:lnTo>
                    <a:lnTo>
                      <a:pt x="13796" y="28742"/>
                    </a:lnTo>
                    <a:lnTo>
                      <a:pt x="13933" y="28870"/>
                    </a:lnTo>
                    <a:lnTo>
                      <a:pt x="14043" y="28998"/>
                    </a:lnTo>
                    <a:lnTo>
                      <a:pt x="14143" y="29134"/>
                    </a:lnTo>
                    <a:lnTo>
                      <a:pt x="14243" y="29262"/>
                    </a:lnTo>
                    <a:lnTo>
                      <a:pt x="14325" y="29408"/>
                    </a:lnTo>
                    <a:lnTo>
                      <a:pt x="14407" y="29545"/>
                    </a:lnTo>
                    <a:lnTo>
                      <a:pt x="14480" y="29691"/>
                    </a:lnTo>
                    <a:lnTo>
                      <a:pt x="14626" y="29992"/>
                    </a:lnTo>
                    <a:lnTo>
                      <a:pt x="14809" y="30393"/>
                    </a:lnTo>
                    <a:lnTo>
                      <a:pt x="14900" y="30593"/>
                    </a:lnTo>
                    <a:lnTo>
                      <a:pt x="14973" y="30803"/>
                    </a:lnTo>
                    <a:lnTo>
                      <a:pt x="15037" y="31004"/>
                    </a:lnTo>
                    <a:lnTo>
                      <a:pt x="15100" y="31213"/>
                    </a:lnTo>
                    <a:lnTo>
                      <a:pt x="15155" y="31432"/>
                    </a:lnTo>
                    <a:lnTo>
                      <a:pt x="15192" y="31651"/>
                    </a:lnTo>
                    <a:lnTo>
                      <a:pt x="15192" y="31669"/>
                    </a:lnTo>
                    <a:lnTo>
                      <a:pt x="15228" y="31943"/>
                    </a:lnTo>
                    <a:lnTo>
                      <a:pt x="15246" y="32207"/>
                    </a:lnTo>
                    <a:lnTo>
                      <a:pt x="15255" y="32472"/>
                    </a:lnTo>
                    <a:lnTo>
                      <a:pt x="15265" y="32736"/>
                    </a:lnTo>
                    <a:lnTo>
                      <a:pt x="15255" y="33001"/>
                    </a:lnTo>
                    <a:lnTo>
                      <a:pt x="15228" y="33265"/>
                    </a:lnTo>
                    <a:lnTo>
                      <a:pt x="15201" y="33530"/>
                    </a:lnTo>
                    <a:lnTo>
                      <a:pt x="15164" y="33794"/>
                    </a:lnTo>
                    <a:lnTo>
                      <a:pt x="15119" y="34058"/>
                    </a:lnTo>
                    <a:lnTo>
                      <a:pt x="15064" y="34314"/>
                    </a:lnTo>
                    <a:lnTo>
                      <a:pt x="14991" y="34578"/>
                    </a:lnTo>
                    <a:lnTo>
                      <a:pt x="14918" y="34834"/>
                    </a:lnTo>
                    <a:lnTo>
                      <a:pt x="14836" y="35089"/>
                    </a:lnTo>
                    <a:lnTo>
                      <a:pt x="14745" y="35335"/>
                    </a:lnTo>
                    <a:lnTo>
                      <a:pt x="14645" y="35590"/>
                    </a:lnTo>
                    <a:lnTo>
                      <a:pt x="14535" y="35827"/>
                    </a:lnTo>
                    <a:lnTo>
                      <a:pt x="14344" y="36247"/>
                    </a:lnTo>
                    <a:lnTo>
                      <a:pt x="14134" y="36657"/>
                    </a:lnTo>
                    <a:lnTo>
                      <a:pt x="13915" y="37068"/>
                    </a:lnTo>
                    <a:lnTo>
                      <a:pt x="13687" y="37478"/>
                    </a:lnTo>
                    <a:lnTo>
                      <a:pt x="13550" y="37596"/>
                    </a:lnTo>
                    <a:lnTo>
                      <a:pt x="13414" y="37715"/>
                    </a:lnTo>
                    <a:lnTo>
                      <a:pt x="13277" y="37834"/>
                    </a:lnTo>
                    <a:lnTo>
                      <a:pt x="13131" y="37934"/>
                    </a:lnTo>
                    <a:lnTo>
                      <a:pt x="12976" y="38034"/>
                    </a:lnTo>
                    <a:lnTo>
                      <a:pt x="12830" y="38125"/>
                    </a:lnTo>
                    <a:lnTo>
                      <a:pt x="12675" y="38217"/>
                    </a:lnTo>
                    <a:lnTo>
                      <a:pt x="12511" y="38299"/>
                    </a:lnTo>
                    <a:lnTo>
                      <a:pt x="12347" y="38372"/>
                    </a:lnTo>
                    <a:lnTo>
                      <a:pt x="12192" y="38444"/>
                    </a:lnTo>
                    <a:lnTo>
                      <a:pt x="11854" y="38572"/>
                    </a:lnTo>
                    <a:lnTo>
                      <a:pt x="11508" y="38682"/>
                    </a:lnTo>
                    <a:lnTo>
                      <a:pt x="11161" y="38782"/>
                    </a:lnTo>
                    <a:lnTo>
                      <a:pt x="10806" y="38864"/>
                    </a:lnTo>
                    <a:lnTo>
                      <a:pt x="10450" y="38928"/>
                    </a:lnTo>
                    <a:lnTo>
                      <a:pt x="10094" y="38992"/>
                    </a:lnTo>
                    <a:lnTo>
                      <a:pt x="9730" y="39046"/>
                    </a:lnTo>
                    <a:lnTo>
                      <a:pt x="9018" y="39128"/>
                    </a:lnTo>
                    <a:lnTo>
                      <a:pt x="8316" y="39201"/>
                    </a:lnTo>
                    <a:lnTo>
                      <a:pt x="7942" y="39247"/>
                    </a:lnTo>
                    <a:lnTo>
                      <a:pt x="7578" y="39302"/>
                    </a:lnTo>
                    <a:lnTo>
                      <a:pt x="6866" y="39402"/>
                    </a:lnTo>
                    <a:lnTo>
                      <a:pt x="6182" y="39511"/>
                    </a:lnTo>
                    <a:lnTo>
                      <a:pt x="5836" y="39557"/>
                    </a:lnTo>
                    <a:lnTo>
                      <a:pt x="5499" y="39603"/>
                    </a:lnTo>
                    <a:lnTo>
                      <a:pt x="5161" y="39630"/>
                    </a:lnTo>
                    <a:lnTo>
                      <a:pt x="4815" y="39657"/>
                    </a:lnTo>
                    <a:lnTo>
                      <a:pt x="4477" y="39666"/>
                    </a:lnTo>
                    <a:lnTo>
                      <a:pt x="4131" y="39657"/>
                    </a:lnTo>
                    <a:lnTo>
                      <a:pt x="3775" y="39639"/>
                    </a:lnTo>
                    <a:lnTo>
                      <a:pt x="3420" y="39603"/>
                    </a:lnTo>
                    <a:lnTo>
                      <a:pt x="3064" y="39548"/>
                    </a:lnTo>
                    <a:lnTo>
                      <a:pt x="2690" y="39466"/>
                    </a:lnTo>
                    <a:lnTo>
                      <a:pt x="2809" y="39502"/>
                    </a:lnTo>
                    <a:lnTo>
                      <a:pt x="2918" y="39548"/>
                    </a:lnTo>
                    <a:lnTo>
                      <a:pt x="3027" y="39612"/>
                    </a:lnTo>
                    <a:lnTo>
                      <a:pt x="3146" y="39675"/>
                    </a:lnTo>
                    <a:lnTo>
                      <a:pt x="3365" y="39803"/>
                    </a:lnTo>
                    <a:lnTo>
                      <a:pt x="3483" y="39867"/>
                    </a:lnTo>
                    <a:lnTo>
                      <a:pt x="3593" y="39913"/>
                    </a:lnTo>
                    <a:lnTo>
                      <a:pt x="3839" y="39986"/>
                    </a:lnTo>
                    <a:lnTo>
                      <a:pt x="4094" y="40058"/>
                    </a:lnTo>
                    <a:lnTo>
                      <a:pt x="4350" y="40113"/>
                    </a:lnTo>
                    <a:lnTo>
                      <a:pt x="4605" y="40150"/>
                    </a:lnTo>
                    <a:lnTo>
                      <a:pt x="4742" y="40168"/>
                    </a:lnTo>
                    <a:lnTo>
                      <a:pt x="4878" y="40177"/>
                    </a:lnTo>
                    <a:lnTo>
                      <a:pt x="5143" y="40186"/>
                    </a:lnTo>
                    <a:lnTo>
                      <a:pt x="5407" y="40168"/>
                    </a:lnTo>
                    <a:lnTo>
                      <a:pt x="5672" y="40150"/>
                    </a:lnTo>
                    <a:lnTo>
                      <a:pt x="5936" y="40122"/>
                    </a:lnTo>
                    <a:lnTo>
                      <a:pt x="6201" y="40113"/>
                    </a:lnTo>
                    <a:lnTo>
                      <a:pt x="6465" y="40113"/>
                    </a:lnTo>
                    <a:lnTo>
                      <a:pt x="6602" y="40122"/>
                    </a:lnTo>
                    <a:lnTo>
                      <a:pt x="6739" y="40131"/>
                    </a:lnTo>
                    <a:lnTo>
                      <a:pt x="6821" y="40150"/>
                    </a:lnTo>
                    <a:lnTo>
                      <a:pt x="6885" y="40168"/>
                    </a:lnTo>
                    <a:lnTo>
                      <a:pt x="6939" y="40186"/>
                    </a:lnTo>
                    <a:lnTo>
                      <a:pt x="6994" y="40213"/>
                    </a:lnTo>
                    <a:lnTo>
                      <a:pt x="7030" y="40241"/>
                    </a:lnTo>
                    <a:lnTo>
                      <a:pt x="7067" y="40277"/>
                    </a:lnTo>
                    <a:lnTo>
                      <a:pt x="7085" y="40314"/>
                    </a:lnTo>
                    <a:lnTo>
                      <a:pt x="7103" y="40350"/>
                    </a:lnTo>
                    <a:lnTo>
                      <a:pt x="7103" y="40387"/>
                    </a:lnTo>
                    <a:lnTo>
                      <a:pt x="7103" y="40432"/>
                    </a:lnTo>
                    <a:lnTo>
                      <a:pt x="7103" y="40478"/>
                    </a:lnTo>
                    <a:lnTo>
                      <a:pt x="7094" y="40524"/>
                    </a:lnTo>
                    <a:lnTo>
                      <a:pt x="7049" y="40624"/>
                    </a:lnTo>
                    <a:lnTo>
                      <a:pt x="6994" y="40724"/>
                    </a:lnTo>
                    <a:lnTo>
                      <a:pt x="6921" y="40824"/>
                    </a:lnTo>
                    <a:lnTo>
                      <a:pt x="6839" y="40925"/>
                    </a:lnTo>
                    <a:lnTo>
                      <a:pt x="6748" y="41025"/>
                    </a:lnTo>
                    <a:lnTo>
                      <a:pt x="6657" y="41125"/>
                    </a:lnTo>
                    <a:lnTo>
                      <a:pt x="6474" y="41299"/>
                    </a:lnTo>
                    <a:lnTo>
                      <a:pt x="6319" y="41426"/>
                    </a:lnTo>
                    <a:lnTo>
                      <a:pt x="6219" y="41508"/>
                    </a:lnTo>
                    <a:lnTo>
                      <a:pt x="6100" y="41590"/>
                    </a:lnTo>
                    <a:lnTo>
                      <a:pt x="5863" y="41755"/>
                    </a:lnTo>
                    <a:lnTo>
                      <a:pt x="5617" y="41910"/>
                    </a:lnTo>
                    <a:lnTo>
                      <a:pt x="5362" y="42083"/>
                    </a:lnTo>
                    <a:lnTo>
                      <a:pt x="5243" y="42174"/>
                    </a:lnTo>
                    <a:lnTo>
                      <a:pt x="5134" y="42265"/>
                    </a:lnTo>
                    <a:lnTo>
                      <a:pt x="5034" y="42365"/>
                    </a:lnTo>
                    <a:lnTo>
                      <a:pt x="4933" y="42466"/>
                    </a:lnTo>
                    <a:lnTo>
                      <a:pt x="4851" y="42584"/>
                    </a:lnTo>
                    <a:lnTo>
                      <a:pt x="4778" y="42703"/>
                    </a:lnTo>
                    <a:lnTo>
                      <a:pt x="4723" y="42831"/>
                    </a:lnTo>
                    <a:lnTo>
                      <a:pt x="4687" y="42958"/>
                    </a:lnTo>
                    <a:lnTo>
                      <a:pt x="4860" y="42913"/>
                    </a:lnTo>
                    <a:lnTo>
                      <a:pt x="5024" y="42849"/>
                    </a:lnTo>
                    <a:lnTo>
                      <a:pt x="5189" y="42785"/>
                    </a:lnTo>
                    <a:lnTo>
                      <a:pt x="5344" y="42712"/>
                    </a:lnTo>
                    <a:lnTo>
                      <a:pt x="5508" y="42630"/>
                    </a:lnTo>
                    <a:lnTo>
                      <a:pt x="5672" y="42548"/>
                    </a:lnTo>
                    <a:lnTo>
                      <a:pt x="5982" y="42365"/>
                    </a:lnTo>
                    <a:lnTo>
                      <a:pt x="6301" y="42165"/>
                    </a:lnTo>
                    <a:lnTo>
                      <a:pt x="6611" y="41946"/>
                    </a:lnTo>
                    <a:lnTo>
                      <a:pt x="7240" y="41508"/>
                    </a:lnTo>
                    <a:lnTo>
                      <a:pt x="7869" y="41052"/>
                    </a:lnTo>
                    <a:lnTo>
                      <a:pt x="8189" y="40843"/>
                    </a:lnTo>
                    <a:lnTo>
                      <a:pt x="8517" y="40633"/>
                    </a:lnTo>
                    <a:lnTo>
                      <a:pt x="8854" y="40441"/>
                    </a:lnTo>
                    <a:lnTo>
                      <a:pt x="9018" y="40350"/>
                    </a:lnTo>
                    <a:lnTo>
                      <a:pt x="9192" y="40268"/>
                    </a:lnTo>
                    <a:lnTo>
                      <a:pt x="9365" y="40186"/>
                    </a:lnTo>
                    <a:lnTo>
                      <a:pt x="9547" y="40113"/>
                    </a:lnTo>
                    <a:lnTo>
                      <a:pt x="9720" y="40040"/>
                    </a:lnTo>
                    <a:lnTo>
                      <a:pt x="9903" y="39986"/>
                    </a:lnTo>
                    <a:lnTo>
                      <a:pt x="10213" y="39885"/>
                    </a:lnTo>
                    <a:lnTo>
                      <a:pt x="10404" y="39831"/>
                    </a:lnTo>
                    <a:lnTo>
                      <a:pt x="10605" y="39785"/>
                    </a:lnTo>
                    <a:lnTo>
                      <a:pt x="10815" y="39748"/>
                    </a:lnTo>
                    <a:lnTo>
                      <a:pt x="10906" y="39739"/>
                    </a:lnTo>
                    <a:lnTo>
                      <a:pt x="11088" y="39739"/>
                    </a:lnTo>
                    <a:lnTo>
                      <a:pt x="11170" y="39758"/>
                    </a:lnTo>
                    <a:lnTo>
                      <a:pt x="11243" y="39785"/>
                    </a:lnTo>
                    <a:lnTo>
                      <a:pt x="11298" y="39821"/>
                    </a:lnTo>
                    <a:lnTo>
                      <a:pt x="11353" y="39858"/>
                    </a:lnTo>
                    <a:lnTo>
                      <a:pt x="11389" y="39903"/>
                    </a:lnTo>
                    <a:lnTo>
                      <a:pt x="11426" y="39949"/>
                    </a:lnTo>
                    <a:lnTo>
                      <a:pt x="11453" y="39995"/>
                    </a:lnTo>
                    <a:lnTo>
                      <a:pt x="11471" y="40049"/>
                    </a:lnTo>
                    <a:lnTo>
                      <a:pt x="11489" y="40104"/>
                    </a:lnTo>
                    <a:lnTo>
                      <a:pt x="11499" y="40159"/>
                    </a:lnTo>
                    <a:lnTo>
                      <a:pt x="11499" y="40223"/>
                    </a:lnTo>
                    <a:lnTo>
                      <a:pt x="11489" y="40350"/>
                    </a:lnTo>
                    <a:lnTo>
                      <a:pt x="11462" y="40487"/>
                    </a:lnTo>
                    <a:lnTo>
                      <a:pt x="11407" y="40633"/>
                    </a:lnTo>
                    <a:lnTo>
                      <a:pt x="11344" y="40779"/>
                    </a:lnTo>
                    <a:lnTo>
                      <a:pt x="11252" y="40943"/>
                    </a:lnTo>
                    <a:lnTo>
                      <a:pt x="11152" y="41107"/>
                    </a:lnTo>
                    <a:lnTo>
                      <a:pt x="11043" y="41271"/>
                    </a:lnTo>
                    <a:lnTo>
                      <a:pt x="10915" y="41444"/>
                    </a:lnTo>
                    <a:lnTo>
                      <a:pt x="10778" y="41618"/>
                    </a:lnTo>
                    <a:lnTo>
                      <a:pt x="10632" y="41791"/>
                    </a:lnTo>
                    <a:lnTo>
                      <a:pt x="10313" y="42147"/>
                    </a:lnTo>
                    <a:lnTo>
                      <a:pt x="9976" y="42493"/>
                    </a:lnTo>
                    <a:lnTo>
                      <a:pt x="9629" y="42821"/>
                    </a:lnTo>
                    <a:lnTo>
                      <a:pt x="9283" y="43141"/>
                    </a:lnTo>
                    <a:lnTo>
                      <a:pt x="8955" y="43432"/>
                    </a:lnTo>
                    <a:lnTo>
                      <a:pt x="8654" y="43679"/>
                    </a:lnTo>
                    <a:lnTo>
                      <a:pt x="8389" y="43897"/>
                    </a:lnTo>
                    <a:lnTo>
                      <a:pt x="8170" y="44052"/>
                    </a:lnTo>
                    <a:lnTo>
                      <a:pt x="8015" y="44162"/>
                    </a:lnTo>
                    <a:lnTo>
                      <a:pt x="7733" y="44326"/>
                    </a:lnTo>
                    <a:lnTo>
                      <a:pt x="7432" y="44481"/>
                    </a:lnTo>
                    <a:lnTo>
                      <a:pt x="7131" y="44636"/>
                    </a:lnTo>
                    <a:lnTo>
                      <a:pt x="6812" y="44773"/>
                    </a:lnTo>
                    <a:lnTo>
                      <a:pt x="6492" y="44910"/>
                    </a:lnTo>
                    <a:lnTo>
                      <a:pt x="6164" y="45028"/>
                    </a:lnTo>
                    <a:lnTo>
                      <a:pt x="5836" y="45147"/>
                    </a:lnTo>
                    <a:lnTo>
                      <a:pt x="5499" y="45265"/>
                    </a:lnTo>
                    <a:lnTo>
                      <a:pt x="4815" y="45484"/>
                    </a:lnTo>
                    <a:lnTo>
                      <a:pt x="4140" y="45685"/>
                    </a:lnTo>
                    <a:lnTo>
                      <a:pt x="3474" y="45885"/>
                    </a:lnTo>
                    <a:lnTo>
                      <a:pt x="2836" y="46077"/>
                    </a:lnTo>
                    <a:lnTo>
                      <a:pt x="3009" y="46141"/>
                    </a:lnTo>
                    <a:lnTo>
                      <a:pt x="3192" y="46186"/>
                    </a:lnTo>
                    <a:lnTo>
                      <a:pt x="3374" y="46223"/>
                    </a:lnTo>
                    <a:lnTo>
                      <a:pt x="3556" y="46250"/>
                    </a:lnTo>
                    <a:lnTo>
                      <a:pt x="3748" y="46259"/>
                    </a:lnTo>
                    <a:lnTo>
                      <a:pt x="3930" y="46259"/>
                    </a:lnTo>
                    <a:lnTo>
                      <a:pt x="4113" y="46250"/>
                    </a:lnTo>
                    <a:lnTo>
                      <a:pt x="4304" y="46241"/>
                    </a:lnTo>
                    <a:lnTo>
                      <a:pt x="4496" y="46214"/>
                    </a:lnTo>
                    <a:lnTo>
                      <a:pt x="4678" y="46186"/>
                    </a:lnTo>
                    <a:lnTo>
                      <a:pt x="5052" y="46113"/>
                    </a:lnTo>
                    <a:lnTo>
                      <a:pt x="5416" y="46022"/>
                    </a:lnTo>
                    <a:lnTo>
                      <a:pt x="5772" y="45931"/>
                    </a:lnTo>
                    <a:lnTo>
                      <a:pt x="5927" y="45894"/>
                    </a:lnTo>
                    <a:lnTo>
                      <a:pt x="6091" y="45867"/>
                    </a:lnTo>
                    <a:lnTo>
                      <a:pt x="6246" y="45849"/>
                    </a:lnTo>
                    <a:lnTo>
                      <a:pt x="6392" y="45840"/>
                    </a:lnTo>
                    <a:lnTo>
                      <a:pt x="6538" y="45849"/>
                    </a:lnTo>
                    <a:lnTo>
                      <a:pt x="6666" y="45867"/>
                    </a:lnTo>
                    <a:lnTo>
                      <a:pt x="6784" y="45894"/>
                    </a:lnTo>
                    <a:lnTo>
                      <a:pt x="6885" y="45940"/>
                    </a:lnTo>
                    <a:lnTo>
                      <a:pt x="6921" y="45967"/>
                    </a:lnTo>
                    <a:lnTo>
                      <a:pt x="6967" y="45995"/>
                    </a:lnTo>
                    <a:lnTo>
                      <a:pt x="6994" y="46031"/>
                    </a:lnTo>
                    <a:lnTo>
                      <a:pt x="7021" y="46068"/>
                    </a:lnTo>
                    <a:lnTo>
                      <a:pt x="7040" y="46104"/>
                    </a:lnTo>
                    <a:lnTo>
                      <a:pt x="7058" y="46150"/>
                    </a:lnTo>
                    <a:lnTo>
                      <a:pt x="7067" y="46204"/>
                    </a:lnTo>
                    <a:lnTo>
                      <a:pt x="7067" y="46259"/>
                    </a:lnTo>
                    <a:lnTo>
                      <a:pt x="7067" y="46314"/>
                    </a:lnTo>
                    <a:lnTo>
                      <a:pt x="7049" y="46378"/>
                    </a:lnTo>
                    <a:lnTo>
                      <a:pt x="7030" y="46441"/>
                    </a:lnTo>
                    <a:lnTo>
                      <a:pt x="7003" y="46514"/>
                    </a:lnTo>
                    <a:lnTo>
                      <a:pt x="6967" y="46587"/>
                    </a:lnTo>
                    <a:lnTo>
                      <a:pt x="6912" y="46669"/>
                    </a:lnTo>
                    <a:lnTo>
                      <a:pt x="6793" y="46843"/>
                    </a:lnTo>
                    <a:lnTo>
                      <a:pt x="6657" y="47007"/>
                    </a:lnTo>
                    <a:lnTo>
                      <a:pt x="6511" y="47162"/>
                    </a:lnTo>
                    <a:lnTo>
                      <a:pt x="6347" y="47317"/>
                    </a:lnTo>
                    <a:lnTo>
                      <a:pt x="6182" y="47463"/>
                    </a:lnTo>
                    <a:lnTo>
                      <a:pt x="5827" y="47755"/>
                    </a:lnTo>
                    <a:lnTo>
                      <a:pt x="5471" y="48046"/>
                    </a:lnTo>
                    <a:lnTo>
                      <a:pt x="5298" y="48192"/>
                    </a:lnTo>
                    <a:lnTo>
                      <a:pt x="5134" y="48347"/>
                    </a:lnTo>
                    <a:lnTo>
                      <a:pt x="4970" y="48502"/>
                    </a:lnTo>
                    <a:lnTo>
                      <a:pt x="4833" y="48666"/>
                    </a:lnTo>
                    <a:lnTo>
                      <a:pt x="4696" y="48849"/>
                    </a:lnTo>
                    <a:lnTo>
                      <a:pt x="4641" y="48940"/>
                    </a:lnTo>
                    <a:lnTo>
                      <a:pt x="4587" y="49031"/>
                    </a:lnTo>
                    <a:lnTo>
                      <a:pt x="4541" y="49131"/>
                    </a:lnTo>
                    <a:lnTo>
                      <a:pt x="4496" y="49232"/>
                    </a:lnTo>
                    <a:lnTo>
                      <a:pt x="4459" y="49332"/>
                    </a:lnTo>
                    <a:lnTo>
                      <a:pt x="4432" y="49441"/>
                    </a:lnTo>
                    <a:lnTo>
                      <a:pt x="4751" y="49232"/>
                    </a:lnTo>
                    <a:lnTo>
                      <a:pt x="5070" y="49004"/>
                    </a:lnTo>
                    <a:lnTo>
                      <a:pt x="5380" y="48767"/>
                    </a:lnTo>
                    <a:lnTo>
                      <a:pt x="5681" y="48520"/>
                    </a:lnTo>
                    <a:lnTo>
                      <a:pt x="5982" y="48265"/>
                    </a:lnTo>
                    <a:lnTo>
                      <a:pt x="6274" y="48001"/>
                    </a:lnTo>
                    <a:lnTo>
                      <a:pt x="6556" y="47727"/>
                    </a:lnTo>
                    <a:lnTo>
                      <a:pt x="6839" y="47445"/>
                    </a:lnTo>
                    <a:lnTo>
                      <a:pt x="7113" y="47162"/>
                    </a:lnTo>
                    <a:lnTo>
                      <a:pt x="7386" y="46870"/>
                    </a:lnTo>
                    <a:lnTo>
                      <a:pt x="7924" y="46286"/>
                    </a:lnTo>
                    <a:lnTo>
                      <a:pt x="8444" y="45694"/>
                    </a:lnTo>
                    <a:lnTo>
                      <a:pt x="8955" y="45110"/>
                    </a:lnTo>
                    <a:lnTo>
                      <a:pt x="9182" y="44827"/>
                    </a:lnTo>
                    <a:lnTo>
                      <a:pt x="9401" y="44536"/>
                    </a:lnTo>
                    <a:lnTo>
                      <a:pt x="9620" y="44244"/>
                    </a:lnTo>
                    <a:lnTo>
                      <a:pt x="9821" y="43943"/>
                    </a:lnTo>
                    <a:lnTo>
                      <a:pt x="10240" y="43332"/>
                    </a:lnTo>
                    <a:lnTo>
                      <a:pt x="10450" y="43040"/>
                    </a:lnTo>
                    <a:lnTo>
                      <a:pt x="10669" y="42748"/>
                    </a:lnTo>
                    <a:lnTo>
                      <a:pt x="10933" y="42429"/>
                    </a:lnTo>
                    <a:lnTo>
                      <a:pt x="11070" y="42256"/>
                    </a:lnTo>
                    <a:lnTo>
                      <a:pt x="11207" y="42092"/>
                    </a:lnTo>
                    <a:lnTo>
                      <a:pt x="11362" y="41937"/>
                    </a:lnTo>
                    <a:lnTo>
                      <a:pt x="11517" y="41791"/>
                    </a:lnTo>
                    <a:lnTo>
                      <a:pt x="11681" y="41654"/>
                    </a:lnTo>
                    <a:lnTo>
                      <a:pt x="11763" y="41600"/>
                    </a:lnTo>
                    <a:lnTo>
                      <a:pt x="11854" y="41545"/>
                    </a:lnTo>
                    <a:lnTo>
                      <a:pt x="11964" y="41490"/>
                    </a:lnTo>
                    <a:lnTo>
                      <a:pt x="12064" y="41454"/>
                    </a:lnTo>
                    <a:lnTo>
                      <a:pt x="12164" y="41444"/>
                    </a:lnTo>
                    <a:lnTo>
                      <a:pt x="12255" y="41444"/>
                    </a:lnTo>
                    <a:lnTo>
                      <a:pt x="12338" y="41472"/>
                    </a:lnTo>
                    <a:lnTo>
                      <a:pt x="12420" y="41508"/>
                    </a:lnTo>
                    <a:lnTo>
                      <a:pt x="12493" y="41563"/>
                    </a:lnTo>
                    <a:lnTo>
                      <a:pt x="12556" y="41627"/>
                    </a:lnTo>
                    <a:lnTo>
                      <a:pt x="12611" y="41709"/>
                    </a:lnTo>
                    <a:lnTo>
                      <a:pt x="12657" y="41791"/>
                    </a:lnTo>
                    <a:lnTo>
                      <a:pt x="12702" y="41882"/>
                    </a:lnTo>
                    <a:lnTo>
                      <a:pt x="12730" y="41982"/>
                    </a:lnTo>
                    <a:lnTo>
                      <a:pt x="12757" y="42092"/>
                    </a:lnTo>
                    <a:lnTo>
                      <a:pt x="12766" y="42201"/>
                    </a:lnTo>
                    <a:lnTo>
                      <a:pt x="12775" y="42311"/>
                    </a:lnTo>
                    <a:lnTo>
                      <a:pt x="12766" y="42420"/>
                    </a:lnTo>
                    <a:lnTo>
                      <a:pt x="12757" y="42511"/>
                    </a:lnTo>
                    <a:lnTo>
                      <a:pt x="12739" y="42603"/>
                    </a:lnTo>
                    <a:lnTo>
                      <a:pt x="12693" y="42776"/>
                    </a:lnTo>
                    <a:lnTo>
                      <a:pt x="12620" y="42949"/>
                    </a:lnTo>
                    <a:lnTo>
                      <a:pt x="12547" y="43122"/>
                    </a:lnTo>
                    <a:lnTo>
                      <a:pt x="12456" y="43286"/>
                    </a:lnTo>
                    <a:lnTo>
                      <a:pt x="12356" y="43451"/>
                    </a:lnTo>
                    <a:lnTo>
                      <a:pt x="12155" y="43742"/>
                    </a:lnTo>
                    <a:lnTo>
                      <a:pt x="11900" y="44107"/>
                    </a:lnTo>
                    <a:lnTo>
                      <a:pt x="11635" y="44481"/>
                    </a:lnTo>
                    <a:lnTo>
                      <a:pt x="11508" y="44663"/>
                    </a:lnTo>
                    <a:lnTo>
                      <a:pt x="11380" y="44864"/>
                    </a:lnTo>
                    <a:lnTo>
                      <a:pt x="11271" y="45055"/>
                    </a:lnTo>
                    <a:lnTo>
                      <a:pt x="11179" y="45247"/>
                    </a:lnTo>
                    <a:lnTo>
                      <a:pt x="11143" y="45338"/>
                    </a:lnTo>
                    <a:lnTo>
                      <a:pt x="11106" y="45429"/>
                    </a:lnTo>
                    <a:lnTo>
                      <a:pt x="11061" y="45612"/>
                    </a:lnTo>
                    <a:lnTo>
                      <a:pt x="11024" y="45803"/>
                    </a:lnTo>
                    <a:lnTo>
                      <a:pt x="10997" y="45995"/>
                    </a:lnTo>
                    <a:lnTo>
                      <a:pt x="10970" y="46378"/>
                    </a:lnTo>
                    <a:lnTo>
                      <a:pt x="10951" y="46569"/>
                    </a:lnTo>
                    <a:lnTo>
                      <a:pt x="10933" y="46751"/>
                    </a:lnTo>
                    <a:lnTo>
                      <a:pt x="11015" y="46560"/>
                    </a:lnTo>
                    <a:lnTo>
                      <a:pt x="11106" y="46369"/>
                    </a:lnTo>
                    <a:lnTo>
                      <a:pt x="11216" y="46177"/>
                    </a:lnTo>
                    <a:lnTo>
                      <a:pt x="11325" y="45995"/>
                    </a:lnTo>
                    <a:lnTo>
                      <a:pt x="11562" y="45639"/>
                    </a:lnTo>
                    <a:lnTo>
                      <a:pt x="11772" y="45311"/>
                    </a:lnTo>
                    <a:lnTo>
                      <a:pt x="11863" y="45174"/>
                    </a:lnTo>
                    <a:lnTo>
                      <a:pt x="11955" y="45065"/>
                    </a:lnTo>
                    <a:lnTo>
                      <a:pt x="12027" y="44992"/>
                    </a:lnTo>
                    <a:lnTo>
                      <a:pt x="12064" y="44973"/>
                    </a:lnTo>
                    <a:lnTo>
                      <a:pt x="12091" y="44955"/>
                    </a:lnTo>
                    <a:lnTo>
                      <a:pt x="12119" y="44955"/>
                    </a:lnTo>
                    <a:lnTo>
                      <a:pt x="12146" y="44964"/>
                    </a:lnTo>
                    <a:lnTo>
                      <a:pt x="12173" y="44982"/>
                    </a:lnTo>
                    <a:lnTo>
                      <a:pt x="12201" y="45019"/>
                    </a:lnTo>
                    <a:lnTo>
                      <a:pt x="12219" y="45065"/>
                    </a:lnTo>
                    <a:lnTo>
                      <a:pt x="12237" y="45128"/>
                    </a:lnTo>
                    <a:lnTo>
                      <a:pt x="12265" y="45293"/>
                    </a:lnTo>
                    <a:lnTo>
                      <a:pt x="12310" y="45739"/>
                    </a:lnTo>
                    <a:lnTo>
                      <a:pt x="12338" y="46204"/>
                    </a:lnTo>
                    <a:lnTo>
                      <a:pt x="12356" y="46669"/>
                    </a:lnTo>
                    <a:lnTo>
                      <a:pt x="12365" y="47125"/>
                    </a:lnTo>
                    <a:lnTo>
                      <a:pt x="12365" y="46907"/>
                    </a:lnTo>
                    <a:lnTo>
                      <a:pt x="12383" y="46697"/>
                    </a:lnTo>
                    <a:lnTo>
                      <a:pt x="12401" y="46478"/>
                    </a:lnTo>
                    <a:lnTo>
                      <a:pt x="12420" y="46259"/>
                    </a:lnTo>
                    <a:lnTo>
                      <a:pt x="12493" y="45821"/>
                    </a:lnTo>
                    <a:lnTo>
                      <a:pt x="12575" y="45375"/>
                    </a:lnTo>
                    <a:lnTo>
                      <a:pt x="12675" y="44928"/>
                    </a:lnTo>
                    <a:lnTo>
                      <a:pt x="12775" y="44490"/>
                    </a:lnTo>
                    <a:lnTo>
                      <a:pt x="12976" y="43642"/>
                    </a:lnTo>
                    <a:lnTo>
                      <a:pt x="13094" y="43141"/>
                    </a:lnTo>
                    <a:lnTo>
                      <a:pt x="13149" y="42885"/>
                    </a:lnTo>
                    <a:lnTo>
                      <a:pt x="13222" y="42630"/>
                    </a:lnTo>
                    <a:lnTo>
                      <a:pt x="13295" y="42375"/>
                    </a:lnTo>
                    <a:lnTo>
                      <a:pt x="13377" y="42128"/>
                    </a:lnTo>
                    <a:lnTo>
                      <a:pt x="13468" y="41882"/>
                    </a:lnTo>
                    <a:lnTo>
                      <a:pt x="13569" y="41645"/>
                    </a:lnTo>
                    <a:lnTo>
                      <a:pt x="13632" y="41517"/>
                    </a:lnTo>
                    <a:lnTo>
                      <a:pt x="13705" y="41399"/>
                    </a:lnTo>
                    <a:lnTo>
                      <a:pt x="13787" y="41299"/>
                    </a:lnTo>
                    <a:lnTo>
                      <a:pt x="13869" y="41207"/>
                    </a:lnTo>
                    <a:lnTo>
                      <a:pt x="13952" y="41134"/>
                    </a:lnTo>
                    <a:lnTo>
                      <a:pt x="14043" y="41080"/>
                    </a:lnTo>
                    <a:lnTo>
                      <a:pt x="14125" y="41034"/>
                    </a:lnTo>
                    <a:lnTo>
                      <a:pt x="14207" y="41016"/>
                    </a:lnTo>
                    <a:lnTo>
                      <a:pt x="14289" y="41025"/>
                    </a:lnTo>
                    <a:lnTo>
                      <a:pt x="14334" y="41034"/>
                    </a:lnTo>
                    <a:lnTo>
                      <a:pt x="14371" y="41043"/>
                    </a:lnTo>
                    <a:lnTo>
                      <a:pt x="14407" y="41062"/>
                    </a:lnTo>
                    <a:lnTo>
                      <a:pt x="14444" y="41089"/>
                    </a:lnTo>
                    <a:lnTo>
                      <a:pt x="14471" y="41125"/>
                    </a:lnTo>
                    <a:lnTo>
                      <a:pt x="14508" y="41162"/>
                    </a:lnTo>
                    <a:lnTo>
                      <a:pt x="14562" y="41262"/>
                    </a:lnTo>
                    <a:lnTo>
                      <a:pt x="14608" y="41381"/>
                    </a:lnTo>
                    <a:lnTo>
                      <a:pt x="14635" y="41536"/>
                    </a:lnTo>
                    <a:lnTo>
                      <a:pt x="14654" y="41718"/>
                    </a:lnTo>
                    <a:lnTo>
                      <a:pt x="14663" y="41864"/>
                    </a:lnTo>
                    <a:lnTo>
                      <a:pt x="14645" y="42019"/>
                    </a:lnTo>
                    <a:lnTo>
                      <a:pt x="14626" y="42174"/>
                    </a:lnTo>
                    <a:lnTo>
                      <a:pt x="14599" y="42329"/>
                    </a:lnTo>
                    <a:lnTo>
                      <a:pt x="14535" y="42639"/>
                    </a:lnTo>
                    <a:lnTo>
                      <a:pt x="14517" y="42794"/>
                    </a:lnTo>
                    <a:lnTo>
                      <a:pt x="14508" y="42949"/>
                    </a:lnTo>
                    <a:lnTo>
                      <a:pt x="14517" y="43086"/>
                    </a:lnTo>
                    <a:lnTo>
                      <a:pt x="14535" y="43213"/>
                    </a:lnTo>
                    <a:lnTo>
                      <a:pt x="14590" y="43487"/>
                    </a:lnTo>
                    <a:lnTo>
                      <a:pt x="14617" y="43624"/>
                    </a:lnTo>
                    <a:lnTo>
                      <a:pt x="14645" y="43761"/>
                    </a:lnTo>
                    <a:lnTo>
                      <a:pt x="14663" y="43888"/>
                    </a:lnTo>
                    <a:lnTo>
                      <a:pt x="14663" y="44016"/>
                    </a:lnTo>
                    <a:lnTo>
                      <a:pt x="14681" y="43843"/>
                    </a:lnTo>
                    <a:lnTo>
                      <a:pt x="14708" y="43679"/>
                    </a:lnTo>
                    <a:lnTo>
                      <a:pt x="14745" y="43514"/>
                    </a:lnTo>
                    <a:lnTo>
                      <a:pt x="14781" y="43359"/>
                    </a:lnTo>
                    <a:lnTo>
                      <a:pt x="14836" y="43204"/>
                    </a:lnTo>
                    <a:lnTo>
                      <a:pt x="14891" y="43058"/>
                    </a:lnTo>
                    <a:lnTo>
                      <a:pt x="15018" y="42758"/>
                    </a:lnTo>
                    <a:lnTo>
                      <a:pt x="15155" y="42457"/>
                    </a:lnTo>
                    <a:lnTo>
                      <a:pt x="15283" y="42147"/>
                    </a:lnTo>
                    <a:lnTo>
                      <a:pt x="15338" y="41992"/>
                    </a:lnTo>
                    <a:lnTo>
                      <a:pt x="15392" y="41837"/>
                    </a:lnTo>
                    <a:lnTo>
                      <a:pt x="15438" y="41663"/>
                    </a:lnTo>
                    <a:lnTo>
                      <a:pt x="15474" y="41499"/>
                    </a:lnTo>
                    <a:lnTo>
                      <a:pt x="15502" y="41308"/>
                    </a:lnTo>
                    <a:lnTo>
                      <a:pt x="15511" y="41116"/>
                    </a:lnTo>
                    <a:lnTo>
                      <a:pt x="15502" y="40943"/>
                    </a:lnTo>
                    <a:lnTo>
                      <a:pt x="15483" y="40779"/>
                    </a:lnTo>
                    <a:lnTo>
                      <a:pt x="15447" y="40615"/>
                    </a:lnTo>
                    <a:lnTo>
                      <a:pt x="15410" y="40460"/>
                    </a:lnTo>
                    <a:lnTo>
                      <a:pt x="15356" y="40305"/>
                    </a:lnTo>
                    <a:lnTo>
                      <a:pt x="15301" y="40150"/>
                    </a:lnTo>
                    <a:lnTo>
                      <a:pt x="15183" y="39858"/>
                    </a:lnTo>
                    <a:lnTo>
                      <a:pt x="15073" y="39557"/>
                    </a:lnTo>
                    <a:lnTo>
                      <a:pt x="15018" y="39411"/>
                    </a:lnTo>
                    <a:lnTo>
                      <a:pt x="14973" y="39256"/>
                    </a:lnTo>
                    <a:lnTo>
                      <a:pt x="14945" y="39101"/>
                    </a:lnTo>
                    <a:lnTo>
                      <a:pt x="14927" y="38937"/>
                    </a:lnTo>
                    <a:lnTo>
                      <a:pt x="14918" y="38773"/>
                    </a:lnTo>
                    <a:lnTo>
                      <a:pt x="14918" y="38609"/>
                    </a:lnTo>
                    <a:lnTo>
                      <a:pt x="14936" y="38444"/>
                    </a:lnTo>
                    <a:lnTo>
                      <a:pt x="14964" y="38280"/>
                    </a:lnTo>
                    <a:lnTo>
                      <a:pt x="15000" y="38153"/>
                    </a:lnTo>
                    <a:lnTo>
                      <a:pt x="15037" y="38025"/>
                    </a:lnTo>
                    <a:lnTo>
                      <a:pt x="15073" y="37906"/>
                    </a:lnTo>
                    <a:lnTo>
                      <a:pt x="15128" y="37788"/>
                    </a:lnTo>
                    <a:lnTo>
                      <a:pt x="15183" y="37669"/>
                    </a:lnTo>
                    <a:lnTo>
                      <a:pt x="15237" y="37560"/>
                    </a:lnTo>
                    <a:lnTo>
                      <a:pt x="15301" y="37451"/>
                    </a:lnTo>
                    <a:lnTo>
                      <a:pt x="15374" y="37341"/>
                    </a:lnTo>
                    <a:lnTo>
                      <a:pt x="15447" y="37241"/>
                    </a:lnTo>
                    <a:lnTo>
                      <a:pt x="15529" y="37141"/>
                    </a:lnTo>
                    <a:lnTo>
                      <a:pt x="15611" y="37049"/>
                    </a:lnTo>
                    <a:lnTo>
                      <a:pt x="15702" y="36958"/>
                    </a:lnTo>
                    <a:lnTo>
                      <a:pt x="15793" y="36876"/>
                    </a:lnTo>
                    <a:lnTo>
                      <a:pt x="15885" y="36794"/>
                    </a:lnTo>
                    <a:lnTo>
                      <a:pt x="15985" y="36712"/>
                    </a:lnTo>
                    <a:lnTo>
                      <a:pt x="16085" y="36639"/>
                    </a:lnTo>
                    <a:lnTo>
                      <a:pt x="16195" y="36575"/>
                    </a:lnTo>
                    <a:lnTo>
                      <a:pt x="16304" y="36511"/>
                    </a:lnTo>
                    <a:lnTo>
                      <a:pt x="16532" y="36393"/>
                    </a:lnTo>
                    <a:lnTo>
                      <a:pt x="16769" y="36302"/>
                    </a:lnTo>
                    <a:lnTo>
                      <a:pt x="17015" y="36220"/>
                    </a:lnTo>
                    <a:lnTo>
                      <a:pt x="17271" y="36165"/>
                    </a:lnTo>
                    <a:lnTo>
                      <a:pt x="17398" y="36147"/>
                    </a:lnTo>
                    <a:lnTo>
                      <a:pt x="17526" y="36128"/>
                    </a:lnTo>
                    <a:lnTo>
                      <a:pt x="17663" y="36128"/>
                    </a:lnTo>
                    <a:lnTo>
                      <a:pt x="17790" y="36119"/>
                    </a:lnTo>
                    <a:lnTo>
                      <a:pt x="17927" y="36119"/>
                    </a:lnTo>
                    <a:lnTo>
                      <a:pt x="18055" y="36128"/>
                    </a:lnTo>
                    <a:lnTo>
                      <a:pt x="18511" y="36174"/>
                    </a:lnTo>
                    <a:lnTo>
                      <a:pt x="18967" y="36238"/>
                    </a:lnTo>
                    <a:lnTo>
                      <a:pt x="19423" y="36311"/>
                    </a:lnTo>
                    <a:lnTo>
                      <a:pt x="19879" y="36402"/>
                    </a:lnTo>
                    <a:lnTo>
                      <a:pt x="20335" y="36502"/>
                    </a:lnTo>
                    <a:lnTo>
                      <a:pt x="20781" y="36612"/>
                    </a:lnTo>
                    <a:lnTo>
                      <a:pt x="21228" y="36739"/>
                    </a:lnTo>
                    <a:lnTo>
                      <a:pt x="21675" y="36876"/>
                    </a:lnTo>
                    <a:lnTo>
                      <a:pt x="21866" y="36940"/>
                    </a:lnTo>
                    <a:lnTo>
                      <a:pt x="22049" y="37013"/>
                    </a:lnTo>
                    <a:lnTo>
                      <a:pt x="22231" y="37095"/>
                    </a:lnTo>
                    <a:lnTo>
                      <a:pt x="22404" y="37186"/>
                    </a:lnTo>
                    <a:lnTo>
                      <a:pt x="22569" y="37286"/>
                    </a:lnTo>
                    <a:lnTo>
                      <a:pt x="22733" y="37396"/>
                    </a:lnTo>
                    <a:lnTo>
                      <a:pt x="22888" y="37505"/>
                    </a:lnTo>
                    <a:lnTo>
                      <a:pt x="23034" y="37624"/>
                    </a:lnTo>
                    <a:lnTo>
                      <a:pt x="23180" y="37751"/>
                    </a:lnTo>
                    <a:lnTo>
                      <a:pt x="23316" y="37879"/>
                    </a:lnTo>
                    <a:lnTo>
                      <a:pt x="23444" y="38016"/>
                    </a:lnTo>
                    <a:lnTo>
                      <a:pt x="23572" y="38162"/>
                    </a:lnTo>
                    <a:lnTo>
                      <a:pt x="23681" y="38308"/>
                    </a:lnTo>
                    <a:lnTo>
                      <a:pt x="23790" y="38463"/>
                    </a:lnTo>
                    <a:lnTo>
                      <a:pt x="23900" y="38618"/>
                    </a:lnTo>
                    <a:lnTo>
                      <a:pt x="23991" y="38782"/>
                    </a:lnTo>
                    <a:lnTo>
                      <a:pt x="24082" y="38946"/>
                    </a:lnTo>
                    <a:lnTo>
                      <a:pt x="24164" y="39119"/>
                    </a:lnTo>
                    <a:lnTo>
                      <a:pt x="24237" y="39293"/>
                    </a:lnTo>
                    <a:lnTo>
                      <a:pt x="24301" y="39475"/>
                    </a:lnTo>
                    <a:lnTo>
                      <a:pt x="24356" y="39657"/>
                    </a:lnTo>
                    <a:lnTo>
                      <a:pt x="24411" y="39840"/>
                    </a:lnTo>
                    <a:lnTo>
                      <a:pt x="24456" y="40031"/>
                    </a:lnTo>
                    <a:lnTo>
                      <a:pt x="24484" y="40213"/>
                    </a:lnTo>
                    <a:lnTo>
                      <a:pt x="24511" y="40405"/>
                    </a:lnTo>
                    <a:lnTo>
                      <a:pt x="24529" y="40606"/>
                    </a:lnTo>
                    <a:lnTo>
                      <a:pt x="24538" y="40797"/>
                    </a:lnTo>
                    <a:lnTo>
                      <a:pt x="24538" y="40989"/>
                    </a:lnTo>
                    <a:lnTo>
                      <a:pt x="24538" y="41189"/>
                    </a:lnTo>
                    <a:lnTo>
                      <a:pt x="24520" y="41390"/>
                    </a:lnTo>
                    <a:lnTo>
                      <a:pt x="24493" y="41581"/>
                    </a:lnTo>
                    <a:lnTo>
                      <a:pt x="24456" y="41782"/>
                    </a:lnTo>
                    <a:lnTo>
                      <a:pt x="24411" y="42037"/>
                    </a:lnTo>
                    <a:lnTo>
                      <a:pt x="24365" y="42302"/>
                    </a:lnTo>
                    <a:lnTo>
                      <a:pt x="24310" y="42739"/>
                    </a:lnTo>
                    <a:lnTo>
                      <a:pt x="24265" y="43177"/>
                    </a:lnTo>
                    <a:lnTo>
                      <a:pt x="24228" y="43596"/>
                    </a:lnTo>
                    <a:lnTo>
                      <a:pt x="24192" y="44016"/>
                    </a:lnTo>
                    <a:lnTo>
                      <a:pt x="24128" y="44837"/>
                    </a:lnTo>
                    <a:lnTo>
                      <a:pt x="24101" y="45247"/>
                    </a:lnTo>
                    <a:lnTo>
                      <a:pt x="24064" y="45657"/>
                    </a:lnTo>
                    <a:lnTo>
                      <a:pt x="24018" y="46058"/>
                    </a:lnTo>
                    <a:lnTo>
                      <a:pt x="23964" y="46460"/>
                    </a:lnTo>
                    <a:lnTo>
                      <a:pt x="23900" y="46861"/>
                    </a:lnTo>
                    <a:lnTo>
                      <a:pt x="23827" y="47262"/>
                    </a:lnTo>
                    <a:lnTo>
                      <a:pt x="23727" y="47663"/>
                    </a:lnTo>
                    <a:lnTo>
                      <a:pt x="23608" y="48074"/>
                    </a:lnTo>
                    <a:lnTo>
                      <a:pt x="23471" y="48484"/>
                    </a:lnTo>
                    <a:lnTo>
                      <a:pt x="23398" y="48685"/>
                    </a:lnTo>
                    <a:lnTo>
                      <a:pt x="23307" y="48894"/>
                    </a:lnTo>
                    <a:lnTo>
                      <a:pt x="23371" y="48767"/>
                    </a:lnTo>
                    <a:lnTo>
                      <a:pt x="23453" y="48648"/>
                    </a:lnTo>
                    <a:lnTo>
                      <a:pt x="23544" y="48539"/>
                    </a:lnTo>
                    <a:lnTo>
                      <a:pt x="23635" y="48438"/>
                    </a:lnTo>
                    <a:lnTo>
                      <a:pt x="23727" y="48329"/>
                    </a:lnTo>
                    <a:lnTo>
                      <a:pt x="23818" y="48229"/>
                    </a:lnTo>
                    <a:lnTo>
                      <a:pt x="23900" y="48110"/>
                    </a:lnTo>
                    <a:lnTo>
                      <a:pt x="23964" y="47983"/>
                    </a:lnTo>
                    <a:lnTo>
                      <a:pt x="24128" y="47590"/>
                    </a:lnTo>
                    <a:lnTo>
                      <a:pt x="24274" y="47180"/>
                    </a:lnTo>
                    <a:lnTo>
                      <a:pt x="24420" y="46761"/>
                    </a:lnTo>
                    <a:lnTo>
                      <a:pt x="24538" y="46359"/>
                    </a:lnTo>
                    <a:lnTo>
                      <a:pt x="24629" y="46068"/>
                    </a:lnTo>
                    <a:lnTo>
                      <a:pt x="24748" y="45721"/>
                    </a:lnTo>
                    <a:lnTo>
                      <a:pt x="24821" y="45557"/>
                    </a:lnTo>
                    <a:lnTo>
                      <a:pt x="24894" y="45384"/>
                    </a:lnTo>
                    <a:lnTo>
                      <a:pt x="24976" y="45238"/>
                    </a:lnTo>
                    <a:lnTo>
                      <a:pt x="25058" y="45110"/>
                    </a:lnTo>
                    <a:lnTo>
                      <a:pt x="25104" y="45055"/>
                    </a:lnTo>
                    <a:lnTo>
                      <a:pt x="25140" y="45001"/>
                    </a:lnTo>
                    <a:lnTo>
                      <a:pt x="25186" y="44964"/>
                    </a:lnTo>
                    <a:lnTo>
                      <a:pt x="25231" y="44937"/>
                    </a:lnTo>
                    <a:lnTo>
                      <a:pt x="25268" y="44919"/>
                    </a:lnTo>
                    <a:lnTo>
                      <a:pt x="25313" y="44910"/>
                    </a:lnTo>
                    <a:lnTo>
                      <a:pt x="25359" y="44919"/>
                    </a:lnTo>
                    <a:lnTo>
                      <a:pt x="25395" y="44937"/>
                    </a:lnTo>
                    <a:lnTo>
                      <a:pt x="25441" y="44964"/>
                    </a:lnTo>
                    <a:lnTo>
                      <a:pt x="25487" y="45010"/>
                    </a:lnTo>
                    <a:lnTo>
                      <a:pt x="25523" y="45074"/>
                    </a:lnTo>
                    <a:lnTo>
                      <a:pt x="25569" y="45147"/>
                    </a:lnTo>
                    <a:lnTo>
                      <a:pt x="25605" y="45247"/>
                    </a:lnTo>
                    <a:lnTo>
                      <a:pt x="25642" y="45356"/>
                    </a:lnTo>
                    <a:lnTo>
                      <a:pt x="25678" y="45484"/>
                    </a:lnTo>
                    <a:lnTo>
                      <a:pt x="25715" y="45639"/>
                    </a:lnTo>
                    <a:lnTo>
                      <a:pt x="25751" y="45849"/>
                    </a:lnTo>
                    <a:lnTo>
                      <a:pt x="25769" y="46058"/>
                    </a:lnTo>
                    <a:lnTo>
                      <a:pt x="25778" y="46277"/>
                    </a:lnTo>
                    <a:lnTo>
                      <a:pt x="25769" y="46496"/>
                    </a:lnTo>
                    <a:lnTo>
                      <a:pt x="25751" y="46724"/>
                    </a:lnTo>
                    <a:lnTo>
                      <a:pt x="25724" y="46952"/>
                    </a:lnTo>
                    <a:lnTo>
                      <a:pt x="25687" y="47180"/>
                    </a:lnTo>
                    <a:lnTo>
                      <a:pt x="25642" y="47408"/>
                    </a:lnTo>
                    <a:lnTo>
                      <a:pt x="25550" y="47864"/>
                    </a:lnTo>
                    <a:lnTo>
                      <a:pt x="25450" y="48320"/>
                    </a:lnTo>
                    <a:lnTo>
                      <a:pt x="25368" y="48758"/>
                    </a:lnTo>
                    <a:lnTo>
                      <a:pt x="25332" y="48976"/>
                    </a:lnTo>
                    <a:lnTo>
                      <a:pt x="25313" y="49186"/>
                    </a:lnTo>
                    <a:lnTo>
                      <a:pt x="25295" y="49432"/>
                    </a:lnTo>
                    <a:lnTo>
                      <a:pt x="25277" y="49697"/>
                    </a:lnTo>
                    <a:lnTo>
                      <a:pt x="25277" y="49961"/>
                    </a:lnTo>
                    <a:lnTo>
                      <a:pt x="25277" y="50235"/>
                    </a:lnTo>
                    <a:lnTo>
                      <a:pt x="25286" y="50508"/>
                    </a:lnTo>
                    <a:lnTo>
                      <a:pt x="25295" y="50791"/>
                    </a:lnTo>
                    <a:lnTo>
                      <a:pt x="25322" y="51065"/>
                    </a:lnTo>
                    <a:lnTo>
                      <a:pt x="25359" y="51338"/>
                    </a:lnTo>
                    <a:lnTo>
                      <a:pt x="25395" y="51603"/>
                    </a:lnTo>
                    <a:lnTo>
                      <a:pt x="25450" y="51858"/>
                    </a:lnTo>
                    <a:lnTo>
                      <a:pt x="25514" y="52113"/>
                    </a:lnTo>
                    <a:lnTo>
                      <a:pt x="25587" y="52341"/>
                    </a:lnTo>
                    <a:lnTo>
                      <a:pt x="25669" y="52569"/>
                    </a:lnTo>
                    <a:lnTo>
                      <a:pt x="25760" y="52770"/>
                    </a:lnTo>
                    <a:lnTo>
                      <a:pt x="25870" y="52952"/>
                    </a:lnTo>
                    <a:lnTo>
                      <a:pt x="25924" y="53034"/>
                    </a:lnTo>
                    <a:lnTo>
                      <a:pt x="25988" y="53116"/>
                    </a:lnTo>
                    <a:lnTo>
                      <a:pt x="25979" y="52970"/>
                    </a:lnTo>
                    <a:lnTo>
                      <a:pt x="25970" y="52824"/>
                    </a:lnTo>
                    <a:lnTo>
                      <a:pt x="25942" y="52524"/>
                    </a:lnTo>
                    <a:lnTo>
                      <a:pt x="25860" y="51876"/>
                    </a:lnTo>
                    <a:lnTo>
                      <a:pt x="25833" y="51548"/>
                    </a:lnTo>
                    <a:lnTo>
                      <a:pt x="25824" y="51393"/>
                    </a:lnTo>
                    <a:lnTo>
                      <a:pt x="25824" y="51238"/>
                    </a:lnTo>
                    <a:lnTo>
                      <a:pt x="25833" y="51083"/>
                    </a:lnTo>
                    <a:lnTo>
                      <a:pt x="25842" y="50937"/>
                    </a:lnTo>
                    <a:lnTo>
                      <a:pt x="25870" y="50791"/>
                    </a:lnTo>
                    <a:lnTo>
                      <a:pt x="25906" y="50654"/>
                    </a:lnTo>
                    <a:lnTo>
                      <a:pt x="25952" y="50536"/>
                    </a:lnTo>
                    <a:lnTo>
                      <a:pt x="26006" y="50435"/>
                    </a:lnTo>
                    <a:lnTo>
                      <a:pt x="26052" y="50362"/>
                    </a:lnTo>
                    <a:lnTo>
                      <a:pt x="26107" y="50317"/>
                    </a:lnTo>
                    <a:lnTo>
                      <a:pt x="26170" y="50299"/>
                    </a:lnTo>
                    <a:lnTo>
                      <a:pt x="26225" y="50289"/>
                    </a:lnTo>
                    <a:lnTo>
                      <a:pt x="26289" y="50308"/>
                    </a:lnTo>
                    <a:lnTo>
                      <a:pt x="26353" y="50344"/>
                    </a:lnTo>
                    <a:lnTo>
                      <a:pt x="26417" y="50390"/>
                    </a:lnTo>
                    <a:lnTo>
                      <a:pt x="26480" y="50445"/>
                    </a:lnTo>
                    <a:lnTo>
                      <a:pt x="26544" y="50517"/>
                    </a:lnTo>
                    <a:lnTo>
                      <a:pt x="26608" y="50600"/>
                    </a:lnTo>
                    <a:lnTo>
                      <a:pt x="26736" y="50782"/>
                    </a:lnTo>
                    <a:lnTo>
                      <a:pt x="26854" y="50973"/>
                    </a:lnTo>
                    <a:lnTo>
                      <a:pt x="26927" y="51101"/>
                    </a:lnTo>
                    <a:lnTo>
                      <a:pt x="26982" y="51238"/>
                    </a:lnTo>
                    <a:lnTo>
                      <a:pt x="27037" y="51375"/>
                    </a:lnTo>
                    <a:lnTo>
                      <a:pt x="27091" y="51530"/>
                    </a:lnTo>
                    <a:lnTo>
                      <a:pt x="27137" y="51685"/>
                    </a:lnTo>
                    <a:lnTo>
                      <a:pt x="27173" y="51840"/>
                    </a:lnTo>
                    <a:lnTo>
                      <a:pt x="27228" y="52141"/>
                    </a:lnTo>
                    <a:lnTo>
                      <a:pt x="27274" y="52423"/>
                    </a:lnTo>
                    <a:lnTo>
                      <a:pt x="27301" y="52669"/>
                    </a:lnTo>
                    <a:lnTo>
                      <a:pt x="27310" y="52852"/>
                    </a:lnTo>
                    <a:lnTo>
                      <a:pt x="27301" y="52952"/>
                    </a:lnTo>
                    <a:lnTo>
                      <a:pt x="27329" y="52815"/>
                    </a:lnTo>
                    <a:lnTo>
                      <a:pt x="27365" y="52679"/>
                    </a:lnTo>
                    <a:lnTo>
                      <a:pt x="27438" y="52396"/>
                    </a:lnTo>
                    <a:lnTo>
                      <a:pt x="27529" y="52104"/>
                    </a:lnTo>
                    <a:lnTo>
                      <a:pt x="27620" y="51812"/>
                    </a:lnTo>
                    <a:lnTo>
                      <a:pt x="27693" y="51521"/>
                    </a:lnTo>
                    <a:lnTo>
                      <a:pt x="27721" y="51365"/>
                    </a:lnTo>
                    <a:lnTo>
                      <a:pt x="27739" y="51220"/>
                    </a:lnTo>
                    <a:lnTo>
                      <a:pt x="27757" y="51083"/>
                    </a:lnTo>
                    <a:lnTo>
                      <a:pt x="27757" y="50937"/>
                    </a:lnTo>
                    <a:lnTo>
                      <a:pt x="27739" y="50800"/>
                    </a:lnTo>
                    <a:lnTo>
                      <a:pt x="27711" y="50663"/>
                    </a:lnTo>
                    <a:lnTo>
                      <a:pt x="27675" y="50554"/>
                    </a:lnTo>
                    <a:lnTo>
                      <a:pt x="27629" y="50445"/>
                    </a:lnTo>
                    <a:lnTo>
                      <a:pt x="27566" y="50335"/>
                    </a:lnTo>
                    <a:lnTo>
                      <a:pt x="27502" y="50235"/>
                    </a:lnTo>
                    <a:lnTo>
                      <a:pt x="27429" y="50144"/>
                    </a:lnTo>
                    <a:lnTo>
                      <a:pt x="27356" y="50043"/>
                    </a:lnTo>
                    <a:lnTo>
                      <a:pt x="27192" y="49861"/>
                    </a:lnTo>
                    <a:lnTo>
                      <a:pt x="27028" y="49669"/>
                    </a:lnTo>
                    <a:lnTo>
                      <a:pt x="26946" y="49578"/>
                    </a:lnTo>
                    <a:lnTo>
                      <a:pt x="26873" y="49478"/>
                    </a:lnTo>
                    <a:lnTo>
                      <a:pt x="26809" y="49378"/>
                    </a:lnTo>
                    <a:lnTo>
                      <a:pt x="26745" y="49277"/>
                    </a:lnTo>
                    <a:lnTo>
                      <a:pt x="26699" y="49168"/>
                    </a:lnTo>
                    <a:lnTo>
                      <a:pt x="26654" y="49049"/>
                    </a:lnTo>
                    <a:lnTo>
                      <a:pt x="26581" y="48748"/>
                    </a:lnTo>
                    <a:lnTo>
                      <a:pt x="26508" y="48429"/>
                    </a:lnTo>
                    <a:lnTo>
                      <a:pt x="26453" y="48101"/>
                    </a:lnTo>
                    <a:lnTo>
                      <a:pt x="26408" y="47773"/>
                    </a:lnTo>
                    <a:lnTo>
                      <a:pt x="26380" y="47445"/>
                    </a:lnTo>
                    <a:lnTo>
                      <a:pt x="26362" y="47116"/>
                    </a:lnTo>
                    <a:lnTo>
                      <a:pt x="26362" y="46788"/>
                    </a:lnTo>
                    <a:lnTo>
                      <a:pt x="26371" y="46478"/>
                    </a:lnTo>
                    <a:lnTo>
                      <a:pt x="26389" y="46049"/>
                    </a:lnTo>
                    <a:lnTo>
                      <a:pt x="26408" y="45785"/>
                    </a:lnTo>
                    <a:lnTo>
                      <a:pt x="26435" y="45520"/>
                    </a:lnTo>
                    <a:lnTo>
                      <a:pt x="26462" y="45384"/>
                    </a:lnTo>
                    <a:lnTo>
                      <a:pt x="26490" y="45265"/>
                    </a:lnTo>
                    <a:lnTo>
                      <a:pt x="26526" y="45138"/>
                    </a:lnTo>
                    <a:lnTo>
                      <a:pt x="26572" y="45028"/>
                    </a:lnTo>
                    <a:lnTo>
                      <a:pt x="26617" y="44928"/>
                    </a:lnTo>
                    <a:lnTo>
                      <a:pt x="26681" y="44846"/>
                    </a:lnTo>
                    <a:lnTo>
                      <a:pt x="26754" y="44773"/>
                    </a:lnTo>
                    <a:lnTo>
                      <a:pt x="26791" y="44745"/>
                    </a:lnTo>
                    <a:lnTo>
                      <a:pt x="26836" y="44727"/>
                    </a:lnTo>
                    <a:lnTo>
                      <a:pt x="26882" y="44700"/>
                    </a:lnTo>
                    <a:lnTo>
                      <a:pt x="26927" y="44691"/>
                    </a:lnTo>
                    <a:lnTo>
                      <a:pt x="27009" y="44682"/>
                    </a:lnTo>
                    <a:lnTo>
                      <a:pt x="27101" y="44691"/>
                    </a:lnTo>
                    <a:lnTo>
                      <a:pt x="27183" y="44718"/>
                    </a:lnTo>
                    <a:lnTo>
                      <a:pt x="27265" y="44764"/>
                    </a:lnTo>
                    <a:lnTo>
                      <a:pt x="27338" y="44818"/>
                    </a:lnTo>
                    <a:lnTo>
                      <a:pt x="27411" y="44891"/>
                    </a:lnTo>
                    <a:lnTo>
                      <a:pt x="27484" y="44973"/>
                    </a:lnTo>
                    <a:lnTo>
                      <a:pt x="27547" y="45055"/>
                    </a:lnTo>
                    <a:lnTo>
                      <a:pt x="27602" y="45147"/>
                    </a:lnTo>
                    <a:lnTo>
                      <a:pt x="27721" y="45338"/>
                    </a:lnTo>
                    <a:lnTo>
                      <a:pt x="27812" y="45511"/>
                    </a:lnTo>
                    <a:lnTo>
                      <a:pt x="27885" y="45657"/>
                    </a:lnTo>
                    <a:lnTo>
                      <a:pt x="27976" y="45849"/>
                    </a:lnTo>
                    <a:lnTo>
                      <a:pt x="28058" y="46058"/>
                    </a:lnTo>
                    <a:lnTo>
                      <a:pt x="28222" y="46505"/>
                    </a:lnTo>
                    <a:lnTo>
                      <a:pt x="28395" y="46979"/>
                    </a:lnTo>
                    <a:lnTo>
                      <a:pt x="28496" y="47217"/>
                    </a:lnTo>
                    <a:lnTo>
                      <a:pt x="28596" y="47445"/>
                    </a:lnTo>
                    <a:lnTo>
                      <a:pt x="28705" y="47663"/>
                    </a:lnTo>
                    <a:lnTo>
                      <a:pt x="28824" y="47882"/>
                    </a:lnTo>
                    <a:lnTo>
                      <a:pt x="28952" y="48083"/>
                    </a:lnTo>
                    <a:lnTo>
                      <a:pt x="29025" y="48174"/>
                    </a:lnTo>
                    <a:lnTo>
                      <a:pt x="29098" y="48265"/>
                    </a:lnTo>
                    <a:lnTo>
                      <a:pt x="29180" y="48347"/>
                    </a:lnTo>
                    <a:lnTo>
                      <a:pt x="29262" y="48420"/>
                    </a:lnTo>
                    <a:lnTo>
                      <a:pt x="29344" y="48493"/>
                    </a:lnTo>
                    <a:lnTo>
                      <a:pt x="29435" y="48566"/>
                    </a:lnTo>
                    <a:lnTo>
                      <a:pt x="29535" y="48621"/>
                    </a:lnTo>
                    <a:lnTo>
                      <a:pt x="29636" y="48676"/>
                    </a:lnTo>
                    <a:lnTo>
                      <a:pt x="29745" y="48721"/>
                    </a:lnTo>
                    <a:lnTo>
                      <a:pt x="29854" y="48758"/>
                    </a:lnTo>
                    <a:lnTo>
                      <a:pt x="29772" y="48676"/>
                    </a:lnTo>
                    <a:lnTo>
                      <a:pt x="29672" y="48566"/>
                    </a:lnTo>
                    <a:lnTo>
                      <a:pt x="29563" y="48438"/>
                    </a:lnTo>
                    <a:lnTo>
                      <a:pt x="29453" y="48274"/>
                    </a:lnTo>
                    <a:lnTo>
                      <a:pt x="29335" y="48101"/>
                    </a:lnTo>
                    <a:lnTo>
                      <a:pt x="29216" y="47919"/>
                    </a:lnTo>
                    <a:lnTo>
                      <a:pt x="29107" y="47718"/>
                    </a:lnTo>
                    <a:lnTo>
                      <a:pt x="29006" y="47517"/>
                    </a:lnTo>
                    <a:lnTo>
                      <a:pt x="28915" y="47317"/>
                    </a:lnTo>
                    <a:lnTo>
                      <a:pt x="28842" y="47116"/>
                    </a:lnTo>
                    <a:lnTo>
                      <a:pt x="28787" y="46916"/>
                    </a:lnTo>
                    <a:lnTo>
                      <a:pt x="28769" y="46824"/>
                    </a:lnTo>
                    <a:lnTo>
                      <a:pt x="28751" y="46733"/>
                    </a:lnTo>
                    <a:lnTo>
                      <a:pt x="28742" y="46642"/>
                    </a:lnTo>
                    <a:lnTo>
                      <a:pt x="28742" y="46560"/>
                    </a:lnTo>
                    <a:lnTo>
                      <a:pt x="28751" y="46487"/>
                    </a:lnTo>
                    <a:lnTo>
                      <a:pt x="28769" y="46414"/>
                    </a:lnTo>
                    <a:lnTo>
                      <a:pt x="28787" y="46341"/>
                    </a:lnTo>
                    <a:lnTo>
                      <a:pt x="28824" y="46277"/>
                    </a:lnTo>
                    <a:lnTo>
                      <a:pt x="28860" y="46223"/>
                    </a:lnTo>
                    <a:lnTo>
                      <a:pt x="28915" y="46177"/>
                    </a:lnTo>
                    <a:lnTo>
                      <a:pt x="28979" y="46131"/>
                    </a:lnTo>
                    <a:lnTo>
                      <a:pt x="29052" y="46095"/>
                    </a:lnTo>
                    <a:lnTo>
                      <a:pt x="29116" y="46068"/>
                    </a:lnTo>
                    <a:lnTo>
                      <a:pt x="29189" y="46049"/>
                    </a:lnTo>
                    <a:lnTo>
                      <a:pt x="29253" y="46040"/>
                    </a:lnTo>
                    <a:lnTo>
                      <a:pt x="29316" y="46049"/>
                    </a:lnTo>
                    <a:lnTo>
                      <a:pt x="29380" y="46058"/>
                    </a:lnTo>
                    <a:lnTo>
                      <a:pt x="29444" y="46077"/>
                    </a:lnTo>
                    <a:lnTo>
                      <a:pt x="29508" y="46104"/>
                    </a:lnTo>
                    <a:lnTo>
                      <a:pt x="29563" y="46141"/>
                    </a:lnTo>
                    <a:lnTo>
                      <a:pt x="29626" y="46186"/>
                    </a:lnTo>
                    <a:lnTo>
                      <a:pt x="29681" y="46232"/>
                    </a:lnTo>
                    <a:lnTo>
                      <a:pt x="29800" y="46341"/>
                    </a:lnTo>
                    <a:lnTo>
                      <a:pt x="29909" y="46469"/>
                    </a:lnTo>
                    <a:lnTo>
                      <a:pt x="30009" y="46606"/>
                    </a:lnTo>
                    <a:lnTo>
                      <a:pt x="30110" y="46751"/>
                    </a:lnTo>
                    <a:lnTo>
                      <a:pt x="30292" y="47052"/>
                    </a:lnTo>
                    <a:lnTo>
                      <a:pt x="30447" y="47317"/>
                    </a:lnTo>
                    <a:lnTo>
                      <a:pt x="30520" y="47426"/>
                    </a:lnTo>
                    <a:lnTo>
                      <a:pt x="30534" y="47447"/>
                    </a:lnTo>
                    <a:lnTo>
                      <a:pt x="30502" y="47390"/>
                    </a:lnTo>
                    <a:lnTo>
                      <a:pt x="30474" y="47317"/>
                    </a:lnTo>
                    <a:lnTo>
                      <a:pt x="30447" y="47244"/>
                    </a:lnTo>
                    <a:lnTo>
                      <a:pt x="30411" y="47089"/>
                    </a:lnTo>
                    <a:lnTo>
                      <a:pt x="30383" y="46925"/>
                    </a:lnTo>
                    <a:lnTo>
                      <a:pt x="30329" y="46587"/>
                    </a:lnTo>
                    <a:lnTo>
                      <a:pt x="30292" y="46432"/>
                    </a:lnTo>
                    <a:lnTo>
                      <a:pt x="30274" y="46359"/>
                    </a:lnTo>
                    <a:lnTo>
                      <a:pt x="30246" y="46286"/>
                    </a:lnTo>
                    <a:lnTo>
                      <a:pt x="30101" y="45976"/>
                    </a:lnTo>
                    <a:lnTo>
                      <a:pt x="29927" y="45666"/>
                    </a:lnTo>
                    <a:lnTo>
                      <a:pt x="29836" y="45520"/>
                    </a:lnTo>
                    <a:lnTo>
                      <a:pt x="29745" y="45375"/>
                    </a:lnTo>
                    <a:lnTo>
                      <a:pt x="29645" y="45229"/>
                    </a:lnTo>
                    <a:lnTo>
                      <a:pt x="29535" y="45092"/>
                    </a:lnTo>
                    <a:lnTo>
                      <a:pt x="29426" y="44955"/>
                    </a:lnTo>
                    <a:lnTo>
                      <a:pt x="29307" y="44827"/>
                    </a:lnTo>
                    <a:lnTo>
                      <a:pt x="29180" y="44709"/>
                    </a:lnTo>
                    <a:lnTo>
                      <a:pt x="29043" y="44600"/>
                    </a:lnTo>
                    <a:lnTo>
                      <a:pt x="28906" y="44499"/>
                    </a:lnTo>
                    <a:lnTo>
                      <a:pt x="28760" y="44408"/>
                    </a:lnTo>
                    <a:lnTo>
                      <a:pt x="28614" y="44326"/>
                    </a:lnTo>
                    <a:lnTo>
                      <a:pt x="28450" y="44253"/>
                    </a:lnTo>
                    <a:lnTo>
                      <a:pt x="27903" y="44043"/>
                    </a:lnTo>
                    <a:lnTo>
                      <a:pt x="27766" y="43989"/>
                    </a:lnTo>
                    <a:lnTo>
                      <a:pt x="27629" y="43934"/>
                    </a:lnTo>
                    <a:lnTo>
                      <a:pt x="27502" y="43861"/>
                    </a:lnTo>
                    <a:lnTo>
                      <a:pt x="27374" y="43788"/>
                    </a:lnTo>
                    <a:lnTo>
                      <a:pt x="27164" y="43642"/>
                    </a:lnTo>
                    <a:lnTo>
                      <a:pt x="26955" y="43469"/>
                    </a:lnTo>
                    <a:lnTo>
                      <a:pt x="26736" y="43268"/>
                    </a:lnTo>
                    <a:lnTo>
                      <a:pt x="26526" y="43058"/>
                    </a:lnTo>
                    <a:lnTo>
                      <a:pt x="26325" y="42840"/>
                    </a:lnTo>
                    <a:lnTo>
                      <a:pt x="26143" y="42612"/>
                    </a:lnTo>
                    <a:lnTo>
                      <a:pt x="25979" y="42393"/>
                    </a:lnTo>
                    <a:lnTo>
                      <a:pt x="25842" y="42183"/>
                    </a:lnTo>
                    <a:lnTo>
                      <a:pt x="25787" y="42065"/>
                    </a:lnTo>
                    <a:lnTo>
                      <a:pt x="25742" y="41946"/>
                    </a:lnTo>
                    <a:lnTo>
                      <a:pt x="25705" y="41809"/>
                    </a:lnTo>
                    <a:lnTo>
                      <a:pt x="25678" y="41663"/>
                    </a:lnTo>
                    <a:lnTo>
                      <a:pt x="25669" y="41517"/>
                    </a:lnTo>
                    <a:lnTo>
                      <a:pt x="25660" y="41362"/>
                    </a:lnTo>
                    <a:lnTo>
                      <a:pt x="25669" y="41207"/>
                    </a:lnTo>
                    <a:lnTo>
                      <a:pt x="25678" y="41052"/>
                    </a:lnTo>
                    <a:lnTo>
                      <a:pt x="25705" y="40733"/>
                    </a:lnTo>
                    <a:lnTo>
                      <a:pt x="25751" y="40423"/>
                    </a:lnTo>
                    <a:lnTo>
                      <a:pt x="25833" y="39867"/>
                    </a:lnTo>
                    <a:lnTo>
                      <a:pt x="25870" y="39603"/>
                    </a:lnTo>
                    <a:lnTo>
                      <a:pt x="25933" y="39338"/>
                    </a:lnTo>
                    <a:lnTo>
                      <a:pt x="26006" y="39083"/>
                    </a:lnTo>
                    <a:lnTo>
                      <a:pt x="26097" y="38827"/>
                    </a:lnTo>
                    <a:lnTo>
                      <a:pt x="26198" y="38581"/>
                    </a:lnTo>
                    <a:lnTo>
                      <a:pt x="26316" y="38344"/>
                    </a:lnTo>
                    <a:lnTo>
                      <a:pt x="26435" y="38107"/>
                    </a:lnTo>
                    <a:lnTo>
                      <a:pt x="26581" y="37870"/>
                    </a:lnTo>
                    <a:lnTo>
                      <a:pt x="26772" y="37587"/>
                    </a:lnTo>
                    <a:lnTo>
                      <a:pt x="26973" y="37314"/>
                    </a:lnTo>
                    <a:lnTo>
                      <a:pt x="27192" y="37040"/>
                    </a:lnTo>
                    <a:lnTo>
                      <a:pt x="27420" y="36785"/>
                    </a:lnTo>
                    <a:lnTo>
                      <a:pt x="27666" y="36539"/>
                    </a:lnTo>
                    <a:lnTo>
                      <a:pt x="27912" y="36292"/>
                    </a:lnTo>
                    <a:lnTo>
                      <a:pt x="28167" y="36065"/>
                    </a:lnTo>
                    <a:lnTo>
                      <a:pt x="28432" y="35837"/>
                    </a:lnTo>
                    <a:lnTo>
                      <a:pt x="28696" y="35618"/>
                    </a:lnTo>
                    <a:lnTo>
                      <a:pt x="28970" y="35399"/>
                    </a:lnTo>
                    <a:lnTo>
                      <a:pt x="29508" y="34979"/>
                    </a:lnTo>
                    <a:lnTo>
                      <a:pt x="30557" y="34195"/>
                    </a:lnTo>
                    <a:lnTo>
                      <a:pt x="30748" y="34058"/>
                    </a:lnTo>
                    <a:lnTo>
                      <a:pt x="30939" y="33940"/>
                    </a:lnTo>
                    <a:lnTo>
                      <a:pt x="31140" y="33840"/>
                    </a:lnTo>
                    <a:lnTo>
                      <a:pt x="31341" y="33739"/>
                    </a:lnTo>
                    <a:lnTo>
                      <a:pt x="31550" y="33657"/>
                    </a:lnTo>
                    <a:lnTo>
                      <a:pt x="31769" y="33584"/>
                    </a:lnTo>
                    <a:lnTo>
                      <a:pt x="31988" y="33520"/>
                    </a:lnTo>
                    <a:lnTo>
                      <a:pt x="32216" y="33475"/>
                    </a:lnTo>
                    <a:lnTo>
                      <a:pt x="32262" y="33466"/>
                    </a:lnTo>
                    <a:lnTo>
                      <a:pt x="32453" y="33420"/>
                    </a:lnTo>
                    <a:lnTo>
                      <a:pt x="32645" y="33402"/>
                    </a:lnTo>
                    <a:lnTo>
                      <a:pt x="32827" y="33393"/>
                    </a:lnTo>
                    <a:lnTo>
                      <a:pt x="33019" y="33402"/>
                    </a:lnTo>
                    <a:lnTo>
                      <a:pt x="33201" y="33420"/>
                    </a:lnTo>
                    <a:lnTo>
                      <a:pt x="33392" y="33466"/>
                    </a:lnTo>
                    <a:lnTo>
                      <a:pt x="33566" y="33520"/>
                    </a:lnTo>
                    <a:lnTo>
                      <a:pt x="33739" y="33584"/>
                    </a:lnTo>
                    <a:lnTo>
                      <a:pt x="33903" y="33675"/>
                    </a:lnTo>
                    <a:lnTo>
                      <a:pt x="34067" y="33767"/>
                    </a:lnTo>
                    <a:lnTo>
                      <a:pt x="34222" y="33885"/>
                    </a:lnTo>
                    <a:lnTo>
                      <a:pt x="34359" y="34004"/>
                    </a:lnTo>
                    <a:lnTo>
                      <a:pt x="34496" y="34141"/>
                    </a:lnTo>
                    <a:lnTo>
                      <a:pt x="34623" y="34286"/>
                    </a:lnTo>
                    <a:lnTo>
                      <a:pt x="34733" y="34441"/>
                    </a:lnTo>
                    <a:lnTo>
                      <a:pt x="34833" y="34615"/>
                    </a:lnTo>
                    <a:lnTo>
                      <a:pt x="34897" y="34715"/>
                    </a:lnTo>
                    <a:lnTo>
                      <a:pt x="35025" y="34879"/>
                    </a:lnTo>
                    <a:lnTo>
                      <a:pt x="35362" y="35299"/>
                    </a:lnTo>
                    <a:lnTo>
                      <a:pt x="35544" y="35536"/>
                    </a:lnTo>
                    <a:lnTo>
                      <a:pt x="35718" y="35764"/>
                    </a:lnTo>
                    <a:lnTo>
                      <a:pt x="35845" y="35973"/>
                    </a:lnTo>
                    <a:lnTo>
                      <a:pt x="35900" y="36065"/>
                    </a:lnTo>
                    <a:lnTo>
                      <a:pt x="35936" y="36147"/>
                    </a:lnTo>
                    <a:lnTo>
                      <a:pt x="36000" y="36347"/>
                    </a:lnTo>
                    <a:lnTo>
                      <a:pt x="36055" y="36557"/>
                    </a:lnTo>
                    <a:lnTo>
                      <a:pt x="36101" y="36767"/>
                    </a:lnTo>
                    <a:lnTo>
                      <a:pt x="36137" y="36976"/>
                    </a:lnTo>
                    <a:lnTo>
                      <a:pt x="36174" y="37195"/>
                    </a:lnTo>
                    <a:lnTo>
                      <a:pt x="36201" y="37423"/>
                    </a:lnTo>
                    <a:lnTo>
                      <a:pt x="36219" y="37642"/>
                    </a:lnTo>
                    <a:lnTo>
                      <a:pt x="36228" y="37870"/>
                    </a:lnTo>
                    <a:lnTo>
                      <a:pt x="36237" y="38098"/>
                    </a:lnTo>
                    <a:lnTo>
                      <a:pt x="36237" y="38317"/>
                    </a:lnTo>
                    <a:lnTo>
                      <a:pt x="36228" y="38764"/>
                    </a:lnTo>
                    <a:lnTo>
                      <a:pt x="36192" y="39201"/>
                    </a:lnTo>
                    <a:lnTo>
                      <a:pt x="36137" y="39621"/>
                    </a:lnTo>
                    <a:lnTo>
                      <a:pt x="36110" y="39803"/>
                    </a:lnTo>
                    <a:lnTo>
                      <a:pt x="36064" y="39986"/>
                    </a:lnTo>
                    <a:lnTo>
                      <a:pt x="36009" y="40168"/>
                    </a:lnTo>
                    <a:lnTo>
                      <a:pt x="35936" y="40350"/>
                    </a:lnTo>
                    <a:lnTo>
                      <a:pt x="35791" y="40715"/>
                    </a:lnTo>
                    <a:lnTo>
                      <a:pt x="35645" y="41052"/>
                    </a:lnTo>
                    <a:lnTo>
                      <a:pt x="35563" y="41198"/>
                    </a:lnTo>
                    <a:lnTo>
                      <a:pt x="35462" y="41353"/>
                    </a:lnTo>
                    <a:lnTo>
                      <a:pt x="35253" y="41645"/>
                    </a:lnTo>
                    <a:lnTo>
                      <a:pt x="35143" y="41791"/>
                    </a:lnTo>
                    <a:lnTo>
                      <a:pt x="35043" y="41937"/>
                    </a:lnTo>
                    <a:lnTo>
                      <a:pt x="34961" y="42083"/>
                    </a:lnTo>
                    <a:lnTo>
                      <a:pt x="34924" y="42156"/>
                    </a:lnTo>
                    <a:lnTo>
                      <a:pt x="34897" y="42238"/>
                    </a:lnTo>
                    <a:lnTo>
                      <a:pt x="34997" y="42165"/>
                    </a:lnTo>
                    <a:lnTo>
                      <a:pt x="35107" y="42065"/>
                    </a:lnTo>
                    <a:lnTo>
                      <a:pt x="35216" y="41946"/>
                    </a:lnTo>
                    <a:lnTo>
                      <a:pt x="35326" y="41818"/>
                    </a:lnTo>
                    <a:lnTo>
                      <a:pt x="35554" y="41554"/>
                    </a:lnTo>
                    <a:lnTo>
                      <a:pt x="35663" y="41426"/>
                    </a:lnTo>
                    <a:lnTo>
                      <a:pt x="35781" y="41308"/>
                    </a:lnTo>
                    <a:lnTo>
                      <a:pt x="35900" y="41198"/>
                    </a:lnTo>
                    <a:lnTo>
                      <a:pt x="36019" y="41107"/>
                    </a:lnTo>
                    <a:lnTo>
                      <a:pt x="36073" y="41062"/>
                    </a:lnTo>
                    <a:lnTo>
                      <a:pt x="36137" y="41034"/>
                    </a:lnTo>
                    <a:lnTo>
                      <a:pt x="36192" y="41007"/>
                    </a:lnTo>
                    <a:lnTo>
                      <a:pt x="36256" y="40989"/>
                    </a:lnTo>
                    <a:lnTo>
                      <a:pt x="36310" y="40979"/>
                    </a:lnTo>
                    <a:lnTo>
                      <a:pt x="36374" y="40979"/>
                    </a:lnTo>
                    <a:lnTo>
                      <a:pt x="36429" y="40989"/>
                    </a:lnTo>
                    <a:lnTo>
                      <a:pt x="36493" y="41007"/>
                    </a:lnTo>
                    <a:lnTo>
                      <a:pt x="36547" y="41043"/>
                    </a:lnTo>
                    <a:lnTo>
                      <a:pt x="36602" y="41080"/>
                    </a:lnTo>
                    <a:lnTo>
                      <a:pt x="36666" y="41134"/>
                    </a:lnTo>
                    <a:lnTo>
                      <a:pt x="36721" y="41198"/>
                    </a:lnTo>
                    <a:lnTo>
                      <a:pt x="36785" y="41280"/>
                    </a:lnTo>
                    <a:lnTo>
                      <a:pt x="36848" y="41372"/>
                    </a:lnTo>
                    <a:lnTo>
                      <a:pt x="36967" y="41572"/>
                    </a:lnTo>
                    <a:lnTo>
                      <a:pt x="37076" y="41809"/>
                    </a:lnTo>
                    <a:lnTo>
                      <a:pt x="37177" y="42055"/>
                    </a:lnTo>
                    <a:lnTo>
                      <a:pt x="37259" y="42302"/>
                    </a:lnTo>
                    <a:lnTo>
                      <a:pt x="37295" y="42429"/>
                    </a:lnTo>
                    <a:lnTo>
                      <a:pt x="37323" y="42557"/>
                    </a:lnTo>
                    <a:lnTo>
                      <a:pt x="37341" y="42675"/>
                    </a:lnTo>
                    <a:lnTo>
                      <a:pt x="37350" y="42794"/>
                    </a:lnTo>
                    <a:lnTo>
                      <a:pt x="37358" y="42897"/>
                    </a:lnTo>
                    <a:lnTo>
                      <a:pt x="37377" y="42666"/>
                    </a:lnTo>
                    <a:lnTo>
                      <a:pt x="37386" y="42329"/>
                    </a:lnTo>
                    <a:lnTo>
                      <a:pt x="37395" y="41992"/>
                    </a:lnTo>
                    <a:lnTo>
                      <a:pt x="37386" y="41654"/>
                    </a:lnTo>
                    <a:lnTo>
                      <a:pt x="37368" y="41317"/>
                    </a:lnTo>
                    <a:lnTo>
                      <a:pt x="37341" y="40970"/>
                    </a:lnTo>
                    <a:lnTo>
                      <a:pt x="37304" y="40642"/>
                    </a:lnTo>
                    <a:lnTo>
                      <a:pt x="37259" y="40305"/>
                    </a:lnTo>
                    <a:lnTo>
                      <a:pt x="37250" y="40204"/>
                    </a:lnTo>
                    <a:lnTo>
                      <a:pt x="37222" y="40104"/>
                    </a:lnTo>
                    <a:lnTo>
                      <a:pt x="37158" y="39876"/>
                    </a:lnTo>
                    <a:lnTo>
                      <a:pt x="37104" y="39639"/>
                    </a:lnTo>
                    <a:lnTo>
                      <a:pt x="37085" y="39520"/>
                    </a:lnTo>
                    <a:lnTo>
                      <a:pt x="37067" y="39402"/>
                    </a:lnTo>
                    <a:lnTo>
                      <a:pt x="37067" y="39302"/>
                    </a:lnTo>
                    <a:lnTo>
                      <a:pt x="37076" y="39192"/>
                    </a:lnTo>
                    <a:lnTo>
                      <a:pt x="37104" y="39101"/>
                    </a:lnTo>
                    <a:lnTo>
                      <a:pt x="37131" y="39065"/>
                    </a:lnTo>
                    <a:lnTo>
                      <a:pt x="37149" y="39019"/>
                    </a:lnTo>
                    <a:lnTo>
                      <a:pt x="37186" y="38982"/>
                    </a:lnTo>
                    <a:lnTo>
                      <a:pt x="37222" y="38955"/>
                    </a:lnTo>
                    <a:lnTo>
                      <a:pt x="37259" y="38928"/>
                    </a:lnTo>
                    <a:lnTo>
                      <a:pt x="37313" y="38900"/>
                    </a:lnTo>
                    <a:lnTo>
                      <a:pt x="37368" y="38882"/>
                    </a:lnTo>
                    <a:lnTo>
                      <a:pt x="37423" y="38864"/>
                    </a:lnTo>
                    <a:lnTo>
                      <a:pt x="37496" y="38855"/>
                    </a:lnTo>
                    <a:lnTo>
                      <a:pt x="37569" y="38846"/>
                    </a:lnTo>
                    <a:lnTo>
                      <a:pt x="37660" y="38846"/>
                    </a:lnTo>
                    <a:lnTo>
                      <a:pt x="37742" y="38864"/>
                    </a:lnTo>
                    <a:lnTo>
                      <a:pt x="37824" y="38882"/>
                    </a:lnTo>
                    <a:lnTo>
                      <a:pt x="37897" y="38910"/>
                    </a:lnTo>
                    <a:lnTo>
                      <a:pt x="37970" y="38946"/>
                    </a:lnTo>
                    <a:lnTo>
                      <a:pt x="38052" y="38982"/>
                    </a:lnTo>
                    <a:lnTo>
                      <a:pt x="38116" y="39028"/>
                    </a:lnTo>
                    <a:lnTo>
                      <a:pt x="38189" y="39083"/>
                    </a:lnTo>
                    <a:lnTo>
                      <a:pt x="38316" y="39201"/>
                    </a:lnTo>
                    <a:lnTo>
                      <a:pt x="38435" y="39320"/>
                    </a:lnTo>
                    <a:lnTo>
                      <a:pt x="38554" y="39448"/>
                    </a:lnTo>
                    <a:lnTo>
                      <a:pt x="38654" y="39575"/>
                    </a:lnTo>
                    <a:lnTo>
                      <a:pt x="38772" y="39730"/>
                    </a:lnTo>
                    <a:lnTo>
                      <a:pt x="38882" y="39894"/>
                    </a:lnTo>
                    <a:lnTo>
                      <a:pt x="39101" y="40232"/>
                    </a:lnTo>
                    <a:lnTo>
                      <a:pt x="39310" y="40578"/>
                    </a:lnTo>
                    <a:lnTo>
                      <a:pt x="39502" y="40934"/>
                    </a:lnTo>
                    <a:lnTo>
                      <a:pt x="39675" y="41299"/>
                    </a:lnTo>
                    <a:lnTo>
                      <a:pt x="39839" y="41663"/>
                    </a:lnTo>
                    <a:lnTo>
                      <a:pt x="39985" y="42037"/>
                    </a:lnTo>
                    <a:lnTo>
                      <a:pt x="40122" y="42411"/>
                    </a:lnTo>
                    <a:lnTo>
                      <a:pt x="40368" y="43104"/>
                    </a:lnTo>
                    <a:lnTo>
                      <a:pt x="40596" y="43761"/>
                    </a:lnTo>
                    <a:lnTo>
                      <a:pt x="40715" y="44080"/>
                    </a:lnTo>
                    <a:lnTo>
                      <a:pt x="40842" y="44390"/>
                    </a:lnTo>
                    <a:lnTo>
                      <a:pt x="40970" y="44700"/>
                    </a:lnTo>
                    <a:lnTo>
                      <a:pt x="41098" y="44992"/>
                    </a:lnTo>
                    <a:lnTo>
                      <a:pt x="41234" y="45283"/>
                    </a:lnTo>
                    <a:lnTo>
                      <a:pt x="41380" y="45566"/>
                    </a:lnTo>
                    <a:lnTo>
                      <a:pt x="41544" y="45849"/>
                    </a:lnTo>
                    <a:lnTo>
                      <a:pt x="41709" y="46131"/>
                    </a:lnTo>
                    <a:lnTo>
                      <a:pt x="41891" y="46405"/>
                    </a:lnTo>
                    <a:lnTo>
                      <a:pt x="42082" y="46669"/>
                    </a:lnTo>
                    <a:lnTo>
                      <a:pt x="42292" y="46943"/>
                    </a:lnTo>
                    <a:lnTo>
                      <a:pt x="42520" y="47207"/>
                    </a:lnTo>
                    <a:lnTo>
                      <a:pt x="42520" y="47207"/>
                    </a:lnTo>
                    <a:lnTo>
                      <a:pt x="42402" y="46861"/>
                    </a:lnTo>
                    <a:lnTo>
                      <a:pt x="42292" y="46514"/>
                    </a:lnTo>
                    <a:lnTo>
                      <a:pt x="42073" y="45821"/>
                    </a:lnTo>
                    <a:lnTo>
                      <a:pt x="41864" y="45128"/>
                    </a:lnTo>
                    <a:lnTo>
                      <a:pt x="41645" y="44444"/>
                    </a:lnTo>
                    <a:lnTo>
                      <a:pt x="41544" y="44171"/>
                    </a:lnTo>
                    <a:lnTo>
                      <a:pt x="41481" y="43961"/>
                    </a:lnTo>
                    <a:lnTo>
                      <a:pt x="41426" y="43751"/>
                    </a:lnTo>
                    <a:lnTo>
                      <a:pt x="41408" y="43660"/>
                    </a:lnTo>
                    <a:lnTo>
                      <a:pt x="41399" y="43569"/>
                    </a:lnTo>
                    <a:lnTo>
                      <a:pt x="41399" y="43496"/>
                    </a:lnTo>
                    <a:lnTo>
                      <a:pt x="41417" y="43441"/>
                    </a:lnTo>
                    <a:lnTo>
                      <a:pt x="41435" y="43414"/>
                    </a:lnTo>
                    <a:lnTo>
                      <a:pt x="41453" y="43396"/>
                    </a:lnTo>
                    <a:lnTo>
                      <a:pt x="41481" y="43387"/>
                    </a:lnTo>
                    <a:lnTo>
                      <a:pt x="41535" y="43387"/>
                    </a:lnTo>
                    <a:lnTo>
                      <a:pt x="41581" y="43396"/>
                    </a:lnTo>
                    <a:lnTo>
                      <a:pt x="41672" y="43441"/>
                    </a:lnTo>
                    <a:lnTo>
                      <a:pt x="41745" y="43496"/>
                    </a:lnTo>
                    <a:lnTo>
                      <a:pt x="41809" y="43560"/>
                    </a:lnTo>
                    <a:lnTo>
                      <a:pt x="41882" y="43642"/>
                    </a:lnTo>
                    <a:lnTo>
                      <a:pt x="41946" y="43742"/>
                    </a:lnTo>
                    <a:lnTo>
                      <a:pt x="42000" y="43843"/>
                    </a:lnTo>
                    <a:lnTo>
                      <a:pt x="42064" y="43952"/>
                    </a:lnTo>
                    <a:lnTo>
                      <a:pt x="42174" y="44198"/>
                    </a:lnTo>
                    <a:lnTo>
                      <a:pt x="42392" y="44682"/>
                    </a:lnTo>
                    <a:lnTo>
                      <a:pt x="42493" y="44891"/>
                    </a:lnTo>
                    <a:lnTo>
                      <a:pt x="42547" y="44982"/>
                    </a:lnTo>
                    <a:lnTo>
                      <a:pt x="42593" y="45065"/>
                    </a:lnTo>
                    <a:lnTo>
                      <a:pt x="42739" y="45256"/>
                    </a:lnTo>
                    <a:lnTo>
                      <a:pt x="42903" y="45448"/>
                    </a:lnTo>
                    <a:lnTo>
                      <a:pt x="43067" y="45630"/>
                    </a:lnTo>
                    <a:lnTo>
                      <a:pt x="43250" y="45794"/>
                    </a:lnTo>
                    <a:lnTo>
                      <a:pt x="43350" y="45876"/>
                    </a:lnTo>
                    <a:lnTo>
                      <a:pt x="43450" y="45949"/>
                    </a:lnTo>
                    <a:lnTo>
                      <a:pt x="43551" y="46013"/>
                    </a:lnTo>
                    <a:lnTo>
                      <a:pt x="43660" y="46077"/>
                    </a:lnTo>
                    <a:lnTo>
                      <a:pt x="43760" y="46131"/>
                    </a:lnTo>
                    <a:lnTo>
                      <a:pt x="43879" y="46186"/>
                    </a:lnTo>
                    <a:lnTo>
                      <a:pt x="43997" y="46223"/>
                    </a:lnTo>
                    <a:lnTo>
                      <a:pt x="44116" y="46259"/>
                    </a:lnTo>
                    <a:lnTo>
                      <a:pt x="44034" y="46168"/>
                    </a:lnTo>
                    <a:lnTo>
                      <a:pt x="43952" y="46068"/>
                    </a:lnTo>
                    <a:lnTo>
                      <a:pt x="43815" y="45876"/>
                    </a:lnTo>
                    <a:lnTo>
                      <a:pt x="43687" y="45666"/>
                    </a:lnTo>
                    <a:lnTo>
                      <a:pt x="43578" y="45457"/>
                    </a:lnTo>
                    <a:lnTo>
                      <a:pt x="43478" y="45238"/>
                    </a:lnTo>
                    <a:lnTo>
                      <a:pt x="43386" y="45019"/>
                    </a:lnTo>
                    <a:lnTo>
                      <a:pt x="43222" y="44563"/>
                    </a:lnTo>
                    <a:lnTo>
                      <a:pt x="43058" y="44107"/>
                    </a:lnTo>
                    <a:lnTo>
                      <a:pt x="42976" y="43879"/>
                    </a:lnTo>
                    <a:lnTo>
                      <a:pt x="42885" y="43660"/>
                    </a:lnTo>
                    <a:lnTo>
                      <a:pt x="42785" y="43441"/>
                    </a:lnTo>
                    <a:lnTo>
                      <a:pt x="42675" y="43232"/>
                    </a:lnTo>
                    <a:lnTo>
                      <a:pt x="42547" y="43031"/>
                    </a:lnTo>
                    <a:lnTo>
                      <a:pt x="42411" y="42840"/>
                    </a:lnTo>
                    <a:lnTo>
                      <a:pt x="42265" y="42657"/>
                    </a:lnTo>
                    <a:lnTo>
                      <a:pt x="42128" y="42493"/>
                    </a:lnTo>
                    <a:lnTo>
                      <a:pt x="41982" y="42338"/>
                    </a:lnTo>
                    <a:lnTo>
                      <a:pt x="41836" y="42183"/>
                    </a:lnTo>
                    <a:lnTo>
                      <a:pt x="41544" y="41891"/>
                    </a:lnTo>
                    <a:lnTo>
                      <a:pt x="41253" y="41618"/>
                    </a:lnTo>
                    <a:lnTo>
                      <a:pt x="40961" y="41335"/>
                    </a:lnTo>
                    <a:lnTo>
                      <a:pt x="40824" y="41189"/>
                    </a:lnTo>
                    <a:lnTo>
                      <a:pt x="40687" y="41043"/>
                    </a:lnTo>
                    <a:lnTo>
                      <a:pt x="40551" y="40888"/>
                    </a:lnTo>
                    <a:lnTo>
                      <a:pt x="40414" y="40715"/>
                    </a:lnTo>
                    <a:lnTo>
                      <a:pt x="40277" y="40542"/>
                    </a:lnTo>
                    <a:lnTo>
                      <a:pt x="40149" y="40350"/>
                    </a:lnTo>
                    <a:lnTo>
                      <a:pt x="39985" y="40122"/>
                    </a:lnTo>
                    <a:lnTo>
                      <a:pt x="39702" y="39767"/>
                    </a:lnTo>
                    <a:lnTo>
                      <a:pt x="39365" y="39338"/>
                    </a:lnTo>
                    <a:lnTo>
                      <a:pt x="39009" y="38864"/>
                    </a:lnTo>
                    <a:lnTo>
                      <a:pt x="38836" y="38627"/>
                    </a:lnTo>
                    <a:lnTo>
                      <a:pt x="38672" y="38390"/>
                    </a:lnTo>
                    <a:lnTo>
                      <a:pt x="38535" y="38162"/>
                    </a:lnTo>
                    <a:lnTo>
                      <a:pt x="38408" y="37952"/>
                    </a:lnTo>
                    <a:lnTo>
                      <a:pt x="38316" y="37761"/>
                    </a:lnTo>
                    <a:lnTo>
                      <a:pt x="38280" y="37669"/>
                    </a:lnTo>
                    <a:lnTo>
                      <a:pt x="38253" y="37587"/>
                    </a:lnTo>
                    <a:lnTo>
                      <a:pt x="38234" y="37514"/>
                    </a:lnTo>
                    <a:lnTo>
                      <a:pt x="38225" y="37451"/>
                    </a:lnTo>
                    <a:lnTo>
                      <a:pt x="38225" y="37396"/>
                    </a:lnTo>
                    <a:lnTo>
                      <a:pt x="38243" y="37341"/>
                    </a:lnTo>
                    <a:lnTo>
                      <a:pt x="38280" y="37286"/>
                    </a:lnTo>
                    <a:lnTo>
                      <a:pt x="38326" y="37241"/>
                    </a:lnTo>
                    <a:lnTo>
                      <a:pt x="38380" y="37204"/>
                    </a:lnTo>
                    <a:lnTo>
                      <a:pt x="38453" y="37177"/>
                    </a:lnTo>
                    <a:lnTo>
                      <a:pt x="38526" y="37159"/>
                    </a:lnTo>
                    <a:lnTo>
                      <a:pt x="38617" y="37150"/>
                    </a:lnTo>
                    <a:lnTo>
                      <a:pt x="38709" y="37141"/>
                    </a:lnTo>
                    <a:lnTo>
                      <a:pt x="38818" y="37150"/>
                    </a:lnTo>
                    <a:lnTo>
                      <a:pt x="39046" y="37177"/>
                    </a:lnTo>
                    <a:lnTo>
                      <a:pt x="39292" y="37223"/>
                    </a:lnTo>
                    <a:lnTo>
                      <a:pt x="39547" y="37286"/>
                    </a:lnTo>
                    <a:lnTo>
                      <a:pt x="39821" y="37368"/>
                    </a:lnTo>
                    <a:lnTo>
                      <a:pt x="40368" y="37542"/>
                    </a:lnTo>
                    <a:lnTo>
                      <a:pt x="40888" y="37715"/>
                    </a:lnTo>
                    <a:lnTo>
                      <a:pt x="41116" y="37788"/>
                    </a:lnTo>
                    <a:lnTo>
                      <a:pt x="41326" y="37843"/>
                    </a:lnTo>
                    <a:lnTo>
                      <a:pt x="41499" y="37879"/>
                    </a:lnTo>
                    <a:lnTo>
                      <a:pt x="41636" y="37897"/>
                    </a:lnTo>
                    <a:lnTo>
                      <a:pt x="41353" y="37761"/>
                    </a:lnTo>
                    <a:lnTo>
                      <a:pt x="41089" y="37615"/>
                    </a:lnTo>
                    <a:lnTo>
                      <a:pt x="40861" y="37460"/>
                    </a:lnTo>
                    <a:lnTo>
                      <a:pt x="40642" y="37305"/>
                    </a:lnTo>
                    <a:lnTo>
                      <a:pt x="40432" y="37150"/>
                    </a:lnTo>
                    <a:lnTo>
                      <a:pt x="40231" y="36986"/>
                    </a:lnTo>
                    <a:lnTo>
                      <a:pt x="39848" y="36675"/>
                    </a:lnTo>
                    <a:lnTo>
                      <a:pt x="39657" y="36530"/>
                    </a:lnTo>
                    <a:lnTo>
                      <a:pt x="39447" y="36384"/>
                    </a:lnTo>
                    <a:lnTo>
                      <a:pt x="39228" y="36247"/>
                    </a:lnTo>
                    <a:lnTo>
                      <a:pt x="39000" y="36128"/>
                    </a:lnTo>
                    <a:lnTo>
                      <a:pt x="38873" y="36074"/>
                    </a:lnTo>
                    <a:lnTo>
                      <a:pt x="38745" y="36019"/>
                    </a:lnTo>
                    <a:lnTo>
                      <a:pt x="38608" y="35973"/>
                    </a:lnTo>
                    <a:lnTo>
                      <a:pt x="38462" y="35928"/>
                    </a:lnTo>
                    <a:lnTo>
                      <a:pt x="38307" y="35882"/>
                    </a:lnTo>
                    <a:lnTo>
                      <a:pt x="38152" y="35846"/>
                    </a:lnTo>
                    <a:lnTo>
                      <a:pt x="37988" y="35809"/>
                    </a:lnTo>
                    <a:lnTo>
                      <a:pt x="37806" y="35782"/>
                    </a:lnTo>
                    <a:lnTo>
                      <a:pt x="37605" y="35745"/>
                    </a:lnTo>
                    <a:lnTo>
                      <a:pt x="37414" y="35700"/>
                    </a:lnTo>
                    <a:lnTo>
                      <a:pt x="37231" y="35636"/>
                    </a:lnTo>
                    <a:lnTo>
                      <a:pt x="37067" y="35563"/>
                    </a:lnTo>
                    <a:lnTo>
                      <a:pt x="36903" y="35481"/>
                    </a:lnTo>
                    <a:lnTo>
                      <a:pt x="36757" y="35381"/>
                    </a:lnTo>
                    <a:lnTo>
                      <a:pt x="36611" y="35280"/>
                    </a:lnTo>
                    <a:lnTo>
                      <a:pt x="36484" y="35162"/>
                    </a:lnTo>
                    <a:lnTo>
                      <a:pt x="36347" y="35043"/>
                    </a:lnTo>
                    <a:lnTo>
                      <a:pt x="36228" y="34916"/>
                    </a:lnTo>
                    <a:lnTo>
                      <a:pt x="35982" y="34651"/>
                    </a:lnTo>
                    <a:lnTo>
                      <a:pt x="35481" y="34068"/>
                    </a:lnTo>
                    <a:lnTo>
                      <a:pt x="35398" y="33967"/>
                    </a:lnTo>
                    <a:lnTo>
                      <a:pt x="35307" y="33858"/>
                    </a:lnTo>
                    <a:lnTo>
                      <a:pt x="35225" y="33730"/>
                    </a:lnTo>
                    <a:lnTo>
                      <a:pt x="35152" y="33603"/>
                    </a:lnTo>
                    <a:lnTo>
                      <a:pt x="35088" y="33466"/>
                    </a:lnTo>
                    <a:lnTo>
                      <a:pt x="35025" y="33329"/>
                    </a:lnTo>
                    <a:lnTo>
                      <a:pt x="34988" y="33201"/>
                    </a:lnTo>
                    <a:lnTo>
                      <a:pt x="34961" y="33065"/>
                    </a:lnTo>
                    <a:lnTo>
                      <a:pt x="34952" y="32937"/>
                    </a:lnTo>
                    <a:lnTo>
                      <a:pt x="34952" y="32873"/>
                    </a:lnTo>
                    <a:lnTo>
                      <a:pt x="34961" y="32809"/>
                    </a:lnTo>
                    <a:lnTo>
                      <a:pt x="34970" y="32745"/>
                    </a:lnTo>
                    <a:lnTo>
                      <a:pt x="34997" y="32691"/>
                    </a:lnTo>
                    <a:lnTo>
                      <a:pt x="35025" y="32636"/>
                    </a:lnTo>
                    <a:lnTo>
                      <a:pt x="35061" y="32581"/>
                    </a:lnTo>
                    <a:lnTo>
                      <a:pt x="35098" y="32536"/>
                    </a:lnTo>
                    <a:lnTo>
                      <a:pt x="35143" y="32490"/>
                    </a:lnTo>
                    <a:lnTo>
                      <a:pt x="35207" y="32454"/>
                    </a:lnTo>
                    <a:lnTo>
                      <a:pt x="35271" y="32408"/>
                    </a:lnTo>
                    <a:lnTo>
                      <a:pt x="35344" y="32381"/>
                    </a:lnTo>
                    <a:lnTo>
                      <a:pt x="35426" y="32344"/>
                    </a:lnTo>
                    <a:lnTo>
                      <a:pt x="35517" y="32326"/>
                    </a:lnTo>
                    <a:lnTo>
                      <a:pt x="35617" y="32299"/>
                    </a:lnTo>
                    <a:lnTo>
                      <a:pt x="35736" y="32289"/>
                    </a:lnTo>
                    <a:lnTo>
                      <a:pt x="35891" y="32299"/>
                    </a:lnTo>
                    <a:lnTo>
                      <a:pt x="36073" y="32308"/>
                    </a:lnTo>
                    <a:lnTo>
                      <a:pt x="36283" y="32344"/>
                    </a:lnTo>
                    <a:lnTo>
                      <a:pt x="36757" y="32426"/>
                    </a:lnTo>
                    <a:lnTo>
                      <a:pt x="37268" y="32527"/>
                    </a:lnTo>
                    <a:lnTo>
                      <a:pt x="37778" y="32645"/>
                    </a:lnTo>
                    <a:lnTo>
                      <a:pt x="38243" y="32754"/>
                    </a:lnTo>
                    <a:lnTo>
                      <a:pt x="38918" y="32919"/>
                    </a:lnTo>
                    <a:lnTo>
                      <a:pt x="39274" y="33001"/>
                    </a:lnTo>
                    <a:lnTo>
                      <a:pt x="39639" y="33092"/>
                    </a:lnTo>
                    <a:lnTo>
                      <a:pt x="40003" y="33192"/>
                    </a:lnTo>
                    <a:lnTo>
                      <a:pt x="40368" y="33320"/>
                    </a:lnTo>
                    <a:lnTo>
                      <a:pt x="40541" y="33384"/>
                    </a:lnTo>
                    <a:lnTo>
                      <a:pt x="40715" y="33457"/>
                    </a:lnTo>
                    <a:lnTo>
                      <a:pt x="40888" y="33539"/>
                    </a:lnTo>
                    <a:lnTo>
                      <a:pt x="41052" y="33621"/>
                    </a:lnTo>
                    <a:lnTo>
                      <a:pt x="41216" y="33721"/>
                    </a:lnTo>
                    <a:lnTo>
                      <a:pt x="41371" y="33821"/>
                    </a:lnTo>
                    <a:lnTo>
                      <a:pt x="41517" y="33931"/>
                    </a:lnTo>
                    <a:lnTo>
                      <a:pt x="41663" y="34049"/>
                    </a:lnTo>
                    <a:lnTo>
                      <a:pt x="41845" y="34232"/>
                    </a:lnTo>
                    <a:lnTo>
                      <a:pt x="42019" y="34414"/>
                    </a:lnTo>
                    <a:lnTo>
                      <a:pt x="42174" y="34615"/>
                    </a:lnTo>
                    <a:lnTo>
                      <a:pt x="42310" y="34815"/>
                    </a:lnTo>
                    <a:lnTo>
                      <a:pt x="42447" y="35016"/>
                    </a:lnTo>
                    <a:lnTo>
                      <a:pt x="42575" y="35226"/>
                    </a:lnTo>
                    <a:lnTo>
                      <a:pt x="42821" y="35654"/>
                    </a:lnTo>
                    <a:lnTo>
                      <a:pt x="43058" y="36083"/>
                    </a:lnTo>
                    <a:lnTo>
                      <a:pt x="43177" y="36292"/>
                    </a:lnTo>
                    <a:lnTo>
                      <a:pt x="43304" y="36511"/>
                    </a:lnTo>
                    <a:lnTo>
                      <a:pt x="43441" y="36721"/>
                    </a:lnTo>
                    <a:lnTo>
                      <a:pt x="43587" y="36922"/>
                    </a:lnTo>
                    <a:lnTo>
                      <a:pt x="43751" y="37122"/>
                    </a:lnTo>
                    <a:lnTo>
                      <a:pt x="43924" y="37314"/>
                    </a:lnTo>
                    <a:lnTo>
                      <a:pt x="44271" y="37697"/>
                    </a:lnTo>
                    <a:lnTo>
                      <a:pt x="44617" y="38080"/>
                    </a:lnTo>
                    <a:lnTo>
                      <a:pt x="44964" y="38463"/>
                    </a:lnTo>
                    <a:lnTo>
                      <a:pt x="45310" y="38837"/>
                    </a:lnTo>
                    <a:lnTo>
                      <a:pt x="45493" y="39019"/>
                    </a:lnTo>
                    <a:lnTo>
                      <a:pt x="45666" y="39192"/>
                    </a:lnTo>
                    <a:lnTo>
                      <a:pt x="45858" y="39365"/>
                    </a:lnTo>
                    <a:lnTo>
                      <a:pt x="46049" y="39539"/>
                    </a:lnTo>
                    <a:lnTo>
                      <a:pt x="46241" y="39694"/>
                    </a:lnTo>
                    <a:lnTo>
                      <a:pt x="46441" y="39849"/>
                    </a:lnTo>
                    <a:lnTo>
                      <a:pt x="46651" y="39995"/>
                    </a:lnTo>
                    <a:lnTo>
                      <a:pt x="46870" y="40131"/>
                    </a:lnTo>
                    <a:lnTo>
                      <a:pt x="46769" y="39876"/>
                    </a:lnTo>
                    <a:lnTo>
                      <a:pt x="46669" y="39621"/>
                    </a:lnTo>
                    <a:lnTo>
                      <a:pt x="46560" y="39375"/>
                    </a:lnTo>
                    <a:lnTo>
                      <a:pt x="46441" y="39128"/>
                    </a:lnTo>
                    <a:lnTo>
                      <a:pt x="46304" y="38900"/>
                    </a:lnTo>
                    <a:lnTo>
                      <a:pt x="46177" y="38663"/>
                    </a:lnTo>
                    <a:lnTo>
                      <a:pt x="46031" y="38435"/>
                    </a:lnTo>
                    <a:lnTo>
                      <a:pt x="45885" y="38217"/>
                    </a:lnTo>
                    <a:lnTo>
                      <a:pt x="45721" y="37998"/>
                    </a:lnTo>
                    <a:lnTo>
                      <a:pt x="45566" y="37788"/>
                    </a:lnTo>
                    <a:lnTo>
                      <a:pt x="45228" y="37359"/>
                    </a:lnTo>
                    <a:lnTo>
                      <a:pt x="44873" y="36949"/>
                    </a:lnTo>
                    <a:lnTo>
                      <a:pt x="44508" y="36548"/>
                    </a:lnTo>
                    <a:lnTo>
                      <a:pt x="44389" y="36429"/>
                    </a:lnTo>
                    <a:lnTo>
                      <a:pt x="44225" y="36283"/>
                    </a:lnTo>
                    <a:lnTo>
                      <a:pt x="44043" y="36110"/>
                    </a:lnTo>
                    <a:lnTo>
                      <a:pt x="43851" y="35919"/>
                    </a:lnTo>
                    <a:lnTo>
                      <a:pt x="43760" y="35827"/>
                    </a:lnTo>
                    <a:lnTo>
                      <a:pt x="43687" y="35727"/>
                    </a:lnTo>
                    <a:lnTo>
                      <a:pt x="43614" y="35627"/>
                    </a:lnTo>
                    <a:lnTo>
                      <a:pt x="43560" y="35527"/>
                    </a:lnTo>
                    <a:lnTo>
                      <a:pt x="43523" y="35435"/>
                    </a:lnTo>
                    <a:lnTo>
                      <a:pt x="43505" y="35344"/>
                    </a:lnTo>
                    <a:lnTo>
                      <a:pt x="43505" y="35299"/>
                    </a:lnTo>
                    <a:lnTo>
                      <a:pt x="43505" y="35253"/>
                    </a:lnTo>
                    <a:lnTo>
                      <a:pt x="43514" y="35207"/>
                    </a:lnTo>
                    <a:lnTo>
                      <a:pt x="43532" y="35162"/>
                    </a:lnTo>
                    <a:lnTo>
                      <a:pt x="43560" y="35116"/>
                    </a:lnTo>
                    <a:lnTo>
                      <a:pt x="43587" y="35080"/>
                    </a:lnTo>
                    <a:lnTo>
                      <a:pt x="43614" y="35043"/>
                    </a:lnTo>
                    <a:lnTo>
                      <a:pt x="43651" y="35016"/>
                    </a:lnTo>
                    <a:lnTo>
                      <a:pt x="43687" y="34998"/>
                    </a:lnTo>
                    <a:lnTo>
                      <a:pt x="43724" y="34979"/>
                    </a:lnTo>
                    <a:lnTo>
                      <a:pt x="43797" y="34961"/>
                    </a:lnTo>
                    <a:lnTo>
                      <a:pt x="43879" y="34961"/>
                    </a:lnTo>
                    <a:lnTo>
                      <a:pt x="43970" y="34970"/>
                    </a:lnTo>
                    <a:lnTo>
                      <a:pt x="44061" y="34989"/>
                    </a:lnTo>
                    <a:lnTo>
                      <a:pt x="44161" y="35025"/>
                    </a:lnTo>
                    <a:lnTo>
                      <a:pt x="44353" y="35098"/>
                    </a:lnTo>
                    <a:lnTo>
                      <a:pt x="44544" y="35180"/>
                    </a:lnTo>
                    <a:lnTo>
                      <a:pt x="44718" y="35253"/>
                    </a:lnTo>
                    <a:lnTo>
                      <a:pt x="44800" y="35280"/>
                    </a:lnTo>
                    <a:lnTo>
                      <a:pt x="44873" y="35289"/>
                    </a:lnTo>
                    <a:lnTo>
                      <a:pt x="44973" y="35299"/>
                    </a:lnTo>
                    <a:lnTo>
                      <a:pt x="45092" y="35299"/>
                    </a:lnTo>
                    <a:lnTo>
                      <a:pt x="45329" y="35280"/>
                    </a:lnTo>
                    <a:lnTo>
                      <a:pt x="45575" y="35253"/>
                    </a:lnTo>
                    <a:lnTo>
                      <a:pt x="45821" y="35198"/>
                    </a:lnTo>
                    <a:lnTo>
                      <a:pt x="46067" y="35144"/>
                    </a:lnTo>
                    <a:lnTo>
                      <a:pt x="46304" y="35061"/>
                    </a:lnTo>
                    <a:lnTo>
                      <a:pt x="46523" y="34979"/>
                    </a:lnTo>
                    <a:lnTo>
                      <a:pt x="46706" y="34888"/>
                    </a:lnTo>
                    <a:lnTo>
                      <a:pt x="46523" y="34824"/>
                    </a:lnTo>
                    <a:lnTo>
                      <a:pt x="46350" y="34770"/>
                    </a:lnTo>
                    <a:lnTo>
                      <a:pt x="46022" y="34651"/>
                    </a:lnTo>
                    <a:lnTo>
                      <a:pt x="45858" y="34596"/>
                    </a:lnTo>
                    <a:lnTo>
                      <a:pt x="45684" y="34551"/>
                    </a:lnTo>
                    <a:lnTo>
                      <a:pt x="45511" y="34505"/>
                    </a:lnTo>
                    <a:lnTo>
                      <a:pt x="45320" y="34478"/>
                    </a:lnTo>
                    <a:lnTo>
                      <a:pt x="45155" y="34460"/>
                    </a:lnTo>
                    <a:lnTo>
                      <a:pt x="45000" y="34423"/>
                    </a:lnTo>
                    <a:lnTo>
                      <a:pt x="44845" y="34378"/>
                    </a:lnTo>
                    <a:lnTo>
                      <a:pt x="44690" y="34332"/>
                    </a:lnTo>
                    <a:lnTo>
                      <a:pt x="44380" y="34232"/>
                    </a:lnTo>
                    <a:lnTo>
                      <a:pt x="44225" y="34195"/>
                    </a:lnTo>
                    <a:lnTo>
                      <a:pt x="44070" y="34159"/>
                    </a:lnTo>
                    <a:lnTo>
                      <a:pt x="43532" y="34049"/>
                    </a:lnTo>
                    <a:lnTo>
                      <a:pt x="43268" y="33986"/>
                    </a:lnTo>
                    <a:lnTo>
                      <a:pt x="42994" y="33903"/>
                    </a:lnTo>
                    <a:lnTo>
                      <a:pt x="42839" y="33849"/>
                    </a:lnTo>
                    <a:lnTo>
                      <a:pt x="42666" y="33776"/>
                    </a:lnTo>
                    <a:lnTo>
                      <a:pt x="42502" y="33685"/>
                    </a:lnTo>
                    <a:lnTo>
                      <a:pt x="42329" y="33584"/>
                    </a:lnTo>
                    <a:lnTo>
                      <a:pt x="42174" y="33466"/>
                    </a:lnTo>
                    <a:lnTo>
                      <a:pt x="42009" y="33347"/>
                    </a:lnTo>
                    <a:lnTo>
                      <a:pt x="41864" y="33210"/>
                    </a:lnTo>
                    <a:lnTo>
                      <a:pt x="41736" y="33065"/>
                    </a:lnTo>
                    <a:lnTo>
                      <a:pt x="41617" y="32910"/>
                    </a:lnTo>
                    <a:lnTo>
                      <a:pt x="41517" y="32745"/>
                    </a:lnTo>
                    <a:lnTo>
                      <a:pt x="41471" y="32663"/>
                    </a:lnTo>
                    <a:lnTo>
                      <a:pt x="41435" y="32581"/>
                    </a:lnTo>
                    <a:lnTo>
                      <a:pt x="41408" y="32490"/>
                    </a:lnTo>
                    <a:lnTo>
                      <a:pt x="41380" y="32408"/>
                    </a:lnTo>
                    <a:lnTo>
                      <a:pt x="41371" y="32317"/>
                    </a:lnTo>
                    <a:lnTo>
                      <a:pt x="41362" y="32226"/>
                    </a:lnTo>
                    <a:lnTo>
                      <a:pt x="41362" y="32134"/>
                    </a:lnTo>
                    <a:lnTo>
                      <a:pt x="41362" y="32043"/>
                    </a:lnTo>
                    <a:lnTo>
                      <a:pt x="41380" y="31952"/>
                    </a:lnTo>
                    <a:lnTo>
                      <a:pt x="41399" y="31852"/>
                    </a:lnTo>
                    <a:lnTo>
                      <a:pt x="41435" y="31761"/>
                    </a:lnTo>
                    <a:lnTo>
                      <a:pt x="41481" y="31669"/>
                    </a:lnTo>
                    <a:lnTo>
                      <a:pt x="41554" y="31533"/>
                    </a:lnTo>
                    <a:lnTo>
                      <a:pt x="41645" y="31396"/>
                    </a:lnTo>
                    <a:lnTo>
                      <a:pt x="41754" y="31277"/>
                    </a:lnTo>
                    <a:lnTo>
                      <a:pt x="41873" y="31168"/>
                    </a:lnTo>
                    <a:lnTo>
                      <a:pt x="41991" y="31068"/>
                    </a:lnTo>
                    <a:lnTo>
                      <a:pt x="42128" y="30967"/>
                    </a:lnTo>
                    <a:lnTo>
                      <a:pt x="42274" y="30876"/>
                    </a:lnTo>
                    <a:lnTo>
                      <a:pt x="42420" y="30794"/>
                    </a:lnTo>
                    <a:lnTo>
                      <a:pt x="42566" y="30712"/>
                    </a:lnTo>
                    <a:lnTo>
                      <a:pt x="42721" y="30639"/>
                    </a:lnTo>
                    <a:lnTo>
                      <a:pt x="43031" y="30502"/>
                    </a:lnTo>
                    <a:lnTo>
                      <a:pt x="43623" y="30274"/>
                    </a:lnTo>
                    <a:lnTo>
                      <a:pt x="43851" y="30192"/>
                    </a:lnTo>
                    <a:lnTo>
                      <a:pt x="44070" y="30119"/>
                    </a:lnTo>
                    <a:lnTo>
                      <a:pt x="44499" y="29992"/>
                    </a:lnTo>
                    <a:lnTo>
                      <a:pt x="44909" y="29891"/>
                    </a:lnTo>
                    <a:lnTo>
                      <a:pt x="45101" y="29837"/>
                    </a:lnTo>
                    <a:lnTo>
                      <a:pt x="45301" y="29773"/>
                    </a:lnTo>
                    <a:lnTo>
                      <a:pt x="45493" y="29709"/>
                    </a:lnTo>
                    <a:lnTo>
                      <a:pt x="45684" y="29636"/>
                    </a:lnTo>
                    <a:lnTo>
                      <a:pt x="45876" y="29554"/>
                    </a:lnTo>
                    <a:lnTo>
                      <a:pt x="46067" y="29444"/>
                    </a:lnTo>
                    <a:lnTo>
                      <a:pt x="46259" y="29326"/>
                    </a:lnTo>
                    <a:lnTo>
                      <a:pt x="46450" y="29189"/>
                    </a:lnTo>
                    <a:lnTo>
                      <a:pt x="46651" y="29034"/>
                    </a:lnTo>
                    <a:lnTo>
                      <a:pt x="46851" y="28843"/>
                    </a:lnTo>
                    <a:lnTo>
                      <a:pt x="46851" y="28843"/>
                    </a:lnTo>
                    <a:lnTo>
                      <a:pt x="46687" y="28870"/>
                    </a:lnTo>
                    <a:lnTo>
                      <a:pt x="46532" y="28906"/>
                    </a:lnTo>
                    <a:lnTo>
                      <a:pt x="46377" y="28943"/>
                    </a:lnTo>
                    <a:lnTo>
                      <a:pt x="46222" y="28989"/>
                    </a:lnTo>
                    <a:lnTo>
                      <a:pt x="45575" y="29189"/>
                    </a:lnTo>
                    <a:lnTo>
                      <a:pt x="45247" y="29271"/>
                    </a:lnTo>
                    <a:lnTo>
                      <a:pt x="45073" y="29308"/>
                    </a:lnTo>
                    <a:lnTo>
                      <a:pt x="44909" y="29335"/>
                    </a:lnTo>
                    <a:lnTo>
                      <a:pt x="44736" y="29353"/>
                    </a:lnTo>
                    <a:lnTo>
                      <a:pt x="44563" y="29362"/>
                    </a:lnTo>
                    <a:lnTo>
                      <a:pt x="44389" y="29362"/>
                    </a:lnTo>
                    <a:lnTo>
                      <a:pt x="44216" y="29335"/>
                    </a:lnTo>
                    <a:lnTo>
                      <a:pt x="44207" y="29262"/>
                    </a:lnTo>
                    <a:lnTo>
                      <a:pt x="44198" y="29189"/>
                    </a:lnTo>
                    <a:lnTo>
                      <a:pt x="44207" y="29116"/>
                    </a:lnTo>
                    <a:lnTo>
                      <a:pt x="44216" y="29043"/>
                    </a:lnTo>
                    <a:lnTo>
                      <a:pt x="44234" y="28970"/>
                    </a:lnTo>
                    <a:lnTo>
                      <a:pt x="44253" y="28897"/>
                    </a:lnTo>
                    <a:lnTo>
                      <a:pt x="44307" y="28761"/>
                    </a:lnTo>
                    <a:lnTo>
                      <a:pt x="44389" y="28633"/>
                    </a:lnTo>
                    <a:lnTo>
                      <a:pt x="44481" y="28505"/>
                    </a:lnTo>
                    <a:lnTo>
                      <a:pt x="44581" y="28378"/>
                    </a:lnTo>
                    <a:lnTo>
                      <a:pt x="44690" y="28250"/>
                    </a:lnTo>
                    <a:lnTo>
                      <a:pt x="44937" y="28013"/>
                    </a:lnTo>
                    <a:lnTo>
                      <a:pt x="45192" y="27785"/>
                    </a:lnTo>
                    <a:lnTo>
                      <a:pt x="45429" y="27557"/>
                    </a:lnTo>
                    <a:lnTo>
                      <a:pt x="45529" y="27438"/>
                    </a:lnTo>
                    <a:lnTo>
                      <a:pt x="45630" y="27329"/>
                    </a:lnTo>
                    <a:lnTo>
                      <a:pt x="45402" y="27420"/>
                    </a:lnTo>
                    <a:lnTo>
                      <a:pt x="45183" y="27530"/>
                    </a:lnTo>
                    <a:lnTo>
                      <a:pt x="44955" y="27648"/>
                    </a:lnTo>
                    <a:lnTo>
                      <a:pt x="44736" y="27785"/>
                    </a:lnTo>
                    <a:lnTo>
                      <a:pt x="44508" y="27931"/>
                    </a:lnTo>
                    <a:lnTo>
                      <a:pt x="44289" y="28086"/>
                    </a:lnTo>
                    <a:lnTo>
                      <a:pt x="44061" y="28250"/>
                    </a:lnTo>
                    <a:lnTo>
                      <a:pt x="43842" y="28423"/>
                    </a:lnTo>
                    <a:lnTo>
                      <a:pt x="43386" y="28779"/>
                    </a:lnTo>
                    <a:lnTo>
                      <a:pt x="42930" y="29144"/>
                    </a:lnTo>
                    <a:lnTo>
                      <a:pt x="42475" y="29508"/>
                    </a:lnTo>
                    <a:lnTo>
                      <a:pt x="42019" y="29864"/>
                    </a:lnTo>
                    <a:lnTo>
                      <a:pt x="41782" y="30028"/>
                    </a:lnTo>
                    <a:lnTo>
                      <a:pt x="41544" y="30183"/>
                    </a:lnTo>
                    <a:lnTo>
                      <a:pt x="41316" y="30338"/>
                    </a:lnTo>
                    <a:lnTo>
                      <a:pt x="41079" y="30475"/>
                    </a:lnTo>
                    <a:lnTo>
                      <a:pt x="40833" y="30603"/>
                    </a:lnTo>
                    <a:lnTo>
                      <a:pt x="40596" y="30712"/>
                    </a:lnTo>
                    <a:lnTo>
                      <a:pt x="40350" y="30812"/>
                    </a:lnTo>
                    <a:lnTo>
                      <a:pt x="40104" y="30894"/>
                    </a:lnTo>
                    <a:lnTo>
                      <a:pt x="39857" y="30958"/>
                    </a:lnTo>
                    <a:lnTo>
                      <a:pt x="39602" y="30995"/>
                    </a:lnTo>
                    <a:lnTo>
                      <a:pt x="39484" y="31013"/>
                    </a:lnTo>
                    <a:lnTo>
                      <a:pt x="39356" y="31022"/>
                    </a:lnTo>
                    <a:lnTo>
                      <a:pt x="39101" y="31022"/>
                    </a:lnTo>
                    <a:lnTo>
                      <a:pt x="38973" y="31013"/>
                    </a:lnTo>
                    <a:lnTo>
                      <a:pt x="38836" y="30995"/>
                    </a:lnTo>
                    <a:lnTo>
                      <a:pt x="38709" y="30976"/>
                    </a:lnTo>
                    <a:lnTo>
                      <a:pt x="38581" y="30940"/>
                    </a:lnTo>
                    <a:lnTo>
                      <a:pt x="38444" y="30913"/>
                    </a:lnTo>
                    <a:lnTo>
                      <a:pt x="38316" y="30867"/>
                    </a:lnTo>
                    <a:lnTo>
                      <a:pt x="38180" y="30821"/>
                    </a:lnTo>
                    <a:lnTo>
                      <a:pt x="38043" y="30758"/>
                    </a:lnTo>
                    <a:lnTo>
                      <a:pt x="37851" y="30666"/>
                    </a:lnTo>
                    <a:lnTo>
                      <a:pt x="37669" y="30566"/>
                    </a:lnTo>
                    <a:lnTo>
                      <a:pt x="37505" y="30457"/>
                    </a:lnTo>
                    <a:lnTo>
                      <a:pt x="37341" y="30338"/>
                    </a:lnTo>
                    <a:lnTo>
                      <a:pt x="37195" y="30220"/>
                    </a:lnTo>
                    <a:lnTo>
                      <a:pt x="37049" y="30092"/>
                    </a:lnTo>
                    <a:lnTo>
                      <a:pt x="36921" y="29946"/>
                    </a:lnTo>
                    <a:lnTo>
                      <a:pt x="36794" y="29809"/>
                    </a:lnTo>
                    <a:lnTo>
                      <a:pt x="36684" y="29654"/>
                    </a:lnTo>
                    <a:lnTo>
                      <a:pt x="36575" y="29499"/>
                    </a:lnTo>
                    <a:lnTo>
                      <a:pt x="36474" y="29335"/>
                    </a:lnTo>
                    <a:lnTo>
                      <a:pt x="36392" y="29162"/>
                    </a:lnTo>
                    <a:lnTo>
                      <a:pt x="36301" y="28989"/>
                    </a:lnTo>
                    <a:lnTo>
                      <a:pt x="36228" y="28806"/>
                    </a:lnTo>
                    <a:lnTo>
                      <a:pt x="36164" y="28615"/>
                    </a:lnTo>
                    <a:lnTo>
                      <a:pt x="36101" y="28423"/>
                    </a:lnTo>
                    <a:lnTo>
                      <a:pt x="36037" y="28223"/>
                    </a:lnTo>
                    <a:lnTo>
                      <a:pt x="35991" y="28022"/>
                    </a:lnTo>
                    <a:lnTo>
                      <a:pt x="35946" y="27812"/>
                    </a:lnTo>
                    <a:lnTo>
                      <a:pt x="35900" y="27603"/>
                    </a:lnTo>
                    <a:lnTo>
                      <a:pt x="35836" y="27165"/>
                    </a:lnTo>
                    <a:lnTo>
                      <a:pt x="35781" y="26700"/>
                    </a:lnTo>
                    <a:lnTo>
                      <a:pt x="35745" y="26235"/>
                    </a:lnTo>
                    <a:lnTo>
                      <a:pt x="35718" y="25742"/>
                    </a:lnTo>
                    <a:lnTo>
                      <a:pt x="35699" y="25250"/>
                    </a:lnTo>
                    <a:lnTo>
                      <a:pt x="35681" y="24739"/>
                    </a:lnTo>
                    <a:lnTo>
                      <a:pt x="35681" y="24511"/>
                    </a:lnTo>
                    <a:lnTo>
                      <a:pt x="35681" y="24302"/>
                    </a:lnTo>
                    <a:lnTo>
                      <a:pt x="35699" y="24092"/>
                    </a:lnTo>
                    <a:lnTo>
                      <a:pt x="35718" y="23882"/>
                    </a:lnTo>
                    <a:lnTo>
                      <a:pt x="35736" y="23682"/>
                    </a:lnTo>
                    <a:lnTo>
                      <a:pt x="35772" y="23481"/>
                    </a:lnTo>
                    <a:lnTo>
                      <a:pt x="35809" y="23289"/>
                    </a:lnTo>
                    <a:lnTo>
                      <a:pt x="35845" y="23107"/>
                    </a:lnTo>
                    <a:lnTo>
                      <a:pt x="35900" y="22925"/>
                    </a:lnTo>
                    <a:lnTo>
                      <a:pt x="35955" y="22751"/>
                    </a:lnTo>
                    <a:lnTo>
                      <a:pt x="36009" y="22578"/>
                    </a:lnTo>
                    <a:lnTo>
                      <a:pt x="36073" y="22414"/>
                    </a:lnTo>
                    <a:lnTo>
                      <a:pt x="36146" y="22250"/>
                    </a:lnTo>
                    <a:lnTo>
                      <a:pt x="36219" y="22095"/>
                    </a:lnTo>
                    <a:lnTo>
                      <a:pt x="36301" y="21949"/>
                    </a:lnTo>
                    <a:lnTo>
                      <a:pt x="36392" y="21803"/>
                    </a:lnTo>
                    <a:lnTo>
                      <a:pt x="36484" y="21657"/>
                    </a:lnTo>
                    <a:lnTo>
                      <a:pt x="36575" y="21530"/>
                    </a:lnTo>
                    <a:lnTo>
                      <a:pt x="36684" y="21393"/>
                    </a:lnTo>
                    <a:lnTo>
                      <a:pt x="36785" y="21274"/>
                    </a:lnTo>
                    <a:lnTo>
                      <a:pt x="36894" y="21156"/>
                    </a:lnTo>
                    <a:lnTo>
                      <a:pt x="37012" y="21037"/>
                    </a:lnTo>
                    <a:lnTo>
                      <a:pt x="37131" y="20928"/>
                    </a:lnTo>
                    <a:lnTo>
                      <a:pt x="37250" y="20827"/>
                    </a:lnTo>
                    <a:lnTo>
                      <a:pt x="37377" y="20727"/>
                    </a:lnTo>
                    <a:lnTo>
                      <a:pt x="37514" y="20636"/>
                    </a:lnTo>
                    <a:lnTo>
                      <a:pt x="37651" y="20545"/>
                    </a:lnTo>
                    <a:lnTo>
                      <a:pt x="37788" y="20463"/>
                    </a:lnTo>
                    <a:lnTo>
                      <a:pt x="37924" y="20381"/>
                    </a:lnTo>
                    <a:lnTo>
                      <a:pt x="38070" y="20317"/>
                    </a:lnTo>
                    <a:lnTo>
                      <a:pt x="38225" y="20244"/>
                    </a:lnTo>
                    <a:lnTo>
                      <a:pt x="38380" y="20189"/>
                    </a:lnTo>
                    <a:lnTo>
                      <a:pt x="38599" y="20107"/>
                    </a:lnTo>
                    <a:lnTo>
                      <a:pt x="38854" y="20034"/>
                    </a:lnTo>
                    <a:lnTo>
                      <a:pt x="39110" y="19961"/>
                    </a:lnTo>
                    <a:lnTo>
                      <a:pt x="39338" y="19916"/>
                    </a:lnTo>
                    <a:lnTo>
                      <a:pt x="39693" y="19870"/>
                    </a:lnTo>
                    <a:lnTo>
                      <a:pt x="40049" y="19833"/>
                    </a:lnTo>
                    <a:lnTo>
                      <a:pt x="40414" y="19806"/>
                    </a:lnTo>
                    <a:lnTo>
                      <a:pt x="40778" y="19797"/>
                    </a:lnTo>
                    <a:lnTo>
                      <a:pt x="41517" y="19779"/>
                    </a:lnTo>
                    <a:lnTo>
                      <a:pt x="42256" y="19770"/>
                    </a:lnTo>
                    <a:lnTo>
                      <a:pt x="42620" y="19761"/>
                    </a:lnTo>
                    <a:lnTo>
                      <a:pt x="42976" y="19742"/>
                    </a:lnTo>
                    <a:lnTo>
                      <a:pt x="43341" y="19724"/>
                    </a:lnTo>
                    <a:lnTo>
                      <a:pt x="43687" y="19688"/>
                    </a:lnTo>
                    <a:lnTo>
                      <a:pt x="44034" y="19633"/>
                    </a:lnTo>
                    <a:lnTo>
                      <a:pt x="44371" y="19569"/>
                    </a:lnTo>
                    <a:lnTo>
                      <a:pt x="44535" y="19533"/>
                    </a:lnTo>
                    <a:lnTo>
                      <a:pt x="44699" y="19487"/>
                    </a:lnTo>
                    <a:lnTo>
                      <a:pt x="44864" y="19432"/>
                    </a:lnTo>
                    <a:lnTo>
                      <a:pt x="45019" y="19378"/>
                    </a:lnTo>
                    <a:lnTo>
                      <a:pt x="45000" y="19378"/>
                    </a:lnTo>
                    <a:lnTo>
                      <a:pt x="44955" y="19368"/>
                    </a:lnTo>
                    <a:lnTo>
                      <a:pt x="44809" y="19323"/>
                    </a:lnTo>
                    <a:lnTo>
                      <a:pt x="44399" y="19177"/>
                    </a:lnTo>
                    <a:lnTo>
                      <a:pt x="43970" y="19022"/>
                    </a:lnTo>
                    <a:lnTo>
                      <a:pt x="43797" y="18967"/>
                    </a:lnTo>
                    <a:lnTo>
                      <a:pt x="43678" y="18949"/>
                    </a:lnTo>
                    <a:lnTo>
                      <a:pt x="43450" y="18922"/>
                    </a:lnTo>
                    <a:lnTo>
                      <a:pt x="43213" y="18913"/>
                    </a:lnTo>
                    <a:lnTo>
                      <a:pt x="42748" y="18903"/>
                    </a:lnTo>
                    <a:lnTo>
                      <a:pt x="41809" y="18903"/>
                    </a:lnTo>
                    <a:lnTo>
                      <a:pt x="41490" y="18913"/>
                    </a:lnTo>
                    <a:lnTo>
                      <a:pt x="41326" y="18913"/>
                    </a:lnTo>
                    <a:lnTo>
                      <a:pt x="41171" y="18903"/>
                    </a:lnTo>
                    <a:lnTo>
                      <a:pt x="41089" y="18885"/>
                    </a:lnTo>
                    <a:lnTo>
                      <a:pt x="41016" y="18876"/>
                    </a:lnTo>
                    <a:lnTo>
                      <a:pt x="40943" y="18849"/>
                    </a:lnTo>
                    <a:lnTo>
                      <a:pt x="40879" y="18821"/>
                    </a:lnTo>
                    <a:lnTo>
                      <a:pt x="40815" y="18776"/>
                    </a:lnTo>
                    <a:lnTo>
                      <a:pt x="40760" y="18730"/>
                    </a:lnTo>
                    <a:lnTo>
                      <a:pt x="40706" y="18675"/>
                    </a:lnTo>
                    <a:lnTo>
                      <a:pt x="40651" y="18602"/>
                    </a:lnTo>
                    <a:lnTo>
                      <a:pt x="40596" y="18493"/>
                    </a:lnTo>
                    <a:lnTo>
                      <a:pt x="40560" y="18393"/>
                    </a:lnTo>
                    <a:lnTo>
                      <a:pt x="40551" y="18292"/>
                    </a:lnTo>
                    <a:lnTo>
                      <a:pt x="40551" y="18201"/>
                    </a:lnTo>
                    <a:lnTo>
                      <a:pt x="40560" y="18110"/>
                    </a:lnTo>
                    <a:lnTo>
                      <a:pt x="40587" y="18028"/>
                    </a:lnTo>
                    <a:lnTo>
                      <a:pt x="40633" y="17946"/>
                    </a:lnTo>
                    <a:lnTo>
                      <a:pt x="40687" y="17873"/>
                    </a:lnTo>
                    <a:lnTo>
                      <a:pt x="40742" y="17791"/>
                    </a:lnTo>
                    <a:lnTo>
                      <a:pt x="40815" y="17727"/>
                    </a:lnTo>
                    <a:lnTo>
                      <a:pt x="40888" y="17663"/>
                    </a:lnTo>
                    <a:lnTo>
                      <a:pt x="40961" y="17599"/>
                    </a:lnTo>
                    <a:lnTo>
                      <a:pt x="41125" y="17490"/>
                    </a:lnTo>
                    <a:lnTo>
                      <a:pt x="41289" y="17390"/>
                    </a:lnTo>
                    <a:lnTo>
                      <a:pt x="41617" y="17216"/>
                    </a:lnTo>
                    <a:lnTo>
                      <a:pt x="41955" y="17061"/>
                    </a:lnTo>
                    <a:lnTo>
                      <a:pt x="42292" y="16925"/>
                    </a:lnTo>
                    <a:lnTo>
                      <a:pt x="42630" y="16797"/>
                    </a:lnTo>
                    <a:lnTo>
                      <a:pt x="42976" y="16688"/>
                    </a:lnTo>
                    <a:lnTo>
                      <a:pt x="43323" y="16587"/>
                    </a:lnTo>
                    <a:lnTo>
                      <a:pt x="43687" y="16496"/>
                    </a:lnTo>
                    <a:lnTo>
                      <a:pt x="44052" y="16405"/>
                    </a:lnTo>
                    <a:lnTo>
                      <a:pt x="44344" y="16332"/>
                    </a:lnTo>
                    <a:lnTo>
                      <a:pt x="44636" y="16250"/>
                    </a:lnTo>
                    <a:lnTo>
                      <a:pt x="44918" y="16159"/>
                    </a:lnTo>
                    <a:lnTo>
                      <a:pt x="45201" y="16058"/>
                    </a:lnTo>
                    <a:lnTo>
                      <a:pt x="45484" y="15958"/>
                    </a:lnTo>
                    <a:lnTo>
                      <a:pt x="45757" y="15849"/>
                    </a:lnTo>
                    <a:lnTo>
                      <a:pt x="46304" y="15612"/>
                    </a:lnTo>
                    <a:lnTo>
                      <a:pt x="46851" y="15375"/>
                    </a:lnTo>
                    <a:lnTo>
                      <a:pt x="47389" y="15128"/>
                    </a:lnTo>
                    <a:lnTo>
                      <a:pt x="47927" y="14882"/>
                    </a:lnTo>
                    <a:lnTo>
                      <a:pt x="48465" y="14654"/>
                    </a:lnTo>
                    <a:lnTo>
                      <a:pt x="48274" y="14654"/>
                    </a:lnTo>
                    <a:lnTo>
                      <a:pt x="48019" y="14691"/>
                    </a:lnTo>
                    <a:lnTo>
                      <a:pt x="47709" y="14745"/>
                    </a:lnTo>
                    <a:lnTo>
                      <a:pt x="47353" y="14818"/>
                    </a:lnTo>
                    <a:lnTo>
                      <a:pt x="46578" y="14982"/>
                    </a:lnTo>
                    <a:lnTo>
                      <a:pt x="46168" y="15064"/>
                    </a:lnTo>
                    <a:lnTo>
                      <a:pt x="45775" y="15137"/>
                    </a:lnTo>
                    <a:lnTo>
                      <a:pt x="45392" y="15192"/>
                    </a:lnTo>
                    <a:lnTo>
                      <a:pt x="45210" y="15210"/>
                    </a:lnTo>
                    <a:lnTo>
                      <a:pt x="45046" y="15219"/>
                    </a:lnTo>
                    <a:lnTo>
                      <a:pt x="44882" y="15229"/>
                    </a:lnTo>
                    <a:lnTo>
                      <a:pt x="44736" y="15219"/>
                    </a:lnTo>
                    <a:lnTo>
                      <a:pt x="44599" y="15210"/>
                    </a:lnTo>
                    <a:lnTo>
                      <a:pt x="44481" y="15192"/>
                    </a:lnTo>
                    <a:lnTo>
                      <a:pt x="44371" y="15156"/>
                    </a:lnTo>
                    <a:lnTo>
                      <a:pt x="44289" y="15110"/>
                    </a:lnTo>
                    <a:lnTo>
                      <a:pt x="44253" y="15083"/>
                    </a:lnTo>
                    <a:lnTo>
                      <a:pt x="44225" y="15055"/>
                    </a:lnTo>
                    <a:lnTo>
                      <a:pt x="44198" y="15019"/>
                    </a:lnTo>
                    <a:lnTo>
                      <a:pt x="44171" y="14982"/>
                    </a:lnTo>
                    <a:lnTo>
                      <a:pt x="44161" y="14946"/>
                    </a:lnTo>
                    <a:lnTo>
                      <a:pt x="44152" y="14900"/>
                    </a:lnTo>
                    <a:lnTo>
                      <a:pt x="44143" y="14855"/>
                    </a:lnTo>
                    <a:lnTo>
                      <a:pt x="44152" y="14800"/>
                    </a:lnTo>
                    <a:lnTo>
                      <a:pt x="44161" y="14745"/>
                    </a:lnTo>
                    <a:lnTo>
                      <a:pt x="44171" y="14681"/>
                    </a:lnTo>
                    <a:lnTo>
                      <a:pt x="44225" y="14554"/>
                    </a:lnTo>
                    <a:lnTo>
                      <a:pt x="44262" y="14481"/>
                    </a:lnTo>
                    <a:lnTo>
                      <a:pt x="44316" y="14399"/>
                    </a:lnTo>
                    <a:lnTo>
                      <a:pt x="44389" y="14326"/>
                    </a:lnTo>
                    <a:lnTo>
                      <a:pt x="44462" y="14244"/>
                    </a:lnTo>
                    <a:lnTo>
                      <a:pt x="44554" y="14171"/>
                    </a:lnTo>
                    <a:lnTo>
                      <a:pt x="44654" y="14089"/>
                    </a:lnTo>
                    <a:lnTo>
                      <a:pt x="44873" y="13925"/>
                    </a:lnTo>
                    <a:lnTo>
                      <a:pt x="45128" y="13770"/>
                    </a:lnTo>
                    <a:lnTo>
                      <a:pt x="45402" y="13605"/>
                    </a:lnTo>
                    <a:lnTo>
                      <a:pt x="45703" y="13441"/>
                    </a:lnTo>
                    <a:lnTo>
                      <a:pt x="46003" y="13277"/>
                    </a:lnTo>
                    <a:lnTo>
                      <a:pt x="46623" y="12958"/>
                    </a:lnTo>
                    <a:lnTo>
                      <a:pt x="47207" y="12648"/>
                    </a:lnTo>
                    <a:lnTo>
                      <a:pt x="47472" y="12502"/>
                    </a:lnTo>
                    <a:lnTo>
                      <a:pt x="47699" y="12356"/>
                    </a:lnTo>
                    <a:lnTo>
                      <a:pt x="47900" y="12219"/>
                    </a:lnTo>
                    <a:lnTo>
                      <a:pt x="47991" y="12156"/>
                    </a:lnTo>
                    <a:lnTo>
                      <a:pt x="48064" y="12092"/>
                    </a:lnTo>
                    <a:lnTo>
                      <a:pt x="47627" y="12156"/>
                    </a:lnTo>
                    <a:lnTo>
                      <a:pt x="47189" y="12247"/>
                    </a:lnTo>
                    <a:lnTo>
                      <a:pt x="46751" y="12347"/>
                    </a:lnTo>
                    <a:lnTo>
                      <a:pt x="46323" y="12466"/>
                    </a:lnTo>
                    <a:lnTo>
                      <a:pt x="45894" y="12602"/>
                    </a:lnTo>
                    <a:lnTo>
                      <a:pt x="45465" y="12757"/>
                    </a:lnTo>
                    <a:lnTo>
                      <a:pt x="45046" y="12922"/>
                    </a:lnTo>
                    <a:lnTo>
                      <a:pt x="44636" y="13113"/>
                    </a:lnTo>
                    <a:lnTo>
                      <a:pt x="44234" y="13314"/>
                    </a:lnTo>
                    <a:lnTo>
                      <a:pt x="43833" y="13533"/>
                    </a:lnTo>
                    <a:lnTo>
                      <a:pt x="43450" y="13770"/>
                    </a:lnTo>
                    <a:lnTo>
                      <a:pt x="43067" y="14025"/>
                    </a:lnTo>
                    <a:lnTo>
                      <a:pt x="42702" y="14289"/>
                    </a:lnTo>
                    <a:lnTo>
                      <a:pt x="42347" y="14581"/>
                    </a:lnTo>
                    <a:lnTo>
                      <a:pt x="42000" y="14882"/>
                    </a:lnTo>
                    <a:lnTo>
                      <a:pt x="41663" y="15201"/>
                    </a:lnTo>
                    <a:lnTo>
                      <a:pt x="41499" y="15365"/>
                    </a:lnTo>
                    <a:lnTo>
                      <a:pt x="41344" y="15539"/>
                    </a:lnTo>
                    <a:lnTo>
                      <a:pt x="41034" y="15894"/>
                    </a:lnTo>
                    <a:lnTo>
                      <a:pt x="40742" y="16259"/>
                    </a:lnTo>
                    <a:lnTo>
                      <a:pt x="40441" y="16624"/>
                    </a:lnTo>
                    <a:lnTo>
                      <a:pt x="40149" y="16988"/>
                    </a:lnTo>
                    <a:lnTo>
                      <a:pt x="39839" y="17344"/>
                    </a:lnTo>
                    <a:lnTo>
                      <a:pt x="39684" y="17517"/>
                    </a:lnTo>
                    <a:lnTo>
                      <a:pt x="39520" y="17681"/>
                    </a:lnTo>
                    <a:lnTo>
                      <a:pt x="39347" y="17846"/>
                    </a:lnTo>
                    <a:lnTo>
                      <a:pt x="39174" y="17992"/>
                    </a:lnTo>
                    <a:lnTo>
                      <a:pt x="39037" y="18110"/>
                    </a:lnTo>
                    <a:lnTo>
                      <a:pt x="38918" y="18229"/>
                    </a:lnTo>
                    <a:lnTo>
                      <a:pt x="38800" y="18347"/>
                    </a:lnTo>
                    <a:lnTo>
                      <a:pt x="38690" y="18457"/>
                    </a:lnTo>
                    <a:lnTo>
                      <a:pt x="38572" y="18548"/>
                    </a:lnTo>
                    <a:lnTo>
                      <a:pt x="38444" y="18639"/>
                    </a:lnTo>
                    <a:lnTo>
                      <a:pt x="38371" y="18675"/>
                    </a:lnTo>
                    <a:lnTo>
                      <a:pt x="38298" y="18703"/>
                    </a:lnTo>
                    <a:lnTo>
                      <a:pt x="38216" y="18730"/>
                    </a:lnTo>
                    <a:lnTo>
                      <a:pt x="38125" y="18748"/>
                    </a:lnTo>
                    <a:lnTo>
                      <a:pt x="38052" y="18757"/>
                    </a:lnTo>
                    <a:lnTo>
                      <a:pt x="37979" y="18757"/>
                    </a:lnTo>
                    <a:lnTo>
                      <a:pt x="37906" y="18748"/>
                    </a:lnTo>
                    <a:lnTo>
                      <a:pt x="37842" y="18739"/>
                    </a:lnTo>
                    <a:lnTo>
                      <a:pt x="37769" y="18721"/>
                    </a:lnTo>
                    <a:lnTo>
                      <a:pt x="37715" y="18694"/>
                    </a:lnTo>
                    <a:lnTo>
                      <a:pt x="37651" y="18657"/>
                    </a:lnTo>
                    <a:lnTo>
                      <a:pt x="37596" y="18612"/>
                    </a:lnTo>
                    <a:lnTo>
                      <a:pt x="37550" y="18566"/>
                    </a:lnTo>
                    <a:lnTo>
                      <a:pt x="37505" y="18520"/>
                    </a:lnTo>
                    <a:lnTo>
                      <a:pt x="37459" y="18457"/>
                    </a:lnTo>
                    <a:lnTo>
                      <a:pt x="37432" y="18402"/>
                    </a:lnTo>
                    <a:lnTo>
                      <a:pt x="37405" y="18338"/>
                    </a:lnTo>
                    <a:lnTo>
                      <a:pt x="37377" y="18265"/>
                    </a:lnTo>
                    <a:lnTo>
                      <a:pt x="37368" y="18192"/>
                    </a:lnTo>
                    <a:lnTo>
                      <a:pt x="37359" y="18119"/>
                    </a:lnTo>
                    <a:lnTo>
                      <a:pt x="37359" y="17964"/>
                    </a:lnTo>
                    <a:lnTo>
                      <a:pt x="37368" y="17827"/>
                    </a:lnTo>
                    <a:lnTo>
                      <a:pt x="37386" y="17681"/>
                    </a:lnTo>
                    <a:lnTo>
                      <a:pt x="37414" y="17545"/>
                    </a:lnTo>
                    <a:lnTo>
                      <a:pt x="37450" y="17408"/>
                    </a:lnTo>
                    <a:lnTo>
                      <a:pt x="37496" y="17280"/>
                    </a:lnTo>
                    <a:lnTo>
                      <a:pt x="37596" y="17025"/>
                    </a:lnTo>
                    <a:lnTo>
                      <a:pt x="37715" y="16770"/>
                    </a:lnTo>
                    <a:lnTo>
                      <a:pt x="37842" y="16523"/>
                    </a:lnTo>
                    <a:lnTo>
                      <a:pt x="37961" y="16268"/>
                    </a:lnTo>
                    <a:lnTo>
                      <a:pt x="38070" y="16004"/>
                    </a:lnTo>
                    <a:lnTo>
                      <a:pt x="38152" y="15785"/>
                    </a:lnTo>
                    <a:lnTo>
                      <a:pt x="38243" y="15575"/>
                    </a:lnTo>
                    <a:lnTo>
                      <a:pt x="38344" y="15375"/>
                    </a:lnTo>
                    <a:lnTo>
                      <a:pt x="38444" y="15174"/>
                    </a:lnTo>
                    <a:lnTo>
                      <a:pt x="38563" y="14973"/>
                    </a:lnTo>
                    <a:lnTo>
                      <a:pt x="38681" y="14791"/>
                    </a:lnTo>
                    <a:lnTo>
                      <a:pt x="38818" y="14609"/>
                    </a:lnTo>
                    <a:lnTo>
                      <a:pt x="38973" y="14435"/>
                    </a:lnTo>
                    <a:lnTo>
                      <a:pt x="39155" y="14244"/>
                    </a:lnTo>
                    <a:lnTo>
                      <a:pt x="39319" y="14034"/>
                    </a:lnTo>
                    <a:lnTo>
                      <a:pt x="39465" y="13824"/>
                    </a:lnTo>
                    <a:lnTo>
                      <a:pt x="39611" y="13615"/>
                    </a:lnTo>
                    <a:lnTo>
                      <a:pt x="39748" y="13396"/>
                    </a:lnTo>
                    <a:lnTo>
                      <a:pt x="39867" y="13168"/>
                    </a:lnTo>
                    <a:lnTo>
                      <a:pt x="39985" y="12940"/>
                    </a:lnTo>
                    <a:lnTo>
                      <a:pt x="40104" y="12712"/>
                    </a:lnTo>
                    <a:lnTo>
                      <a:pt x="40323" y="12247"/>
                    </a:lnTo>
                    <a:lnTo>
                      <a:pt x="40541" y="11791"/>
                    </a:lnTo>
                    <a:lnTo>
                      <a:pt x="40660" y="11563"/>
                    </a:lnTo>
                    <a:lnTo>
                      <a:pt x="40778" y="11335"/>
                    </a:lnTo>
                    <a:lnTo>
                      <a:pt x="40906" y="11116"/>
                    </a:lnTo>
                    <a:lnTo>
                      <a:pt x="41034" y="10897"/>
                    </a:lnTo>
                    <a:lnTo>
                      <a:pt x="40879" y="11007"/>
                    </a:lnTo>
                    <a:lnTo>
                      <a:pt x="40715" y="11125"/>
                    </a:lnTo>
                    <a:lnTo>
                      <a:pt x="40569" y="11262"/>
                    </a:lnTo>
                    <a:lnTo>
                      <a:pt x="40414" y="11399"/>
                    </a:lnTo>
                    <a:lnTo>
                      <a:pt x="40268" y="11554"/>
                    </a:lnTo>
                    <a:lnTo>
                      <a:pt x="40131" y="11709"/>
                    </a:lnTo>
                    <a:lnTo>
                      <a:pt x="39985" y="11873"/>
                    </a:lnTo>
                    <a:lnTo>
                      <a:pt x="39857" y="12037"/>
                    </a:lnTo>
                    <a:lnTo>
                      <a:pt x="39602" y="12393"/>
                    </a:lnTo>
                    <a:lnTo>
                      <a:pt x="39356" y="12739"/>
                    </a:lnTo>
                    <a:lnTo>
                      <a:pt x="39128" y="13086"/>
                    </a:lnTo>
                    <a:lnTo>
                      <a:pt x="38918" y="13423"/>
                    </a:lnTo>
                    <a:lnTo>
                      <a:pt x="38781" y="13651"/>
                    </a:lnTo>
                    <a:lnTo>
                      <a:pt x="38709" y="13751"/>
                    </a:lnTo>
                    <a:lnTo>
                      <a:pt x="38672" y="13788"/>
                    </a:lnTo>
                    <a:lnTo>
                      <a:pt x="38636" y="13815"/>
                    </a:lnTo>
                    <a:lnTo>
                      <a:pt x="38599" y="13833"/>
                    </a:lnTo>
                    <a:lnTo>
                      <a:pt x="38563" y="13843"/>
                    </a:lnTo>
                    <a:lnTo>
                      <a:pt x="38526" y="13833"/>
                    </a:lnTo>
                    <a:lnTo>
                      <a:pt x="38490" y="13815"/>
                    </a:lnTo>
                    <a:lnTo>
                      <a:pt x="38444" y="13788"/>
                    </a:lnTo>
                    <a:lnTo>
                      <a:pt x="38408" y="13733"/>
                    </a:lnTo>
                    <a:lnTo>
                      <a:pt x="38362" y="13669"/>
                    </a:lnTo>
                    <a:lnTo>
                      <a:pt x="38307" y="13587"/>
                    </a:lnTo>
                    <a:lnTo>
                      <a:pt x="38289" y="13533"/>
                    </a:lnTo>
                    <a:lnTo>
                      <a:pt x="38271" y="13469"/>
                    </a:lnTo>
                    <a:lnTo>
                      <a:pt x="38243" y="13350"/>
                    </a:lnTo>
                    <a:lnTo>
                      <a:pt x="38225" y="13213"/>
                    </a:lnTo>
                    <a:lnTo>
                      <a:pt x="38225" y="13068"/>
                    </a:lnTo>
                    <a:lnTo>
                      <a:pt x="38225" y="12922"/>
                    </a:lnTo>
                    <a:lnTo>
                      <a:pt x="38234" y="12785"/>
                    </a:lnTo>
                    <a:lnTo>
                      <a:pt x="38271" y="12530"/>
                    </a:lnTo>
                    <a:lnTo>
                      <a:pt x="38362" y="12119"/>
                    </a:lnTo>
                    <a:lnTo>
                      <a:pt x="38462" y="11700"/>
                    </a:lnTo>
                    <a:lnTo>
                      <a:pt x="38672" y="10861"/>
                    </a:lnTo>
                    <a:lnTo>
                      <a:pt x="38772" y="10450"/>
                    </a:lnTo>
                    <a:lnTo>
                      <a:pt x="38854" y="10031"/>
                    </a:lnTo>
                    <a:lnTo>
                      <a:pt x="38891" y="9812"/>
                    </a:lnTo>
                    <a:lnTo>
                      <a:pt x="38918" y="9602"/>
                    </a:lnTo>
                    <a:lnTo>
                      <a:pt x="38927" y="9393"/>
                    </a:lnTo>
                    <a:lnTo>
                      <a:pt x="38937" y="9174"/>
                    </a:lnTo>
                    <a:lnTo>
                      <a:pt x="38772" y="9420"/>
                    </a:lnTo>
                    <a:lnTo>
                      <a:pt x="38617" y="9675"/>
                    </a:lnTo>
                    <a:lnTo>
                      <a:pt x="38471" y="9940"/>
                    </a:lnTo>
                    <a:lnTo>
                      <a:pt x="38335" y="10204"/>
                    </a:lnTo>
                    <a:lnTo>
                      <a:pt x="38216" y="10469"/>
                    </a:lnTo>
                    <a:lnTo>
                      <a:pt x="38107" y="10742"/>
                    </a:lnTo>
                    <a:lnTo>
                      <a:pt x="37997" y="11025"/>
                    </a:lnTo>
                    <a:lnTo>
                      <a:pt x="37906" y="11308"/>
                    </a:lnTo>
                    <a:lnTo>
                      <a:pt x="37824" y="11590"/>
                    </a:lnTo>
                    <a:lnTo>
                      <a:pt x="37742" y="11882"/>
                    </a:lnTo>
                    <a:lnTo>
                      <a:pt x="37669" y="12174"/>
                    </a:lnTo>
                    <a:lnTo>
                      <a:pt x="37605" y="12466"/>
                    </a:lnTo>
                    <a:lnTo>
                      <a:pt x="37487" y="13058"/>
                    </a:lnTo>
                    <a:lnTo>
                      <a:pt x="37377" y="13651"/>
                    </a:lnTo>
                    <a:lnTo>
                      <a:pt x="37186" y="14837"/>
                    </a:lnTo>
                    <a:lnTo>
                      <a:pt x="37085" y="15429"/>
                    </a:lnTo>
                    <a:lnTo>
                      <a:pt x="36967" y="16004"/>
                    </a:lnTo>
                    <a:lnTo>
                      <a:pt x="36903" y="16286"/>
                    </a:lnTo>
                    <a:lnTo>
                      <a:pt x="36839" y="16569"/>
                    </a:lnTo>
                    <a:lnTo>
                      <a:pt x="36766" y="16843"/>
                    </a:lnTo>
                    <a:lnTo>
                      <a:pt x="36684" y="17116"/>
                    </a:lnTo>
                    <a:lnTo>
                      <a:pt x="36593" y="17390"/>
                    </a:lnTo>
                    <a:lnTo>
                      <a:pt x="36493" y="17645"/>
                    </a:lnTo>
                    <a:lnTo>
                      <a:pt x="36392" y="17909"/>
                    </a:lnTo>
                    <a:lnTo>
                      <a:pt x="36274" y="18156"/>
                    </a:lnTo>
                    <a:lnTo>
                      <a:pt x="36210" y="18283"/>
                    </a:lnTo>
                    <a:lnTo>
                      <a:pt x="36146" y="18393"/>
                    </a:lnTo>
                    <a:lnTo>
                      <a:pt x="36073" y="18511"/>
                    </a:lnTo>
                    <a:lnTo>
                      <a:pt x="36000" y="18621"/>
                    </a:lnTo>
                    <a:lnTo>
                      <a:pt x="35918" y="18721"/>
                    </a:lnTo>
                    <a:lnTo>
                      <a:pt x="35836" y="18821"/>
                    </a:lnTo>
                    <a:lnTo>
                      <a:pt x="35745" y="18922"/>
                    </a:lnTo>
                    <a:lnTo>
                      <a:pt x="35654" y="19013"/>
                    </a:lnTo>
                    <a:lnTo>
                      <a:pt x="35554" y="19104"/>
                    </a:lnTo>
                    <a:lnTo>
                      <a:pt x="35453" y="19186"/>
                    </a:lnTo>
                    <a:lnTo>
                      <a:pt x="35353" y="19268"/>
                    </a:lnTo>
                    <a:lnTo>
                      <a:pt x="35243" y="19341"/>
                    </a:lnTo>
                    <a:lnTo>
                      <a:pt x="35134" y="19405"/>
                    </a:lnTo>
                    <a:lnTo>
                      <a:pt x="35025" y="19469"/>
                    </a:lnTo>
                    <a:lnTo>
                      <a:pt x="34906" y="19533"/>
                    </a:lnTo>
                    <a:lnTo>
                      <a:pt x="34788" y="19587"/>
                    </a:lnTo>
                    <a:lnTo>
                      <a:pt x="34669" y="19633"/>
                    </a:lnTo>
                    <a:lnTo>
                      <a:pt x="34550" y="19678"/>
                    </a:lnTo>
                    <a:lnTo>
                      <a:pt x="34432" y="19715"/>
                    </a:lnTo>
                    <a:lnTo>
                      <a:pt x="34304" y="19751"/>
                    </a:lnTo>
                    <a:lnTo>
                      <a:pt x="34177" y="19779"/>
                    </a:lnTo>
                    <a:lnTo>
                      <a:pt x="34049" y="19806"/>
                    </a:lnTo>
                    <a:lnTo>
                      <a:pt x="33921" y="19824"/>
                    </a:lnTo>
                    <a:lnTo>
                      <a:pt x="33784" y="19833"/>
                    </a:lnTo>
                    <a:lnTo>
                      <a:pt x="33657" y="19843"/>
                    </a:lnTo>
                    <a:lnTo>
                      <a:pt x="33392" y="19843"/>
                    </a:lnTo>
                    <a:lnTo>
                      <a:pt x="33265" y="19824"/>
                    </a:lnTo>
                    <a:lnTo>
                      <a:pt x="33128" y="19815"/>
                    </a:lnTo>
                    <a:lnTo>
                      <a:pt x="32991" y="19788"/>
                    </a:lnTo>
                    <a:lnTo>
                      <a:pt x="32864" y="19761"/>
                    </a:lnTo>
                    <a:lnTo>
                      <a:pt x="32727" y="19724"/>
                    </a:lnTo>
                    <a:lnTo>
                      <a:pt x="32170" y="19569"/>
                    </a:lnTo>
                    <a:lnTo>
                      <a:pt x="31614" y="19396"/>
                    </a:lnTo>
                    <a:lnTo>
                      <a:pt x="31049" y="19213"/>
                    </a:lnTo>
                    <a:lnTo>
                      <a:pt x="30493" y="19031"/>
                    </a:lnTo>
                    <a:lnTo>
                      <a:pt x="29936" y="18821"/>
                    </a:lnTo>
                    <a:lnTo>
                      <a:pt x="29398" y="18612"/>
                    </a:lnTo>
                    <a:lnTo>
                      <a:pt x="28870" y="18384"/>
                    </a:lnTo>
                    <a:lnTo>
                      <a:pt x="28614" y="18256"/>
                    </a:lnTo>
                    <a:lnTo>
                      <a:pt x="28368" y="18128"/>
                    </a:lnTo>
                    <a:lnTo>
                      <a:pt x="28204" y="18046"/>
                    </a:lnTo>
                    <a:lnTo>
                      <a:pt x="28049" y="17955"/>
                    </a:lnTo>
                    <a:lnTo>
                      <a:pt x="27903" y="17855"/>
                    </a:lnTo>
                    <a:lnTo>
                      <a:pt x="27757" y="17745"/>
                    </a:lnTo>
                    <a:lnTo>
                      <a:pt x="27620" y="17636"/>
                    </a:lnTo>
                    <a:lnTo>
                      <a:pt x="27484" y="17517"/>
                    </a:lnTo>
                    <a:lnTo>
                      <a:pt x="27347" y="17390"/>
                    </a:lnTo>
                    <a:lnTo>
                      <a:pt x="27228" y="17262"/>
                    </a:lnTo>
                    <a:lnTo>
                      <a:pt x="27110" y="17125"/>
                    </a:lnTo>
                    <a:lnTo>
                      <a:pt x="26991" y="16988"/>
                    </a:lnTo>
                    <a:lnTo>
                      <a:pt x="26891" y="16843"/>
                    </a:lnTo>
                    <a:lnTo>
                      <a:pt x="26791" y="16697"/>
                    </a:lnTo>
                    <a:lnTo>
                      <a:pt x="26699" y="16542"/>
                    </a:lnTo>
                    <a:lnTo>
                      <a:pt x="26608" y="16387"/>
                    </a:lnTo>
                    <a:lnTo>
                      <a:pt x="26535" y="16223"/>
                    </a:lnTo>
                    <a:lnTo>
                      <a:pt x="26471" y="16058"/>
                    </a:lnTo>
                    <a:lnTo>
                      <a:pt x="26408" y="15894"/>
                    </a:lnTo>
                    <a:lnTo>
                      <a:pt x="26353" y="15730"/>
                    </a:lnTo>
                    <a:lnTo>
                      <a:pt x="26316" y="15557"/>
                    </a:lnTo>
                    <a:lnTo>
                      <a:pt x="26280" y="15384"/>
                    </a:lnTo>
                    <a:lnTo>
                      <a:pt x="26262" y="15210"/>
                    </a:lnTo>
                    <a:lnTo>
                      <a:pt x="26253" y="15037"/>
                    </a:lnTo>
                    <a:lnTo>
                      <a:pt x="26253" y="14855"/>
                    </a:lnTo>
                    <a:lnTo>
                      <a:pt x="26262" y="14681"/>
                    </a:lnTo>
                    <a:lnTo>
                      <a:pt x="26280" y="14508"/>
                    </a:lnTo>
                    <a:lnTo>
                      <a:pt x="26316" y="14326"/>
                    </a:lnTo>
                    <a:lnTo>
                      <a:pt x="26353" y="14153"/>
                    </a:lnTo>
                    <a:lnTo>
                      <a:pt x="26417" y="13970"/>
                    </a:lnTo>
                    <a:lnTo>
                      <a:pt x="26480" y="13797"/>
                    </a:lnTo>
                    <a:lnTo>
                      <a:pt x="26563" y="13624"/>
                    </a:lnTo>
                    <a:lnTo>
                      <a:pt x="26654" y="13450"/>
                    </a:lnTo>
                    <a:lnTo>
                      <a:pt x="26763" y="13277"/>
                    </a:lnTo>
                    <a:lnTo>
                      <a:pt x="27128" y="12730"/>
                    </a:lnTo>
                    <a:lnTo>
                      <a:pt x="27319" y="12447"/>
                    </a:lnTo>
                    <a:lnTo>
                      <a:pt x="27520" y="12174"/>
                    </a:lnTo>
                    <a:lnTo>
                      <a:pt x="27721" y="11919"/>
                    </a:lnTo>
                    <a:lnTo>
                      <a:pt x="27930" y="11672"/>
                    </a:lnTo>
                    <a:lnTo>
                      <a:pt x="28040" y="11554"/>
                    </a:lnTo>
                    <a:lnTo>
                      <a:pt x="28149" y="11444"/>
                    </a:lnTo>
                    <a:lnTo>
                      <a:pt x="28268" y="11344"/>
                    </a:lnTo>
                    <a:lnTo>
                      <a:pt x="28377" y="11253"/>
                    </a:lnTo>
                    <a:lnTo>
                      <a:pt x="28514" y="11162"/>
                    </a:lnTo>
                    <a:lnTo>
                      <a:pt x="28642" y="11071"/>
                    </a:lnTo>
                    <a:lnTo>
                      <a:pt x="28778" y="10998"/>
                    </a:lnTo>
                    <a:lnTo>
                      <a:pt x="28906" y="10925"/>
                    </a:lnTo>
                    <a:lnTo>
                      <a:pt x="29170" y="10806"/>
                    </a:lnTo>
                    <a:lnTo>
                      <a:pt x="29426" y="10678"/>
                    </a:lnTo>
                    <a:lnTo>
                      <a:pt x="29690" y="10551"/>
                    </a:lnTo>
                    <a:lnTo>
                      <a:pt x="29818" y="10478"/>
                    </a:lnTo>
                    <a:lnTo>
                      <a:pt x="29955" y="10405"/>
                    </a:lnTo>
                    <a:lnTo>
                      <a:pt x="30082" y="10314"/>
                    </a:lnTo>
                    <a:lnTo>
                      <a:pt x="30210" y="10213"/>
                    </a:lnTo>
                    <a:lnTo>
                      <a:pt x="30338" y="10104"/>
                    </a:lnTo>
                    <a:lnTo>
                      <a:pt x="30474" y="9976"/>
                    </a:lnTo>
                    <a:lnTo>
                      <a:pt x="30712" y="9712"/>
                    </a:lnTo>
                    <a:lnTo>
                      <a:pt x="30949" y="9447"/>
                    </a:lnTo>
                    <a:lnTo>
                      <a:pt x="31405" y="8891"/>
                    </a:lnTo>
                    <a:lnTo>
                      <a:pt x="31860" y="8335"/>
                    </a:lnTo>
                    <a:lnTo>
                      <a:pt x="32079" y="8061"/>
                    </a:lnTo>
                    <a:lnTo>
                      <a:pt x="32307" y="7797"/>
                    </a:lnTo>
                    <a:lnTo>
                      <a:pt x="32307" y="7797"/>
                    </a:lnTo>
                    <a:lnTo>
                      <a:pt x="32253" y="7852"/>
                    </a:lnTo>
                    <a:lnTo>
                      <a:pt x="32189" y="7906"/>
                    </a:lnTo>
                    <a:lnTo>
                      <a:pt x="32043" y="8016"/>
                    </a:lnTo>
                    <a:lnTo>
                      <a:pt x="31870" y="8125"/>
                    </a:lnTo>
                    <a:lnTo>
                      <a:pt x="31687" y="8235"/>
                    </a:lnTo>
                    <a:lnTo>
                      <a:pt x="31313" y="8444"/>
                    </a:lnTo>
                    <a:lnTo>
                      <a:pt x="31149" y="8545"/>
                    </a:lnTo>
                    <a:lnTo>
                      <a:pt x="31003" y="8654"/>
                    </a:lnTo>
                    <a:lnTo>
                      <a:pt x="30712" y="8909"/>
                    </a:lnTo>
                    <a:lnTo>
                      <a:pt x="30429" y="9183"/>
                    </a:lnTo>
                    <a:lnTo>
                      <a:pt x="30155" y="9447"/>
                    </a:lnTo>
                    <a:lnTo>
                      <a:pt x="29863" y="9712"/>
                    </a:lnTo>
                    <a:lnTo>
                      <a:pt x="29654" y="9885"/>
                    </a:lnTo>
                    <a:lnTo>
                      <a:pt x="29563" y="9958"/>
                    </a:lnTo>
                    <a:lnTo>
                      <a:pt x="29508" y="9985"/>
                    </a:lnTo>
                    <a:lnTo>
                      <a:pt x="29462" y="10013"/>
                    </a:lnTo>
                    <a:lnTo>
                      <a:pt x="29417" y="10031"/>
                    </a:lnTo>
                    <a:lnTo>
                      <a:pt x="29362" y="10040"/>
                    </a:lnTo>
                    <a:lnTo>
                      <a:pt x="29307" y="10040"/>
                    </a:lnTo>
                    <a:lnTo>
                      <a:pt x="29253" y="10031"/>
                    </a:lnTo>
                    <a:lnTo>
                      <a:pt x="29198" y="10013"/>
                    </a:lnTo>
                    <a:lnTo>
                      <a:pt x="29143" y="9985"/>
                    </a:lnTo>
                    <a:lnTo>
                      <a:pt x="29079" y="9949"/>
                    </a:lnTo>
                    <a:lnTo>
                      <a:pt x="29015" y="9903"/>
                    </a:lnTo>
                    <a:lnTo>
                      <a:pt x="28943" y="9830"/>
                    </a:lnTo>
                    <a:lnTo>
                      <a:pt x="28888" y="9757"/>
                    </a:lnTo>
                    <a:lnTo>
                      <a:pt x="28842" y="9694"/>
                    </a:lnTo>
                    <a:lnTo>
                      <a:pt x="28815" y="9621"/>
                    </a:lnTo>
                    <a:lnTo>
                      <a:pt x="28806" y="9548"/>
                    </a:lnTo>
                    <a:lnTo>
                      <a:pt x="28806" y="9475"/>
                    </a:lnTo>
                    <a:lnTo>
                      <a:pt x="28806" y="9402"/>
                    </a:lnTo>
                    <a:lnTo>
                      <a:pt x="28824" y="9329"/>
                    </a:lnTo>
                    <a:lnTo>
                      <a:pt x="28870" y="9174"/>
                    </a:lnTo>
                    <a:lnTo>
                      <a:pt x="28933" y="9028"/>
                    </a:lnTo>
                    <a:lnTo>
                      <a:pt x="28997" y="8873"/>
                    </a:lnTo>
                    <a:lnTo>
                      <a:pt x="29052" y="8727"/>
                    </a:lnTo>
                    <a:lnTo>
                      <a:pt x="29098" y="8554"/>
                    </a:lnTo>
                    <a:lnTo>
                      <a:pt x="29134" y="8362"/>
                    </a:lnTo>
                    <a:lnTo>
                      <a:pt x="29161" y="8180"/>
                    </a:lnTo>
                    <a:lnTo>
                      <a:pt x="29180" y="7988"/>
                    </a:lnTo>
                    <a:lnTo>
                      <a:pt x="29198" y="7788"/>
                    </a:lnTo>
                    <a:lnTo>
                      <a:pt x="29198" y="7596"/>
                    </a:lnTo>
                    <a:lnTo>
                      <a:pt x="29198" y="7223"/>
                    </a:lnTo>
                    <a:lnTo>
                      <a:pt x="29198" y="7159"/>
                    </a:lnTo>
                    <a:lnTo>
                      <a:pt x="29189" y="7086"/>
                    </a:lnTo>
                    <a:lnTo>
                      <a:pt x="29152" y="6912"/>
                    </a:lnTo>
                    <a:lnTo>
                      <a:pt x="29052" y="6520"/>
                    </a:lnTo>
                    <a:lnTo>
                      <a:pt x="29006" y="6320"/>
                    </a:lnTo>
                    <a:lnTo>
                      <a:pt x="28970" y="6137"/>
                    </a:lnTo>
                    <a:lnTo>
                      <a:pt x="28952" y="5982"/>
                    </a:lnTo>
                    <a:lnTo>
                      <a:pt x="28952" y="5928"/>
                    </a:lnTo>
                    <a:lnTo>
                      <a:pt x="28961" y="5873"/>
                    </a:lnTo>
                    <a:lnTo>
                      <a:pt x="28906" y="6074"/>
                    </a:lnTo>
                    <a:lnTo>
                      <a:pt x="28860" y="6274"/>
                    </a:lnTo>
                    <a:lnTo>
                      <a:pt x="28778" y="6685"/>
                    </a:lnTo>
                    <a:lnTo>
                      <a:pt x="28715" y="7095"/>
                    </a:lnTo>
                    <a:lnTo>
                      <a:pt x="28660" y="7505"/>
                    </a:lnTo>
                    <a:lnTo>
                      <a:pt x="28605" y="7916"/>
                    </a:lnTo>
                    <a:lnTo>
                      <a:pt x="28550" y="8326"/>
                    </a:lnTo>
                    <a:lnTo>
                      <a:pt x="28487" y="8736"/>
                    </a:lnTo>
                    <a:lnTo>
                      <a:pt x="28405" y="9147"/>
                    </a:lnTo>
                    <a:lnTo>
                      <a:pt x="28332" y="9457"/>
                    </a:lnTo>
                    <a:lnTo>
                      <a:pt x="28277" y="9648"/>
                    </a:lnTo>
                    <a:lnTo>
                      <a:pt x="28204" y="9849"/>
                    </a:lnTo>
                    <a:lnTo>
                      <a:pt x="28131" y="10058"/>
                    </a:lnTo>
                    <a:lnTo>
                      <a:pt x="28049" y="10277"/>
                    </a:lnTo>
                    <a:lnTo>
                      <a:pt x="27949" y="10496"/>
                    </a:lnTo>
                    <a:lnTo>
                      <a:pt x="27839" y="10715"/>
                    </a:lnTo>
                    <a:lnTo>
                      <a:pt x="27721" y="10916"/>
                    </a:lnTo>
                    <a:lnTo>
                      <a:pt x="27602" y="11098"/>
                    </a:lnTo>
                    <a:lnTo>
                      <a:pt x="27529" y="11189"/>
                    </a:lnTo>
                    <a:lnTo>
                      <a:pt x="27465" y="11262"/>
                    </a:lnTo>
                    <a:lnTo>
                      <a:pt x="27392" y="11335"/>
                    </a:lnTo>
                    <a:lnTo>
                      <a:pt x="27319" y="11408"/>
                    </a:lnTo>
                    <a:lnTo>
                      <a:pt x="27237" y="11463"/>
                    </a:lnTo>
                    <a:lnTo>
                      <a:pt x="27164" y="11508"/>
                    </a:lnTo>
                    <a:lnTo>
                      <a:pt x="27082" y="11554"/>
                    </a:lnTo>
                    <a:lnTo>
                      <a:pt x="27000" y="11581"/>
                    </a:lnTo>
                    <a:lnTo>
                      <a:pt x="26909" y="11599"/>
                    </a:lnTo>
                    <a:lnTo>
                      <a:pt x="26827" y="11609"/>
                    </a:lnTo>
                    <a:lnTo>
                      <a:pt x="26736" y="11609"/>
                    </a:lnTo>
                    <a:lnTo>
                      <a:pt x="26645" y="11590"/>
                    </a:lnTo>
                    <a:lnTo>
                      <a:pt x="26526" y="11563"/>
                    </a:lnTo>
                    <a:lnTo>
                      <a:pt x="26426" y="11508"/>
                    </a:lnTo>
                    <a:lnTo>
                      <a:pt x="26335" y="11444"/>
                    </a:lnTo>
                    <a:lnTo>
                      <a:pt x="26262" y="11371"/>
                    </a:lnTo>
                    <a:lnTo>
                      <a:pt x="26189" y="11280"/>
                    </a:lnTo>
                    <a:lnTo>
                      <a:pt x="26134" y="11180"/>
                    </a:lnTo>
                    <a:lnTo>
                      <a:pt x="26079" y="11071"/>
                    </a:lnTo>
                    <a:lnTo>
                      <a:pt x="26043" y="10952"/>
                    </a:lnTo>
                    <a:lnTo>
                      <a:pt x="26006" y="10824"/>
                    </a:lnTo>
                    <a:lnTo>
                      <a:pt x="25988" y="10697"/>
                    </a:lnTo>
                    <a:lnTo>
                      <a:pt x="25970" y="10551"/>
                    </a:lnTo>
                    <a:lnTo>
                      <a:pt x="25961" y="10405"/>
                    </a:lnTo>
                    <a:lnTo>
                      <a:pt x="25961" y="10250"/>
                    </a:lnTo>
                    <a:lnTo>
                      <a:pt x="25961" y="10095"/>
                    </a:lnTo>
                    <a:lnTo>
                      <a:pt x="25988" y="9776"/>
                    </a:lnTo>
                    <a:lnTo>
                      <a:pt x="26034" y="9447"/>
                    </a:lnTo>
                    <a:lnTo>
                      <a:pt x="26088" y="9128"/>
                    </a:lnTo>
                    <a:lnTo>
                      <a:pt x="26161" y="8809"/>
                    </a:lnTo>
                    <a:lnTo>
                      <a:pt x="26234" y="8517"/>
                    </a:lnTo>
                    <a:lnTo>
                      <a:pt x="26325" y="8244"/>
                    </a:lnTo>
                    <a:lnTo>
                      <a:pt x="26408" y="7998"/>
                    </a:lnTo>
                    <a:lnTo>
                      <a:pt x="26490" y="7788"/>
                    </a:lnTo>
                    <a:lnTo>
                      <a:pt x="26563" y="7633"/>
                    </a:lnTo>
                    <a:lnTo>
                      <a:pt x="26754" y="7259"/>
                    </a:lnTo>
                    <a:lnTo>
                      <a:pt x="26955" y="6885"/>
                    </a:lnTo>
                    <a:lnTo>
                      <a:pt x="27155" y="6511"/>
                    </a:lnTo>
                    <a:lnTo>
                      <a:pt x="27347" y="6137"/>
                    </a:lnTo>
                    <a:lnTo>
                      <a:pt x="27438" y="5946"/>
                    </a:lnTo>
                    <a:lnTo>
                      <a:pt x="27520" y="5754"/>
                    </a:lnTo>
                    <a:lnTo>
                      <a:pt x="27602" y="5554"/>
                    </a:lnTo>
                    <a:lnTo>
                      <a:pt x="27675" y="5362"/>
                    </a:lnTo>
                    <a:lnTo>
                      <a:pt x="27739" y="5162"/>
                    </a:lnTo>
                    <a:lnTo>
                      <a:pt x="27803" y="4961"/>
                    </a:lnTo>
                    <a:lnTo>
                      <a:pt x="27848" y="4751"/>
                    </a:lnTo>
                    <a:lnTo>
                      <a:pt x="27885" y="4542"/>
                    </a:lnTo>
                    <a:lnTo>
                      <a:pt x="27912" y="4259"/>
                    </a:lnTo>
                    <a:lnTo>
                      <a:pt x="27939" y="3967"/>
                    </a:lnTo>
                    <a:lnTo>
                      <a:pt x="27949" y="3684"/>
                    </a:lnTo>
                    <a:lnTo>
                      <a:pt x="27939" y="3393"/>
                    </a:lnTo>
                    <a:lnTo>
                      <a:pt x="27930" y="3110"/>
                    </a:lnTo>
                    <a:lnTo>
                      <a:pt x="27912" y="2827"/>
                    </a:lnTo>
                    <a:lnTo>
                      <a:pt x="27867" y="2262"/>
                    </a:lnTo>
                    <a:lnTo>
                      <a:pt x="27812" y="1697"/>
                    </a:lnTo>
                    <a:lnTo>
                      <a:pt x="27766" y="1131"/>
                    </a:lnTo>
                    <a:lnTo>
                      <a:pt x="27748" y="849"/>
                    </a:lnTo>
                    <a:lnTo>
                      <a:pt x="27739" y="566"/>
                    </a:lnTo>
                    <a:lnTo>
                      <a:pt x="27739" y="283"/>
                    </a:lnTo>
                    <a:lnTo>
                      <a:pt x="27748" y="1"/>
                    </a:lnTo>
                    <a:close/>
                  </a:path>
                </a:pathLst>
              </a:custGeom>
              <a:solidFill>
                <a:srgbClr val="8DA4B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0;p18">
                <a:extLst>
                  <a:ext uri="{FF2B5EF4-FFF2-40B4-BE49-F238E27FC236}">
                    <a16:creationId xmlns:a16="http://schemas.microsoft.com/office/drawing/2014/main" id="{9F57914C-162F-7A1A-C671-09F3677D8E19}"/>
                  </a:ext>
                </a:extLst>
              </p:cNvPr>
              <p:cNvSpPr/>
              <p:nvPr/>
            </p:nvSpPr>
            <p:spPr>
              <a:xfrm>
                <a:off x="2169368" y="2583040"/>
                <a:ext cx="585938" cy="517085"/>
              </a:xfrm>
              <a:custGeom>
                <a:avLst/>
                <a:gdLst/>
                <a:ahLst/>
                <a:cxnLst/>
                <a:rect l="l" t="t" r="r" b="b"/>
                <a:pathLst>
                  <a:path w="10314" h="9102" extrusionOk="0">
                    <a:moveTo>
                      <a:pt x="4897" y="1"/>
                    </a:moveTo>
                    <a:lnTo>
                      <a:pt x="4633" y="19"/>
                    </a:lnTo>
                    <a:lnTo>
                      <a:pt x="4378" y="46"/>
                    </a:lnTo>
                    <a:lnTo>
                      <a:pt x="4122" y="92"/>
                    </a:lnTo>
                    <a:lnTo>
                      <a:pt x="3867" y="138"/>
                    </a:lnTo>
                    <a:lnTo>
                      <a:pt x="3621" y="201"/>
                    </a:lnTo>
                    <a:lnTo>
                      <a:pt x="3384" y="274"/>
                    </a:lnTo>
                    <a:lnTo>
                      <a:pt x="3147" y="356"/>
                    </a:lnTo>
                    <a:lnTo>
                      <a:pt x="2919" y="448"/>
                    </a:lnTo>
                    <a:lnTo>
                      <a:pt x="2700" y="548"/>
                    </a:lnTo>
                    <a:lnTo>
                      <a:pt x="2481" y="657"/>
                    </a:lnTo>
                    <a:lnTo>
                      <a:pt x="2271" y="776"/>
                    </a:lnTo>
                    <a:lnTo>
                      <a:pt x="2071" y="904"/>
                    </a:lnTo>
                    <a:lnTo>
                      <a:pt x="1879" y="1031"/>
                    </a:lnTo>
                    <a:lnTo>
                      <a:pt x="1688" y="1177"/>
                    </a:lnTo>
                    <a:lnTo>
                      <a:pt x="1514" y="1332"/>
                    </a:lnTo>
                    <a:lnTo>
                      <a:pt x="1341" y="1487"/>
                    </a:lnTo>
                    <a:lnTo>
                      <a:pt x="1177" y="1651"/>
                    </a:lnTo>
                    <a:lnTo>
                      <a:pt x="1022" y="1825"/>
                    </a:lnTo>
                    <a:lnTo>
                      <a:pt x="885" y="2007"/>
                    </a:lnTo>
                    <a:lnTo>
                      <a:pt x="748" y="2189"/>
                    </a:lnTo>
                    <a:lnTo>
                      <a:pt x="621" y="2381"/>
                    </a:lnTo>
                    <a:lnTo>
                      <a:pt x="511" y="2572"/>
                    </a:lnTo>
                    <a:lnTo>
                      <a:pt x="402" y="2773"/>
                    </a:lnTo>
                    <a:lnTo>
                      <a:pt x="311" y="2983"/>
                    </a:lnTo>
                    <a:lnTo>
                      <a:pt x="229" y="3192"/>
                    </a:lnTo>
                    <a:lnTo>
                      <a:pt x="165" y="3411"/>
                    </a:lnTo>
                    <a:lnTo>
                      <a:pt x="101" y="3630"/>
                    </a:lnTo>
                    <a:lnTo>
                      <a:pt x="55" y="3858"/>
                    </a:lnTo>
                    <a:lnTo>
                      <a:pt x="28" y="4086"/>
                    </a:lnTo>
                    <a:lnTo>
                      <a:pt x="10" y="4314"/>
                    </a:lnTo>
                    <a:lnTo>
                      <a:pt x="1" y="4551"/>
                    </a:lnTo>
                    <a:lnTo>
                      <a:pt x="10" y="4779"/>
                    </a:lnTo>
                    <a:lnTo>
                      <a:pt x="28" y="5016"/>
                    </a:lnTo>
                    <a:lnTo>
                      <a:pt x="55" y="5244"/>
                    </a:lnTo>
                    <a:lnTo>
                      <a:pt x="101" y="5463"/>
                    </a:lnTo>
                    <a:lnTo>
                      <a:pt x="165" y="5682"/>
                    </a:lnTo>
                    <a:lnTo>
                      <a:pt x="229" y="5901"/>
                    </a:lnTo>
                    <a:lnTo>
                      <a:pt x="311" y="6110"/>
                    </a:lnTo>
                    <a:lnTo>
                      <a:pt x="402" y="6320"/>
                    </a:lnTo>
                    <a:lnTo>
                      <a:pt x="511" y="6521"/>
                    </a:lnTo>
                    <a:lnTo>
                      <a:pt x="621" y="6721"/>
                    </a:lnTo>
                    <a:lnTo>
                      <a:pt x="748" y="6913"/>
                    </a:lnTo>
                    <a:lnTo>
                      <a:pt x="885" y="7095"/>
                    </a:lnTo>
                    <a:lnTo>
                      <a:pt x="1022" y="7268"/>
                    </a:lnTo>
                    <a:lnTo>
                      <a:pt x="1177" y="7442"/>
                    </a:lnTo>
                    <a:lnTo>
                      <a:pt x="1341" y="7606"/>
                    </a:lnTo>
                    <a:lnTo>
                      <a:pt x="1514" y="7770"/>
                    </a:lnTo>
                    <a:lnTo>
                      <a:pt x="1688" y="7916"/>
                    </a:lnTo>
                    <a:lnTo>
                      <a:pt x="1879" y="8062"/>
                    </a:lnTo>
                    <a:lnTo>
                      <a:pt x="2071" y="8198"/>
                    </a:lnTo>
                    <a:lnTo>
                      <a:pt x="2271" y="8326"/>
                    </a:lnTo>
                    <a:lnTo>
                      <a:pt x="2481" y="8445"/>
                    </a:lnTo>
                    <a:lnTo>
                      <a:pt x="2700" y="8554"/>
                    </a:lnTo>
                    <a:lnTo>
                      <a:pt x="2919" y="8654"/>
                    </a:lnTo>
                    <a:lnTo>
                      <a:pt x="3147" y="8746"/>
                    </a:lnTo>
                    <a:lnTo>
                      <a:pt x="3384" y="8828"/>
                    </a:lnTo>
                    <a:lnTo>
                      <a:pt x="3621" y="8891"/>
                    </a:lnTo>
                    <a:lnTo>
                      <a:pt x="3867" y="8955"/>
                    </a:lnTo>
                    <a:lnTo>
                      <a:pt x="4122" y="9010"/>
                    </a:lnTo>
                    <a:lnTo>
                      <a:pt x="4378" y="9046"/>
                    </a:lnTo>
                    <a:lnTo>
                      <a:pt x="4633" y="9074"/>
                    </a:lnTo>
                    <a:lnTo>
                      <a:pt x="4897" y="9092"/>
                    </a:lnTo>
                    <a:lnTo>
                      <a:pt x="5162" y="9101"/>
                    </a:lnTo>
                    <a:lnTo>
                      <a:pt x="5426" y="9092"/>
                    </a:lnTo>
                    <a:lnTo>
                      <a:pt x="5691" y="9074"/>
                    </a:lnTo>
                    <a:lnTo>
                      <a:pt x="5946" y="9046"/>
                    </a:lnTo>
                    <a:lnTo>
                      <a:pt x="6201" y="9010"/>
                    </a:lnTo>
                    <a:lnTo>
                      <a:pt x="6447" y="8955"/>
                    </a:lnTo>
                    <a:lnTo>
                      <a:pt x="6694" y="8891"/>
                    </a:lnTo>
                    <a:lnTo>
                      <a:pt x="6931" y="8828"/>
                    </a:lnTo>
                    <a:lnTo>
                      <a:pt x="7168" y="8746"/>
                    </a:lnTo>
                    <a:lnTo>
                      <a:pt x="7396" y="8654"/>
                    </a:lnTo>
                    <a:lnTo>
                      <a:pt x="7615" y="8554"/>
                    </a:lnTo>
                    <a:lnTo>
                      <a:pt x="7833" y="8445"/>
                    </a:lnTo>
                    <a:lnTo>
                      <a:pt x="8043" y="8326"/>
                    </a:lnTo>
                    <a:lnTo>
                      <a:pt x="8244" y="8198"/>
                    </a:lnTo>
                    <a:lnTo>
                      <a:pt x="8444" y="8062"/>
                    </a:lnTo>
                    <a:lnTo>
                      <a:pt x="8627" y="7916"/>
                    </a:lnTo>
                    <a:lnTo>
                      <a:pt x="8809" y="7770"/>
                    </a:lnTo>
                    <a:lnTo>
                      <a:pt x="8973" y="7606"/>
                    </a:lnTo>
                    <a:lnTo>
                      <a:pt x="9137" y="7442"/>
                    </a:lnTo>
                    <a:lnTo>
                      <a:pt x="9292" y="7268"/>
                    </a:lnTo>
                    <a:lnTo>
                      <a:pt x="9438" y="7095"/>
                    </a:lnTo>
                    <a:lnTo>
                      <a:pt x="9575" y="6913"/>
                    </a:lnTo>
                    <a:lnTo>
                      <a:pt x="9694" y="6721"/>
                    </a:lnTo>
                    <a:lnTo>
                      <a:pt x="9812" y="6521"/>
                    </a:lnTo>
                    <a:lnTo>
                      <a:pt x="9913" y="6320"/>
                    </a:lnTo>
                    <a:lnTo>
                      <a:pt x="10004" y="6110"/>
                    </a:lnTo>
                    <a:lnTo>
                      <a:pt x="10086" y="5901"/>
                    </a:lnTo>
                    <a:lnTo>
                      <a:pt x="10159" y="5682"/>
                    </a:lnTo>
                    <a:lnTo>
                      <a:pt x="10213" y="5463"/>
                    </a:lnTo>
                    <a:lnTo>
                      <a:pt x="10259" y="5244"/>
                    </a:lnTo>
                    <a:lnTo>
                      <a:pt x="10286" y="5016"/>
                    </a:lnTo>
                    <a:lnTo>
                      <a:pt x="10314" y="4779"/>
                    </a:lnTo>
                    <a:lnTo>
                      <a:pt x="10314" y="4551"/>
                    </a:lnTo>
                    <a:lnTo>
                      <a:pt x="10314" y="4314"/>
                    </a:lnTo>
                    <a:lnTo>
                      <a:pt x="10286" y="4086"/>
                    </a:lnTo>
                    <a:lnTo>
                      <a:pt x="10259" y="3858"/>
                    </a:lnTo>
                    <a:lnTo>
                      <a:pt x="10213" y="3630"/>
                    </a:lnTo>
                    <a:lnTo>
                      <a:pt x="10159" y="3411"/>
                    </a:lnTo>
                    <a:lnTo>
                      <a:pt x="10086" y="3192"/>
                    </a:lnTo>
                    <a:lnTo>
                      <a:pt x="10004" y="2983"/>
                    </a:lnTo>
                    <a:lnTo>
                      <a:pt x="9913" y="2773"/>
                    </a:lnTo>
                    <a:lnTo>
                      <a:pt x="9812" y="2572"/>
                    </a:lnTo>
                    <a:lnTo>
                      <a:pt x="9694" y="2381"/>
                    </a:lnTo>
                    <a:lnTo>
                      <a:pt x="9575" y="2189"/>
                    </a:lnTo>
                    <a:lnTo>
                      <a:pt x="9438" y="2007"/>
                    </a:lnTo>
                    <a:lnTo>
                      <a:pt x="9292" y="1825"/>
                    </a:lnTo>
                    <a:lnTo>
                      <a:pt x="9137" y="1651"/>
                    </a:lnTo>
                    <a:lnTo>
                      <a:pt x="8973" y="1487"/>
                    </a:lnTo>
                    <a:lnTo>
                      <a:pt x="8809" y="1332"/>
                    </a:lnTo>
                    <a:lnTo>
                      <a:pt x="8627" y="1177"/>
                    </a:lnTo>
                    <a:lnTo>
                      <a:pt x="8444" y="1031"/>
                    </a:lnTo>
                    <a:lnTo>
                      <a:pt x="8244" y="904"/>
                    </a:lnTo>
                    <a:lnTo>
                      <a:pt x="8043" y="776"/>
                    </a:lnTo>
                    <a:lnTo>
                      <a:pt x="7833" y="657"/>
                    </a:lnTo>
                    <a:lnTo>
                      <a:pt x="7615" y="548"/>
                    </a:lnTo>
                    <a:lnTo>
                      <a:pt x="7396" y="448"/>
                    </a:lnTo>
                    <a:lnTo>
                      <a:pt x="7168" y="356"/>
                    </a:lnTo>
                    <a:lnTo>
                      <a:pt x="6931" y="274"/>
                    </a:lnTo>
                    <a:lnTo>
                      <a:pt x="6694" y="201"/>
                    </a:lnTo>
                    <a:lnTo>
                      <a:pt x="6447" y="138"/>
                    </a:lnTo>
                    <a:lnTo>
                      <a:pt x="6201" y="92"/>
                    </a:lnTo>
                    <a:lnTo>
                      <a:pt x="5946" y="46"/>
                    </a:lnTo>
                    <a:lnTo>
                      <a:pt x="5691" y="19"/>
                    </a:lnTo>
                    <a:lnTo>
                      <a:pt x="5426" y="1"/>
                    </a:lnTo>
                    <a:close/>
                  </a:path>
                </a:pathLst>
              </a:custGeom>
              <a:solidFill>
                <a:srgbClr val="419AB0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191;p18">
              <a:extLst>
                <a:ext uri="{FF2B5EF4-FFF2-40B4-BE49-F238E27FC236}">
                  <a16:creationId xmlns:a16="http://schemas.microsoft.com/office/drawing/2014/main" id="{90B5D1EC-D901-E838-B957-44C0EEA7F403}"/>
                </a:ext>
              </a:extLst>
            </p:cNvPr>
            <p:cNvSpPr/>
            <p:nvPr/>
          </p:nvSpPr>
          <p:spPr>
            <a:xfrm>
              <a:off x="2399550" y="2941275"/>
              <a:ext cx="151500" cy="15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;p18">
              <a:extLst>
                <a:ext uri="{FF2B5EF4-FFF2-40B4-BE49-F238E27FC236}">
                  <a16:creationId xmlns:a16="http://schemas.microsoft.com/office/drawing/2014/main" id="{C35FC697-0C95-098D-94F5-7E4E76D425EA}"/>
                </a:ext>
              </a:extLst>
            </p:cNvPr>
            <p:cNvSpPr/>
            <p:nvPr/>
          </p:nvSpPr>
          <p:spPr>
            <a:xfrm>
              <a:off x="2861275" y="2737275"/>
              <a:ext cx="151500" cy="15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;p18">
              <a:extLst>
                <a:ext uri="{FF2B5EF4-FFF2-40B4-BE49-F238E27FC236}">
                  <a16:creationId xmlns:a16="http://schemas.microsoft.com/office/drawing/2014/main" id="{139DE3C0-0B0A-28A1-F98D-F177165966F4}"/>
                </a:ext>
              </a:extLst>
            </p:cNvPr>
            <p:cNvSpPr/>
            <p:nvPr/>
          </p:nvSpPr>
          <p:spPr>
            <a:xfrm>
              <a:off x="3368425" y="3834825"/>
              <a:ext cx="151500" cy="15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7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06B31C-FEF0-6C35-220C-42B2937DA200}"/>
              </a:ext>
            </a:extLst>
          </p:cNvPr>
          <p:cNvSpPr txBox="1"/>
          <p:nvPr/>
        </p:nvSpPr>
        <p:spPr>
          <a:xfrm>
            <a:off x="212652" y="31480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Otro desperfecto de mi modelo es que se usa la edad cronológica, esto en contraposición a los hallazgos más recientes, es menos relevante que la edad cerebral para predecir un derrame cerebral(https://2022.eso-conference.org/wp-content/uploads/2022/05/%E2%80%98Brain-age-biomarkers-predict-stroke-recovery_Thur5-May-0.01.pdf)</a:t>
            </a:r>
          </a:p>
        </p:txBody>
      </p:sp>
      <p:grpSp>
        <p:nvGrpSpPr>
          <p:cNvPr id="5" name="Google Shape;493;p23">
            <a:extLst>
              <a:ext uri="{FF2B5EF4-FFF2-40B4-BE49-F238E27FC236}">
                <a16:creationId xmlns:a16="http://schemas.microsoft.com/office/drawing/2014/main" id="{2648940B-C297-82CF-5275-9578EE4B65C9}"/>
              </a:ext>
            </a:extLst>
          </p:cNvPr>
          <p:cNvGrpSpPr/>
          <p:nvPr/>
        </p:nvGrpSpPr>
        <p:grpSpPr>
          <a:xfrm flipH="1">
            <a:off x="4881100" y="1798313"/>
            <a:ext cx="3805707" cy="2437413"/>
            <a:chOff x="1615800" y="1453351"/>
            <a:chExt cx="3805707" cy="2437413"/>
          </a:xfrm>
        </p:grpSpPr>
        <p:sp>
          <p:nvSpPr>
            <p:cNvPr id="6" name="Google Shape;494;p23">
              <a:extLst>
                <a:ext uri="{FF2B5EF4-FFF2-40B4-BE49-F238E27FC236}">
                  <a16:creationId xmlns:a16="http://schemas.microsoft.com/office/drawing/2014/main" id="{4773310D-B8AD-CEBC-F5C5-5DAC956BA7C6}"/>
                </a:ext>
              </a:extLst>
            </p:cNvPr>
            <p:cNvSpPr/>
            <p:nvPr/>
          </p:nvSpPr>
          <p:spPr>
            <a:xfrm>
              <a:off x="3617261" y="3753326"/>
              <a:ext cx="1184905" cy="115102"/>
            </a:xfrm>
            <a:custGeom>
              <a:avLst/>
              <a:gdLst/>
              <a:ahLst/>
              <a:cxnLst/>
              <a:rect l="l" t="t" r="r" b="b"/>
              <a:pathLst>
                <a:path w="15493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493" y="1505"/>
                  </a:lnTo>
                  <a:lnTo>
                    <a:pt x="154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5;p23">
              <a:extLst>
                <a:ext uri="{FF2B5EF4-FFF2-40B4-BE49-F238E27FC236}">
                  <a16:creationId xmlns:a16="http://schemas.microsoft.com/office/drawing/2014/main" id="{25C301C4-8E8F-F066-E19E-08007B37FAA6}"/>
                </a:ext>
              </a:extLst>
            </p:cNvPr>
            <p:cNvSpPr/>
            <p:nvPr/>
          </p:nvSpPr>
          <p:spPr>
            <a:xfrm>
              <a:off x="3894804" y="2961760"/>
              <a:ext cx="629813" cy="791644"/>
            </a:xfrm>
            <a:custGeom>
              <a:avLst/>
              <a:gdLst/>
              <a:ahLst/>
              <a:cxnLst/>
              <a:rect l="l" t="t" r="r" b="b"/>
              <a:pathLst>
                <a:path w="8235" h="10351" extrusionOk="0">
                  <a:moveTo>
                    <a:pt x="1" y="1"/>
                  </a:moveTo>
                  <a:lnTo>
                    <a:pt x="1" y="10350"/>
                  </a:lnTo>
                  <a:lnTo>
                    <a:pt x="8235" y="1035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6;p23">
              <a:extLst>
                <a:ext uri="{FF2B5EF4-FFF2-40B4-BE49-F238E27FC236}">
                  <a16:creationId xmlns:a16="http://schemas.microsoft.com/office/drawing/2014/main" id="{C85429A8-2C55-D093-8AEC-A5E62AB600F9}"/>
                </a:ext>
              </a:extLst>
            </p:cNvPr>
            <p:cNvSpPr/>
            <p:nvPr/>
          </p:nvSpPr>
          <p:spPr>
            <a:xfrm>
              <a:off x="2998009" y="1790167"/>
              <a:ext cx="2423498" cy="1601950"/>
            </a:xfrm>
            <a:custGeom>
              <a:avLst/>
              <a:gdLst/>
              <a:ahLst/>
              <a:cxnLst/>
              <a:rect l="l" t="t" r="r" b="b"/>
              <a:pathLst>
                <a:path w="31688" h="20946" extrusionOk="0">
                  <a:moveTo>
                    <a:pt x="638" y="1"/>
                  </a:moveTo>
                  <a:lnTo>
                    <a:pt x="565" y="10"/>
                  </a:lnTo>
                  <a:lnTo>
                    <a:pt x="502" y="28"/>
                  </a:lnTo>
                  <a:lnTo>
                    <a:pt x="438" y="55"/>
                  </a:lnTo>
                  <a:lnTo>
                    <a:pt x="374" y="83"/>
                  </a:lnTo>
                  <a:lnTo>
                    <a:pt x="319" y="119"/>
                  </a:lnTo>
                  <a:lnTo>
                    <a:pt x="265" y="156"/>
                  </a:lnTo>
                  <a:lnTo>
                    <a:pt x="210" y="201"/>
                  </a:lnTo>
                  <a:lnTo>
                    <a:pt x="164" y="256"/>
                  </a:lnTo>
                  <a:lnTo>
                    <a:pt x="128" y="311"/>
                  </a:lnTo>
                  <a:lnTo>
                    <a:pt x="91" y="365"/>
                  </a:lnTo>
                  <a:lnTo>
                    <a:pt x="55" y="429"/>
                  </a:lnTo>
                  <a:lnTo>
                    <a:pt x="37" y="493"/>
                  </a:lnTo>
                  <a:lnTo>
                    <a:pt x="18" y="566"/>
                  </a:lnTo>
                  <a:lnTo>
                    <a:pt x="9" y="630"/>
                  </a:lnTo>
                  <a:lnTo>
                    <a:pt x="0" y="703"/>
                  </a:lnTo>
                  <a:lnTo>
                    <a:pt x="0" y="20244"/>
                  </a:lnTo>
                  <a:lnTo>
                    <a:pt x="9" y="20308"/>
                  </a:lnTo>
                  <a:lnTo>
                    <a:pt x="18" y="20381"/>
                  </a:lnTo>
                  <a:lnTo>
                    <a:pt x="37" y="20454"/>
                  </a:lnTo>
                  <a:lnTo>
                    <a:pt x="55" y="20517"/>
                  </a:lnTo>
                  <a:lnTo>
                    <a:pt x="91" y="20581"/>
                  </a:lnTo>
                  <a:lnTo>
                    <a:pt x="128" y="20636"/>
                  </a:lnTo>
                  <a:lnTo>
                    <a:pt x="164" y="20691"/>
                  </a:lnTo>
                  <a:lnTo>
                    <a:pt x="210" y="20736"/>
                  </a:lnTo>
                  <a:lnTo>
                    <a:pt x="265" y="20782"/>
                  </a:lnTo>
                  <a:lnTo>
                    <a:pt x="319" y="20827"/>
                  </a:lnTo>
                  <a:lnTo>
                    <a:pt x="374" y="20864"/>
                  </a:lnTo>
                  <a:lnTo>
                    <a:pt x="438" y="20891"/>
                  </a:lnTo>
                  <a:lnTo>
                    <a:pt x="502" y="20919"/>
                  </a:lnTo>
                  <a:lnTo>
                    <a:pt x="565" y="20937"/>
                  </a:lnTo>
                  <a:lnTo>
                    <a:pt x="638" y="20946"/>
                  </a:lnTo>
                  <a:lnTo>
                    <a:pt x="31049" y="20946"/>
                  </a:lnTo>
                  <a:lnTo>
                    <a:pt x="31122" y="20937"/>
                  </a:lnTo>
                  <a:lnTo>
                    <a:pt x="31195" y="20919"/>
                  </a:lnTo>
                  <a:lnTo>
                    <a:pt x="31259" y="20891"/>
                  </a:lnTo>
                  <a:lnTo>
                    <a:pt x="31323" y="20864"/>
                  </a:lnTo>
                  <a:lnTo>
                    <a:pt x="31377" y="20827"/>
                  </a:lnTo>
                  <a:lnTo>
                    <a:pt x="31432" y="20782"/>
                  </a:lnTo>
                  <a:lnTo>
                    <a:pt x="31487" y="20736"/>
                  </a:lnTo>
                  <a:lnTo>
                    <a:pt x="31532" y="20691"/>
                  </a:lnTo>
                  <a:lnTo>
                    <a:pt x="31569" y="20636"/>
                  </a:lnTo>
                  <a:lnTo>
                    <a:pt x="31605" y="20581"/>
                  </a:lnTo>
                  <a:lnTo>
                    <a:pt x="31633" y="20517"/>
                  </a:lnTo>
                  <a:lnTo>
                    <a:pt x="31660" y="20454"/>
                  </a:lnTo>
                  <a:lnTo>
                    <a:pt x="31678" y="20381"/>
                  </a:lnTo>
                  <a:lnTo>
                    <a:pt x="31687" y="20308"/>
                  </a:lnTo>
                  <a:lnTo>
                    <a:pt x="31687" y="20244"/>
                  </a:lnTo>
                  <a:lnTo>
                    <a:pt x="31687" y="703"/>
                  </a:lnTo>
                  <a:lnTo>
                    <a:pt x="31687" y="630"/>
                  </a:lnTo>
                  <a:lnTo>
                    <a:pt x="31678" y="566"/>
                  </a:lnTo>
                  <a:lnTo>
                    <a:pt x="31660" y="493"/>
                  </a:lnTo>
                  <a:lnTo>
                    <a:pt x="31633" y="429"/>
                  </a:lnTo>
                  <a:lnTo>
                    <a:pt x="31605" y="365"/>
                  </a:lnTo>
                  <a:lnTo>
                    <a:pt x="31569" y="311"/>
                  </a:lnTo>
                  <a:lnTo>
                    <a:pt x="31532" y="256"/>
                  </a:lnTo>
                  <a:lnTo>
                    <a:pt x="31487" y="201"/>
                  </a:lnTo>
                  <a:lnTo>
                    <a:pt x="31432" y="156"/>
                  </a:lnTo>
                  <a:lnTo>
                    <a:pt x="31377" y="119"/>
                  </a:lnTo>
                  <a:lnTo>
                    <a:pt x="31323" y="83"/>
                  </a:lnTo>
                  <a:lnTo>
                    <a:pt x="31259" y="55"/>
                  </a:lnTo>
                  <a:lnTo>
                    <a:pt x="31195" y="28"/>
                  </a:lnTo>
                  <a:lnTo>
                    <a:pt x="31122" y="10"/>
                  </a:lnTo>
                  <a:lnTo>
                    <a:pt x="31049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7;p23">
              <a:extLst>
                <a:ext uri="{FF2B5EF4-FFF2-40B4-BE49-F238E27FC236}">
                  <a16:creationId xmlns:a16="http://schemas.microsoft.com/office/drawing/2014/main" id="{F3625087-0882-8F3B-0F57-F0C82E3B9B2C}"/>
                </a:ext>
              </a:extLst>
            </p:cNvPr>
            <p:cNvSpPr/>
            <p:nvPr/>
          </p:nvSpPr>
          <p:spPr>
            <a:xfrm>
              <a:off x="3085884" y="1873148"/>
              <a:ext cx="2247747" cy="1435988"/>
            </a:xfrm>
            <a:custGeom>
              <a:avLst/>
              <a:gdLst/>
              <a:ahLst/>
              <a:cxnLst/>
              <a:rect l="l" t="t" r="r" b="b"/>
              <a:pathLst>
                <a:path w="29390" h="18776" extrusionOk="0">
                  <a:moveTo>
                    <a:pt x="638" y="1"/>
                  </a:moveTo>
                  <a:lnTo>
                    <a:pt x="565" y="10"/>
                  </a:lnTo>
                  <a:lnTo>
                    <a:pt x="502" y="28"/>
                  </a:lnTo>
                  <a:lnTo>
                    <a:pt x="438" y="55"/>
                  </a:lnTo>
                  <a:lnTo>
                    <a:pt x="374" y="83"/>
                  </a:lnTo>
                  <a:lnTo>
                    <a:pt x="310" y="119"/>
                  </a:lnTo>
                  <a:lnTo>
                    <a:pt x="264" y="156"/>
                  </a:lnTo>
                  <a:lnTo>
                    <a:pt x="210" y="201"/>
                  </a:lnTo>
                  <a:lnTo>
                    <a:pt x="164" y="256"/>
                  </a:lnTo>
                  <a:lnTo>
                    <a:pt x="128" y="311"/>
                  </a:lnTo>
                  <a:lnTo>
                    <a:pt x="91" y="365"/>
                  </a:lnTo>
                  <a:lnTo>
                    <a:pt x="64" y="429"/>
                  </a:lnTo>
                  <a:lnTo>
                    <a:pt x="37" y="493"/>
                  </a:lnTo>
                  <a:lnTo>
                    <a:pt x="18" y="557"/>
                  </a:lnTo>
                  <a:lnTo>
                    <a:pt x="9" y="630"/>
                  </a:lnTo>
                  <a:lnTo>
                    <a:pt x="0" y="694"/>
                  </a:lnTo>
                  <a:lnTo>
                    <a:pt x="0" y="18074"/>
                  </a:lnTo>
                  <a:lnTo>
                    <a:pt x="9" y="18147"/>
                  </a:lnTo>
                  <a:lnTo>
                    <a:pt x="18" y="18220"/>
                  </a:lnTo>
                  <a:lnTo>
                    <a:pt x="37" y="18283"/>
                  </a:lnTo>
                  <a:lnTo>
                    <a:pt x="64" y="18347"/>
                  </a:lnTo>
                  <a:lnTo>
                    <a:pt x="91" y="18411"/>
                  </a:lnTo>
                  <a:lnTo>
                    <a:pt x="128" y="18466"/>
                  </a:lnTo>
                  <a:lnTo>
                    <a:pt x="164" y="18520"/>
                  </a:lnTo>
                  <a:lnTo>
                    <a:pt x="210" y="18575"/>
                  </a:lnTo>
                  <a:lnTo>
                    <a:pt x="264" y="18621"/>
                  </a:lnTo>
                  <a:lnTo>
                    <a:pt x="310" y="18657"/>
                  </a:lnTo>
                  <a:lnTo>
                    <a:pt x="374" y="18694"/>
                  </a:lnTo>
                  <a:lnTo>
                    <a:pt x="438" y="18721"/>
                  </a:lnTo>
                  <a:lnTo>
                    <a:pt x="502" y="18748"/>
                  </a:lnTo>
                  <a:lnTo>
                    <a:pt x="565" y="18767"/>
                  </a:lnTo>
                  <a:lnTo>
                    <a:pt x="638" y="18776"/>
                  </a:lnTo>
                  <a:lnTo>
                    <a:pt x="28760" y="18776"/>
                  </a:lnTo>
                  <a:lnTo>
                    <a:pt x="28833" y="18767"/>
                  </a:lnTo>
                  <a:lnTo>
                    <a:pt x="28897" y="18748"/>
                  </a:lnTo>
                  <a:lnTo>
                    <a:pt x="28961" y="18721"/>
                  </a:lnTo>
                  <a:lnTo>
                    <a:pt x="29025" y="18694"/>
                  </a:lnTo>
                  <a:lnTo>
                    <a:pt x="29079" y="18657"/>
                  </a:lnTo>
                  <a:lnTo>
                    <a:pt x="29134" y="18621"/>
                  </a:lnTo>
                  <a:lnTo>
                    <a:pt x="29189" y="18575"/>
                  </a:lnTo>
                  <a:lnTo>
                    <a:pt x="29225" y="18520"/>
                  </a:lnTo>
                  <a:lnTo>
                    <a:pt x="29271" y="18466"/>
                  </a:lnTo>
                  <a:lnTo>
                    <a:pt x="29307" y="18411"/>
                  </a:lnTo>
                  <a:lnTo>
                    <a:pt x="29335" y="18347"/>
                  </a:lnTo>
                  <a:lnTo>
                    <a:pt x="29362" y="18283"/>
                  </a:lnTo>
                  <a:lnTo>
                    <a:pt x="29380" y="18220"/>
                  </a:lnTo>
                  <a:lnTo>
                    <a:pt x="29389" y="18147"/>
                  </a:lnTo>
                  <a:lnTo>
                    <a:pt x="29389" y="18074"/>
                  </a:lnTo>
                  <a:lnTo>
                    <a:pt x="29389" y="694"/>
                  </a:lnTo>
                  <a:lnTo>
                    <a:pt x="29389" y="630"/>
                  </a:lnTo>
                  <a:lnTo>
                    <a:pt x="29380" y="557"/>
                  </a:lnTo>
                  <a:lnTo>
                    <a:pt x="29362" y="493"/>
                  </a:lnTo>
                  <a:lnTo>
                    <a:pt x="29335" y="429"/>
                  </a:lnTo>
                  <a:lnTo>
                    <a:pt x="29307" y="365"/>
                  </a:lnTo>
                  <a:lnTo>
                    <a:pt x="29271" y="311"/>
                  </a:lnTo>
                  <a:lnTo>
                    <a:pt x="29225" y="256"/>
                  </a:lnTo>
                  <a:lnTo>
                    <a:pt x="29189" y="201"/>
                  </a:lnTo>
                  <a:lnTo>
                    <a:pt x="29134" y="156"/>
                  </a:lnTo>
                  <a:lnTo>
                    <a:pt x="29079" y="119"/>
                  </a:lnTo>
                  <a:lnTo>
                    <a:pt x="29025" y="83"/>
                  </a:lnTo>
                  <a:lnTo>
                    <a:pt x="28961" y="55"/>
                  </a:lnTo>
                  <a:lnTo>
                    <a:pt x="28897" y="28"/>
                  </a:lnTo>
                  <a:lnTo>
                    <a:pt x="28833" y="10"/>
                  </a:lnTo>
                  <a:lnTo>
                    <a:pt x="2876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8;p23">
              <a:extLst>
                <a:ext uri="{FF2B5EF4-FFF2-40B4-BE49-F238E27FC236}">
                  <a16:creationId xmlns:a16="http://schemas.microsoft.com/office/drawing/2014/main" id="{DF884C4E-0B54-6A11-3B62-93729E86036E}"/>
                </a:ext>
              </a:extLst>
            </p:cNvPr>
            <p:cNvSpPr/>
            <p:nvPr/>
          </p:nvSpPr>
          <p:spPr>
            <a:xfrm>
              <a:off x="2823636" y="1902440"/>
              <a:ext cx="2509309" cy="594250"/>
            </a:xfrm>
            <a:custGeom>
              <a:avLst/>
              <a:gdLst/>
              <a:ahLst/>
              <a:cxnLst/>
              <a:rect l="l" t="t" r="r" b="b"/>
              <a:pathLst>
                <a:path w="32810" h="7770" extrusionOk="0">
                  <a:moveTo>
                    <a:pt x="3949" y="1"/>
                  </a:moveTo>
                  <a:lnTo>
                    <a:pt x="3921" y="10"/>
                  </a:lnTo>
                  <a:lnTo>
                    <a:pt x="3885" y="28"/>
                  </a:lnTo>
                  <a:lnTo>
                    <a:pt x="3858" y="46"/>
                  </a:lnTo>
                  <a:lnTo>
                    <a:pt x="3839" y="74"/>
                  </a:lnTo>
                  <a:lnTo>
                    <a:pt x="3821" y="101"/>
                  </a:lnTo>
                  <a:lnTo>
                    <a:pt x="3803" y="137"/>
                  </a:lnTo>
                  <a:lnTo>
                    <a:pt x="3794" y="174"/>
                  </a:lnTo>
                  <a:lnTo>
                    <a:pt x="3073" y="6210"/>
                  </a:lnTo>
                  <a:lnTo>
                    <a:pt x="2025" y="1870"/>
                  </a:lnTo>
                  <a:lnTo>
                    <a:pt x="2016" y="1843"/>
                  </a:lnTo>
                  <a:lnTo>
                    <a:pt x="2007" y="1815"/>
                  </a:lnTo>
                  <a:lnTo>
                    <a:pt x="1961" y="1770"/>
                  </a:lnTo>
                  <a:lnTo>
                    <a:pt x="1906" y="1733"/>
                  </a:lnTo>
                  <a:lnTo>
                    <a:pt x="1870" y="1724"/>
                  </a:lnTo>
                  <a:lnTo>
                    <a:pt x="1842" y="1724"/>
                  </a:lnTo>
                  <a:lnTo>
                    <a:pt x="1779" y="1733"/>
                  </a:lnTo>
                  <a:lnTo>
                    <a:pt x="1724" y="1761"/>
                  </a:lnTo>
                  <a:lnTo>
                    <a:pt x="1678" y="1806"/>
                  </a:lnTo>
                  <a:lnTo>
                    <a:pt x="1660" y="1833"/>
                  </a:lnTo>
                  <a:lnTo>
                    <a:pt x="1651" y="1870"/>
                  </a:lnTo>
                  <a:lnTo>
                    <a:pt x="1113" y="3767"/>
                  </a:lnTo>
                  <a:lnTo>
                    <a:pt x="155" y="3767"/>
                  </a:lnTo>
                  <a:lnTo>
                    <a:pt x="119" y="3785"/>
                  </a:lnTo>
                  <a:lnTo>
                    <a:pt x="92" y="3803"/>
                  </a:lnTo>
                  <a:lnTo>
                    <a:pt x="64" y="3821"/>
                  </a:lnTo>
                  <a:lnTo>
                    <a:pt x="37" y="3858"/>
                  </a:lnTo>
                  <a:lnTo>
                    <a:pt x="19" y="3885"/>
                  </a:lnTo>
                  <a:lnTo>
                    <a:pt x="10" y="3922"/>
                  </a:lnTo>
                  <a:lnTo>
                    <a:pt x="0" y="3967"/>
                  </a:lnTo>
                  <a:lnTo>
                    <a:pt x="10" y="4004"/>
                  </a:lnTo>
                  <a:lnTo>
                    <a:pt x="19" y="4040"/>
                  </a:lnTo>
                  <a:lnTo>
                    <a:pt x="37" y="4077"/>
                  </a:lnTo>
                  <a:lnTo>
                    <a:pt x="64" y="4104"/>
                  </a:lnTo>
                  <a:lnTo>
                    <a:pt x="92" y="4122"/>
                  </a:lnTo>
                  <a:lnTo>
                    <a:pt x="119" y="4140"/>
                  </a:lnTo>
                  <a:lnTo>
                    <a:pt x="155" y="4159"/>
                  </a:lnTo>
                  <a:lnTo>
                    <a:pt x="1259" y="4159"/>
                  </a:lnTo>
                  <a:lnTo>
                    <a:pt x="1323" y="4150"/>
                  </a:lnTo>
                  <a:lnTo>
                    <a:pt x="1377" y="4122"/>
                  </a:lnTo>
                  <a:lnTo>
                    <a:pt x="1423" y="4077"/>
                  </a:lnTo>
                  <a:lnTo>
                    <a:pt x="1450" y="4013"/>
                  </a:lnTo>
                  <a:lnTo>
                    <a:pt x="1824" y="2700"/>
                  </a:lnTo>
                  <a:lnTo>
                    <a:pt x="2946" y="7368"/>
                  </a:lnTo>
                  <a:lnTo>
                    <a:pt x="2955" y="7405"/>
                  </a:lnTo>
                  <a:lnTo>
                    <a:pt x="2973" y="7432"/>
                  </a:lnTo>
                  <a:lnTo>
                    <a:pt x="3000" y="7460"/>
                  </a:lnTo>
                  <a:lnTo>
                    <a:pt x="3028" y="7487"/>
                  </a:lnTo>
                  <a:lnTo>
                    <a:pt x="3055" y="7496"/>
                  </a:lnTo>
                  <a:lnTo>
                    <a:pt x="3083" y="7514"/>
                  </a:lnTo>
                  <a:lnTo>
                    <a:pt x="3119" y="7523"/>
                  </a:lnTo>
                  <a:lnTo>
                    <a:pt x="3146" y="7523"/>
                  </a:lnTo>
                  <a:lnTo>
                    <a:pt x="3183" y="7514"/>
                  </a:lnTo>
                  <a:lnTo>
                    <a:pt x="3219" y="7505"/>
                  </a:lnTo>
                  <a:lnTo>
                    <a:pt x="3247" y="7487"/>
                  </a:lnTo>
                  <a:lnTo>
                    <a:pt x="3274" y="7469"/>
                  </a:lnTo>
                  <a:lnTo>
                    <a:pt x="3292" y="7441"/>
                  </a:lnTo>
                  <a:lnTo>
                    <a:pt x="3310" y="7414"/>
                  </a:lnTo>
                  <a:lnTo>
                    <a:pt x="3329" y="7378"/>
                  </a:lnTo>
                  <a:lnTo>
                    <a:pt x="3338" y="7350"/>
                  </a:lnTo>
                  <a:lnTo>
                    <a:pt x="4031" y="1514"/>
                  </a:lnTo>
                  <a:lnTo>
                    <a:pt x="4733" y="5390"/>
                  </a:lnTo>
                  <a:lnTo>
                    <a:pt x="4742" y="5426"/>
                  </a:lnTo>
                  <a:lnTo>
                    <a:pt x="4760" y="5454"/>
                  </a:lnTo>
                  <a:lnTo>
                    <a:pt x="4797" y="5499"/>
                  </a:lnTo>
                  <a:lnTo>
                    <a:pt x="4852" y="5536"/>
                  </a:lnTo>
                  <a:lnTo>
                    <a:pt x="4879" y="5545"/>
                  </a:lnTo>
                  <a:lnTo>
                    <a:pt x="4915" y="5554"/>
                  </a:lnTo>
                  <a:lnTo>
                    <a:pt x="4943" y="5554"/>
                  </a:lnTo>
                  <a:lnTo>
                    <a:pt x="4979" y="5545"/>
                  </a:lnTo>
                  <a:lnTo>
                    <a:pt x="5034" y="5517"/>
                  </a:lnTo>
                  <a:lnTo>
                    <a:pt x="5089" y="5472"/>
                  </a:lnTo>
                  <a:lnTo>
                    <a:pt x="5107" y="5444"/>
                  </a:lnTo>
                  <a:lnTo>
                    <a:pt x="5116" y="5417"/>
                  </a:lnTo>
                  <a:lnTo>
                    <a:pt x="6092" y="2472"/>
                  </a:lnTo>
                  <a:lnTo>
                    <a:pt x="6958" y="4852"/>
                  </a:lnTo>
                  <a:lnTo>
                    <a:pt x="6985" y="4906"/>
                  </a:lnTo>
                  <a:lnTo>
                    <a:pt x="7031" y="4943"/>
                  </a:lnTo>
                  <a:lnTo>
                    <a:pt x="7076" y="4970"/>
                  </a:lnTo>
                  <a:lnTo>
                    <a:pt x="7131" y="4979"/>
                  </a:lnTo>
                  <a:lnTo>
                    <a:pt x="7195" y="4979"/>
                  </a:lnTo>
                  <a:lnTo>
                    <a:pt x="7250" y="4961"/>
                  </a:lnTo>
                  <a:lnTo>
                    <a:pt x="7286" y="4925"/>
                  </a:lnTo>
                  <a:lnTo>
                    <a:pt x="7323" y="4870"/>
                  </a:lnTo>
                  <a:lnTo>
                    <a:pt x="7970" y="3566"/>
                  </a:lnTo>
                  <a:lnTo>
                    <a:pt x="8882" y="5682"/>
                  </a:lnTo>
                  <a:lnTo>
                    <a:pt x="8918" y="5736"/>
                  </a:lnTo>
                  <a:lnTo>
                    <a:pt x="8964" y="5773"/>
                  </a:lnTo>
                  <a:lnTo>
                    <a:pt x="9010" y="5800"/>
                  </a:lnTo>
                  <a:lnTo>
                    <a:pt x="9073" y="5800"/>
                  </a:lnTo>
                  <a:lnTo>
                    <a:pt x="9137" y="5791"/>
                  </a:lnTo>
                  <a:lnTo>
                    <a:pt x="9183" y="5764"/>
                  </a:lnTo>
                  <a:lnTo>
                    <a:pt x="9228" y="5718"/>
                  </a:lnTo>
                  <a:lnTo>
                    <a:pt x="9256" y="5663"/>
                  </a:lnTo>
                  <a:lnTo>
                    <a:pt x="10414" y="1952"/>
                  </a:lnTo>
                  <a:lnTo>
                    <a:pt x="11353" y="7232"/>
                  </a:lnTo>
                  <a:lnTo>
                    <a:pt x="11362" y="7268"/>
                  </a:lnTo>
                  <a:lnTo>
                    <a:pt x="11371" y="7295"/>
                  </a:lnTo>
                  <a:lnTo>
                    <a:pt x="11390" y="7323"/>
                  </a:lnTo>
                  <a:lnTo>
                    <a:pt x="11417" y="7350"/>
                  </a:lnTo>
                  <a:lnTo>
                    <a:pt x="11444" y="7368"/>
                  </a:lnTo>
                  <a:lnTo>
                    <a:pt x="11472" y="7387"/>
                  </a:lnTo>
                  <a:lnTo>
                    <a:pt x="11499" y="7396"/>
                  </a:lnTo>
                  <a:lnTo>
                    <a:pt x="11535" y="7396"/>
                  </a:lnTo>
                  <a:lnTo>
                    <a:pt x="11599" y="7387"/>
                  </a:lnTo>
                  <a:lnTo>
                    <a:pt x="11663" y="7350"/>
                  </a:lnTo>
                  <a:lnTo>
                    <a:pt x="11681" y="7332"/>
                  </a:lnTo>
                  <a:lnTo>
                    <a:pt x="11709" y="7305"/>
                  </a:lnTo>
                  <a:lnTo>
                    <a:pt x="11718" y="7277"/>
                  </a:lnTo>
                  <a:lnTo>
                    <a:pt x="11736" y="7250"/>
                  </a:lnTo>
                  <a:lnTo>
                    <a:pt x="12529" y="4159"/>
                  </a:lnTo>
                  <a:lnTo>
                    <a:pt x="16870" y="4159"/>
                  </a:lnTo>
                  <a:lnTo>
                    <a:pt x="16925" y="4150"/>
                  </a:lnTo>
                  <a:lnTo>
                    <a:pt x="16979" y="4122"/>
                  </a:lnTo>
                  <a:lnTo>
                    <a:pt x="17025" y="4077"/>
                  </a:lnTo>
                  <a:lnTo>
                    <a:pt x="17052" y="4022"/>
                  </a:lnTo>
                  <a:lnTo>
                    <a:pt x="17627" y="2335"/>
                  </a:lnTo>
                  <a:lnTo>
                    <a:pt x="18593" y="7031"/>
                  </a:lnTo>
                  <a:lnTo>
                    <a:pt x="18602" y="7058"/>
                  </a:lnTo>
                  <a:lnTo>
                    <a:pt x="18621" y="7095"/>
                  </a:lnTo>
                  <a:lnTo>
                    <a:pt x="18657" y="7140"/>
                  </a:lnTo>
                  <a:lnTo>
                    <a:pt x="18712" y="7177"/>
                  </a:lnTo>
                  <a:lnTo>
                    <a:pt x="18748" y="7186"/>
                  </a:lnTo>
                  <a:lnTo>
                    <a:pt x="18776" y="7186"/>
                  </a:lnTo>
                  <a:lnTo>
                    <a:pt x="18849" y="7177"/>
                  </a:lnTo>
                  <a:lnTo>
                    <a:pt x="18903" y="7150"/>
                  </a:lnTo>
                  <a:lnTo>
                    <a:pt x="18949" y="7104"/>
                  </a:lnTo>
                  <a:lnTo>
                    <a:pt x="18967" y="7077"/>
                  </a:lnTo>
                  <a:lnTo>
                    <a:pt x="18976" y="7049"/>
                  </a:lnTo>
                  <a:lnTo>
                    <a:pt x="20317" y="2499"/>
                  </a:lnTo>
                  <a:lnTo>
                    <a:pt x="21384" y="5882"/>
                  </a:lnTo>
                  <a:lnTo>
                    <a:pt x="21411" y="5937"/>
                  </a:lnTo>
                  <a:lnTo>
                    <a:pt x="21457" y="5982"/>
                  </a:lnTo>
                  <a:lnTo>
                    <a:pt x="21475" y="6001"/>
                  </a:lnTo>
                  <a:lnTo>
                    <a:pt x="21511" y="6010"/>
                  </a:lnTo>
                  <a:lnTo>
                    <a:pt x="21539" y="6019"/>
                  </a:lnTo>
                  <a:lnTo>
                    <a:pt x="21575" y="6019"/>
                  </a:lnTo>
                  <a:lnTo>
                    <a:pt x="21639" y="6010"/>
                  </a:lnTo>
                  <a:lnTo>
                    <a:pt x="21694" y="5982"/>
                  </a:lnTo>
                  <a:lnTo>
                    <a:pt x="21730" y="5937"/>
                  </a:lnTo>
                  <a:lnTo>
                    <a:pt x="21757" y="5882"/>
                  </a:lnTo>
                  <a:lnTo>
                    <a:pt x="23189" y="1223"/>
                  </a:lnTo>
                  <a:lnTo>
                    <a:pt x="24949" y="7624"/>
                  </a:lnTo>
                  <a:lnTo>
                    <a:pt x="24976" y="7678"/>
                  </a:lnTo>
                  <a:lnTo>
                    <a:pt x="25022" y="7724"/>
                  </a:lnTo>
                  <a:lnTo>
                    <a:pt x="25077" y="7761"/>
                  </a:lnTo>
                  <a:lnTo>
                    <a:pt x="25131" y="7770"/>
                  </a:lnTo>
                  <a:lnTo>
                    <a:pt x="25140" y="7770"/>
                  </a:lnTo>
                  <a:lnTo>
                    <a:pt x="25204" y="7761"/>
                  </a:lnTo>
                  <a:lnTo>
                    <a:pt x="25259" y="7733"/>
                  </a:lnTo>
                  <a:lnTo>
                    <a:pt x="25295" y="7688"/>
                  </a:lnTo>
                  <a:lnTo>
                    <a:pt x="25323" y="7633"/>
                  </a:lnTo>
                  <a:lnTo>
                    <a:pt x="26700" y="3612"/>
                  </a:lnTo>
                  <a:lnTo>
                    <a:pt x="27101" y="4906"/>
                  </a:lnTo>
                  <a:lnTo>
                    <a:pt x="27119" y="4961"/>
                  </a:lnTo>
                  <a:lnTo>
                    <a:pt x="27165" y="4998"/>
                  </a:lnTo>
                  <a:lnTo>
                    <a:pt x="27210" y="5034"/>
                  </a:lnTo>
                  <a:lnTo>
                    <a:pt x="27274" y="5043"/>
                  </a:lnTo>
                  <a:lnTo>
                    <a:pt x="27329" y="5043"/>
                  </a:lnTo>
                  <a:lnTo>
                    <a:pt x="27384" y="5016"/>
                  </a:lnTo>
                  <a:lnTo>
                    <a:pt x="27429" y="4979"/>
                  </a:lnTo>
                  <a:lnTo>
                    <a:pt x="27466" y="4934"/>
                  </a:lnTo>
                  <a:lnTo>
                    <a:pt x="28678" y="2381"/>
                  </a:lnTo>
                  <a:lnTo>
                    <a:pt x="30010" y="5827"/>
                  </a:lnTo>
                  <a:lnTo>
                    <a:pt x="30037" y="5873"/>
                  </a:lnTo>
                  <a:lnTo>
                    <a:pt x="30074" y="5909"/>
                  </a:lnTo>
                  <a:lnTo>
                    <a:pt x="30119" y="5937"/>
                  </a:lnTo>
                  <a:lnTo>
                    <a:pt x="30174" y="5955"/>
                  </a:lnTo>
                  <a:lnTo>
                    <a:pt x="30229" y="5946"/>
                  </a:lnTo>
                  <a:lnTo>
                    <a:pt x="30283" y="5928"/>
                  </a:lnTo>
                  <a:lnTo>
                    <a:pt x="30329" y="5900"/>
                  </a:lnTo>
                  <a:lnTo>
                    <a:pt x="30356" y="5855"/>
                  </a:lnTo>
                  <a:lnTo>
                    <a:pt x="31341" y="4159"/>
                  </a:lnTo>
                  <a:lnTo>
                    <a:pt x="32764" y="4159"/>
                  </a:lnTo>
                  <a:lnTo>
                    <a:pt x="32809" y="4150"/>
                  </a:lnTo>
                  <a:lnTo>
                    <a:pt x="32809" y="3776"/>
                  </a:lnTo>
                  <a:lnTo>
                    <a:pt x="32764" y="3767"/>
                  </a:lnTo>
                  <a:lnTo>
                    <a:pt x="31232" y="3767"/>
                  </a:lnTo>
                  <a:lnTo>
                    <a:pt x="31177" y="3776"/>
                  </a:lnTo>
                  <a:lnTo>
                    <a:pt x="31131" y="3794"/>
                  </a:lnTo>
                  <a:lnTo>
                    <a:pt x="31095" y="3821"/>
                  </a:lnTo>
                  <a:lnTo>
                    <a:pt x="31058" y="3867"/>
                  </a:lnTo>
                  <a:lnTo>
                    <a:pt x="30229" y="5299"/>
                  </a:lnTo>
                  <a:lnTo>
                    <a:pt x="28879" y="1815"/>
                  </a:lnTo>
                  <a:lnTo>
                    <a:pt x="28852" y="1761"/>
                  </a:lnTo>
                  <a:lnTo>
                    <a:pt x="28815" y="1724"/>
                  </a:lnTo>
                  <a:lnTo>
                    <a:pt x="28761" y="1697"/>
                  </a:lnTo>
                  <a:lnTo>
                    <a:pt x="28706" y="1688"/>
                  </a:lnTo>
                  <a:lnTo>
                    <a:pt x="28651" y="1697"/>
                  </a:lnTo>
                  <a:lnTo>
                    <a:pt x="28596" y="1715"/>
                  </a:lnTo>
                  <a:lnTo>
                    <a:pt x="28551" y="1751"/>
                  </a:lnTo>
                  <a:lnTo>
                    <a:pt x="28523" y="1797"/>
                  </a:lnTo>
                  <a:lnTo>
                    <a:pt x="27320" y="4305"/>
                  </a:lnTo>
                  <a:lnTo>
                    <a:pt x="26900" y="2919"/>
                  </a:lnTo>
                  <a:lnTo>
                    <a:pt x="26873" y="2864"/>
                  </a:lnTo>
                  <a:lnTo>
                    <a:pt x="26827" y="2818"/>
                  </a:lnTo>
                  <a:lnTo>
                    <a:pt x="26773" y="2791"/>
                  </a:lnTo>
                  <a:lnTo>
                    <a:pt x="26709" y="2782"/>
                  </a:lnTo>
                  <a:lnTo>
                    <a:pt x="26672" y="2782"/>
                  </a:lnTo>
                  <a:lnTo>
                    <a:pt x="26645" y="2791"/>
                  </a:lnTo>
                  <a:lnTo>
                    <a:pt x="26618" y="2800"/>
                  </a:lnTo>
                  <a:lnTo>
                    <a:pt x="26590" y="2818"/>
                  </a:lnTo>
                  <a:lnTo>
                    <a:pt x="26554" y="2855"/>
                  </a:lnTo>
                  <a:lnTo>
                    <a:pt x="26526" y="2919"/>
                  </a:lnTo>
                  <a:lnTo>
                    <a:pt x="25159" y="6903"/>
                  </a:lnTo>
                  <a:lnTo>
                    <a:pt x="23390" y="475"/>
                  </a:lnTo>
                  <a:lnTo>
                    <a:pt x="23362" y="411"/>
                  </a:lnTo>
                  <a:lnTo>
                    <a:pt x="23317" y="365"/>
                  </a:lnTo>
                  <a:lnTo>
                    <a:pt x="23262" y="338"/>
                  </a:lnTo>
                  <a:lnTo>
                    <a:pt x="23198" y="329"/>
                  </a:lnTo>
                  <a:lnTo>
                    <a:pt x="23134" y="338"/>
                  </a:lnTo>
                  <a:lnTo>
                    <a:pt x="23080" y="365"/>
                  </a:lnTo>
                  <a:lnTo>
                    <a:pt x="23034" y="411"/>
                  </a:lnTo>
                  <a:lnTo>
                    <a:pt x="23007" y="466"/>
                  </a:lnTo>
                  <a:lnTo>
                    <a:pt x="21566" y="5162"/>
                  </a:lnTo>
                  <a:lnTo>
                    <a:pt x="20499" y="1770"/>
                  </a:lnTo>
                  <a:lnTo>
                    <a:pt x="20481" y="1733"/>
                  </a:lnTo>
                  <a:lnTo>
                    <a:pt x="20463" y="1706"/>
                  </a:lnTo>
                  <a:lnTo>
                    <a:pt x="20417" y="1660"/>
                  </a:lnTo>
                  <a:lnTo>
                    <a:pt x="20362" y="1633"/>
                  </a:lnTo>
                  <a:lnTo>
                    <a:pt x="20308" y="1633"/>
                  </a:lnTo>
                  <a:lnTo>
                    <a:pt x="20244" y="1642"/>
                  </a:lnTo>
                  <a:lnTo>
                    <a:pt x="20189" y="1669"/>
                  </a:lnTo>
                  <a:lnTo>
                    <a:pt x="20153" y="1715"/>
                  </a:lnTo>
                  <a:lnTo>
                    <a:pt x="20125" y="1770"/>
                  </a:lnTo>
                  <a:lnTo>
                    <a:pt x="18821" y="6183"/>
                  </a:lnTo>
                  <a:lnTo>
                    <a:pt x="17864" y="1551"/>
                  </a:lnTo>
                  <a:lnTo>
                    <a:pt x="17846" y="1487"/>
                  </a:lnTo>
                  <a:lnTo>
                    <a:pt x="17800" y="1441"/>
                  </a:lnTo>
                  <a:lnTo>
                    <a:pt x="17745" y="1405"/>
                  </a:lnTo>
                  <a:lnTo>
                    <a:pt x="17718" y="1396"/>
                  </a:lnTo>
                  <a:lnTo>
                    <a:pt x="17618" y="1396"/>
                  </a:lnTo>
                  <a:lnTo>
                    <a:pt x="17563" y="1423"/>
                  </a:lnTo>
                  <a:lnTo>
                    <a:pt x="17517" y="1469"/>
                  </a:lnTo>
                  <a:lnTo>
                    <a:pt x="17490" y="1523"/>
                  </a:lnTo>
                  <a:lnTo>
                    <a:pt x="16724" y="3767"/>
                  </a:lnTo>
                  <a:lnTo>
                    <a:pt x="12347" y="3767"/>
                  </a:lnTo>
                  <a:lnTo>
                    <a:pt x="12311" y="3776"/>
                  </a:lnTo>
                  <a:lnTo>
                    <a:pt x="12256" y="3812"/>
                  </a:lnTo>
                  <a:lnTo>
                    <a:pt x="12210" y="3858"/>
                  </a:lnTo>
                  <a:lnTo>
                    <a:pt x="12201" y="3885"/>
                  </a:lnTo>
                  <a:lnTo>
                    <a:pt x="12183" y="3913"/>
                  </a:lnTo>
                  <a:lnTo>
                    <a:pt x="11581" y="6274"/>
                  </a:lnTo>
                  <a:lnTo>
                    <a:pt x="10660" y="1086"/>
                  </a:lnTo>
                  <a:lnTo>
                    <a:pt x="10651" y="1058"/>
                  </a:lnTo>
                  <a:lnTo>
                    <a:pt x="10633" y="1022"/>
                  </a:lnTo>
                  <a:lnTo>
                    <a:pt x="10596" y="976"/>
                  </a:lnTo>
                  <a:lnTo>
                    <a:pt x="10542" y="940"/>
                  </a:lnTo>
                  <a:lnTo>
                    <a:pt x="10514" y="931"/>
                  </a:lnTo>
                  <a:lnTo>
                    <a:pt x="10478" y="922"/>
                  </a:lnTo>
                  <a:lnTo>
                    <a:pt x="10441" y="922"/>
                  </a:lnTo>
                  <a:lnTo>
                    <a:pt x="10414" y="931"/>
                  </a:lnTo>
                  <a:lnTo>
                    <a:pt x="10377" y="940"/>
                  </a:lnTo>
                  <a:lnTo>
                    <a:pt x="10350" y="958"/>
                  </a:lnTo>
                  <a:lnTo>
                    <a:pt x="10304" y="1004"/>
                  </a:lnTo>
                  <a:lnTo>
                    <a:pt x="10277" y="1058"/>
                  </a:lnTo>
                  <a:lnTo>
                    <a:pt x="9037" y="5043"/>
                  </a:lnTo>
                  <a:lnTo>
                    <a:pt x="8162" y="3019"/>
                  </a:lnTo>
                  <a:lnTo>
                    <a:pt x="8125" y="2973"/>
                  </a:lnTo>
                  <a:lnTo>
                    <a:pt x="8089" y="2937"/>
                  </a:lnTo>
                  <a:lnTo>
                    <a:pt x="8043" y="2909"/>
                  </a:lnTo>
                  <a:lnTo>
                    <a:pt x="7979" y="2900"/>
                  </a:lnTo>
                  <a:lnTo>
                    <a:pt x="7925" y="2909"/>
                  </a:lnTo>
                  <a:lnTo>
                    <a:pt x="7879" y="2928"/>
                  </a:lnTo>
                  <a:lnTo>
                    <a:pt x="7833" y="2964"/>
                  </a:lnTo>
                  <a:lnTo>
                    <a:pt x="7806" y="3010"/>
                  </a:lnTo>
                  <a:lnTo>
                    <a:pt x="7177" y="4286"/>
                  </a:lnTo>
                  <a:lnTo>
                    <a:pt x="6274" y="1806"/>
                  </a:lnTo>
                  <a:lnTo>
                    <a:pt x="6238" y="1751"/>
                  </a:lnTo>
                  <a:lnTo>
                    <a:pt x="6192" y="1715"/>
                  </a:lnTo>
                  <a:lnTo>
                    <a:pt x="6137" y="1688"/>
                  </a:lnTo>
                  <a:lnTo>
                    <a:pt x="6083" y="1678"/>
                  </a:lnTo>
                  <a:lnTo>
                    <a:pt x="6019" y="1688"/>
                  </a:lnTo>
                  <a:lnTo>
                    <a:pt x="5973" y="1715"/>
                  </a:lnTo>
                  <a:lnTo>
                    <a:pt x="5928" y="1761"/>
                  </a:lnTo>
                  <a:lnTo>
                    <a:pt x="5900" y="1815"/>
                  </a:lnTo>
                  <a:lnTo>
                    <a:pt x="4988" y="4560"/>
                  </a:lnTo>
                  <a:lnTo>
                    <a:pt x="4186" y="156"/>
                  </a:lnTo>
                  <a:lnTo>
                    <a:pt x="4177" y="128"/>
                  </a:lnTo>
                  <a:lnTo>
                    <a:pt x="4159" y="92"/>
                  </a:lnTo>
                  <a:lnTo>
                    <a:pt x="4140" y="64"/>
                  </a:lnTo>
                  <a:lnTo>
                    <a:pt x="4122" y="37"/>
                  </a:lnTo>
                  <a:lnTo>
                    <a:pt x="4095" y="19"/>
                  </a:lnTo>
                  <a:lnTo>
                    <a:pt x="4058" y="10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9;p23">
              <a:extLst>
                <a:ext uri="{FF2B5EF4-FFF2-40B4-BE49-F238E27FC236}">
                  <a16:creationId xmlns:a16="http://schemas.microsoft.com/office/drawing/2014/main" id="{698AC0B1-BC30-C795-AEF3-6D282FD1A59A}"/>
                </a:ext>
              </a:extLst>
            </p:cNvPr>
            <p:cNvSpPr/>
            <p:nvPr/>
          </p:nvSpPr>
          <p:spPr>
            <a:xfrm>
              <a:off x="2836179" y="2709989"/>
              <a:ext cx="2496766" cy="560828"/>
            </a:xfrm>
            <a:custGeom>
              <a:avLst/>
              <a:gdLst/>
              <a:ahLst/>
              <a:cxnLst/>
              <a:rect l="l" t="t" r="r" b="b"/>
              <a:pathLst>
                <a:path w="32646" h="7333" extrusionOk="0">
                  <a:moveTo>
                    <a:pt x="8226" y="1"/>
                  </a:moveTo>
                  <a:lnTo>
                    <a:pt x="8162" y="10"/>
                  </a:lnTo>
                  <a:lnTo>
                    <a:pt x="8107" y="28"/>
                  </a:lnTo>
                  <a:lnTo>
                    <a:pt x="8061" y="65"/>
                  </a:lnTo>
                  <a:lnTo>
                    <a:pt x="8025" y="119"/>
                  </a:lnTo>
                  <a:lnTo>
                    <a:pt x="6128" y="4241"/>
                  </a:lnTo>
                  <a:lnTo>
                    <a:pt x="5526" y="2290"/>
                  </a:lnTo>
                  <a:lnTo>
                    <a:pt x="5499" y="2235"/>
                  </a:lnTo>
                  <a:lnTo>
                    <a:pt x="5463" y="2189"/>
                  </a:lnTo>
                  <a:lnTo>
                    <a:pt x="5408" y="2162"/>
                  </a:lnTo>
                  <a:lnTo>
                    <a:pt x="5344" y="2153"/>
                  </a:lnTo>
                  <a:lnTo>
                    <a:pt x="5280" y="2153"/>
                  </a:lnTo>
                  <a:lnTo>
                    <a:pt x="5253" y="2162"/>
                  </a:lnTo>
                  <a:lnTo>
                    <a:pt x="5226" y="2180"/>
                  </a:lnTo>
                  <a:lnTo>
                    <a:pt x="5180" y="2226"/>
                  </a:lnTo>
                  <a:lnTo>
                    <a:pt x="5153" y="2281"/>
                  </a:lnTo>
                  <a:lnTo>
                    <a:pt x="3922" y="5937"/>
                  </a:lnTo>
                  <a:lnTo>
                    <a:pt x="2846" y="1414"/>
                  </a:lnTo>
                  <a:lnTo>
                    <a:pt x="2818" y="1360"/>
                  </a:lnTo>
                  <a:lnTo>
                    <a:pt x="2782" y="1314"/>
                  </a:lnTo>
                  <a:lnTo>
                    <a:pt x="2727" y="1278"/>
                  </a:lnTo>
                  <a:lnTo>
                    <a:pt x="2672" y="1259"/>
                  </a:lnTo>
                  <a:lnTo>
                    <a:pt x="2608" y="1268"/>
                  </a:lnTo>
                  <a:lnTo>
                    <a:pt x="2554" y="1287"/>
                  </a:lnTo>
                  <a:lnTo>
                    <a:pt x="2508" y="1323"/>
                  </a:lnTo>
                  <a:lnTo>
                    <a:pt x="2472" y="1378"/>
                  </a:lnTo>
                  <a:lnTo>
                    <a:pt x="1450" y="3612"/>
                  </a:lnTo>
                  <a:lnTo>
                    <a:pt x="37" y="3612"/>
                  </a:lnTo>
                  <a:lnTo>
                    <a:pt x="1" y="3621"/>
                  </a:lnTo>
                  <a:lnTo>
                    <a:pt x="1" y="3995"/>
                  </a:lnTo>
                  <a:lnTo>
                    <a:pt x="37" y="4004"/>
                  </a:lnTo>
                  <a:lnTo>
                    <a:pt x="1578" y="4004"/>
                  </a:lnTo>
                  <a:lnTo>
                    <a:pt x="1633" y="3995"/>
                  </a:lnTo>
                  <a:lnTo>
                    <a:pt x="1678" y="3977"/>
                  </a:lnTo>
                  <a:lnTo>
                    <a:pt x="1724" y="3940"/>
                  </a:lnTo>
                  <a:lnTo>
                    <a:pt x="1751" y="3895"/>
                  </a:lnTo>
                  <a:lnTo>
                    <a:pt x="2590" y="2062"/>
                  </a:lnTo>
                  <a:lnTo>
                    <a:pt x="3694" y="6694"/>
                  </a:lnTo>
                  <a:lnTo>
                    <a:pt x="3721" y="6749"/>
                  </a:lnTo>
                  <a:lnTo>
                    <a:pt x="3767" y="6794"/>
                  </a:lnTo>
                  <a:lnTo>
                    <a:pt x="3821" y="6831"/>
                  </a:lnTo>
                  <a:lnTo>
                    <a:pt x="3876" y="6840"/>
                  </a:lnTo>
                  <a:lnTo>
                    <a:pt x="3940" y="6840"/>
                  </a:lnTo>
                  <a:lnTo>
                    <a:pt x="3976" y="6831"/>
                  </a:lnTo>
                  <a:lnTo>
                    <a:pt x="4004" y="6813"/>
                  </a:lnTo>
                  <a:lnTo>
                    <a:pt x="4049" y="6767"/>
                  </a:lnTo>
                  <a:lnTo>
                    <a:pt x="4077" y="6712"/>
                  </a:lnTo>
                  <a:lnTo>
                    <a:pt x="5335" y="2983"/>
                  </a:lnTo>
                  <a:lnTo>
                    <a:pt x="5909" y="4852"/>
                  </a:lnTo>
                  <a:lnTo>
                    <a:pt x="5928" y="4907"/>
                  </a:lnTo>
                  <a:lnTo>
                    <a:pt x="5973" y="4943"/>
                  </a:lnTo>
                  <a:lnTo>
                    <a:pt x="6019" y="4980"/>
                  </a:lnTo>
                  <a:lnTo>
                    <a:pt x="6083" y="4989"/>
                  </a:lnTo>
                  <a:lnTo>
                    <a:pt x="6137" y="4980"/>
                  </a:lnTo>
                  <a:lnTo>
                    <a:pt x="6192" y="4961"/>
                  </a:lnTo>
                  <a:lnTo>
                    <a:pt x="6238" y="4925"/>
                  </a:lnTo>
                  <a:lnTo>
                    <a:pt x="6274" y="4879"/>
                  </a:lnTo>
                  <a:lnTo>
                    <a:pt x="8134" y="822"/>
                  </a:lnTo>
                  <a:lnTo>
                    <a:pt x="9502" y="7168"/>
                  </a:lnTo>
                  <a:lnTo>
                    <a:pt x="9511" y="7205"/>
                  </a:lnTo>
                  <a:lnTo>
                    <a:pt x="9520" y="7232"/>
                  </a:lnTo>
                  <a:lnTo>
                    <a:pt x="9566" y="7278"/>
                  </a:lnTo>
                  <a:lnTo>
                    <a:pt x="9621" y="7314"/>
                  </a:lnTo>
                  <a:lnTo>
                    <a:pt x="9648" y="7323"/>
                  </a:lnTo>
                  <a:lnTo>
                    <a:pt x="9685" y="7332"/>
                  </a:lnTo>
                  <a:lnTo>
                    <a:pt x="9694" y="7332"/>
                  </a:lnTo>
                  <a:lnTo>
                    <a:pt x="9748" y="7314"/>
                  </a:lnTo>
                  <a:lnTo>
                    <a:pt x="9812" y="7287"/>
                  </a:lnTo>
                  <a:lnTo>
                    <a:pt x="9849" y="7241"/>
                  </a:lnTo>
                  <a:lnTo>
                    <a:pt x="9876" y="7186"/>
                  </a:lnTo>
                  <a:lnTo>
                    <a:pt x="11235" y="2618"/>
                  </a:lnTo>
                  <a:lnTo>
                    <a:pt x="12302" y="6001"/>
                  </a:lnTo>
                  <a:lnTo>
                    <a:pt x="12329" y="6056"/>
                  </a:lnTo>
                  <a:lnTo>
                    <a:pt x="12375" y="6101"/>
                  </a:lnTo>
                  <a:lnTo>
                    <a:pt x="12429" y="6129"/>
                  </a:lnTo>
                  <a:lnTo>
                    <a:pt x="12484" y="6138"/>
                  </a:lnTo>
                  <a:lnTo>
                    <a:pt x="12539" y="6129"/>
                  </a:lnTo>
                  <a:lnTo>
                    <a:pt x="12593" y="6110"/>
                  </a:lnTo>
                  <a:lnTo>
                    <a:pt x="12639" y="6074"/>
                  </a:lnTo>
                  <a:lnTo>
                    <a:pt x="12675" y="6019"/>
                  </a:lnTo>
                  <a:lnTo>
                    <a:pt x="13952" y="2974"/>
                  </a:lnTo>
                  <a:lnTo>
                    <a:pt x="14864" y="5107"/>
                  </a:lnTo>
                  <a:lnTo>
                    <a:pt x="14891" y="5153"/>
                  </a:lnTo>
                  <a:lnTo>
                    <a:pt x="14928" y="5189"/>
                  </a:lnTo>
                  <a:lnTo>
                    <a:pt x="14973" y="5217"/>
                  </a:lnTo>
                  <a:lnTo>
                    <a:pt x="15028" y="5226"/>
                  </a:lnTo>
                  <a:lnTo>
                    <a:pt x="15083" y="5226"/>
                  </a:lnTo>
                  <a:lnTo>
                    <a:pt x="15128" y="5217"/>
                  </a:lnTo>
                  <a:lnTo>
                    <a:pt x="15174" y="5189"/>
                  </a:lnTo>
                  <a:lnTo>
                    <a:pt x="15210" y="5153"/>
                  </a:lnTo>
                  <a:lnTo>
                    <a:pt x="16031" y="4004"/>
                  </a:lnTo>
                  <a:lnTo>
                    <a:pt x="20463" y="4004"/>
                  </a:lnTo>
                  <a:lnTo>
                    <a:pt x="20490" y="3995"/>
                  </a:lnTo>
                  <a:lnTo>
                    <a:pt x="20545" y="3968"/>
                  </a:lnTo>
                  <a:lnTo>
                    <a:pt x="20590" y="3913"/>
                  </a:lnTo>
                  <a:lnTo>
                    <a:pt x="20609" y="3885"/>
                  </a:lnTo>
                  <a:lnTo>
                    <a:pt x="20618" y="3858"/>
                  </a:lnTo>
                  <a:lnTo>
                    <a:pt x="21229" y="1460"/>
                  </a:lnTo>
                  <a:lnTo>
                    <a:pt x="22141" y="6074"/>
                  </a:lnTo>
                  <a:lnTo>
                    <a:pt x="22150" y="6110"/>
                  </a:lnTo>
                  <a:lnTo>
                    <a:pt x="22168" y="6138"/>
                  </a:lnTo>
                  <a:lnTo>
                    <a:pt x="22204" y="6183"/>
                  </a:lnTo>
                  <a:lnTo>
                    <a:pt x="22259" y="6220"/>
                  </a:lnTo>
                  <a:lnTo>
                    <a:pt x="22296" y="6229"/>
                  </a:lnTo>
                  <a:lnTo>
                    <a:pt x="22323" y="6238"/>
                  </a:lnTo>
                  <a:lnTo>
                    <a:pt x="22359" y="6229"/>
                  </a:lnTo>
                  <a:lnTo>
                    <a:pt x="22396" y="6229"/>
                  </a:lnTo>
                  <a:lnTo>
                    <a:pt x="22423" y="6211"/>
                  </a:lnTo>
                  <a:lnTo>
                    <a:pt x="22451" y="6202"/>
                  </a:lnTo>
                  <a:lnTo>
                    <a:pt x="22496" y="6156"/>
                  </a:lnTo>
                  <a:lnTo>
                    <a:pt x="22524" y="6092"/>
                  </a:lnTo>
                  <a:lnTo>
                    <a:pt x="23691" y="2062"/>
                  </a:lnTo>
                  <a:lnTo>
                    <a:pt x="24356" y="4834"/>
                  </a:lnTo>
                  <a:lnTo>
                    <a:pt x="24375" y="4898"/>
                  </a:lnTo>
                  <a:lnTo>
                    <a:pt x="24411" y="4943"/>
                  </a:lnTo>
                  <a:lnTo>
                    <a:pt x="24466" y="4971"/>
                  </a:lnTo>
                  <a:lnTo>
                    <a:pt x="24530" y="4989"/>
                  </a:lnTo>
                  <a:lnTo>
                    <a:pt x="24584" y="4980"/>
                  </a:lnTo>
                  <a:lnTo>
                    <a:pt x="24639" y="4961"/>
                  </a:lnTo>
                  <a:lnTo>
                    <a:pt x="24685" y="4925"/>
                  </a:lnTo>
                  <a:lnTo>
                    <a:pt x="24721" y="4870"/>
                  </a:lnTo>
                  <a:lnTo>
                    <a:pt x="25606" y="2928"/>
                  </a:lnTo>
                  <a:lnTo>
                    <a:pt x="26527" y="5955"/>
                  </a:lnTo>
                  <a:lnTo>
                    <a:pt x="26554" y="6010"/>
                  </a:lnTo>
                  <a:lnTo>
                    <a:pt x="26600" y="6056"/>
                  </a:lnTo>
                  <a:lnTo>
                    <a:pt x="26654" y="6083"/>
                  </a:lnTo>
                  <a:lnTo>
                    <a:pt x="26718" y="6092"/>
                  </a:lnTo>
                  <a:lnTo>
                    <a:pt x="26782" y="6083"/>
                  </a:lnTo>
                  <a:lnTo>
                    <a:pt x="26837" y="6056"/>
                  </a:lnTo>
                  <a:lnTo>
                    <a:pt x="26873" y="6010"/>
                  </a:lnTo>
                  <a:lnTo>
                    <a:pt x="26900" y="5955"/>
                  </a:lnTo>
                  <a:lnTo>
                    <a:pt x="27894" y="2974"/>
                  </a:lnTo>
                  <a:lnTo>
                    <a:pt x="28761" y="4989"/>
                  </a:lnTo>
                  <a:lnTo>
                    <a:pt x="28788" y="5034"/>
                  </a:lnTo>
                  <a:lnTo>
                    <a:pt x="28834" y="5071"/>
                  </a:lnTo>
                  <a:lnTo>
                    <a:pt x="28888" y="5089"/>
                  </a:lnTo>
                  <a:lnTo>
                    <a:pt x="28943" y="5107"/>
                  </a:lnTo>
                  <a:lnTo>
                    <a:pt x="28998" y="5089"/>
                  </a:lnTo>
                  <a:lnTo>
                    <a:pt x="29052" y="5071"/>
                  </a:lnTo>
                  <a:lnTo>
                    <a:pt x="29098" y="5025"/>
                  </a:lnTo>
                  <a:lnTo>
                    <a:pt x="29125" y="4980"/>
                  </a:lnTo>
                  <a:lnTo>
                    <a:pt x="29828" y="3138"/>
                  </a:lnTo>
                  <a:lnTo>
                    <a:pt x="30776" y="5919"/>
                  </a:lnTo>
                  <a:lnTo>
                    <a:pt x="30812" y="5964"/>
                  </a:lnTo>
                  <a:lnTo>
                    <a:pt x="30849" y="6010"/>
                  </a:lnTo>
                  <a:lnTo>
                    <a:pt x="30904" y="6037"/>
                  </a:lnTo>
                  <a:lnTo>
                    <a:pt x="30967" y="6047"/>
                  </a:lnTo>
                  <a:lnTo>
                    <a:pt x="31031" y="6037"/>
                  </a:lnTo>
                  <a:lnTo>
                    <a:pt x="31086" y="6010"/>
                  </a:lnTo>
                  <a:lnTo>
                    <a:pt x="31132" y="5964"/>
                  </a:lnTo>
                  <a:lnTo>
                    <a:pt x="31159" y="5901"/>
                  </a:lnTo>
                  <a:lnTo>
                    <a:pt x="31688" y="4004"/>
                  </a:lnTo>
                  <a:lnTo>
                    <a:pt x="32600" y="4004"/>
                  </a:lnTo>
                  <a:lnTo>
                    <a:pt x="32645" y="3995"/>
                  </a:lnTo>
                  <a:lnTo>
                    <a:pt x="32645" y="3621"/>
                  </a:lnTo>
                  <a:lnTo>
                    <a:pt x="32600" y="3612"/>
                  </a:lnTo>
                  <a:lnTo>
                    <a:pt x="31542" y="3612"/>
                  </a:lnTo>
                  <a:lnTo>
                    <a:pt x="31478" y="3621"/>
                  </a:lnTo>
                  <a:lnTo>
                    <a:pt x="31423" y="3648"/>
                  </a:lnTo>
                  <a:lnTo>
                    <a:pt x="31378" y="3694"/>
                  </a:lnTo>
                  <a:lnTo>
                    <a:pt x="31350" y="3758"/>
                  </a:lnTo>
                  <a:lnTo>
                    <a:pt x="30949" y="5189"/>
                  </a:lnTo>
                  <a:lnTo>
                    <a:pt x="30019" y="2490"/>
                  </a:lnTo>
                  <a:lnTo>
                    <a:pt x="29992" y="2436"/>
                  </a:lnTo>
                  <a:lnTo>
                    <a:pt x="29955" y="2399"/>
                  </a:lnTo>
                  <a:lnTo>
                    <a:pt x="29901" y="2372"/>
                  </a:lnTo>
                  <a:lnTo>
                    <a:pt x="29837" y="2363"/>
                  </a:lnTo>
                  <a:lnTo>
                    <a:pt x="29782" y="2372"/>
                  </a:lnTo>
                  <a:lnTo>
                    <a:pt x="29736" y="2399"/>
                  </a:lnTo>
                  <a:lnTo>
                    <a:pt x="29682" y="2436"/>
                  </a:lnTo>
                  <a:lnTo>
                    <a:pt x="29663" y="2463"/>
                  </a:lnTo>
                  <a:lnTo>
                    <a:pt x="29654" y="2490"/>
                  </a:lnTo>
                  <a:lnTo>
                    <a:pt x="28934" y="4387"/>
                  </a:lnTo>
                  <a:lnTo>
                    <a:pt x="28059" y="2335"/>
                  </a:lnTo>
                  <a:lnTo>
                    <a:pt x="28022" y="2290"/>
                  </a:lnTo>
                  <a:lnTo>
                    <a:pt x="27976" y="2253"/>
                  </a:lnTo>
                  <a:lnTo>
                    <a:pt x="27922" y="2226"/>
                  </a:lnTo>
                  <a:lnTo>
                    <a:pt x="27867" y="2217"/>
                  </a:lnTo>
                  <a:lnTo>
                    <a:pt x="27803" y="2235"/>
                  </a:lnTo>
                  <a:lnTo>
                    <a:pt x="27758" y="2262"/>
                  </a:lnTo>
                  <a:lnTo>
                    <a:pt x="27712" y="2299"/>
                  </a:lnTo>
                  <a:lnTo>
                    <a:pt x="27685" y="2354"/>
                  </a:lnTo>
                  <a:lnTo>
                    <a:pt x="26727" y="5253"/>
                  </a:lnTo>
                  <a:lnTo>
                    <a:pt x="25834" y="2317"/>
                  </a:lnTo>
                  <a:lnTo>
                    <a:pt x="25806" y="2262"/>
                  </a:lnTo>
                  <a:lnTo>
                    <a:pt x="25761" y="2217"/>
                  </a:lnTo>
                  <a:lnTo>
                    <a:pt x="25715" y="2189"/>
                  </a:lnTo>
                  <a:lnTo>
                    <a:pt x="25651" y="2171"/>
                  </a:lnTo>
                  <a:lnTo>
                    <a:pt x="25597" y="2180"/>
                  </a:lnTo>
                  <a:lnTo>
                    <a:pt x="25542" y="2199"/>
                  </a:lnTo>
                  <a:lnTo>
                    <a:pt x="25496" y="2235"/>
                  </a:lnTo>
                  <a:lnTo>
                    <a:pt x="25460" y="2290"/>
                  </a:lnTo>
                  <a:lnTo>
                    <a:pt x="24603" y="4186"/>
                  </a:lnTo>
                  <a:lnTo>
                    <a:pt x="23900" y="1250"/>
                  </a:lnTo>
                  <a:lnTo>
                    <a:pt x="23882" y="1223"/>
                  </a:lnTo>
                  <a:lnTo>
                    <a:pt x="23873" y="1186"/>
                  </a:lnTo>
                  <a:lnTo>
                    <a:pt x="23828" y="1141"/>
                  </a:lnTo>
                  <a:lnTo>
                    <a:pt x="23773" y="1113"/>
                  </a:lnTo>
                  <a:lnTo>
                    <a:pt x="23745" y="1104"/>
                  </a:lnTo>
                  <a:lnTo>
                    <a:pt x="23709" y="1095"/>
                  </a:lnTo>
                  <a:lnTo>
                    <a:pt x="23645" y="1113"/>
                  </a:lnTo>
                  <a:lnTo>
                    <a:pt x="23590" y="1141"/>
                  </a:lnTo>
                  <a:lnTo>
                    <a:pt x="23545" y="1186"/>
                  </a:lnTo>
                  <a:lnTo>
                    <a:pt x="23517" y="1241"/>
                  </a:lnTo>
                  <a:lnTo>
                    <a:pt x="22369" y="5208"/>
                  </a:lnTo>
                  <a:lnTo>
                    <a:pt x="21448" y="530"/>
                  </a:lnTo>
                  <a:lnTo>
                    <a:pt x="21438" y="502"/>
                  </a:lnTo>
                  <a:lnTo>
                    <a:pt x="21429" y="475"/>
                  </a:lnTo>
                  <a:lnTo>
                    <a:pt x="21411" y="448"/>
                  </a:lnTo>
                  <a:lnTo>
                    <a:pt x="21384" y="420"/>
                  </a:lnTo>
                  <a:lnTo>
                    <a:pt x="21329" y="393"/>
                  </a:lnTo>
                  <a:lnTo>
                    <a:pt x="21302" y="375"/>
                  </a:lnTo>
                  <a:lnTo>
                    <a:pt x="21229" y="375"/>
                  </a:lnTo>
                  <a:lnTo>
                    <a:pt x="21192" y="384"/>
                  </a:lnTo>
                  <a:lnTo>
                    <a:pt x="21165" y="393"/>
                  </a:lnTo>
                  <a:lnTo>
                    <a:pt x="21138" y="411"/>
                  </a:lnTo>
                  <a:lnTo>
                    <a:pt x="21092" y="466"/>
                  </a:lnTo>
                  <a:lnTo>
                    <a:pt x="21065" y="521"/>
                  </a:lnTo>
                  <a:lnTo>
                    <a:pt x="20271" y="3612"/>
                  </a:lnTo>
                  <a:lnTo>
                    <a:pt x="15931" y="3612"/>
                  </a:lnTo>
                  <a:lnTo>
                    <a:pt x="15885" y="3621"/>
                  </a:lnTo>
                  <a:lnTo>
                    <a:pt x="15849" y="3630"/>
                  </a:lnTo>
                  <a:lnTo>
                    <a:pt x="15803" y="3657"/>
                  </a:lnTo>
                  <a:lnTo>
                    <a:pt x="15776" y="3694"/>
                  </a:lnTo>
                  <a:lnTo>
                    <a:pt x="15092" y="4642"/>
                  </a:lnTo>
                  <a:lnTo>
                    <a:pt x="14125" y="2390"/>
                  </a:lnTo>
                  <a:lnTo>
                    <a:pt x="14098" y="2335"/>
                  </a:lnTo>
                  <a:lnTo>
                    <a:pt x="14052" y="2299"/>
                  </a:lnTo>
                  <a:lnTo>
                    <a:pt x="14007" y="2281"/>
                  </a:lnTo>
                  <a:lnTo>
                    <a:pt x="13943" y="2271"/>
                  </a:lnTo>
                  <a:lnTo>
                    <a:pt x="13879" y="2271"/>
                  </a:lnTo>
                  <a:lnTo>
                    <a:pt x="13852" y="2281"/>
                  </a:lnTo>
                  <a:lnTo>
                    <a:pt x="13834" y="2299"/>
                  </a:lnTo>
                  <a:lnTo>
                    <a:pt x="13788" y="2335"/>
                  </a:lnTo>
                  <a:lnTo>
                    <a:pt x="13761" y="2390"/>
                  </a:lnTo>
                  <a:lnTo>
                    <a:pt x="12520" y="5372"/>
                  </a:lnTo>
                  <a:lnTo>
                    <a:pt x="11417" y="1888"/>
                  </a:lnTo>
                  <a:lnTo>
                    <a:pt x="11390" y="1834"/>
                  </a:lnTo>
                  <a:lnTo>
                    <a:pt x="11344" y="1788"/>
                  </a:lnTo>
                  <a:lnTo>
                    <a:pt x="11289" y="1761"/>
                  </a:lnTo>
                  <a:lnTo>
                    <a:pt x="11262" y="1752"/>
                  </a:lnTo>
                  <a:lnTo>
                    <a:pt x="11226" y="1752"/>
                  </a:lnTo>
                  <a:lnTo>
                    <a:pt x="11162" y="1761"/>
                  </a:lnTo>
                  <a:lnTo>
                    <a:pt x="11107" y="1797"/>
                  </a:lnTo>
                  <a:lnTo>
                    <a:pt x="11071" y="1834"/>
                  </a:lnTo>
                  <a:lnTo>
                    <a:pt x="11043" y="1898"/>
                  </a:lnTo>
                  <a:lnTo>
                    <a:pt x="9721" y="6338"/>
                  </a:lnTo>
                  <a:lnTo>
                    <a:pt x="8399" y="156"/>
                  </a:lnTo>
                  <a:lnTo>
                    <a:pt x="8371" y="101"/>
                  </a:lnTo>
                  <a:lnTo>
                    <a:pt x="8335" y="56"/>
                  </a:lnTo>
                  <a:lnTo>
                    <a:pt x="8289" y="19"/>
                  </a:lnTo>
                  <a:lnTo>
                    <a:pt x="82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0;p23">
              <a:extLst>
                <a:ext uri="{FF2B5EF4-FFF2-40B4-BE49-F238E27FC236}">
                  <a16:creationId xmlns:a16="http://schemas.microsoft.com/office/drawing/2014/main" id="{0B6E814A-66CD-507F-E652-03571CCE3F6C}"/>
                </a:ext>
              </a:extLst>
            </p:cNvPr>
            <p:cNvSpPr/>
            <p:nvPr/>
          </p:nvSpPr>
          <p:spPr>
            <a:xfrm>
              <a:off x="2836179" y="2499440"/>
              <a:ext cx="2496766" cy="299955"/>
            </a:xfrm>
            <a:custGeom>
              <a:avLst/>
              <a:gdLst/>
              <a:ahLst/>
              <a:cxnLst/>
              <a:rect l="l" t="t" r="r" b="b"/>
              <a:pathLst>
                <a:path w="32646" h="3922" extrusionOk="0">
                  <a:moveTo>
                    <a:pt x="13742" y="0"/>
                  </a:moveTo>
                  <a:lnTo>
                    <a:pt x="13040" y="2344"/>
                  </a:lnTo>
                  <a:lnTo>
                    <a:pt x="12302" y="939"/>
                  </a:lnTo>
                  <a:lnTo>
                    <a:pt x="11563" y="2699"/>
                  </a:lnTo>
                  <a:lnTo>
                    <a:pt x="10833" y="27"/>
                  </a:lnTo>
                  <a:lnTo>
                    <a:pt x="9703" y="2453"/>
                  </a:lnTo>
                  <a:lnTo>
                    <a:pt x="8554" y="620"/>
                  </a:lnTo>
                  <a:lnTo>
                    <a:pt x="7615" y="1687"/>
                  </a:lnTo>
                  <a:lnTo>
                    <a:pt x="6511" y="876"/>
                  </a:lnTo>
                  <a:lnTo>
                    <a:pt x="6393" y="1040"/>
                  </a:lnTo>
                  <a:lnTo>
                    <a:pt x="5864" y="1769"/>
                  </a:lnTo>
                  <a:lnTo>
                    <a:pt x="5454" y="2316"/>
                  </a:lnTo>
                  <a:lnTo>
                    <a:pt x="4378" y="648"/>
                  </a:lnTo>
                  <a:lnTo>
                    <a:pt x="3438" y="1979"/>
                  </a:lnTo>
                  <a:lnTo>
                    <a:pt x="2344" y="638"/>
                  </a:lnTo>
                  <a:lnTo>
                    <a:pt x="1533" y="2298"/>
                  </a:lnTo>
                  <a:lnTo>
                    <a:pt x="821" y="520"/>
                  </a:lnTo>
                  <a:lnTo>
                    <a:pt x="101" y="1979"/>
                  </a:lnTo>
                  <a:lnTo>
                    <a:pt x="1" y="1860"/>
                  </a:lnTo>
                  <a:lnTo>
                    <a:pt x="1" y="2490"/>
                  </a:lnTo>
                  <a:lnTo>
                    <a:pt x="183" y="2717"/>
                  </a:lnTo>
                  <a:lnTo>
                    <a:pt x="785" y="1496"/>
                  </a:lnTo>
                  <a:lnTo>
                    <a:pt x="1505" y="3283"/>
                  </a:lnTo>
                  <a:lnTo>
                    <a:pt x="2426" y="1377"/>
                  </a:lnTo>
                  <a:lnTo>
                    <a:pt x="3466" y="2635"/>
                  </a:lnTo>
                  <a:lnTo>
                    <a:pt x="4368" y="1359"/>
                  </a:lnTo>
                  <a:lnTo>
                    <a:pt x="5371" y="2918"/>
                  </a:lnTo>
                  <a:lnTo>
                    <a:pt x="5536" y="2818"/>
                  </a:lnTo>
                  <a:lnTo>
                    <a:pt x="5554" y="2809"/>
                  </a:lnTo>
                  <a:lnTo>
                    <a:pt x="5590" y="2772"/>
                  </a:lnTo>
                  <a:lnTo>
                    <a:pt x="5645" y="2717"/>
                  </a:lnTo>
                  <a:lnTo>
                    <a:pt x="5727" y="2608"/>
                  </a:lnTo>
                  <a:lnTo>
                    <a:pt x="6046" y="2198"/>
                  </a:lnTo>
                  <a:lnTo>
                    <a:pt x="6602" y="1432"/>
                  </a:lnTo>
                  <a:lnTo>
                    <a:pt x="7678" y="2225"/>
                  </a:lnTo>
                  <a:lnTo>
                    <a:pt x="8499" y="1286"/>
                  </a:lnTo>
                  <a:lnTo>
                    <a:pt x="9757" y="3283"/>
                  </a:lnTo>
                  <a:lnTo>
                    <a:pt x="10733" y="1186"/>
                  </a:lnTo>
                  <a:lnTo>
                    <a:pt x="11481" y="3921"/>
                  </a:lnTo>
                  <a:lnTo>
                    <a:pt x="12347" y="1879"/>
                  </a:lnTo>
                  <a:lnTo>
                    <a:pt x="13150" y="3392"/>
                  </a:lnTo>
                  <a:lnTo>
                    <a:pt x="13660" y="1669"/>
                  </a:lnTo>
                  <a:lnTo>
                    <a:pt x="14034" y="3575"/>
                  </a:lnTo>
                  <a:lnTo>
                    <a:pt x="15283" y="1249"/>
                  </a:lnTo>
                  <a:lnTo>
                    <a:pt x="16305" y="3055"/>
                  </a:lnTo>
                  <a:lnTo>
                    <a:pt x="17271" y="1541"/>
                  </a:lnTo>
                  <a:lnTo>
                    <a:pt x="18265" y="2891"/>
                  </a:lnTo>
                  <a:lnTo>
                    <a:pt x="19715" y="1404"/>
                  </a:lnTo>
                  <a:lnTo>
                    <a:pt x="20563" y="2544"/>
                  </a:lnTo>
                  <a:lnTo>
                    <a:pt x="21694" y="1477"/>
                  </a:lnTo>
                  <a:lnTo>
                    <a:pt x="22615" y="2216"/>
                  </a:lnTo>
                  <a:lnTo>
                    <a:pt x="23435" y="1559"/>
                  </a:lnTo>
                  <a:lnTo>
                    <a:pt x="24721" y="2918"/>
                  </a:lnTo>
                  <a:lnTo>
                    <a:pt x="25934" y="1377"/>
                  </a:lnTo>
                  <a:lnTo>
                    <a:pt x="26992" y="2964"/>
                  </a:lnTo>
                  <a:lnTo>
                    <a:pt x="27876" y="1468"/>
                  </a:lnTo>
                  <a:lnTo>
                    <a:pt x="28742" y="2462"/>
                  </a:lnTo>
                  <a:lnTo>
                    <a:pt x="29372" y="1404"/>
                  </a:lnTo>
                  <a:lnTo>
                    <a:pt x="30083" y="2262"/>
                  </a:lnTo>
                  <a:lnTo>
                    <a:pt x="30794" y="1486"/>
                  </a:lnTo>
                  <a:lnTo>
                    <a:pt x="31369" y="2763"/>
                  </a:lnTo>
                  <a:lnTo>
                    <a:pt x="32244" y="1423"/>
                  </a:lnTo>
                  <a:lnTo>
                    <a:pt x="32645" y="1824"/>
                  </a:lnTo>
                  <a:lnTo>
                    <a:pt x="32645" y="1258"/>
                  </a:lnTo>
                  <a:lnTo>
                    <a:pt x="32189" y="793"/>
                  </a:lnTo>
                  <a:lnTo>
                    <a:pt x="31442" y="1933"/>
                  </a:lnTo>
                  <a:lnTo>
                    <a:pt x="30922" y="766"/>
                  </a:lnTo>
                  <a:lnTo>
                    <a:pt x="30101" y="1660"/>
                  </a:lnTo>
                  <a:lnTo>
                    <a:pt x="29308" y="711"/>
                  </a:lnTo>
                  <a:lnTo>
                    <a:pt x="28679" y="1787"/>
                  </a:lnTo>
                  <a:lnTo>
                    <a:pt x="27812" y="784"/>
                  </a:lnTo>
                  <a:lnTo>
                    <a:pt x="26973" y="2207"/>
                  </a:lnTo>
                  <a:lnTo>
                    <a:pt x="25970" y="693"/>
                  </a:lnTo>
                  <a:lnTo>
                    <a:pt x="24694" y="2307"/>
                  </a:lnTo>
                  <a:lnTo>
                    <a:pt x="23472" y="1021"/>
                  </a:lnTo>
                  <a:lnTo>
                    <a:pt x="22615" y="1705"/>
                  </a:lnTo>
                  <a:lnTo>
                    <a:pt x="21676" y="948"/>
                  </a:lnTo>
                  <a:lnTo>
                    <a:pt x="20618" y="1952"/>
                  </a:lnTo>
                  <a:lnTo>
                    <a:pt x="19751" y="793"/>
                  </a:lnTo>
                  <a:lnTo>
                    <a:pt x="18311" y="2280"/>
                  </a:lnTo>
                  <a:lnTo>
                    <a:pt x="17253" y="830"/>
                  </a:lnTo>
                  <a:lnTo>
                    <a:pt x="16332" y="2289"/>
                  </a:lnTo>
                  <a:lnTo>
                    <a:pt x="15274" y="420"/>
                  </a:lnTo>
                  <a:lnTo>
                    <a:pt x="14207" y="2398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1;p23">
              <a:extLst>
                <a:ext uri="{FF2B5EF4-FFF2-40B4-BE49-F238E27FC236}">
                  <a16:creationId xmlns:a16="http://schemas.microsoft.com/office/drawing/2014/main" id="{8ABE0949-158C-A5BD-8789-0AF62561BEEB}"/>
                </a:ext>
              </a:extLst>
            </p:cNvPr>
            <p:cNvSpPr/>
            <p:nvPr/>
          </p:nvSpPr>
          <p:spPr>
            <a:xfrm>
              <a:off x="2261514" y="2832739"/>
              <a:ext cx="1007165" cy="1058024"/>
            </a:xfrm>
            <a:custGeom>
              <a:avLst/>
              <a:gdLst/>
              <a:ahLst/>
              <a:cxnLst/>
              <a:rect l="l" t="t" r="r" b="b"/>
              <a:pathLst>
                <a:path w="13169" h="13834" extrusionOk="0">
                  <a:moveTo>
                    <a:pt x="6639" y="1"/>
                  </a:moveTo>
                  <a:lnTo>
                    <a:pt x="6037" y="10"/>
                  </a:lnTo>
                  <a:lnTo>
                    <a:pt x="5436" y="28"/>
                  </a:lnTo>
                  <a:lnTo>
                    <a:pt x="4852" y="46"/>
                  </a:lnTo>
                  <a:lnTo>
                    <a:pt x="4277" y="83"/>
                  </a:lnTo>
                  <a:lnTo>
                    <a:pt x="3730" y="138"/>
                  </a:lnTo>
                  <a:lnTo>
                    <a:pt x="3201" y="201"/>
                  </a:lnTo>
                  <a:lnTo>
                    <a:pt x="2709" y="283"/>
                  </a:lnTo>
                  <a:lnTo>
                    <a:pt x="2481" y="329"/>
                  </a:lnTo>
                  <a:lnTo>
                    <a:pt x="2253" y="375"/>
                  </a:lnTo>
                  <a:lnTo>
                    <a:pt x="2043" y="429"/>
                  </a:lnTo>
                  <a:lnTo>
                    <a:pt x="1834" y="493"/>
                  </a:lnTo>
                  <a:lnTo>
                    <a:pt x="1642" y="557"/>
                  </a:lnTo>
                  <a:lnTo>
                    <a:pt x="1469" y="621"/>
                  </a:lnTo>
                  <a:lnTo>
                    <a:pt x="1296" y="694"/>
                  </a:lnTo>
                  <a:lnTo>
                    <a:pt x="1150" y="767"/>
                  </a:lnTo>
                  <a:lnTo>
                    <a:pt x="1004" y="858"/>
                  </a:lnTo>
                  <a:lnTo>
                    <a:pt x="885" y="940"/>
                  </a:lnTo>
                  <a:lnTo>
                    <a:pt x="776" y="1031"/>
                  </a:lnTo>
                  <a:lnTo>
                    <a:pt x="676" y="1132"/>
                  </a:lnTo>
                  <a:lnTo>
                    <a:pt x="603" y="1241"/>
                  </a:lnTo>
                  <a:lnTo>
                    <a:pt x="539" y="1350"/>
                  </a:lnTo>
                  <a:lnTo>
                    <a:pt x="493" y="1460"/>
                  </a:lnTo>
                  <a:lnTo>
                    <a:pt x="466" y="1587"/>
                  </a:lnTo>
                  <a:lnTo>
                    <a:pt x="466" y="1715"/>
                  </a:lnTo>
                  <a:lnTo>
                    <a:pt x="475" y="1852"/>
                  </a:lnTo>
                  <a:lnTo>
                    <a:pt x="521" y="2153"/>
                  </a:lnTo>
                  <a:lnTo>
                    <a:pt x="557" y="2481"/>
                  </a:lnTo>
                  <a:lnTo>
                    <a:pt x="584" y="2846"/>
                  </a:lnTo>
                  <a:lnTo>
                    <a:pt x="603" y="3238"/>
                  </a:lnTo>
                  <a:lnTo>
                    <a:pt x="612" y="3648"/>
                  </a:lnTo>
                  <a:lnTo>
                    <a:pt x="621" y="4086"/>
                  </a:lnTo>
                  <a:lnTo>
                    <a:pt x="621" y="4542"/>
                  </a:lnTo>
                  <a:lnTo>
                    <a:pt x="621" y="5007"/>
                  </a:lnTo>
                  <a:lnTo>
                    <a:pt x="594" y="5983"/>
                  </a:lnTo>
                  <a:lnTo>
                    <a:pt x="548" y="6977"/>
                  </a:lnTo>
                  <a:lnTo>
                    <a:pt x="493" y="7989"/>
                  </a:lnTo>
                  <a:lnTo>
                    <a:pt x="429" y="8983"/>
                  </a:lnTo>
                  <a:lnTo>
                    <a:pt x="356" y="9949"/>
                  </a:lnTo>
                  <a:lnTo>
                    <a:pt x="284" y="10852"/>
                  </a:lnTo>
                  <a:lnTo>
                    <a:pt x="147" y="12393"/>
                  </a:lnTo>
                  <a:lnTo>
                    <a:pt x="46" y="13451"/>
                  </a:lnTo>
                  <a:lnTo>
                    <a:pt x="1" y="13834"/>
                  </a:lnTo>
                  <a:lnTo>
                    <a:pt x="12895" y="13834"/>
                  </a:lnTo>
                  <a:lnTo>
                    <a:pt x="12758" y="13241"/>
                  </a:lnTo>
                  <a:lnTo>
                    <a:pt x="12621" y="12557"/>
                  </a:lnTo>
                  <a:lnTo>
                    <a:pt x="12448" y="11700"/>
                  </a:lnTo>
                  <a:lnTo>
                    <a:pt x="12265" y="10697"/>
                  </a:lnTo>
                  <a:lnTo>
                    <a:pt x="12174" y="10159"/>
                  </a:lnTo>
                  <a:lnTo>
                    <a:pt x="12083" y="9612"/>
                  </a:lnTo>
                  <a:lnTo>
                    <a:pt x="12001" y="9046"/>
                  </a:lnTo>
                  <a:lnTo>
                    <a:pt x="11928" y="8481"/>
                  </a:lnTo>
                  <a:lnTo>
                    <a:pt x="11855" y="7916"/>
                  </a:lnTo>
                  <a:lnTo>
                    <a:pt x="11800" y="7359"/>
                  </a:lnTo>
                  <a:lnTo>
                    <a:pt x="11791" y="7159"/>
                  </a:lnTo>
                  <a:lnTo>
                    <a:pt x="11791" y="6931"/>
                  </a:lnTo>
                  <a:lnTo>
                    <a:pt x="11791" y="6703"/>
                  </a:lnTo>
                  <a:lnTo>
                    <a:pt x="11809" y="6457"/>
                  </a:lnTo>
                  <a:lnTo>
                    <a:pt x="11828" y="6201"/>
                  </a:lnTo>
                  <a:lnTo>
                    <a:pt x="11855" y="5928"/>
                  </a:lnTo>
                  <a:lnTo>
                    <a:pt x="11937" y="5381"/>
                  </a:lnTo>
                  <a:lnTo>
                    <a:pt x="12037" y="4806"/>
                  </a:lnTo>
                  <a:lnTo>
                    <a:pt x="12156" y="4223"/>
                  </a:lnTo>
                  <a:lnTo>
                    <a:pt x="12284" y="3639"/>
                  </a:lnTo>
                  <a:lnTo>
                    <a:pt x="12411" y="3065"/>
                  </a:lnTo>
                  <a:lnTo>
                    <a:pt x="12548" y="2527"/>
                  </a:lnTo>
                  <a:lnTo>
                    <a:pt x="12685" y="2016"/>
                  </a:lnTo>
                  <a:lnTo>
                    <a:pt x="12931" y="1159"/>
                  </a:lnTo>
                  <a:lnTo>
                    <a:pt x="13104" y="575"/>
                  </a:lnTo>
                  <a:lnTo>
                    <a:pt x="13168" y="356"/>
                  </a:lnTo>
                  <a:lnTo>
                    <a:pt x="12603" y="302"/>
                  </a:lnTo>
                  <a:lnTo>
                    <a:pt x="11955" y="247"/>
                  </a:lnTo>
                  <a:lnTo>
                    <a:pt x="11116" y="174"/>
                  </a:lnTo>
                  <a:lnTo>
                    <a:pt x="10122" y="110"/>
                  </a:lnTo>
                  <a:lnTo>
                    <a:pt x="9019" y="56"/>
                  </a:lnTo>
                  <a:lnTo>
                    <a:pt x="8445" y="37"/>
                  </a:lnTo>
                  <a:lnTo>
                    <a:pt x="7843" y="19"/>
                  </a:lnTo>
                  <a:lnTo>
                    <a:pt x="7241" y="1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2;p23">
              <a:extLst>
                <a:ext uri="{FF2B5EF4-FFF2-40B4-BE49-F238E27FC236}">
                  <a16:creationId xmlns:a16="http://schemas.microsoft.com/office/drawing/2014/main" id="{9413684C-6AC1-360B-25D1-39C4E33D3E7E}"/>
                </a:ext>
              </a:extLst>
            </p:cNvPr>
            <p:cNvSpPr/>
            <p:nvPr/>
          </p:nvSpPr>
          <p:spPr>
            <a:xfrm>
              <a:off x="1833383" y="1453351"/>
              <a:ext cx="1692579" cy="1693344"/>
            </a:xfrm>
            <a:custGeom>
              <a:avLst/>
              <a:gdLst/>
              <a:ahLst/>
              <a:cxnLst/>
              <a:rect l="l" t="t" r="r" b="b"/>
              <a:pathLst>
                <a:path w="22131" h="22141" extrusionOk="0">
                  <a:moveTo>
                    <a:pt x="11061" y="0"/>
                  </a:moveTo>
                  <a:lnTo>
                    <a:pt x="10778" y="9"/>
                  </a:lnTo>
                  <a:lnTo>
                    <a:pt x="10496" y="19"/>
                  </a:lnTo>
                  <a:lnTo>
                    <a:pt x="10213" y="37"/>
                  </a:lnTo>
                  <a:lnTo>
                    <a:pt x="9930" y="64"/>
                  </a:lnTo>
                  <a:lnTo>
                    <a:pt x="9657" y="91"/>
                  </a:lnTo>
                  <a:lnTo>
                    <a:pt x="9374" y="128"/>
                  </a:lnTo>
                  <a:lnTo>
                    <a:pt x="9100" y="174"/>
                  </a:lnTo>
                  <a:lnTo>
                    <a:pt x="8836" y="228"/>
                  </a:lnTo>
                  <a:lnTo>
                    <a:pt x="8562" y="283"/>
                  </a:lnTo>
                  <a:lnTo>
                    <a:pt x="8298" y="356"/>
                  </a:lnTo>
                  <a:lnTo>
                    <a:pt x="8034" y="420"/>
                  </a:lnTo>
                  <a:lnTo>
                    <a:pt x="7769" y="502"/>
                  </a:lnTo>
                  <a:lnTo>
                    <a:pt x="7514" y="584"/>
                  </a:lnTo>
                  <a:lnTo>
                    <a:pt x="7258" y="675"/>
                  </a:lnTo>
                  <a:lnTo>
                    <a:pt x="7003" y="775"/>
                  </a:lnTo>
                  <a:lnTo>
                    <a:pt x="6757" y="876"/>
                  </a:lnTo>
                  <a:lnTo>
                    <a:pt x="6511" y="985"/>
                  </a:lnTo>
                  <a:lnTo>
                    <a:pt x="6264" y="1095"/>
                  </a:lnTo>
                  <a:lnTo>
                    <a:pt x="6027" y="1213"/>
                  </a:lnTo>
                  <a:lnTo>
                    <a:pt x="5790" y="1341"/>
                  </a:lnTo>
                  <a:lnTo>
                    <a:pt x="5553" y="1468"/>
                  </a:lnTo>
                  <a:lnTo>
                    <a:pt x="5325" y="1605"/>
                  </a:lnTo>
                  <a:lnTo>
                    <a:pt x="5097" y="1751"/>
                  </a:lnTo>
                  <a:lnTo>
                    <a:pt x="4878" y="1897"/>
                  </a:lnTo>
                  <a:lnTo>
                    <a:pt x="4660" y="2043"/>
                  </a:lnTo>
                  <a:lnTo>
                    <a:pt x="4441" y="2198"/>
                  </a:lnTo>
                  <a:lnTo>
                    <a:pt x="4231" y="2362"/>
                  </a:lnTo>
                  <a:lnTo>
                    <a:pt x="4021" y="2526"/>
                  </a:lnTo>
                  <a:lnTo>
                    <a:pt x="3821" y="2699"/>
                  </a:lnTo>
                  <a:lnTo>
                    <a:pt x="3620" y="2882"/>
                  </a:lnTo>
                  <a:lnTo>
                    <a:pt x="3429" y="3055"/>
                  </a:lnTo>
                  <a:lnTo>
                    <a:pt x="3237" y="3246"/>
                  </a:lnTo>
                  <a:lnTo>
                    <a:pt x="3055" y="3438"/>
                  </a:lnTo>
                  <a:lnTo>
                    <a:pt x="2872" y="3629"/>
                  </a:lnTo>
                  <a:lnTo>
                    <a:pt x="2699" y="3830"/>
                  </a:lnTo>
                  <a:lnTo>
                    <a:pt x="2526" y="4031"/>
                  </a:lnTo>
                  <a:lnTo>
                    <a:pt x="2353" y="4240"/>
                  </a:lnTo>
                  <a:lnTo>
                    <a:pt x="2198" y="4450"/>
                  </a:lnTo>
                  <a:lnTo>
                    <a:pt x="2043" y="4660"/>
                  </a:lnTo>
                  <a:lnTo>
                    <a:pt x="1888" y="4879"/>
                  </a:lnTo>
                  <a:lnTo>
                    <a:pt x="1742" y="5107"/>
                  </a:lnTo>
                  <a:lnTo>
                    <a:pt x="1596" y="5335"/>
                  </a:lnTo>
                  <a:lnTo>
                    <a:pt x="1459" y="5563"/>
                  </a:lnTo>
                  <a:lnTo>
                    <a:pt x="1331" y="5800"/>
                  </a:lnTo>
                  <a:lnTo>
                    <a:pt x="1204" y="6028"/>
                  </a:lnTo>
                  <a:lnTo>
                    <a:pt x="1085" y="6274"/>
                  </a:lnTo>
                  <a:lnTo>
                    <a:pt x="976" y="6520"/>
                  </a:lnTo>
                  <a:lnTo>
                    <a:pt x="866" y="6766"/>
                  </a:lnTo>
                  <a:lnTo>
                    <a:pt x="766" y="7012"/>
                  </a:lnTo>
                  <a:lnTo>
                    <a:pt x="666" y="7268"/>
                  </a:lnTo>
                  <a:lnTo>
                    <a:pt x="574" y="7523"/>
                  </a:lnTo>
                  <a:lnTo>
                    <a:pt x="492" y="7778"/>
                  </a:lnTo>
                  <a:lnTo>
                    <a:pt x="419" y="8043"/>
                  </a:lnTo>
                  <a:lnTo>
                    <a:pt x="347" y="8307"/>
                  </a:lnTo>
                  <a:lnTo>
                    <a:pt x="283" y="8572"/>
                  </a:lnTo>
                  <a:lnTo>
                    <a:pt x="219" y="8836"/>
                  </a:lnTo>
                  <a:lnTo>
                    <a:pt x="173" y="9110"/>
                  </a:lnTo>
                  <a:lnTo>
                    <a:pt x="128" y="9383"/>
                  </a:lnTo>
                  <a:lnTo>
                    <a:pt x="82" y="9657"/>
                  </a:lnTo>
                  <a:lnTo>
                    <a:pt x="55" y="9940"/>
                  </a:lnTo>
                  <a:lnTo>
                    <a:pt x="27" y="10222"/>
                  </a:lnTo>
                  <a:lnTo>
                    <a:pt x="9" y="10505"/>
                  </a:lnTo>
                  <a:lnTo>
                    <a:pt x="0" y="10788"/>
                  </a:lnTo>
                  <a:lnTo>
                    <a:pt x="0" y="11070"/>
                  </a:lnTo>
                  <a:lnTo>
                    <a:pt x="0" y="11353"/>
                  </a:lnTo>
                  <a:lnTo>
                    <a:pt x="9" y="11636"/>
                  </a:lnTo>
                  <a:lnTo>
                    <a:pt x="27" y="11918"/>
                  </a:lnTo>
                  <a:lnTo>
                    <a:pt x="55" y="12201"/>
                  </a:lnTo>
                  <a:lnTo>
                    <a:pt x="82" y="12484"/>
                  </a:lnTo>
                  <a:lnTo>
                    <a:pt x="128" y="12757"/>
                  </a:lnTo>
                  <a:lnTo>
                    <a:pt x="173" y="13031"/>
                  </a:lnTo>
                  <a:lnTo>
                    <a:pt x="219" y="13304"/>
                  </a:lnTo>
                  <a:lnTo>
                    <a:pt x="283" y="13569"/>
                  </a:lnTo>
                  <a:lnTo>
                    <a:pt x="347" y="13833"/>
                  </a:lnTo>
                  <a:lnTo>
                    <a:pt x="419" y="14098"/>
                  </a:lnTo>
                  <a:lnTo>
                    <a:pt x="492" y="14362"/>
                  </a:lnTo>
                  <a:lnTo>
                    <a:pt x="574" y="14617"/>
                  </a:lnTo>
                  <a:lnTo>
                    <a:pt x="666" y="14873"/>
                  </a:lnTo>
                  <a:lnTo>
                    <a:pt x="766" y="15128"/>
                  </a:lnTo>
                  <a:lnTo>
                    <a:pt x="866" y="15374"/>
                  </a:lnTo>
                  <a:lnTo>
                    <a:pt x="976" y="15630"/>
                  </a:lnTo>
                  <a:lnTo>
                    <a:pt x="1085" y="15867"/>
                  </a:lnTo>
                  <a:lnTo>
                    <a:pt x="1204" y="16113"/>
                  </a:lnTo>
                  <a:lnTo>
                    <a:pt x="1331" y="16350"/>
                  </a:lnTo>
                  <a:lnTo>
                    <a:pt x="1459" y="16578"/>
                  </a:lnTo>
                  <a:lnTo>
                    <a:pt x="1596" y="16806"/>
                  </a:lnTo>
                  <a:lnTo>
                    <a:pt x="1742" y="17034"/>
                  </a:lnTo>
                  <a:lnTo>
                    <a:pt x="1888" y="17262"/>
                  </a:lnTo>
                  <a:lnTo>
                    <a:pt x="2043" y="17481"/>
                  </a:lnTo>
                  <a:lnTo>
                    <a:pt x="2198" y="17690"/>
                  </a:lnTo>
                  <a:lnTo>
                    <a:pt x="2353" y="17900"/>
                  </a:lnTo>
                  <a:lnTo>
                    <a:pt x="2526" y="18110"/>
                  </a:lnTo>
                  <a:lnTo>
                    <a:pt x="2699" y="18310"/>
                  </a:lnTo>
                  <a:lnTo>
                    <a:pt x="2872" y="18511"/>
                  </a:lnTo>
                  <a:lnTo>
                    <a:pt x="3055" y="18702"/>
                  </a:lnTo>
                  <a:lnTo>
                    <a:pt x="3237" y="18894"/>
                  </a:lnTo>
                  <a:lnTo>
                    <a:pt x="3429" y="19085"/>
                  </a:lnTo>
                  <a:lnTo>
                    <a:pt x="3620" y="19259"/>
                  </a:lnTo>
                  <a:lnTo>
                    <a:pt x="3821" y="19441"/>
                  </a:lnTo>
                  <a:lnTo>
                    <a:pt x="4021" y="19614"/>
                  </a:lnTo>
                  <a:lnTo>
                    <a:pt x="4231" y="19778"/>
                  </a:lnTo>
                  <a:lnTo>
                    <a:pt x="4441" y="19943"/>
                  </a:lnTo>
                  <a:lnTo>
                    <a:pt x="4660" y="20098"/>
                  </a:lnTo>
                  <a:lnTo>
                    <a:pt x="4878" y="20244"/>
                  </a:lnTo>
                  <a:lnTo>
                    <a:pt x="5097" y="20399"/>
                  </a:lnTo>
                  <a:lnTo>
                    <a:pt x="5325" y="20535"/>
                  </a:lnTo>
                  <a:lnTo>
                    <a:pt x="5553" y="20672"/>
                  </a:lnTo>
                  <a:lnTo>
                    <a:pt x="5790" y="20800"/>
                  </a:lnTo>
                  <a:lnTo>
                    <a:pt x="6027" y="20927"/>
                  </a:lnTo>
                  <a:lnTo>
                    <a:pt x="6264" y="21046"/>
                  </a:lnTo>
                  <a:lnTo>
                    <a:pt x="6511" y="21164"/>
                  </a:lnTo>
                  <a:lnTo>
                    <a:pt x="6757" y="21265"/>
                  </a:lnTo>
                  <a:lnTo>
                    <a:pt x="7003" y="21374"/>
                  </a:lnTo>
                  <a:lnTo>
                    <a:pt x="7258" y="21465"/>
                  </a:lnTo>
                  <a:lnTo>
                    <a:pt x="7514" y="21557"/>
                  </a:lnTo>
                  <a:lnTo>
                    <a:pt x="7769" y="21639"/>
                  </a:lnTo>
                  <a:lnTo>
                    <a:pt x="8034" y="21721"/>
                  </a:lnTo>
                  <a:lnTo>
                    <a:pt x="8298" y="21794"/>
                  </a:lnTo>
                  <a:lnTo>
                    <a:pt x="8562" y="21857"/>
                  </a:lnTo>
                  <a:lnTo>
                    <a:pt x="8836" y="21912"/>
                  </a:lnTo>
                  <a:lnTo>
                    <a:pt x="9100" y="21967"/>
                  </a:lnTo>
                  <a:lnTo>
                    <a:pt x="9374" y="22013"/>
                  </a:lnTo>
                  <a:lnTo>
                    <a:pt x="9657" y="22049"/>
                  </a:lnTo>
                  <a:lnTo>
                    <a:pt x="9930" y="22076"/>
                  </a:lnTo>
                  <a:lnTo>
                    <a:pt x="10213" y="22104"/>
                  </a:lnTo>
                  <a:lnTo>
                    <a:pt x="10496" y="22122"/>
                  </a:lnTo>
                  <a:lnTo>
                    <a:pt x="10778" y="22131"/>
                  </a:lnTo>
                  <a:lnTo>
                    <a:pt x="11061" y="22140"/>
                  </a:lnTo>
                  <a:lnTo>
                    <a:pt x="11462" y="22131"/>
                  </a:lnTo>
                  <a:lnTo>
                    <a:pt x="11863" y="22113"/>
                  </a:lnTo>
                  <a:lnTo>
                    <a:pt x="12255" y="22076"/>
                  </a:lnTo>
                  <a:lnTo>
                    <a:pt x="12648" y="22022"/>
                  </a:lnTo>
                  <a:lnTo>
                    <a:pt x="13031" y="21967"/>
                  </a:lnTo>
                  <a:lnTo>
                    <a:pt x="13413" y="21885"/>
                  </a:lnTo>
                  <a:lnTo>
                    <a:pt x="13787" y="21803"/>
                  </a:lnTo>
                  <a:lnTo>
                    <a:pt x="14161" y="21702"/>
                  </a:lnTo>
                  <a:lnTo>
                    <a:pt x="14526" y="21584"/>
                  </a:lnTo>
                  <a:lnTo>
                    <a:pt x="14891" y="21456"/>
                  </a:lnTo>
                  <a:lnTo>
                    <a:pt x="15246" y="21319"/>
                  </a:lnTo>
                  <a:lnTo>
                    <a:pt x="15593" y="21174"/>
                  </a:lnTo>
                  <a:lnTo>
                    <a:pt x="15930" y="21009"/>
                  </a:lnTo>
                  <a:lnTo>
                    <a:pt x="16268" y="20836"/>
                  </a:lnTo>
                  <a:lnTo>
                    <a:pt x="16596" y="20654"/>
                  </a:lnTo>
                  <a:lnTo>
                    <a:pt x="16924" y="20462"/>
                  </a:lnTo>
                  <a:lnTo>
                    <a:pt x="17207" y="20271"/>
                  </a:lnTo>
                  <a:lnTo>
                    <a:pt x="17499" y="20079"/>
                  </a:lnTo>
                  <a:lnTo>
                    <a:pt x="17772" y="19870"/>
                  </a:lnTo>
                  <a:lnTo>
                    <a:pt x="18046" y="19660"/>
                  </a:lnTo>
                  <a:lnTo>
                    <a:pt x="18310" y="19441"/>
                  </a:lnTo>
                  <a:lnTo>
                    <a:pt x="18566" y="19213"/>
                  </a:lnTo>
                  <a:lnTo>
                    <a:pt x="18812" y="18976"/>
                  </a:lnTo>
                  <a:lnTo>
                    <a:pt x="19058" y="18730"/>
                  </a:lnTo>
                  <a:lnTo>
                    <a:pt x="19286" y="18475"/>
                  </a:lnTo>
                  <a:lnTo>
                    <a:pt x="19514" y="18219"/>
                  </a:lnTo>
                  <a:lnTo>
                    <a:pt x="19733" y="17946"/>
                  </a:lnTo>
                  <a:lnTo>
                    <a:pt x="19942" y="17672"/>
                  </a:lnTo>
                  <a:lnTo>
                    <a:pt x="20143" y="17399"/>
                  </a:lnTo>
                  <a:lnTo>
                    <a:pt x="20344" y="17107"/>
                  </a:lnTo>
                  <a:lnTo>
                    <a:pt x="20526" y="16815"/>
                  </a:lnTo>
                  <a:lnTo>
                    <a:pt x="20699" y="16514"/>
                  </a:lnTo>
                  <a:lnTo>
                    <a:pt x="20863" y="16213"/>
                  </a:lnTo>
                  <a:lnTo>
                    <a:pt x="21018" y="15903"/>
                  </a:lnTo>
                  <a:lnTo>
                    <a:pt x="21173" y="15584"/>
                  </a:lnTo>
                  <a:lnTo>
                    <a:pt x="21310" y="15265"/>
                  </a:lnTo>
                  <a:lnTo>
                    <a:pt x="21438" y="14946"/>
                  </a:lnTo>
                  <a:lnTo>
                    <a:pt x="21556" y="14608"/>
                  </a:lnTo>
                  <a:lnTo>
                    <a:pt x="21657" y="14271"/>
                  </a:lnTo>
                  <a:lnTo>
                    <a:pt x="21757" y="13933"/>
                  </a:lnTo>
                  <a:lnTo>
                    <a:pt x="21839" y="13587"/>
                  </a:lnTo>
                  <a:lnTo>
                    <a:pt x="21921" y="13240"/>
                  </a:lnTo>
                  <a:lnTo>
                    <a:pt x="21985" y="12885"/>
                  </a:lnTo>
                  <a:lnTo>
                    <a:pt x="22040" y="12529"/>
                  </a:lnTo>
                  <a:lnTo>
                    <a:pt x="22076" y="12174"/>
                  </a:lnTo>
                  <a:lnTo>
                    <a:pt x="22104" y="11809"/>
                  </a:lnTo>
                  <a:lnTo>
                    <a:pt x="22122" y="11444"/>
                  </a:lnTo>
                  <a:lnTo>
                    <a:pt x="22131" y="11070"/>
                  </a:lnTo>
                  <a:lnTo>
                    <a:pt x="22122" y="10578"/>
                  </a:lnTo>
                  <a:lnTo>
                    <a:pt x="22085" y="10095"/>
                  </a:lnTo>
                  <a:lnTo>
                    <a:pt x="22040" y="9611"/>
                  </a:lnTo>
                  <a:lnTo>
                    <a:pt x="21967" y="9137"/>
                  </a:lnTo>
                  <a:lnTo>
                    <a:pt x="21866" y="8672"/>
                  </a:lnTo>
                  <a:lnTo>
                    <a:pt x="21757" y="8216"/>
                  </a:lnTo>
                  <a:lnTo>
                    <a:pt x="21629" y="7760"/>
                  </a:lnTo>
                  <a:lnTo>
                    <a:pt x="21483" y="7322"/>
                  </a:lnTo>
                  <a:lnTo>
                    <a:pt x="21310" y="6885"/>
                  </a:lnTo>
                  <a:lnTo>
                    <a:pt x="21128" y="6456"/>
                  </a:lnTo>
                  <a:lnTo>
                    <a:pt x="20927" y="6046"/>
                  </a:lnTo>
                  <a:lnTo>
                    <a:pt x="20708" y="5636"/>
                  </a:lnTo>
                  <a:lnTo>
                    <a:pt x="20471" y="5243"/>
                  </a:lnTo>
                  <a:lnTo>
                    <a:pt x="20225" y="4851"/>
                  </a:lnTo>
                  <a:lnTo>
                    <a:pt x="19952" y="4478"/>
                  </a:lnTo>
                  <a:lnTo>
                    <a:pt x="19678" y="4122"/>
                  </a:lnTo>
                  <a:lnTo>
                    <a:pt x="19477" y="3885"/>
                  </a:lnTo>
                  <a:lnTo>
                    <a:pt x="19286" y="3657"/>
                  </a:lnTo>
                  <a:lnTo>
                    <a:pt x="19076" y="3438"/>
                  </a:lnTo>
                  <a:lnTo>
                    <a:pt x="18866" y="3219"/>
                  </a:lnTo>
                  <a:lnTo>
                    <a:pt x="18648" y="3009"/>
                  </a:lnTo>
                  <a:lnTo>
                    <a:pt x="18429" y="2809"/>
                  </a:lnTo>
                  <a:lnTo>
                    <a:pt x="18201" y="2608"/>
                  </a:lnTo>
                  <a:lnTo>
                    <a:pt x="17964" y="2417"/>
                  </a:lnTo>
                  <a:lnTo>
                    <a:pt x="17727" y="2234"/>
                  </a:lnTo>
                  <a:lnTo>
                    <a:pt x="17480" y="2052"/>
                  </a:lnTo>
                  <a:lnTo>
                    <a:pt x="17234" y="1879"/>
                  </a:lnTo>
                  <a:lnTo>
                    <a:pt x="16979" y="1715"/>
                  </a:lnTo>
                  <a:lnTo>
                    <a:pt x="16714" y="1550"/>
                  </a:lnTo>
                  <a:lnTo>
                    <a:pt x="16450" y="1405"/>
                  </a:lnTo>
                  <a:lnTo>
                    <a:pt x="16186" y="1259"/>
                  </a:lnTo>
                  <a:lnTo>
                    <a:pt x="15912" y="1122"/>
                  </a:lnTo>
                  <a:lnTo>
                    <a:pt x="15638" y="985"/>
                  </a:lnTo>
                  <a:lnTo>
                    <a:pt x="15356" y="867"/>
                  </a:lnTo>
                  <a:lnTo>
                    <a:pt x="15073" y="748"/>
                  </a:lnTo>
                  <a:lnTo>
                    <a:pt x="14781" y="648"/>
                  </a:lnTo>
                  <a:lnTo>
                    <a:pt x="14489" y="547"/>
                  </a:lnTo>
                  <a:lnTo>
                    <a:pt x="14198" y="456"/>
                  </a:lnTo>
                  <a:lnTo>
                    <a:pt x="13897" y="365"/>
                  </a:lnTo>
                  <a:lnTo>
                    <a:pt x="13596" y="292"/>
                  </a:lnTo>
                  <a:lnTo>
                    <a:pt x="13286" y="228"/>
                  </a:lnTo>
                  <a:lnTo>
                    <a:pt x="12976" y="164"/>
                  </a:lnTo>
                  <a:lnTo>
                    <a:pt x="12666" y="119"/>
                  </a:lnTo>
                  <a:lnTo>
                    <a:pt x="12347" y="73"/>
                  </a:lnTo>
                  <a:lnTo>
                    <a:pt x="12027" y="46"/>
                  </a:lnTo>
                  <a:lnTo>
                    <a:pt x="11708" y="19"/>
                  </a:lnTo>
                  <a:lnTo>
                    <a:pt x="11389" y="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3;p23">
              <a:extLst>
                <a:ext uri="{FF2B5EF4-FFF2-40B4-BE49-F238E27FC236}">
                  <a16:creationId xmlns:a16="http://schemas.microsoft.com/office/drawing/2014/main" id="{1F1CD041-6B9A-5DFC-49F1-A8A09C9C2374}"/>
                </a:ext>
              </a:extLst>
            </p:cNvPr>
            <p:cNvSpPr/>
            <p:nvPr/>
          </p:nvSpPr>
          <p:spPr>
            <a:xfrm>
              <a:off x="1615800" y="1453351"/>
              <a:ext cx="1839726" cy="1928367"/>
            </a:xfrm>
            <a:custGeom>
              <a:avLst/>
              <a:gdLst/>
              <a:ahLst/>
              <a:cxnLst/>
              <a:rect l="l" t="t" r="r" b="b"/>
              <a:pathLst>
                <a:path w="24055" h="25214" extrusionOk="0">
                  <a:moveTo>
                    <a:pt x="13942" y="0"/>
                  </a:moveTo>
                  <a:lnTo>
                    <a:pt x="13550" y="9"/>
                  </a:lnTo>
                  <a:lnTo>
                    <a:pt x="13158" y="19"/>
                  </a:lnTo>
                  <a:lnTo>
                    <a:pt x="12757" y="37"/>
                  </a:lnTo>
                  <a:lnTo>
                    <a:pt x="12374" y="64"/>
                  </a:lnTo>
                  <a:lnTo>
                    <a:pt x="11936" y="101"/>
                  </a:lnTo>
                  <a:lnTo>
                    <a:pt x="11508" y="146"/>
                  </a:lnTo>
                  <a:lnTo>
                    <a:pt x="11079" y="201"/>
                  </a:lnTo>
                  <a:lnTo>
                    <a:pt x="10660" y="265"/>
                  </a:lnTo>
                  <a:lnTo>
                    <a:pt x="10249" y="338"/>
                  </a:lnTo>
                  <a:lnTo>
                    <a:pt x="9839" y="420"/>
                  </a:lnTo>
                  <a:lnTo>
                    <a:pt x="9438" y="502"/>
                  </a:lnTo>
                  <a:lnTo>
                    <a:pt x="9046" y="593"/>
                  </a:lnTo>
                  <a:lnTo>
                    <a:pt x="8799" y="666"/>
                  </a:lnTo>
                  <a:lnTo>
                    <a:pt x="8544" y="739"/>
                  </a:lnTo>
                  <a:lnTo>
                    <a:pt x="8307" y="812"/>
                  </a:lnTo>
                  <a:lnTo>
                    <a:pt x="8061" y="894"/>
                  </a:lnTo>
                  <a:lnTo>
                    <a:pt x="7833" y="985"/>
                  </a:lnTo>
                  <a:lnTo>
                    <a:pt x="7596" y="1076"/>
                  </a:lnTo>
                  <a:lnTo>
                    <a:pt x="7377" y="1177"/>
                  </a:lnTo>
                  <a:lnTo>
                    <a:pt x="7158" y="1286"/>
                  </a:lnTo>
                  <a:lnTo>
                    <a:pt x="6939" y="1395"/>
                  </a:lnTo>
                  <a:lnTo>
                    <a:pt x="6720" y="1505"/>
                  </a:lnTo>
                  <a:lnTo>
                    <a:pt x="6520" y="1633"/>
                  </a:lnTo>
                  <a:lnTo>
                    <a:pt x="6310" y="1760"/>
                  </a:lnTo>
                  <a:lnTo>
                    <a:pt x="6109" y="1888"/>
                  </a:lnTo>
                  <a:lnTo>
                    <a:pt x="5918" y="2025"/>
                  </a:lnTo>
                  <a:lnTo>
                    <a:pt x="5726" y="2171"/>
                  </a:lnTo>
                  <a:lnTo>
                    <a:pt x="5544" y="2316"/>
                  </a:lnTo>
                  <a:lnTo>
                    <a:pt x="5362" y="2462"/>
                  </a:lnTo>
                  <a:lnTo>
                    <a:pt x="5179" y="2626"/>
                  </a:lnTo>
                  <a:lnTo>
                    <a:pt x="5006" y="2781"/>
                  </a:lnTo>
                  <a:lnTo>
                    <a:pt x="4842" y="2955"/>
                  </a:lnTo>
                  <a:lnTo>
                    <a:pt x="4669" y="3128"/>
                  </a:lnTo>
                  <a:lnTo>
                    <a:pt x="4514" y="3301"/>
                  </a:lnTo>
                  <a:lnTo>
                    <a:pt x="4350" y="3484"/>
                  </a:lnTo>
                  <a:lnTo>
                    <a:pt x="4195" y="3675"/>
                  </a:lnTo>
                  <a:lnTo>
                    <a:pt x="4049" y="3867"/>
                  </a:lnTo>
                  <a:lnTo>
                    <a:pt x="3903" y="4058"/>
                  </a:lnTo>
                  <a:lnTo>
                    <a:pt x="3757" y="4259"/>
                  </a:lnTo>
                  <a:lnTo>
                    <a:pt x="3620" y="4468"/>
                  </a:lnTo>
                  <a:lnTo>
                    <a:pt x="3492" y="4678"/>
                  </a:lnTo>
                  <a:lnTo>
                    <a:pt x="3356" y="4897"/>
                  </a:lnTo>
                  <a:lnTo>
                    <a:pt x="3228" y="5116"/>
                  </a:lnTo>
                  <a:lnTo>
                    <a:pt x="3109" y="5344"/>
                  </a:lnTo>
                  <a:lnTo>
                    <a:pt x="2982" y="5581"/>
                  </a:lnTo>
                  <a:lnTo>
                    <a:pt x="2872" y="5818"/>
                  </a:lnTo>
                  <a:lnTo>
                    <a:pt x="2763" y="6064"/>
                  </a:lnTo>
                  <a:lnTo>
                    <a:pt x="2672" y="6319"/>
                  </a:lnTo>
                  <a:lnTo>
                    <a:pt x="2581" y="6575"/>
                  </a:lnTo>
                  <a:lnTo>
                    <a:pt x="2499" y="6830"/>
                  </a:lnTo>
                  <a:lnTo>
                    <a:pt x="2426" y="7095"/>
                  </a:lnTo>
                  <a:lnTo>
                    <a:pt x="2371" y="7359"/>
                  </a:lnTo>
                  <a:lnTo>
                    <a:pt x="2325" y="7623"/>
                  </a:lnTo>
                  <a:lnTo>
                    <a:pt x="2289" y="7888"/>
                  </a:lnTo>
                  <a:lnTo>
                    <a:pt x="2261" y="8161"/>
                  </a:lnTo>
                  <a:lnTo>
                    <a:pt x="2243" y="8426"/>
                  </a:lnTo>
                  <a:lnTo>
                    <a:pt x="2243" y="8699"/>
                  </a:lnTo>
                  <a:lnTo>
                    <a:pt x="2252" y="8973"/>
                  </a:lnTo>
                  <a:lnTo>
                    <a:pt x="2280" y="9237"/>
                  </a:lnTo>
                  <a:lnTo>
                    <a:pt x="2316" y="9511"/>
                  </a:lnTo>
                  <a:lnTo>
                    <a:pt x="2353" y="9730"/>
                  </a:lnTo>
                  <a:lnTo>
                    <a:pt x="2380" y="9940"/>
                  </a:lnTo>
                  <a:lnTo>
                    <a:pt x="2398" y="10149"/>
                  </a:lnTo>
                  <a:lnTo>
                    <a:pt x="2407" y="10350"/>
                  </a:lnTo>
                  <a:lnTo>
                    <a:pt x="2407" y="10541"/>
                  </a:lnTo>
                  <a:lnTo>
                    <a:pt x="2407" y="10733"/>
                  </a:lnTo>
                  <a:lnTo>
                    <a:pt x="2389" y="10924"/>
                  </a:lnTo>
                  <a:lnTo>
                    <a:pt x="2371" y="11116"/>
                  </a:lnTo>
                  <a:lnTo>
                    <a:pt x="2334" y="11298"/>
                  </a:lnTo>
                  <a:lnTo>
                    <a:pt x="2289" y="11481"/>
                  </a:lnTo>
                  <a:lnTo>
                    <a:pt x="2234" y="11663"/>
                  </a:lnTo>
                  <a:lnTo>
                    <a:pt x="2161" y="11845"/>
                  </a:lnTo>
                  <a:lnTo>
                    <a:pt x="2088" y="12028"/>
                  </a:lnTo>
                  <a:lnTo>
                    <a:pt x="1988" y="12219"/>
                  </a:lnTo>
                  <a:lnTo>
                    <a:pt x="1888" y="12402"/>
                  </a:lnTo>
                  <a:lnTo>
                    <a:pt x="1769" y="12593"/>
                  </a:lnTo>
                  <a:lnTo>
                    <a:pt x="1550" y="12940"/>
                  </a:lnTo>
                  <a:lnTo>
                    <a:pt x="1286" y="13395"/>
                  </a:lnTo>
                  <a:lnTo>
                    <a:pt x="994" y="13906"/>
                  </a:lnTo>
                  <a:lnTo>
                    <a:pt x="711" y="14444"/>
                  </a:lnTo>
                  <a:lnTo>
                    <a:pt x="219" y="15365"/>
                  </a:lnTo>
                  <a:lnTo>
                    <a:pt x="64" y="15666"/>
                  </a:lnTo>
                  <a:lnTo>
                    <a:pt x="9" y="15794"/>
                  </a:lnTo>
                  <a:lnTo>
                    <a:pt x="0" y="15848"/>
                  </a:lnTo>
                  <a:lnTo>
                    <a:pt x="9" y="15912"/>
                  </a:lnTo>
                  <a:lnTo>
                    <a:pt x="27" y="15958"/>
                  </a:lnTo>
                  <a:lnTo>
                    <a:pt x="55" y="16012"/>
                  </a:lnTo>
                  <a:lnTo>
                    <a:pt x="91" y="16058"/>
                  </a:lnTo>
                  <a:lnTo>
                    <a:pt x="137" y="16104"/>
                  </a:lnTo>
                  <a:lnTo>
                    <a:pt x="191" y="16149"/>
                  </a:lnTo>
                  <a:lnTo>
                    <a:pt x="246" y="16195"/>
                  </a:lnTo>
                  <a:lnTo>
                    <a:pt x="383" y="16268"/>
                  </a:lnTo>
                  <a:lnTo>
                    <a:pt x="529" y="16341"/>
                  </a:lnTo>
                  <a:lnTo>
                    <a:pt x="702" y="16405"/>
                  </a:lnTo>
                  <a:lnTo>
                    <a:pt x="875" y="16459"/>
                  </a:lnTo>
                  <a:lnTo>
                    <a:pt x="1240" y="16560"/>
                  </a:lnTo>
                  <a:lnTo>
                    <a:pt x="1587" y="16660"/>
                  </a:lnTo>
                  <a:lnTo>
                    <a:pt x="1742" y="16696"/>
                  </a:lnTo>
                  <a:lnTo>
                    <a:pt x="1878" y="16742"/>
                  </a:lnTo>
                  <a:lnTo>
                    <a:pt x="1988" y="16788"/>
                  </a:lnTo>
                  <a:lnTo>
                    <a:pt x="2061" y="16833"/>
                  </a:lnTo>
                  <a:lnTo>
                    <a:pt x="2143" y="16897"/>
                  </a:lnTo>
                  <a:lnTo>
                    <a:pt x="2198" y="16970"/>
                  </a:lnTo>
                  <a:lnTo>
                    <a:pt x="2252" y="17034"/>
                  </a:lnTo>
                  <a:lnTo>
                    <a:pt x="2298" y="17098"/>
                  </a:lnTo>
                  <a:lnTo>
                    <a:pt x="2325" y="17161"/>
                  </a:lnTo>
                  <a:lnTo>
                    <a:pt x="2343" y="17225"/>
                  </a:lnTo>
                  <a:lnTo>
                    <a:pt x="2362" y="17289"/>
                  </a:lnTo>
                  <a:lnTo>
                    <a:pt x="2362" y="17353"/>
                  </a:lnTo>
                  <a:lnTo>
                    <a:pt x="2362" y="17417"/>
                  </a:lnTo>
                  <a:lnTo>
                    <a:pt x="2353" y="17481"/>
                  </a:lnTo>
                  <a:lnTo>
                    <a:pt x="2343" y="17544"/>
                  </a:lnTo>
                  <a:lnTo>
                    <a:pt x="2316" y="17608"/>
                  </a:lnTo>
                  <a:lnTo>
                    <a:pt x="2261" y="17727"/>
                  </a:lnTo>
                  <a:lnTo>
                    <a:pt x="2198" y="17854"/>
                  </a:lnTo>
                  <a:lnTo>
                    <a:pt x="2033" y="18101"/>
                  </a:lnTo>
                  <a:lnTo>
                    <a:pt x="1951" y="18228"/>
                  </a:lnTo>
                  <a:lnTo>
                    <a:pt x="1869" y="18356"/>
                  </a:lnTo>
                  <a:lnTo>
                    <a:pt x="1805" y="18493"/>
                  </a:lnTo>
                  <a:lnTo>
                    <a:pt x="1751" y="18620"/>
                  </a:lnTo>
                  <a:lnTo>
                    <a:pt x="1733" y="18693"/>
                  </a:lnTo>
                  <a:lnTo>
                    <a:pt x="1723" y="18757"/>
                  </a:lnTo>
                  <a:lnTo>
                    <a:pt x="1714" y="18830"/>
                  </a:lnTo>
                  <a:lnTo>
                    <a:pt x="1714" y="18894"/>
                  </a:lnTo>
                  <a:lnTo>
                    <a:pt x="1733" y="18985"/>
                  </a:lnTo>
                  <a:lnTo>
                    <a:pt x="1760" y="19067"/>
                  </a:lnTo>
                  <a:lnTo>
                    <a:pt x="1805" y="19131"/>
                  </a:lnTo>
                  <a:lnTo>
                    <a:pt x="1869" y="19186"/>
                  </a:lnTo>
                  <a:lnTo>
                    <a:pt x="1933" y="19231"/>
                  </a:lnTo>
                  <a:lnTo>
                    <a:pt x="1997" y="19268"/>
                  </a:lnTo>
                  <a:lnTo>
                    <a:pt x="2134" y="19341"/>
                  </a:lnTo>
                  <a:lnTo>
                    <a:pt x="2198" y="19377"/>
                  </a:lnTo>
                  <a:lnTo>
                    <a:pt x="2252" y="19414"/>
                  </a:lnTo>
                  <a:lnTo>
                    <a:pt x="2298" y="19450"/>
                  </a:lnTo>
                  <a:lnTo>
                    <a:pt x="2316" y="19496"/>
                  </a:lnTo>
                  <a:lnTo>
                    <a:pt x="2325" y="19523"/>
                  </a:lnTo>
                  <a:lnTo>
                    <a:pt x="2325" y="19550"/>
                  </a:lnTo>
                  <a:lnTo>
                    <a:pt x="2307" y="19605"/>
                  </a:lnTo>
                  <a:lnTo>
                    <a:pt x="2271" y="19678"/>
                  </a:lnTo>
                  <a:lnTo>
                    <a:pt x="2198" y="19760"/>
                  </a:lnTo>
                  <a:lnTo>
                    <a:pt x="2052" y="19924"/>
                  </a:lnTo>
                  <a:lnTo>
                    <a:pt x="1997" y="19997"/>
                  </a:lnTo>
                  <a:lnTo>
                    <a:pt x="1961" y="20070"/>
                  </a:lnTo>
                  <a:lnTo>
                    <a:pt x="1951" y="20098"/>
                  </a:lnTo>
                  <a:lnTo>
                    <a:pt x="1951" y="20134"/>
                  </a:lnTo>
                  <a:lnTo>
                    <a:pt x="1951" y="20171"/>
                  </a:lnTo>
                  <a:lnTo>
                    <a:pt x="1961" y="20207"/>
                  </a:lnTo>
                  <a:lnTo>
                    <a:pt x="1979" y="20253"/>
                  </a:lnTo>
                  <a:lnTo>
                    <a:pt x="2006" y="20289"/>
                  </a:lnTo>
                  <a:lnTo>
                    <a:pt x="2079" y="20380"/>
                  </a:lnTo>
                  <a:lnTo>
                    <a:pt x="2152" y="20426"/>
                  </a:lnTo>
                  <a:lnTo>
                    <a:pt x="2225" y="20481"/>
                  </a:lnTo>
                  <a:lnTo>
                    <a:pt x="2280" y="20544"/>
                  </a:lnTo>
                  <a:lnTo>
                    <a:pt x="2325" y="20617"/>
                  </a:lnTo>
                  <a:lnTo>
                    <a:pt x="2371" y="20709"/>
                  </a:lnTo>
                  <a:lnTo>
                    <a:pt x="2407" y="20800"/>
                  </a:lnTo>
                  <a:lnTo>
                    <a:pt x="2426" y="20891"/>
                  </a:lnTo>
                  <a:lnTo>
                    <a:pt x="2453" y="21000"/>
                  </a:lnTo>
                  <a:lnTo>
                    <a:pt x="2462" y="21101"/>
                  </a:lnTo>
                  <a:lnTo>
                    <a:pt x="2471" y="21201"/>
                  </a:lnTo>
                  <a:lnTo>
                    <a:pt x="2471" y="21411"/>
                  </a:lnTo>
                  <a:lnTo>
                    <a:pt x="2462" y="21593"/>
                  </a:lnTo>
                  <a:lnTo>
                    <a:pt x="2435" y="21748"/>
                  </a:lnTo>
                  <a:lnTo>
                    <a:pt x="2435" y="21912"/>
                  </a:lnTo>
                  <a:lnTo>
                    <a:pt x="2416" y="22095"/>
                  </a:lnTo>
                  <a:lnTo>
                    <a:pt x="2371" y="22505"/>
                  </a:lnTo>
                  <a:lnTo>
                    <a:pt x="2334" y="22943"/>
                  </a:lnTo>
                  <a:lnTo>
                    <a:pt x="2325" y="23171"/>
                  </a:lnTo>
                  <a:lnTo>
                    <a:pt x="2316" y="23399"/>
                  </a:lnTo>
                  <a:lnTo>
                    <a:pt x="2334" y="23617"/>
                  </a:lnTo>
                  <a:lnTo>
                    <a:pt x="2353" y="23836"/>
                  </a:lnTo>
                  <a:lnTo>
                    <a:pt x="2398" y="24046"/>
                  </a:lnTo>
                  <a:lnTo>
                    <a:pt x="2426" y="24146"/>
                  </a:lnTo>
                  <a:lnTo>
                    <a:pt x="2462" y="24247"/>
                  </a:lnTo>
                  <a:lnTo>
                    <a:pt x="2508" y="24347"/>
                  </a:lnTo>
                  <a:lnTo>
                    <a:pt x="2553" y="24429"/>
                  </a:lnTo>
                  <a:lnTo>
                    <a:pt x="2608" y="24520"/>
                  </a:lnTo>
                  <a:lnTo>
                    <a:pt x="2663" y="24602"/>
                  </a:lnTo>
                  <a:lnTo>
                    <a:pt x="2736" y="24675"/>
                  </a:lnTo>
                  <a:lnTo>
                    <a:pt x="2809" y="24748"/>
                  </a:lnTo>
                  <a:lnTo>
                    <a:pt x="2900" y="24812"/>
                  </a:lnTo>
                  <a:lnTo>
                    <a:pt x="2991" y="24876"/>
                  </a:lnTo>
                  <a:lnTo>
                    <a:pt x="3091" y="24930"/>
                  </a:lnTo>
                  <a:lnTo>
                    <a:pt x="3201" y="24976"/>
                  </a:lnTo>
                  <a:lnTo>
                    <a:pt x="3337" y="25013"/>
                  </a:lnTo>
                  <a:lnTo>
                    <a:pt x="3492" y="25058"/>
                  </a:lnTo>
                  <a:lnTo>
                    <a:pt x="3666" y="25095"/>
                  </a:lnTo>
                  <a:lnTo>
                    <a:pt x="3848" y="25122"/>
                  </a:lnTo>
                  <a:lnTo>
                    <a:pt x="4049" y="25149"/>
                  </a:lnTo>
                  <a:lnTo>
                    <a:pt x="4268" y="25168"/>
                  </a:lnTo>
                  <a:lnTo>
                    <a:pt x="4495" y="25186"/>
                  </a:lnTo>
                  <a:lnTo>
                    <a:pt x="4742" y="25204"/>
                  </a:lnTo>
                  <a:lnTo>
                    <a:pt x="5261" y="25213"/>
                  </a:lnTo>
                  <a:lnTo>
                    <a:pt x="5836" y="25204"/>
                  </a:lnTo>
                  <a:lnTo>
                    <a:pt x="6456" y="25168"/>
                  </a:lnTo>
                  <a:lnTo>
                    <a:pt x="7113" y="25113"/>
                  </a:lnTo>
                  <a:lnTo>
                    <a:pt x="7796" y="25031"/>
                  </a:lnTo>
                  <a:lnTo>
                    <a:pt x="8152" y="24985"/>
                  </a:lnTo>
                  <a:lnTo>
                    <a:pt x="8508" y="24921"/>
                  </a:lnTo>
                  <a:lnTo>
                    <a:pt x="8882" y="24867"/>
                  </a:lnTo>
                  <a:lnTo>
                    <a:pt x="9246" y="24794"/>
                  </a:lnTo>
                  <a:lnTo>
                    <a:pt x="9629" y="24721"/>
                  </a:lnTo>
                  <a:lnTo>
                    <a:pt x="10003" y="24630"/>
                  </a:lnTo>
                  <a:lnTo>
                    <a:pt x="10395" y="24538"/>
                  </a:lnTo>
                  <a:lnTo>
                    <a:pt x="10778" y="24447"/>
                  </a:lnTo>
                  <a:lnTo>
                    <a:pt x="11170" y="24338"/>
                  </a:lnTo>
                  <a:lnTo>
                    <a:pt x="11553" y="24219"/>
                  </a:lnTo>
                  <a:lnTo>
                    <a:pt x="11945" y="24101"/>
                  </a:lnTo>
                  <a:lnTo>
                    <a:pt x="12337" y="23973"/>
                  </a:lnTo>
                  <a:lnTo>
                    <a:pt x="12730" y="23836"/>
                  </a:lnTo>
                  <a:lnTo>
                    <a:pt x="13122" y="23690"/>
                  </a:lnTo>
                  <a:lnTo>
                    <a:pt x="13514" y="23535"/>
                  </a:lnTo>
                  <a:lnTo>
                    <a:pt x="13897" y="23371"/>
                  </a:lnTo>
                  <a:lnTo>
                    <a:pt x="14280" y="23198"/>
                  </a:lnTo>
                  <a:lnTo>
                    <a:pt x="14663" y="23016"/>
                  </a:lnTo>
                  <a:lnTo>
                    <a:pt x="15037" y="22833"/>
                  </a:lnTo>
                  <a:lnTo>
                    <a:pt x="15410" y="22633"/>
                  </a:lnTo>
                  <a:lnTo>
                    <a:pt x="15775" y="22423"/>
                  </a:lnTo>
                  <a:lnTo>
                    <a:pt x="16140" y="22204"/>
                  </a:lnTo>
                  <a:lnTo>
                    <a:pt x="16496" y="21976"/>
                  </a:lnTo>
                  <a:lnTo>
                    <a:pt x="16842" y="21739"/>
                  </a:lnTo>
                  <a:lnTo>
                    <a:pt x="17189" y="21493"/>
                  </a:lnTo>
                  <a:lnTo>
                    <a:pt x="17517" y="21237"/>
                  </a:lnTo>
                  <a:lnTo>
                    <a:pt x="17845" y="20964"/>
                  </a:lnTo>
                  <a:lnTo>
                    <a:pt x="18155" y="20690"/>
                  </a:lnTo>
                  <a:lnTo>
                    <a:pt x="18456" y="20399"/>
                  </a:lnTo>
                  <a:lnTo>
                    <a:pt x="18757" y="20107"/>
                  </a:lnTo>
                  <a:lnTo>
                    <a:pt x="19040" y="19797"/>
                  </a:lnTo>
                  <a:lnTo>
                    <a:pt x="19304" y="19478"/>
                  </a:lnTo>
                  <a:lnTo>
                    <a:pt x="19569" y="19140"/>
                  </a:lnTo>
                  <a:lnTo>
                    <a:pt x="19815" y="18803"/>
                  </a:lnTo>
                  <a:lnTo>
                    <a:pt x="20043" y="18447"/>
                  </a:lnTo>
                  <a:lnTo>
                    <a:pt x="20262" y="18082"/>
                  </a:lnTo>
                  <a:lnTo>
                    <a:pt x="20462" y="17699"/>
                  </a:lnTo>
                  <a:lnTo>
                    <a:pt x="20645" y="17316"/>
                  </a:lnTo>
                  <a:lnTo>
                    <a:pt x="20818" y="16915"/>
                  </a:lnTo>
                  <a:lnTo>
                    <a:pt x="20973" y="16496"/>
                  </a:lnTo>
                  <a:lnTo>
                    <a:pt x="21110" y="16076"/>
                  </a:lnTo>
                  <a:lnTo>
                    <a:pt x="21228" y="15630"/>
                  </a:lnTo>
                  <a:lnTo>
                    <a:pt x="21328" y="15183"/>
                  </a:lnTo>
                  <a:lnTo>
                    <a:pt x="21411" y="14718"/>
                  </a:lnTo>
                  <a:lnTo>
                    <a:pt x="21456" y="14462"/>
                  </a:lnTo>
                  <a:lnTo>
                    <a:pt x="21520" y="14198"/>
                  </a:lnTo>
                  <a:lnTo>
                    <a:pt x="21593" y="13943"/>
                  </a:lnTo>
                  <a:lnTo>
                    <a:pt x="21684" y="13678"/>
                  </a:lnTo>
                  <a:lnTo>
                    <a:pt x="21775" y="13423"/>
                  </a:lnTo>
                  <a:lnTo>
                    <a:pt x="21885" y="13158"/>
                  </a:lnTo>
                  <a:lnTo>
                    <a:pt x="21994" y="12903"/>
                  </a:lnTo>
                  <a:lnTo>
                    <a:pt x="22113" y="12639"/>
                  </a:lnTo>
                  <a:lnTo>
                    <a:pt x="22368" y="12119"/>
                  </a:lnTo>
                  <a:lnTo>
                    <a:pt x="22642" y="11599"/>
                  </a:lnTo>
                  <a:lnTo>
                    <a:pt x="22906" y="11079"/>
                  </a:lnTo>
                  <a:lnTo>
                    <a:pt x="23170" y="10560"/>
                  </a:lnTo>
                  <a:lnTo>
                    <a:pt x="23417" y="10040"/>
                  </a:lnTo>
                  <a:lnTo>
                    <a:pt x="23535" y="9785"/>
                  </a:lnTo>
                  <a:lnTo>
                    <a:pt x="23635" y="9520"/>
                  </a:lnTo>
                  <a:lnTo>
                    <a:pt x="23736" y="9265"/>
                  </a:lnTo>
                  <a:lnTo>
                    <a:pt x="23818" y="9009"/>
                  </a:lnTo>
                  <a:lnTo>
                    <a:pt x="23891" y="8754"/>
                  </a:lnTo>
                  <a:lnTo>
                    <a:pt x="23955" y="8499"/>
                  </a:lnTo>
                  <a:lnTo>
                    <a:pt x="24000" y="8243"/>
                  </a:lnTo>
                  <a:lnTo>
                    <a:pt x="24037" y="7988"/>
                  </a:lnTo>
                  <a:lnTo>
                    <a:pt x="24055" y="7733"/>
                  </a:lnTo>
                  <a:lnTo>
                    <a:pt x="24055" y="7478"/>
                  </a:lnTo>
                  <a:lnTo>
                    <a:pt x="24028" y="7231"/>
                  </a:lnTo>
                  <a:lnTo>
                    <a:pt x="23991" y="6976"/>
                  </a:lnTo>
                  <a:lnTo>
                    <a:pt x="23927" y="6721"/>
                  </a:lnTo>
                  <a:lnTo>
                    <a:pt x="23891" y="6602"/>
                  </a:lnTo>
                  <a:lnTo>
                    <a:pt x="23845" y="6474"/>
                  </a:lnTo>
                  <a:lnTo>
                    <a:pt x="23754" y="6237"/>
                  </a:lnTo>
                  <a:lnTo>
                    <a:pt x="23654" y="6009"/>
                  </a:lnTo>
                  <a:lnTo>
                    <a:pt x="23544" y="5772"/>
                  </a:lnTo>
                  <a:lnTo>
                    <a:pt x="23435" y="5544"/>
                  </a:lnTo>
                  <a:lnTo>
                    <a:pt x="23325" y="5316"/>
                  </a:lnTo>
                  <a:lnTo>
                    <a:pt x="23198" y="5088"/>
                  </a:lnTo>
                  <a:lnTo>
                    <a:pt x="23070" y="4870"/>
                  </a:lnTo>
                  <a:lnTo>
                    <a:pt x="22942" y="4642"/>
                  </a:lnTo>
                  <a:lnTo>
                    <a:pt x="22806" y="4423"/>
                  </a:lnTo>
                  <a:lnTo>
                    <a:pt x="22660" y="4213"/>
                  </a:lnTo>
                  <a:lnTo>
                    <a:pt x="22514" y="4003"/>
                  </a:lnTo>
                  <a:lnTo>
                    <a:pt x="22368" y="3794"/>
                  </a:lnTo>
                  <a:lnTo>
                    <a:pt x="22204" y="3584"/>
                  </a:lnTo>
                  <a:lnTo>
                    <a:pt x="22049" y="3383"/>
                  </a:lnTo>
                  <a:lnTo>
                    <a:pt x="21885" y="3192"/>
                  </a:lnTo>
                  <a:lnTo>
                    <a:pt x="21711" y="3000"/>
                  </a:lnTo>
                  <a:lnTo>
                    <a:pt x="21538" y="2809"/>
                  </a:lnTo>
                  <a:lnTo>
                    <a:pt x="21356" y="2626"/>
                  </a:lnTo>
                  <a:lnTo>
                    <a:pt x="21173" y="2453"/>
                  </a:lnTo>
                  <a:lnTo>
                    <a:pt x="20982" y="2280"/>
                  </a:lnTo>
                  <a:lnTo>
                    <a:pt x="20790" y="2116"/>
                  </a:lnTo>
                  <a:lnTo>
                    <a:pt x="20590" y="1952"/>
                  </a:lnTo>
                  <a:lnTo>
                    <a:pt x="20389" y="1797"/>
                  </a:lnTo>
                  <a:lnTo>
                    <a:pt x="20189" y="1651"/>
                  </a:lnTo>
                  <a:lnTo>
                    <a:pt x="19979" y="1505"/>
                  </a:lnTo>
                  <a:lnTo>
                    <a:pt x="19760" y="1368"/>
                  </a:lnTo>
                  <a:lnTo>
                    <a:pt x="19550" y="1240"/>
                  </a:lnTo>
                  <a:lnTo>
                    <a:pt x="19322" y="1122"/>
                  </a:lnTo>
                  <a:lnTo>
                    <a:pt x="19103" y="1003"/>
                  </a:lnTo>
                  <a:lnTo>
                    <a:pt x="18876" y="903"/>
                  </a:lnTo>
                  <a:lnTo>
                    <a:pt x="18648" y="803"/>
                  </a:lnTo>
                  <a:lnTo>
                    <a:pt x="18410" y="712"/>
                  </a:lnTo>
                  <a:lnTo>
                    <a:pt x="18073" y="593"/>
                  </a:lnTo>
                  <a:lnTo>
                    <a:pt x="17717" y="484"/>
                  </a:lnTo>
                  <a:lnTo>
                    <a:pt x="17362" y="392"/>
                  </a:lnTo>
                  <a:lnTo>
                    <a:pt x="17006" y="310"/>
                  </a:lnTo>
                  <a:lnTo>
                    <a:pt x="16632" y="237"/>
                  </a:lnTo>
                  <a:lnTo>
                    <a:pt x="16258" y="174"/>
                  </a:lnTo>
                  <a:lnTo>
                    <a:pt x="15885" y="119"/>
                  </a:lnTo>
                  <a:lnTo>
                    <a:pt x="15502" y="82"/>
                  </a:lnTo>
                  <a:lnTo>
                    <a:pt x="15110" y="46"/>
                  </a:lnTo>
                  <a:lnTo>
                    <a:pt x="14727" y="19"/>
                  </a:lnTo>
                  <a:lnTo>
                    <a:pt x="14334" y="9"/>
                  </a:lnTo>
                  <a:lnTo>
                    <a:pt x="13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4;p23">
              <a:extLst>
                <a:ext uri="{FF2B5EF4-FFF2-40B4-BE49-F238E27FC236}">
                  <a16:creationId xmlns:a16="http://schemas.microsoft.com/office/drawing/2014/main" id="{F8ACA305-7277-C4EE-D3C6-D3338D080CCF}"/>
                </a:ext>
              </a:extLst>
            </p:cNvPr>
            <p:cNvGrpSpPr/>
            <p:nvPr/>
          </p:nvGrpSpPr>
          <p:grpSpPr>
            <a:xfrm flipH="1">
              <a:off x="1967097" y="1609784"/>
              <a:ext cx="1301586" cy="1179425"/>
              <a:chOff x="3603138" y="2348106"/>
              <a:chExt cx="1937749" cy="1755881"/>
            </a:xfrm>
          </p:grpSpPr>
          <p:sp>
            <p:nvSpPr>
              <p:cNvPr id="17" name="Google Shape;505;p23">
                <a:extLst>
                  <a:ext uri="{FF2B5EF4-FFF2-40B4-BE49-F238E27FC236}">
                    <a16:creationId xmlns:a16="http://schemas.microsoft.com/office/drawing/2014/main" id="{BB0582D4-9975-6EE5-42F1-BCB80CDFE1B9}"/>
                  </a:ext>
                </a:extLst>
              </p:cNvPr>
              <p:cNvSpPr/>
              <p:nvPr/>
            </p:nvSpPr>
            <p:spPr>
              <a:xfrm>
                <a:off x="3616281" y="2361713"/>
                <a:ext cx="1911464" cy="1490331"/>
              </a:xfrm>
              <a:custGeom>
                <a:avLst/>
                <a:gdLst/>
                <a:ahLst/>
                <a:cxnLst/>
                <a:rect l="l" t="t" r="r" b="b"/>
                <a:pathLst>
                  <a:path w="37087" h="28916" extrusionOk="0">
                    <a:moveTo>
                      <a:pt x="13734" y="1"/>
                    </a:moveTo>
                    <a:lnTo>
                      <a:pt x="13515" y="19"/>
                    </a:lnTo>
                    <a:lnTo>
                      <a:pt x="13305" y="37"/>
                    </a:lnTo>
                    <a:lnTo>
                      <a:pt x="13095" y="74"/>
                    </a:lnTo>
                    <a:lnTo>
                      <a:pt x="12895" y="110"/>
                    </a:lnTo>
                    <a:lnTo>
                      <a:pt x="12694" y="156"/>
                    </a:lnTo>
                    <a:lnTo>
                      <a:pt x="12493" y="210"/>
                    </a:lnTo>
                    <a:lnTo>
                      <a:pt x="12293" y="274"/>
                    </a:lnTo>
                    <a:lnTo>
                      <a:pt x="12101" y="347"/>
                    </a:lnTo>
                    <a:lnTo>
                      <a:pt x="11919" y="429"/>
                    </a:lnTo>
                    <a:lnTo>
                      <a:pt x="11737" y="521"/>
                    </a:lnTo>
                    <a:lnTo>
                      <a:pt x="11554" y="612"/>
                    </a:lnTo>
                    <a:lnTo>
                      <a:pt x="11381" y="712"/>
                    </a:lnTo>
                    <a:lnTo>
                      <a:pt x="11208" y="821"/>
                    </a:lnTo>
                    <a:lnTo>
                      <a:pt x="11044" y="940"/>
                    </a:lnTo>
                    <a:lnTo>
                      <a:pt x="10879" y="1059"/>
                    </a:lnTo>
                    <a:lnTo>
                      <a:pt x="10724" y="1186"/>
                    </a:lnTo>
                    <a:lnTo>
                      <a:pt x="10579" y="1314"/>
                    </a:lnTo>
                    <a:lnTo>
                      <a:pt x="10433" y="1460"/>
                    </a:lnTo>
                    <a:lnTo>
                      <a:pt x="10296" y="1606"/>
                    </a:lnTo>
                    <a:lnTo>
                      <a:pt x="10159" y="1752"/>
                    </a:lnTo>
                    <a:lnTo>
                      <a:pt x="10031" y="1907"/>
                    </a:lnTo>
                    <a:lnTo>
                      <a:pt x="9913" y="2071"/>
                    </a:lnTo>
                    <a:lnTo>
                      <a:pt x="9803" y="2235"/>
                    </a:lnTo>
                    <a:lnTo>
                      <a:pt x="9694" y="2408"/>
                    </a:lnTo>
                    <a:lnTo>
                      <a:pt x="9594" y="2581"/>
                    </a:lnTo>
                    <a:lnTo>
                      <a:pt x="9493" y="2764"/>
                    </a:lnTo>
                    <a:lnTo>
                      <a:pt x="9411" y="2946"/>
                    </a:lnTo>
                    <a:lnTo>
                      <a:pt x="9329" y="3138"/>
                    </a:lnTo>
                    <a:lnTo>
                      <a:pt x="9256" y="3329"/>
                    </a:lnTo>
                    <a:lnTo>
                      <a:pt x="9193" y="3521"/>
                    </a:lnTo>
                    <a:lnTo>
                      <a:pt x="9138" y="3721"/>
                    </a:lnTo>
                    <a:lnTo>
                      <a:pt x="8901" y="3739"/>
                    </a:lnTo>
                    <a:lnTo>
                      <a:pt x="8664" y="3767"/>
                    </a:lnTo>
                    <a:lnTo>
                      <a:pt x="8427" y="3803"/>
                    </a:lnTo>
                    <a:lnTo>
                      <a:pt x="8199" y="3849"/>
                    </a:lnTo>
                    <a:lnTo>
                      <a:pt x="7961" y="3894"/>
                    </a:lnTo>
                    <a:lnTo>
                      <a:pt x="7734" y="3949"/>
                    </a:lnTo>
                    <a:lnTo>
                      <a:pt x="7515" y="4013"/>
                    </a:lnTo>
                    <a:lnTo>
                      <a:pt x="7296" y="4086"/>
                    </a:lnTo>
                    <a:lnTo>
                      <a:pt x="7077" y="4168"/>
                    </a:lnTo>
                    <a:lnTo>
                      <a:pt x="6858" y="4259"/>
                    </a:lnTo>
                    <a:lnTo>
                      <a:pt x="6648" y="4350"/>
                    </a:lnTo>
                    <a:lnTo>
                      <a:pt x="6448" y="4451"/>
                    </a:lnTo>
                    <a:lnTo>
                      <a:pt x="6238" y="4551"/>
                    </a:lnTo>
                    <a:lnTo>
                      <a:pt x="6037" y="4669"/>
                    </a:lnTo>
                    <a:lnTo>
                      <a:pt x="5846" y="4788"/>
                    </a:lnTo>
                    <a:lnTo>
                      <a:pt x="5654" y="4907"/>
                    </a:lnTo>
                    <a:lnTo>
                      <a:pt x="5472" y="5043"/>
                    </a:lnTo>
                    <a:lnTo>
                      <a:pt x="5290" y="5180"/>
                    </a:lnTo>
                    <a:lnTo>
                      <a:pt x="5107" y="5317"/>
                    </a:lnTo>
                    <a:lnTo>
                      <a:pt x="4943" y="5472"/>
                    </a:lnTo>
                    <a:lnTo>
                      <a:pt x="4770" y="5627"/>
                    </a:lnTo>
                    <a:lnTo>
                      <a:pt x="4615" y="5782"/>
                    </a:lnTo>
                    <a:lnTo>
                      <a:pt x="4451" y="5946"/>
                    </a:lnTo>
                    <a:lnTo>
                      <a:pt x="4305" y="6119"/>
                    </a:lnTo>
                    <a:lnTo>
                      <a:pt x="4159" y="6293"/>
                    </a:lnTo>
                    <a:lnTo>
                      <a:pt x="4013" y="6466"/>
                    </a:lnTo>
                    <a:lnTo>
                      <a:pt x="3885" y="6648"/>
                    </a:lnTo>
                    <a:lnTo>
                      <a:pt x="3749" y="6840"/>
                    </a:lnTo>
                    <a:lnTo>
                      <a:pt x="3630" y="7031"/>
                    </a:lnTo>
                    <a:lnTo>
                      <a:pt x="3512" y="7232"/>
                    </a:lnTo>
                    <a:lnTo>
                      <a:pt x="3402" y="7423"/>
                    </a:lnTo>
                    <a:lnTo>
                      <a:pt x="3302" y="7633"/>
                    </a:lnTo>
                    <a:lnTo>
                      <a:pt x="3120" y="7697"/>
                    </a:lnTo>
                    <a:lnTo>
                      <a:pt x="2946" y="7779"/>
                    </a:lnTo>
                    <a:lnTo>
                      <a:pt x="2773" y="7852"/>
                    </a:lnTo>
                    <a:lnTo>
                      <a:pt x="2609" y="7943"/>
                    </a:lnTo>
                    <a:lnTo>
                      <a:pt x="2445" y="8034"/>
                    </a:lnTo>
                    <a:lnTo>
                      <a:pt x="2281" y="8135"/>
                    </a:lnTo>
                    <a:lnTo>
                      <a:pt x="2126" y="8244"/>
                    </a:lnTo>
                    <a:lnTo>
                      <a:pt x="1971" y="8353"/>
                    </a:lnTo>
                    <a:lnTo>
                      <a:pt x="1825" y="8463"/>
                    </a:lnTo>
                    <a:lnTo>
                      <a:pt x="1688" y="8590"/>
                    </a:lnTo>
                    <a:lnTo>
                      <a:pt x="1551" y="8718"/>
                    </a:lnTo>
                    <a:lnTo>
                      <a:pt x="1414" y="8846"/>
                    </a:lnTo>
                    <a:lnTo>
                      <a:pt x="1287" y="8983"/>
                    </a:lnTo>
                    <a:lnTo>
                      <a:pt x="1159" y="9128"/>
                    </a:lnTo>
                    <a:lnTo>
                      <a:pt x="1040" y="9274"/>
                    </a:lnTo>
                    <a:lnTo>
                      <a:pt x="931" y="9420"/>
                    </a:lnTo>
                    <a:lnTo>
                      <a:pt x="822" y="9575"/>
                    </a:lnTo>
                    <a:lnTo>
                      <a:pt x="721" y="9730"/>
                    </a:lnTo>
                    <a:lnTo>
                      <a:pt x="630" y="9894"/>
                    </a:lnTo>
                    <a:lnTo>
                      <a:pt x="539" y="10059"/>
                    </a:lnTo>
                    <a:lnTo>
                      <a:pt x="457" y="10232"/>
                    </a:lnTo>
                    <a:lnTo>
                      <a:pt x="384" y="10405"/>
                    </a:lnTo>
                    <a:lnTo>
                      <a:pt x="311" y="10587"/>
                    </a:lnTo>
                    <a:lnTo>
                      <a:pt x="247" y="10761"/>
                    </a:lnTo>
                    <a:lnTo>
                      <a:pt x="192" y="10952"/>
                    </a:lnTo>
                    <a:lnTo>
                      <a:pt x="147" y="11135"/>
                    </a:lnTo>
                    <a:lnTo>
                      <a:pt x="101" y="11326"/>
                    </a:lnTo>
                    <a:lnTo>
                      <a:pt x="65" y="11518"/>
                    </a:lnTo>
                    <a:lnTo>
                      <a:pt x="37" y="11709"/>
                    </a:lnTo>
                    <a:lnTo>
                      <a:pt x="19" y="11910"/>
                    </a:lnTo>
                    <a:lnTo>
                      <a:pt x="10" y="12101"/>
                    </a:lnTo>
                    <a:lnTo>
                      <a:pt x="1" y="12311"/>
                    </a:lnTo>
                    <a:lnTo>
                      <a:pt x="10" y="12566"/>
                    </a:lnTo>
                    <a:lnTo>
                      <a:pt x="28" y="12812"/>
                    </a:lnTo>
                    <a:lnTo>
                      <a:pt x="65" y="13059"/>
                    </a:lnTo>
                    <a:lnTo>
                      <a:pt x="101" y="13305"/>
                    </a:lnTo>
                    <a:lnTo>
                      <a:pt x="165" y="13551"/>
                    </a:lnTo>
                    <a:lnTo>
                      <a:pt x="229" y="13779"/>
                    </a:lnTo>
                    <a:lnTo>
                      <a:pt x="302" y="14016"/>
                    </a:lnTo>
                    <a:lnTo>
                      <a:pt x="393" y="14235"/>
                    </a:lnTo>
                    <a:lnTo>
                      <a:pt x="302" y="14508"/>
                    </a:lnTo>
                    <a:lnTo>
                      <a:pt x="229" y="14791"/>
                    </a:lnTo>
                    <a:lnTo>
                      <a:pt x="165" y="15074"/>
                    </a:lnTo>
                    <a:lnTo>
                      <a:pt x="101" y="15356"/>
                    </a:lnTo>
                    <a:lnTo>
                      <a:pt x="65" y="15648"/>
                    </a:lnTo>
                    <a:lnTo>
                      <a:pt x="28" y="15940"/>
                    </a:lnTo>
                    <a:lnTo>
                      <a:pt x="10" y="16241"/>
                    </a:lnTo>
                    <a:lnTo>
                      <a:pt x="1" y="16542"/>
                    </a:lnTo>
                    <a:lnTo>
                      <a:pt x="10" y="16788"/>
                    </a:lnTo>
                    <a:lnTo>
                      <a:pt x="19" y="17034"/>
                    </a:lnTo>
                    <a:lnTo>
                      <a:pt x="47" y="17271"/>
                    </a:lnTo>
                    <a:lnTo>
                      <a:pt x="74" y="17518"/>
                    </a:lnTo>
                    <a:lnTo>
                      <a:pt x="110" y="17755"/>
                    </a:lnTo>
                    <a:lnTo>
                      <a:pt x="156" y="17992"/>
                    </a:lnTo>
                    <a:lnTo>
                      <a:pt x="211" y="18220"/>
                    </a:lnTo>
                    <a:lnTo>
                      <a:pt x="275" y="18457"/>
                    </a:lnTo>
                    <a:lnTo>
                      <a:pt x="338" y="18676"/>
                    </a:lnTo>
                    <a:lnTo>
                      <a:pt x="411" y="18904"/>
                    </a:lnTo>
                    <a:lnTo>
                      <a:pt x="502" y="19122"/>
                    </a:lnTo>
                    <a:lnTo>
                      <a:pt x="594" y="19341"/>
                    </a:lnTo>
                    <a:lnTo>
                      <a:pt x="685" y="19551"/>
                    </a:lnTo>
                    <a:lnTo>
                      <a:pt x="794" y="19761"/>
                    </a:lnTo>
                    <a:lnTo>
                      <a:pt x="904" y="19961"/>
                    </a:lnTo>
                    <a:lnTo>
                      <a:pt x="1022" y="20162"/>
                    </a:lnTo>
                    <a:lnTo>
                      <a:pt x="1141" y="20363"/>
                    </a:lnTo>
                    <a:lnTo>
                      <a:pt x="1278" y="20554"/>
                    </a:lnTo>
                    <a:lnTo>
                      <a:pt x="1414" y="20736"/>
                    </a:lnTo>
                    <a:lnTo>
                      <a:pt x="1551" y="20919"/>
                    </a:lnTo>
                    <a:lnTo>
                      <a:pt x="1706" y="21092"/>
                    </a:lnTo>
                    <a:lnTo>
                      <a:pt x="1852" y="21265"/>
                    </a:lnTo>
                    <a:lnTo>
                      <a:pt x="2016" y="21439"/>
                    </a:lnTo>
                    <a:lnTo>
                      <a:pt x="2180" y="21594"/>
                    </a:lnTo>
                    <a:lnTo>
                      <a:pt x="2354" y="21749"/>
                    </a:lnTo>
                    <a:lnTo>
                      <a:pt x="2527" y="21904"/>
                    </a:lnTo>
                    <a:lnTo>
                      <a:pt x="2709" y="22049"/>
                    </a:lnTo>
                    <a:lnTo>
                      <a:pt x="2892" y="22186"/>
                    </a:lnTo>
                    <a:lnTo>
                      <a:pt x="3083" y="22323"/>
                    </a:lnTo>
                    <a:lnTo>
                      <a:pt x="3275" y="22442"/>
                    </a:lnTo>
                    <a:lnTo>
                      <a:pt x="3475" y="22569"/>
                    </a:lnTo>
                    <a:lnTo>
                      <a:pt x="3676" y="22679"/>
                    </a:lnTo>
                    <a:lnTo>
                      <a:pt x="3721" y="23007"/>
                    </a:lnTo>
                    <a:lnTo>
                      <a:pt x="3776" y="23326"/>
                    </a:lnTo>
                    <a:lnTo>
                      <a:pt x="3849" y="23645"/>
                    </a:lnTo>
                    <a:lnTo>
                      <a:pt x="3931" y="23955"/>
                    </a:lnTo>
                    <a:lnTo>
                      <a:pt x="4031" y="24256"/>
                    </a:lnTo>
                    <a:lnTo>
                      <a:pt x="4141" y="24557"/>
                    </a:lnTo>
                    <a:lnTo>
                      <a:pt x="4268" y="24849"/>
                    </a:lnTo>
                    <a:lnTo>
                      <a:pt x="4405" y="25132"/>
                    </a:lnTo>
                    <a:lnTo>
                      <a:pt x="4560" y="25414"/>
                    </a:lnTo>
                    <a:lnTo>
                      <a:pt x="4724" y="25679"/>
                    </a:lnTo>
                    <a:lnTo>
                      <a:pt x="4898" y="25943"/>
                    </a:lnTo>
                    <a:lnTo>
                      <a:pt x="5080" y="26198"/>
                    </a:lnTo>
                    <a:lnTo>
                      <a:pt x="5281" y="26435"/>
                    </a:lnTo>
                    <a:lnTo>
                      <a:pt x="5481" y="26673"/>
                    </a:lnTo>
                    <a:lnTo>
                      <a:pt x="5700" y="26901"/>
                    </a:lnTo>
                    <a:lnTo>
                      <a:pt x="5928" y="27110"/>
                    </a:lnTo>
                    <a:lnTo>
                      <a:pt x="6165" y="27320"/>
                    </a:lnTo>
                    <a:lnTo>
                      <a:pt x="6411" y="27511"/>
                    </a:lnTo>
                    <a:lnTo>
                      <a:pt x="6667" y="27694"/>
                    </a:lnTo>
                    <a:lnTo>
                      <a:pt x="6931" y="27867"/>
                    </a:lnTo>
                    <a:lnTo>
                      <a:pt x="7196" y="28031"/>
                    </a:lnTo>
                    <a:lnTo>
                      <a:pt x="7478" y="28177"/>
                    </a:lnTo>
                    <a:lnTo>
                      <a:pt x="7761" y="28314"/>
                    </a:lnTo>
                    <a:lnTo>
                      <a:pt x="8053" y="28442"/>
                    </a:lnTo>
                    <a:lnTo>
                      <a:pt x="8354" y="28551"/>
                    </a:lnTo>
                    <a:lnTo>
                      <a:pt x="8664" y="28642"/>
                    </a:lnTo>
                    <a:lnTo>
                      <a:pt x="8974" y="28724"/>
                    </a:lnTo>
                    <a:lnTo>
                      <a:pt x="9293" y="28797"/>
                    </a:lnTo>
                    <a:lnTo>
                      <a:pt x="9612" y="28852"/>
                    </a:lnTo>
                    <a:lnTo>
                      <a:pt x="9940" y="28888"/>
                    </a:lnTo>
                    <a:lnTo>
                      <a:pt x="10269" y="28916"/>
                    </a:lnTo>
                    <a:lnTo>
                      <a:pt x="10925" y="28916"/>
                    </a:lnTo>
                    <a:lnTo>
                      <a:pt x="11235" y="28888"/>
                    </a:lnTo>
                    <a:lnTo>
                      <a:pt x="11536" y="28861"/>
                    </a:lnTo>
                    <a:lnTo>
                      <a:pt x="11837" y="28815"/>
                    </a:lnTo>
                    <a:lnTo>
                      <a:pt x="12138" y="28752"/>
                    </a:lnTo>
                    <a:lnTo>
                      <a:pt x="12430" y="28679"/>
                    </a:lnTo>
                    <a:lnTo>
                      <a:pt x="12721" y="28597"/>
                    </a:lnTo>
                    <a:lnTo>
                      <a:pt x="13004" y="28496"/>
                    </a:lnTo>
                    <a:lnTo>
                      <a:pt x="13278" y="28387"/>
                    </a:lnTo>
                    <a:lnTo>
                      <a:pt x="13551" y="28268"/>
                    </a:lnTo>
                    <a:lnTo>
                      <a:pt x="13816" y="28141"/>
                    </a:lnTo>
                    <a:lnTo>
                      <a:pt x="14071" y="27995"/>
                    </a:lnTo>
                    <a:lnTo>
                      <a:pt x="14326" y="27849"/>
                    </a:lnTo>
                    <a:lnTo>
                      <a:pt x="14572" y="27685"/>
                    </a:lnTo>
                    <a:lnTo>
                      <a:pt x="14810" y="27511"/>
                    </a:lnTo>
                    <a:lnTo>
                      <a:pt x="15038" y="27329"/>
                    </a:lnTo>
                    <a:lnTo>
                      <a:pt x="15256" y="27147"/>
                    </a:lnTo>
                    <a:lnTo>
                      <a:pt x="15475" y="26946"/>
                    </a:lnTo>
                    <a:lnTo>
                      <a:pt x="15676" y="26736"/>
                    </a:lnTo>
                    <a:lnTo>
                      <a:pt x="15876" y="26518"/>
                    </a:lnTo>
                    <a:lnTo>
                      <a:pt x="16059" y="26290"/>
                    </a:lnTo>
                    <a:lnTo>
                      <a:pt x="16241" y="26062"/>
                    </a:lnTo>
                    <a:lnTo>
                      <a:pt x="16405" y="25825"/>
                    </a:lnTo>
                    <a:lnTo>
                      <a:pt x="16560" y="25569"/>
                    </a:lnTo>
                    <a:lnTo>
                      <a:pt x="16715" y="25323"/>
                    </a:lnTo>
                    <a:lnTo>
                      <a:pt x="16852" y="25059"/>
                    </a:lnTo>
                    <a:lnTo>
                      <a:pt x="16980" y="24794"/>
                    </a:lnTo>
                    <a:lnTo>
                      <a:pt x="17089" y="24521"/>
                    </a:lnTo>
                    <a:lnTo>
                      <a:pt x="17199" y="24238"/>
                    </a:lnTo>
                    <a:lnTo>
                      <a:pt x="17290" y="23955"/>
                    </a:lnTo>
                    <a:lnTo>
                      <a:pt x="17363" y="23663"/>
                    </a:lnTo>
                    <a:lnTo>
                      <a:pt x="17436" y="23372"/>
                    </a:lnTo>
                    <a:lnTo>
                      <a:pt x="17636" y="23527"/>
                    </a:lnTo>
                    <a:lnTo>
                      <a:pt x="17846" y="23682"/>
                    </a:lnTo>
                    <a:lnTo>
                      <a:pt x="18065" y="23818"/>
                    </a:lnTo>
                    <a:lnTo>
                      <a:pt x="18293" y="23955"/>
                    </a:lnTo>
                    <a:lnTo>
                      <a:pt x="18521" y="24083"/>
                    </a:lnTo>
                    <a:lnTo>
                      <a:pt x="18758" y="24192"/>
                    </a:lnTo>
                    <a:lnTo>
                      <a:pt x="18995" y="24302"/>
                    </a:lnTo>
                    <a:lnTo>
                      <a:pt x="19241" y="24393"/>
                    </a:lnTo>
                    <a:lnTo>
                      <a:pt x="19487" y="24475"/>
                    </a:lnTo>
                    <a:lnTo>
                      <a:pt x="19743" y="24557"/>
                    </a:lnTo>
                    <a:lnTo>
                      <a:pt x="20007" y="24621"/>
                    </a:lnTo>
                    <a:lnTo>
                      <a:pt x="20272" y="24666"/>
                    </a:lnTo>
                    <a:lnTo>
                      <a:pt x="20536" y="24712"/>
                    </a:lnTo>
                    <a:lnTo>
                      <a:pt x="20810" y="24739"/>
                    </a:lnTo>
                    <a:lnTo>
                      <a:pt x="21083" y="24758"/>
                    </a:lnTo>
                    <a:lnTo>
                      <a:pt x="21357" y="24767"/>
                    </a:lnTo>
                    <a:lnTo>
                      <a:pt x="21585" y="24758"/>
                    </a:lnTo>
                    <a:lnTo>
                      <a:pt x="21813" y="24749"/>
                    </a:lnTo>
                    <a:lnTo>
                      <a:pt x="22032" y="24730"/>
                    </a:lnTo>
                    <a:lnTo>
                      <a:pt x="22259" y="24703"/>
                    </a:lnTo>
                    <a:lnTo>
                      <a:pt x="22478" y="24666"/>
                    </a:lnTo>
                    <a:lnTo>
                      <a:pt x="22688" y="24621"/>
                    </a:lnTo>
                    <a:lnTo>
                      <a:pt x="22907" y="24575"/>
                    </a:lnTo>
                    <a:lnTo>
                      <a:pt x="23117" y="24511"/>
                    </a:lnTo>
                    <a:lnTo>
                      <a:pt x="23317" y="24448"/>
                    </a:lnTo>
                    <a:lnTo>
                      <a:pt x="23527" y="24375"/>
                    </a:lnTo>
                    <a:lnTo>
                      <a:pt x="23718" y="24302"/>
                    </a:lnTo>
                    <a:lnTo>
                      <a:pt x="23919" y="24220"/>
                    </a:lnTo>
                    <a:lnTo>
                      <a:pt x="24111" y="24128"/>
                    </a:lnTo>
                    <a:lnTo>
                      <a:pt x="24302" y="24028"/>
                    </a:lnTo>
                    <a:lnTo>
                      <a:pt x="24484" y="23919"/>
                    </a:lnTo>
                    <a:lnTo>
                      <a:pt x="24667" y="23809"/>
                    </a:lnTo>
                    <a:lnTo>
                      <a:pt x="24849" y="23700"/>
                    </a:lnTo>
                    <a:lnTo>
                      <a:pt x="25022" y="23572"/>
                    </a:lnTo>
                    <a:lnTo>
                      <a:pt x="25187" y="23445"/>
                    </a:lnTo>
                    <a:lnTo>
                      <a:pt x="25351" y="23317"/>
                    </a:lnTo>
                    <a:lnTo>
                      <a:pt x="25515" y="23171"/>
                    </a:lnTo>
                    <a:lnTo>
                      <a:pt x="25670" y="23034"/>
                    </a:lnTo>
                    <a:lnTo>
                      <a:pt x="25816" y="22879"/>
                    </a:lnTo>
                    <a:lnTo>
                      <a:pt x="25962" y="22733"/>
                    </a:lnTo>
                    <a:lnTo>
                      <a:pt x="26108" y="22569"/>
                    </a:lnTo>
                    <a:lnTo>
                      <a:pt x="26235" y="22405"/>
                    </a:lnTo>
                    <a:lnTo>
                      <a:pt x="26363" y="22241"/>
                    </a:lnTo>
                    <a:lnTo>
                      <a:pt x="26491" y="22068"/>
                    </a:lnTo>
                    <a:lnTo>
                      <a:pt x="26609" y="21885"/>
                    </a:lnTo>
                    <a:lnTo>
                      <a:pt x="26718" y="21712"/>
                    </a:lnTo>
                    <a:lnTo>
                      <a:pt x="26828" y="21521"/>
                    </a:lnTo>
                    <a:lnTo>
                      <a:pt x="26928" y="21338"/>
                    </a:lnTo>
                    <a:lnTo>
                      <a:pt x="27038" y="21347"/>
                    </a:lnTo>
                    <a:lnTo>
                      <a:pt x="27329" y="21347"/>
                    </a:lnTo>
                    <a:lnTo>
                      <a:pt x="27503" y="21329"/>
                    </a:lnTo>
                    <a:lnTo>
                      <a:pt x="27676" y="21311"/>
                    </a:lnTo>
                    <a:lnTo>
                      <a:pt x="27840" y="21283"/>
                    </a:lnTo>
                    <a:lnTo>
                      <a:pt x="28004" y="21247"/>
                    </a:lnTo>
                    <a:lnTo>
                      <a:pt x="28168" y="21201"/>
                    </a:lnTo>
                    <a:lnTo>
                      <a:pt x="28332" y="21156"/>
                    </a:lnTo>
                    <a:lnTo>
                      <a:pt x="28487" y="21101"/>
                    </a:lnTo>
                    <a:lnTo>
                      <a:pt x="28643" y="21037"/>
                    </a:lnTo>
                    <a:lnTo>
                      <a:pt x="28788" y="20964"/>
                    </a:lnTo>
                    <a:lnTo>
                      <a:pt x="28934" y="20891"/>
                    </a:lnTo>
                    <a:lnTo>
                      <a:pt x="29080" y="20800"/>
                    </a:lnTo>
                    <a:lnTo>
                      <a:pt x="29217" y="20718"/>
                    </a:lnTo>
                    <a:lnTo>
                      <a:pt x="29354" y="20618"/>
                    </a:lnTo>
                    <a:lnTo>
                      <a:pt x="29481" y="20518"/>
                    </a:lnTo>
                    <a:lnTo>
                      <a:pt x="29609" y="20417"/>
                    </a:lnTo>
                    <a:lnTo>
                      <a:pt x="29910" y="20463"/>
                    </a:lnTo>
                    <a:lnTo>
                      <a:pt x="30220" y="20508"/>
                    </a:lnTo>
                    <a:lnTo>
                      <a:pt x="30530" y="20527"/>
                    </a:lnTo>
                    <a:lnTo>
                      <a:pt x="30849" y="20536"/>
                    </a:lnTo>
                    <a:lnTo>
                      <a:pt x="31177" y="20527"/>
                    </a:lnTo>
                    <a:lnTo>
                      <a:pt x="31488" y="20508"/>
                    </a:lnTo>
                    <a:lnTo>
                      <a:pt x="31798" y="20463"/>
                    </a:lnTo>
                    <a:lnTo>
                      <a:pt x="32108" y="20408"/>
                    </a:lnTo>
                    <a:lnTo>
                      <a:pt x="32409" y="20344"/>
                    </a:lnTo>
                    <a:lnTo>
                      <a:pt x="32709" y="20262"/>
                    </a:lnTo>
                    <a:lnTo>
                      <a:pt x="32992" y="20162"/>
                    </a:lnTo>
                    <a:lnTo>
                      <a:pt x="33275" y="20052"/>
                    </a:lnTo>
                    <a:lnTo>
                      <a:pt x="33557" y="19925"/>
                    </a:lnTo>
                    <a:lnTo>
                      <a:pt x="33822" y="19788"/>
                    </a:lnTo>
                    <a:lnTo>
                      <a:pt x="34086" y="19633"/>
                    </a:lnTo>
                    <a:lnTo>
                      <a:pt x="34333" y="19478"/>
                    </a:lnTo>
                    <a:lnTo>
                      <a:pt x="34579" y="19305"/>
                    </a:lnTo>
                    <a:lnTo>
                      <a:pt x="34816" y="19113"/>
                    </a:lnTo>
                    <a:lnTo>
                      <a:pt x="35044" y="18922"/>
                    </a:lnTo>
                    <a:lnTo>
                      <a:pt x="35254" y="18712"/>
                    </a:lnTo>
                    <a:lnTo>
                      <a:pt x="35463" y="18493"/>
                    </a:lnTo>
                    <a:lnTo>
                      <a:pt x="35664" y="18274"/>
                    </a:lnTo>
                    <a:lnTo>
                      <a:pt x="35846" y="18037"/>
                    </a:lnTo>
                    <a:lnTo>
                      <a:pt x="36019" y="17791"/>
                    </a:lnTo>
                    <a:lnTo>
                      <a:pt x="36184" y="17536"/>
                    </a:lnTo>
                    <a:lnTo>
                      <a:pt x="36330" y="17280"/>
                    </a:lnTo>
                    <a:lnTo>
                      <a:pt x="36466" y="17007"/>
                    </a:lnTo>
                    <a:lnTo>
                      <a:pt x="36594" y="16733"/>
                    </a:lnTo>
                    <a:lnTo>
                      <a:pt x="36703" y="16451"/>
                    </a:lnTo>
                    <a:lnTo>
                      <a:pt x="36804" y="16159"/>
                    </a:lnTo>
                    <a:lnTo>
                      <a:pt x="36886" y="15867"/>
                    </a:lnTo>
                    <a:lnTo>
                      <a:pt x="36959" y="15566"/>
                    </a:lnTo>
                    <a:lnTo>
                      <a:pt x="37013" y="15256"/>
                    </a:lnTo>
                    <a:lnTo>
                      <a:pt x="37050" y="14946"/>
                    </a:lnTo>
                    <a:lnTo>
                      <a:pt x="37077" y="14627"/>
                    </a:lnTo>
                    <a:lnTo>
                      <a:pt x="37086" y="14308"/>
                    </a:lnTo>
                    <a:lnTo>
                      <a:pt x="37077" y="14007"/>
                    </a:lnTo>
                    <a:lnTo>
                      <a:pt x="37050" y="13715"/>
                    </a:lnTo>
                    <a:lnTo>
                      <a:pt x="37023" y="13423"/>
                    </a:lnTo>
                    <a:lnTo>
                      <a:pt x="36968" y="13141"/>
                    </a:lnTo>
                    <a:lnTo>
                      <a:pt x="36913" y="12858"/>
                    </a:lnTo>
                    <a:lnTo>
                      <a:pt x="36840" y="12575"/>
                    </a:lnTo>
                    <a:lnTo>
                      <a:pt x="36749" y="12302"/>
                    </a:lnTo>
                    <a:lnTo>
                      <a:pt x="36658" y="12037"/>
                    </a:lnTo>
                    <a:lnTo>
                      <a:pt x="36548" y="11782"/>
                    </a:lnTo>
                    <a:lnTo>
                      <a:pt x="36421" y="11527"/>
                    </a:lnTo>
                    <a:lnTo>
                      <a:pt x="36293" y="11271"/>
                    </a:lnTo>
                    <a:lnTo>
                      <a:pt x="36147" y="11034"/>
                    </a:lnTo>
                    <a:lnTo>
                      <a:pt x="36001" y="10797"/>
                    </a:lnTo>
                    <a:lnTo>
                      <a:pt x="35837" y="10569"/>
                    </a:lnTo>
                    <a:lnTo>
                      <a:pt x="35664" y="10350"/>
                    </a:lnTo>
                    <a:lnTo>
                      <a:pt x="35481" y="10141"/>
                    </a:lnTo>
                    <a:lnTo>
                      <a:pt x="35509" y="9858"/>
                    </a:lnTo>
                    <a:lnTo>
                      <a:pt x="35518" y="9712"/>
                    </a:lnTo>
                    <a:lnTo>
                      <a:pt x="35527" y="9566"/>
                    </a:lnTo>
                    <a:lnTo>
                      <a:pt x="35518" y="9347"/>
                    </a:lnTo>
                    <a:lnTo>
                      <a:pt x="35500" y="9128"/>
                    </a:lnTo>
                    <a:lnTo>
                      <a:pt x="35472" y="8910"/>
                    </a:lnTo>
                    <a:lnTo>
                      <a:pt x="35436" y="8700"/>
                    </a:lnTo>
                    <a:lnTo>
                      <a:pt x="35390" y="8490"/>
                    </a:lnTo>
                    <a:lnTo>
                      <a:pt x="35336" y="8290"/>
                    </a:lnTo>
                    <a:lnTo>
                      <a:pt x="35263" y="8089"/>
                    </a:lnTo>
                    <a:lnTo>
                      <a:pt x="35190" y="7888"/>
                    </a:lnTo>
                    <a:lnTo>
                      <a:pt x="35098" y="7697"/>
                    </a:lnTo>
                    <a:lnTo>
                      <a:pt x="35007" y="7514"/>
                    </a:lnTo>
                    <a:lnTo>
                      <a:pt x="34898" y="7332"/>
                    </a:lnTo>
                    <a:lnTo>
                      <a:pt x="34788" y="7159"/>
                    </a:lnTo>
                    <a:lnTo>
                      <a:pt x="34670" y="6995"/>
                    </a:lnTo>
                    <a:lnTo>
                      <a:pt x="34542" y="6831"/>
                    </a:lnTo>
                    <a:lnTo>
                      <a:pt x="34405" y="6676"/>
                    </a:lnTo>
                    <a:lnTo>
                      <a:pt x="34269" y="6530"/>
                    </a:lnTo>
                    <a:lnTo>
                      <a:pt x="34114" y="6384"/>
                    </a:lnTo>
                    <a:lnTo>
                      <a:pt x="33959" y="6247"/>
                    </a:lnTo>
                    <a:lnTo>
                      <a:pt x="33795" y="6119"/>
                    </a:lnTo>
                    <a:lnTo>
                      <a:pt x="33630" y="6001"/>
                    </a:lnTo>
                    <a:lnTo>
                      <a:pt x="33457" y="5891"/>
                    </a:lnTo>
                    <a:lnTo>
                      <a:pt x="33275" y="5782"/>
                    </a:lnTo>
                    <a:lnTo>
                      <a:pt x="33092" y="5691"/>
                    </a:lnTo>
                    <a:lnTo>
                      <a:pt x="32901" y="5600"/>
                    </a:lnTo>
                    <a:lnTo>
                      <a:pt x="32700" y="5527"/>
                    </a:lnTo>
                    <a:lnTo>
                      <a:pt x="32500" y="5463"/>
                    </a:lnTo>
                    <a:lnTo>
                      <a:pt x="32299" y="5399"/>
                    </a:lnTo>
                    <a:lnTo>
                      <a:pt x="32089" y="5353"/>
                    </a:lnTo>
                    <a:lnTo>
                      <a:pt x="31880" y="5317"/>
                    </a:lnTo>
                    <a:lnTo>
                      <a:pt x="31661" y="5290"/>
                    </a:lnTo>
                    <a:lnTo>
                      <a:pt x="31442" y="5271"/>
                    </a:lnTo>
                    <a:lnTo>
                      <a:pt x="31223" y="5262"/>
                    </a:lnTo>
                    <a:lnTo>
                      <a:pt x="30968" y="5271"/>
                    </a:lnTo>
                    <a:lnTo>
                      <a:pt x="30712" y="5299"/>
                    </a:lnTo>
                    <a:lnTo>
                      <a:pt x="30667" y="5125"/>
                    </a:lnTo>
                    <a:lnTo>
                      <a:pt x="30612" y="4961"/>
                    </a:lnTo>
                    <a:lnTo>
                      <a:pt x="30548" y="4788"/>
                    </a:lnTo>
                    <a:lnTo>
                      <a:pt x="30475" y="4633"/>
                    </a:lnTo>
                    <a:lnTo>
                      <a:pt x="30402" y="4469"/>
                    </a:lnTo>
                    <a:lnTo>
                      <a:pt x="30320" y="4314"/>
                    </a:lnTo>
                    <a:lnTo>
                      <a:pt x="30238" y="4159"/>
                    </a:lnTo>
                    <a:lnTo>
                      <a:pt x="30138" y="4013"/>
                    </a:lnTo>
                    <a:lnTo>
                      <a:pt x="30038" y="3867"/>
                    </a:lnTo>
                    <a:lnTo>
                      <a:pt x="29937" y="3730"/>
                    </a:lnTo>
                    <a:lnTo>
                      <a:pt x="29828" y="3593"/>
                    </a:lnTo>
                    <a:lnTo>
                      <a:pt x="29709" y="3466"/>
                    </a:lnTo>
                    <a:lnTo>
                      <a:pt x="29591" y="3338"/>
                    </a:lnTo>
                    <a:lnTo>
                      <a:pt x="29463" y="3220"/>
                    </a:lnTo>
                    <a:lnTo>
                      <a:pt x="29336" y="3101"/>
                    </a:lnTo>
                    <a:lnTo>
                      <a:pt x="29199" y="2992"/>
                    </a:lnTo>
                    <a:lnTo>
                      <a:pt x="29062" y="2891"/>
                    </a:lnTo>
                    <a:lnTo>
                      <a:pt x="28916" y="2791"/>
                    </a:lnTo>
                    <a:lnTo>
                      <a:pt x="28770" y="2691"/>
                    </a:lnTo>
                    <a:lnTo>
                      <a:pt x="28624" y="2609"/>
                    </a:lnTo>
                    <a:lnTo>
                      <a:pt x="28469" y="2527"/>
                    </a:lnTo>
                    <a:lnTo>
                      <a:pt x="28305" y="2454"/>
                    </a:lnTo>
                    <a:lnTo>
                      <a:pt x="28141" y="2381"/>
                    </a:lnTo>
                    <a:lnTo>
                      <a:pt x="27977" y="2317"/>
                    </a:lnTo>
                    <a:lnTo>
                      <a:pt x="27813" y="2262"/>
                    </a:lnTo>
                    <a:lnTo>
                      <a:pt x="27639" y="2217"/>
                    </a:lnTo>
                    <a:lnTo>
                      <a:pt x="27466" y="2171"/>
                    </a:lnTo>
                    <a:lnTo>
                      <a:pt x="27284" y="2134"/>
                    </a:lnTo>
                    <a:lnTo>
                      <a:pt x="27101" y="2107"/>
                    </a:lnTo>
                    <a:lnTo>
                      <a:pt x="26919" y="2089"/>
                    </a:lnTo>
                    <a:lnTo>
                      <a:pt x="26737" y="2080"/>
                    </a:lnTo>
                    <a:lnTo>
                      <a:pt x="26336" y="2080"/>
                    </a:lnTo>
                    <a:lnTo>
                      <a:pt x="26135" y="2098"/>
                    </a:lnTo>
                    <a:lnTo>
                      <a:pt x="25925" y="2125"/>
                    </a:lnTo>
                    <a:lnTo>
                      <a:pt x="25725" y="2162"/>
                    </a:lnTo>
                    <a:lnTo>
                      <a:pt x="25524" y="2207"/>
                    </a:lnTo>
                    <a:lnTo>
                      <a:pt x="25323" y="2253"/>
                    </a:lnTo>
                    <a:lnTo>
                      <a:pt x="25132" y="2317"/>
                    </a:lnTo>
                    <a:lnTo>
                      <a:pt x="24940" y="2390"/>
                    </a:lnTo>
                    <a:lnTo>
                      <a:pt x="24731" y="2244"/>
                    </a:lnTo>
                    <a:lnTo>
                      <a:pt x="24503" y="2107"/>
                    </a:lnTo>
                    <a:lnTo>
                      <a:pt x="24275" y="1970"/>
                    </a:lnTo>
                    <a:lnTo>
                      <a:pt x="24047" y="1852"/>
                    </a:lnTo>
                    <a:lnTo>
                      <a:pt x="23810" y="1733"/>
                    </a:lnTo>
                    <a:lnTo>
                      <a:pt x="23563" y="1633"/>
                    </a:lnTo>
                    <a:lnTo>
                      <a:pt x="23317" y="1533"/>
                    </a:lnTo>
                    <a:lnTo>
                      <a:pt x="23062" y="1451"/>
                    </a:lnTo>
                    <a:lnTo>
                      <a:pt x="22807" y="1369"/>
                    </a:lnTo>
                    <a:lnTo>
                      <a:pt x="22551" y="1305"/>
                    </a:lnTo>
                    <a:lnTo>
                      <a:pt x="22287" y="1250"/>
                    </a:lnTo>
                    <a:lnTo>
                      <a:pt x="22022" y="1195"/>
                    </a:lnTo>
                    <a:lnTo>
                      <a:pt x="21749" y="1159"/>
                    </a:lnTo>
                    <a:lnTo>
                      <a:pt x="21475" y="1131"/>
                    </a:lnTo>
                    <a:lnTo>
                      <a:pt x="21193" y="1113"/>
                    </a:lnTo>
                    <a:lnTo>
                      <a:pt x="20709" y="1113"/>
                    </a:lnTo>
                    <a:lnTo>
                      <a:pt x="20500" y="1122"/>
                    </a:lnTo>
                    <a:lnTo>
                      <a:pt x="20299" y="1141"/>
                    </a:lnTo>
                    <a:lnTo>
                      <a:pt x="20089" y="1159"/>
                    </a:lnTo>
                    <a:lnTo>
                      <a:pt x="19889" y="1186"/>
                    </a:lnTo>
                    <a:lnTo>
                      <a:pt x="19688" y="1223"/>
                    </a:lnTo>
                    <a:lnTo>
                      <a:pt x="19487" y="1259"/>
                    </a:lnTo>
                    <a:lnTo>
                      <a:pt x="19296" y="1305"/>
                    </a:lnTo>
                    <a:lnTo>
                      <a:pt x="19095" y="1350"/>
                    </a:lnTo>
                    <a:lnTo>
                      <a:pt x="18904" y="1405"/>
                    </a:lnTo>
                    <a:lnTo>
                      <a:pt x="18721" y="1469"/>
                    </a:lnTo>
                    <a:lnTo>
                      <a:pt x="18530" y="1533"/>
                    </a:lnTo>
                    <a:lnTo>
                      <a:pt x="18348" y="1606"/>
                    </a:lnTo>
                    <a:lnTo>
                      <a:pt x="18165" y="1679"/>
                    </a:lnTo>
                    <a:lnTo>
                      <a:pt x="17983" y="1761"/>
                    </a:lnTo>
                    <a:lnTo>
                      <a:pt x="17810" y="1843"/>
                    </a:lnTo>
                    <a:lnTo>
                      <a:pt x="17627" y="1633"/>
                    </a:lnTo>
                    <a:lnTo>
                      <a:pt x="17445" y="1441"/>
                    </a:lnTo>
                    <a:lnTo>
                      <a:pt x="17244" y="1250"/>
                    </a:lnTo>
                    <a:lnTo>
                      <a:pt x="17035" y="1077"/>
                    </a:lnTo>
                    <a:lnTo>
                      <a:pt x="16825" y="913"/>
                    </a:lnTo>
                    <a:lnTo>
                      <a:pt x="16597" y="767"/>
                    </a:lnTo>
                    <a:lnTo>
                      <a:pt x="16360" y="621"/>
                    </a:lnTo>
                    <a:lnTo>
                      <a:pt x="16123" y="502"/>
                    </a:lnTo>
                    <a:lnTo>
                      <a:pt x="15867" y="384"/>
                    </a:lnTo>
                    <a:lnTo>
                      <a:pt x="15612" y="283"/>
                    </a:lnTo>
                    <a:lnTo>
                      <a:pt x="15348" y="201"/>
                    </a:lnTo>
                    <a:lnTo>
                      <a:pt x="15083" y="128"/>
                    </a:lnTo>
                    <a:lnTo>
                      <a:pt x="14800" y="74"/>
                    </a:lnTo>
                    <a:lnTo>
                      <a:pt x="14518" y="28"/>
                    </a:lnTo>
                    <a:lnTo>
                      <a:pt x="14235" y="10"/>
                    </a:lnTo>
                    <a:lnTo>
                      <a:pt x="139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6;p23">
                <a:extLst>
                  <a:ext uri="{FF2B5EF4-FFF2-40B4-BE49-F238E27FC236}">
                    <a16:creationId xmlns:a16="http://schemas.microsoft.com/office/drawing/2014/main" id="{48E90284-0A0C-9B31-F4BF-44B124BE14E5}"/>
                  </a:ext>
                </a:extLst>
              </p:cNvPr>
              <p:cNvSpPr/>
              <p:nvPr/>
            </p:nvSpPr>
            <p:spPr>
              <a:xfrm>
                <a:off x="4089579" y="2539374"/>
                <a:ext cx="281563" cy="494939"/>
              </a:xfrm>
              <a:custGeom>
                <a:avLst/>
                <a:gdLst/>
                <a:ahLst/>
                <a:cxnLst/>
                <a:rect l="l" t="t" r="r" b="b"/>
                <a:pathLst>
                  <a:path w="5463" h="9603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256" y="539"/>
                    </a:lnTo>
                    <a:lnTo>
                      <a:pt x="511" y="557"/>
                    </a:lnTo>
                    <a:lnTo>
                      <a:pt x="757" y="584"/>
                    </a:lnTo>
                    <a:lnTo>
                      <a:pt x="994" y="630"/>
                    </a:lnTo>
                    <a:lnTo>
                      <a:pt x="1231" y="684"/>
                    </a:lnTo>
                    <a:lnTo>
                      <a:pt x="1468" y="748"/>
                    </a:lnTo>
                    <a:lnTo>
                      <a:pt x="1696" y="830"/>
                    </a:lnTo>
                    <a:lnTo>
                      <a:pt x="1924" y="912"/>
                    </a:lnTo>
                    <a:lnTo>
                      <a:pt x="2143" y="1013"/>
                    </a:lnTo>
                    <a:lnTo>
                      <a:pt x="2353" y="1122"/>
                    </a:lnTo>
                    <a:lnTo>
                      <a:pt x="2563" y="1241"/>
                    </a:lnTo>
                    <a:lnTo>
                      <a:pt x="2754" y="1368"/>
                    </a:lnTo>
                    <a:lnTo>
                      <a:pt x="2955" y="1505"/>
                    </a:lnTo>
                    <a:lnTo>
                      <a:pt x="3137" y="1660"/>
                    </a:lnTo>
                    <a:lnTo>
                      <a:pt x="3320" y="1815"/>
                    </a:lnTo>
                    <a:lnTo>
                      <a:pt x="3493" y="1970"/>
                    </a:lnTo>
                    <a:lnTo>
                      <a:pt x="3648" y="2143"/>
                    </a:lnTo>
                    <a:lnTo>
                      <a:pt x="3803" y="2326"/>
                    </a:lnTo>
                    <a:lnTo>
                      <a:pt x="3958" y="2508"/>
                    </a:lnTo>
                    <a:lnTo>
                      <a:pt x="4095" y="2700"/>
                    </a:lnTo>
                    <a:lnTo>
                      <a:pt x="4222" y="2900"/>
                    </a:lnTo>
                    <a:lnTo>
                      <a:pt x="4341" y="3110"/>
                    </a:lnTo>
                    <a:lnTo>
                      <a:pt x="4450" y="3320"/>
                    </a:lnTo>
                    <a:lnTo>
                      <a:pt x="4551" y="3539"/>
                    </a:lnTo>
                    <a:lnTo>
                      <a:pt x="4633" y="3767"/>
                    </a:lnTo>
                    <a:lnTo>
                      <a:pt x="4715" y="3995"/>
                    </a:lnTo>
                    <a:lnTo>
                      <a:pt x="4779" y="4232"/>
                    </a:lnTo>
                    <a:lnTo>
                      <a:pt x="4833" y="4469"/>
                    </a:lnTo>
                    <a:lnTo>
                      <a:pt x="4879" y="4706"/>
                    </a:lnTo>
                    <a:lnTo>
                      <a:pt x="4906" y="4952"/>
                    </a:lnTo>
                    <a:lnTo>
                      <a:pt x="4924" y="5207"/>
                    </a:lnTo>
                    <a:lnTo>
                      <a:pt x="4934" y="5453"/>
                    </a:lnTo>
                    <a:lnTo>
                      <a:pt x="4924" y="5727"/>
                    </a:lnTo>
                    <a:lnTo>
                      <a:pt x="4906" y="5991"/>
                    </a:lnTo>
                    <a:lnTo>
                      <a:pt x="4870" y="6256"/>
                    </a:lnTo>
                    <a:lnTo>
                      <a:pt x="4815" y="6520"/>
                    </a:lnTo>
                    <a:lnTo>
                      <a:pt x="4751" y="6776"/>
                    </a:lnTo>
                    <a:lnTo>
                      <a:pt x="4678" y="7031"/>
                    </a:lnTo>
                    <a:lnTo>
                      <a:pt x="4587" y="7277"/>
                    </a:lnTo>
                    <a:lnTo>
                      <a:pt x="4487" y="7523"/>
                    </a:lnTo>
                    <a:lnTo>
                      <a:pt x="4368" y="7760"/>
                    </a:lnTo>
                    <a:lnTo>
                      <a:pt x="4231" y="7988"/>
                    </a:lnTo>
                    <a:lnTo>
                      <a:pt x="4095" y="8207"/>
                    </a:lnTo>
                    <a:lnTo>
                      <a:pt x="3940" y="8426"/>
                    </a:lnTo>
                    <a:lnTo>
                      <a:pt x="3775" y="8636"/>
                    </a:lnTo>
                    <a:lnTo>
                      <a:pt x="3593" y="8836"/>
                    </a:lnTo>
                    <a:lnTo>
                      <a:pt x="3411" y="9028"/>
                    </a:lnTo>
                    <a:lnTo>
                      <a:pt x="3210" y="9201"/>
                    </a:lnTo>
                    <a:lnTo>
                      <a:pt x="3548" y="9602"/>
                    </a:lnTo>
                    <a:lnTo>
                      <a:pt x="3766" y="9402"/>
                    </a:lnTo>
                    <a:lnTo>
                      <a:pt x="3976" y="9192"/>
                    </a:lnTo>
                    <a:lnTo>
                      <a:pt x="4177" y="8973"/>
                    </a:lnTo>
                    <a:lnTo>
                      <a:pt x="4359" y="8745"/>
                    </a:lnTo>
                    <a:lnTo>
                      <a:pt x="4532" y="8508"/>
                    </a:lnTo>
                    <a:lnTo>
                      <a:pt x="4687" y="8253"/>
                    </a:lnTo>
                    <a:lnTo>
                      <a:pt x="4833" y="8007"/>
                    </a:lnTo>
                    <a:lnTo>
                      <a:pt x="4961" y="7742"/>
                    </a:lnTo>
                    <a:lnTo>
                      <a:pt x="5070" y="7469"/>
                    </a:lnTo>
                    <a:lnTo>
                      <a:pt x="5180" y="7195"/>
                    </a:lnTo>
                    <a:lnTo>
                      <a:pt x="5262" y="6922"/>
                    </a:lnTo>
                    <a:lnTo>
                      <a:pt x="5335" y="6630"/>
                    </a:lnTo>
                    <a:lnTo>
                      <a:pt x="5389" y="6347"/>
                    </a:lnTo>
                    <a:lnTo>
                      <a:pt x="5426" y="6055"/>
                    </a:lnTo>
                    <a:lnTo>
                      <a:pt x="5453" y="5754"/>
                    </a:lnTo>
                    <a:lnTo>
                      <a:pt x="5462" y="5453"/>
                    </a:lnTo>
                    <a:lnTo>
                      <a:pt x="5453" y="5180"/>
                    </a:lnTo>
                    <a:lnTo>
                      <a:pt x="5435" y="4897"/>
                    </a:lnTo>
                    <a:lnTo>
                      <a:pt x="5399" y="4624"/>
                    </a:lnTo>
                    <a:lnTo>
                      <a:pt x="5353" y="4359"/>
                    </a:lnTo>
                    <a:lnTo>
                      <a:pt x="5289" y="4095"/>
                    </a:lnTo>
                    <a:lnTo>
                      <a:pt x="5216" y="3839"/>
                    </a:lnTo>
                    <a:lnTo>
                      <a:pt x="5125" y="3584"/>
                    </a:lnTo>
                    <a:lnTo>
                      <a:pt x="5034" y="3338"/>
                    </a:lnTo>
                    <a:lnTo>
                      <a:pt x="4924" y="3092"/>
                    </a:lnTo>
                    <a:lnTo>
                      <a:pt x="4797" y="2864"/>
                    </a:lnTo>
                    <a:lnTo>
                      <a:pt x="4669" y="2627"/>
                    </a:lnTo>
                    <a:lnTo>
                      <a:pt x="4523" y="2408"/>
                    </a:lnTo>
                    <a:lnTo>
                      <a:pt x="4377" y="2198"/>
                    </a:lnTo>
                    <a:lnTo>
                      <a:pt x="4213" y="1988"/>
                    </a:lnTo>
                    <a:lnTo>
                      <a:pt x="4040" y="1788"/>
                    </a:lnTo>
                    <a:lnTo>
                      <a:pt x="3858" y="1605"/>
                    </a:lnTo>
                    <a:lnTo>
                      <a:pt x="3666" y="1423"/>
                    </a:lnTo>
                    <a:lnTo>
                      <a:pt x="3475" y="1250"/>
                    </a:lnTo>
                    <a:lnTo>
                      <a:pt x="3265" y="1086"/>
                    </a:lnTo>
                    <a:lnTo>
                      <a:pt x="3055" y="940"/>
                    </a:lnTo>
                    <a:lnTo>
                      <a:pt x="2827" y="794"/>
                    </a:lnTo>
                    <a:lnTo>
                      <a:pt x="2599" y="666"/>
                    </a:lnTo>
                    <a:lnTo>
                      <a:pt x="2371" y="539"/>
                    </a:lnTo>
                    <a:lnTo>
                      <a:pt x="2125" y="429"/>
                    </a:lnTo>
                    <a:lnTo>
                      <a:pt x="1879" y="338"/>
                    </a:lnTo>
                    <a:lnTo>
                      <a:pt x="1624" y="247"/>
                    </a:lnTo>
                    <a:lnTo>
                      <a:pt x="1368" y="174"/>
                    </a:lnTo>
                    <a:lnTo>
                      <a:pt x="1104" y="110"/>
                    </a:lnTo>
                    <a:lnTo>
                      <a:pt x="830" y="64"/>
                    </a:lnTo>
                    <a:lnTo>
                      <a:pt x="566" y="28"/>
                    </a:lnTo>
                    <a:lnTo>
                      <a:pt x="283" y="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7;p23">
                <a:extLst>
                  <a:ext uri="{FF2B5EF4-FFF2-40B4-BE49-F238E27FC236}">
                    <a16:creationId xmlns:a16="http://schemas.microsoft.com/office/drawing/2014/main" id="{1BEE7D4C-D7C1-94BC-8950-2BE20E9731BE}"/>
                  </a:ext>
                </a:extLst>
              </p:cNvPr>
              <p:cNvSpPr/>
              <p:nvPr/>
            </p:nvSpPr>
            <p:spPr>
              <a:xfrm>
                <a:off x="4291206" y="2526231"/>
                <a:ext cx="100606" cy="151373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937" extrusionOk="0">
                    <a:moveTo>
                      <a:pt x="1423" y="0"/>
                    </a:moveTo>
                    <a:lnTo>
                      <a:pt x="1414" y="192"/>
                    </a:lnTo>
                    <a:lnTo>
                      <a:pt x="1386" y="374"/>
                    </a:lnTo>
                    <a:lnTo>
                      <a:pt x="1341" y="547"/>
                    </a:lnTo>
                    <a:lnTo>
                      <a:pt x="1295" y="730"/>
                    </a:lnTo>
                    <a:lnTo>
                      <a:pt x="1240" y="903"/>
                    </a:lnTo>
                    <a:lnTo>
                      <a:pt x="1167" y="1076"/>
                    </a:lnTo>
                    <a:lnTo>
                      <a:pt x="1095" y="1240"/>
                    </a:lnTo>
                    <a:lnTo>
                      <a:pt x="1003" y="1405"/>
                    </a:lnTo>
                    <a:lnTo>
                      <a:pt x="912" y="1560"/>
                    </a:lnTo>
                    <a:lnTo>
                      <a:pt x="803" y="1715"/>
                    </a:lnTo>
                    <a:lnTo>
                      <a:pt x="684" y="1860"/>
                    </a:lnTo>
                    <a:lnTo>
                      <a:pt x="566" y="2006"/>
                    </a:lnTo>
                    <a:lnTo>
                      <a:pt x="438" y="2143"/>
                    </a:lnTo>
                    <a:lnTo>
                      <a:pt x="301" y="2271"/>
                    </a:lnTo>
                    <a:lnTo>
                      <a:pt x="155" y="2389"/>
                    </a:lnTo>
                    <a:lnTo>
                      <a:pt x="0" y="2499"/>
                    </a:lnTo>
                    <a:lnTo>
                      <a:pt x="292" y="2936"/>
                    </a:lnTo>
                    <a:lnTo>
                      <a:pt x="474" y="2800"/>
                    </a:lnTo>
                    <a:lnTo>
                      <a:pt x="648" y="2663"/>
                    </a:lnTo>
                    <a:lnTo>
                      <a:pt x="803" y="2517"/>
                    </a:lnTo>
                    <a:lnTo>
                      <a:pt x="958" y="2362"/>
                    </a:lnTo>
                    <a:lnTo>
                      <a:pt x="1095" y="2198"/>
                    </a:lnTo>
                    <a:lnTo>
                      <a:pt x="1231" y="2025"/>
                    </a:lnTo>
                    <a:lnTo>
                      <a:pt x="1350" y="1842"/>
                    </a:lnTo>
                    <a:lnTo>
                      <a:pt x="1459" y="1660"/>
                    </a:lnTo>
                    <a:lnTo>
                      <a:pt x="1560" y="1468"/>
                    </a:lnTo>
                    <a:lnTo>
                      <a:pt x="1651" y="1277"/>
                    </a:lnTo>
                    <a:lnTo>
                      <a:pt x="1733" y="1076"/>
                    </a:lnTo>
                    <a:lnTo>
                      <a:pt x="1797" y="876"/>
                    </a:lnTo>
                    <a:lnTo>
                      <a:pt x="1860" y="666"/>
                    </a:lnTo>
                    <a:lnTo>
                      <a:pt x="1897" y="456"/>
                    </a:lnTo>
                    <a:lnTo>
                      <a:pt x="1933" y="246"/>
                    </a:lnTo>
                    <a:lnTo>
                      <a:pt x="1952" y="3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8;p23">
                <a:extLst>
                  <a:ext uri="{FF2B5EF4-FFF2-40B4-BE49-F238E27FC236}">
                    <a16:creationId xmlns:a16="http://schemas.microsoft.com/office/drawing/2014/main" id="{13420650-3E23-0A5B-701D-AB9A175377D5}"/>
                  </a:ext>
                </a:extLst>
              </p:cNvPr>
              <p:cNvSpPr/>
              <p:nvPr/>
            </p:nvSpPr>
            <p:spPr>
              <a:xfrm>
                <a:off x="3942946" y="2583544"/>
                <a:ext cx="120810" cy="187606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3640" extrusionOk="0">
                    <a:moveTo>
                      <a:pt x="137" y="1"/>
                    </a:moveTo>
                    <a:lnTo>
                      <a:pt x="0" y="511"/>
                    </a:lnTo>
                    <a:lnTo>
                      <a:pt x="119" y="548"/>
                    </a:lnTo>
                    <a:lnTo>
                      <a:pt x="237" y="584"/>
                    </a:lnTo>
                    <a:lnTo>
                      <a:pt x="347" y="630"/>
                    </a:lnTo>
                    <a:lnTo>
                      <a:pt x="456" y="675"/>
                    </a:lnTo>
                    <a:lnTo>
                      <a:pt x="566" y="730"/>
                    </a:lnTo>
                    <a:lnTo>
                      <a:pt x="666" y="794"/>
                    </a:lnTo>
                    <a:lnTo>
                      <a:pt x="766" y="858"/>
                    </a:lnTo>
                    <a:lnTo>
                      <a:pt x="858" y="931"/>
                    </a:lnTo>
                    <a:lnTo>
                      <a:pt x="949" y="1004"/>
                    </a:lnTo>
                    <a:lnTo>
                      <a:pt x="1040" y="1086"/>
                    </a:lnTo>
                    <a:lnTo>
                      <a:pt x="1131" y="1168"/>
                    </a:lnTo>
                    <a:lnTo>
                      <a:pt x="1204" y="1259"/>
                    </a:lnTo>
                    <a:lnTo>
                      <a:pt x="1286" y="1350"/>
                    </a:lnTo>
                    <a:lnTo>
                      <a:pt x="1359" y="1441"/>
                    </a:lnTo>
                    <a:lnTo>
                      <a:pt x="1423" y="1542"/>
                    </a:lnTo>
                    <a:lnTo>
                      <a:pt x="1487" y="1651"/>
                    </a:lnTo>
                    <a:lnTo>
                      <a:pt x="1551" y="1751"/>
                    </a:lnTo>
                    <a:lnTo>
                      <a:pt x="1596" y="1861"/>
                    </a:lnTo>
                    <a:lnTo>
                      <a:pt x="1651" y="1979"/>
                    </a:lnTo>
                    <a:lnTo>
                      <a:pt x="1687" y="2089"/>
                    </a:lnTo>
                    <a:lnTo>
                      <a:pt x="1724" y="2198"/>
                    </a:lnTo>
                    <a:lnTo>
                      <a:pt x="1751" y="2317"/>
                    </a:lnTo>
                    <a:lnTo>
                      <a:pt x="1779" y="2435"/>
                    </a:lnTo>
                    <a:lnTo>
                      <a:pt x="1797" y="2554"/>
                    </a:lnTo>
                    <a:lnTo>
                      <a:pt x="1806" y="2672"/>
                    </a:lnTo>
                    <a:lnTo>
                      <a:pt x="1815" y="2791"/>
                    </a:lnTo>
                    <a:lnTo>
                      <a:pt x="1815" y="2910"/>
                    </a:lnTo>
                    <a:lnTo>
                      <a:pt x="1815" y="3028"/>
                    </a:lnTo>
                    <a:lnTo>
                      <a:pt x="1797" y="3147"/>
                    </a:lnTo>
                    <a:lnTo>
                      <a:pt x="1788" y="3265"/>
                    </a:lnTo>
                    <a:lnTo>
                      <a:pt x="1760" y="3384"/>
                    </a:lnTo>
                    <a:lnTo>
                      <a:pt x="1733" y="3502"/>
                    </a:lnTo>
                    <a:lnTo>
                      <a:pt x="2244" y="3639"/>
                    </a:lnTo>
                    <a:lnTo>
                      <a:pt x="2280" y="3493"/>
                    </a:lnTo>
                    <a:lnTo>
                      <a:pt x="2307" y="3347"/>
                    </a:lnTo>
                    <a:lnTo>
                      <a:pt x="2326" y="3201"/>
                    </a:lnTo>
                    <a:lnTo>
                      <a:pt x="2335" y="3055"/>
                    </a:lnTo>
                    <a:lnTo>
                      <a:pt x="2344" y="2919"/>
                    </a:lnTo>
                    <a:lnTo>
                      <a:pt x="2344" y="2773"/>
                    </a:lnTo>
                    <a:lnTo>
                      <a:pt x="2335" y="2627"/>
                    </a:lnTo>
                    <a:lnTo>
                      <a:pt x="2317" y="2481"/>
                    </a:lnTo>
                    <a:lnTo>
                      <a:pt x="2298" y="2335"/>
                    </a:lnTo>
                    <a:lnTo>
                      <a:pt x="2262" y="2198"/>
                    </a:lnTo>
                    <a:lnTo>
                      <a:pt x="2225" y="2062"/>
                    </a:lnTo>
                    <a:lnTo>
                      <a:pt x="2189" y="1916"/>
                    </a:lnTo>
                    <a:lnTo>
                      <a:pt x="2134" y="1779"/>
                    </a:lnTo>
                    <a:lnTo>
                      <a:pt x="2079" y="1651"/>
                    </a:lnTo>
                    <a:lnTo>
                      <a:pt x="2016" y="1514"/>
                    </a:lnTo>
                    <a:lnTo>
                      <a:pt x="1943" y="1387"/>
                    </a:lnTo>
                    <a:lnTo>
                      <a:pt x="1870" y="1259"/>
                    </a:lnTo>
                    <a:lnTo>
                      <a:pt x="1788" y="1141"/>
                    </a:lnTo>
                    <a:lnTo>
                      <a:pt x="1696" y="1022"/>
                    </a:lnTo>
                    <a:lnTo>
                      <a:pt x="1605" y="913"/>
                    </a:lnTo>
                    <a:lnTo>
                      <a:pt x="1505" y="803"/>
                    </a:lnTo>
                    <a:lnTo>
                      <a:pt x="1405" y="703"/>
                    </a:lnTo>
                    <a:lnTo>
                      <a:pt x="1295" y="603"/>
                    </a:lnTo>
                    <a:lnTo>
                      <a:pt x="1177" y="511"/>
                    </a:lnTo>
                    <a:lnTo>
                      <a:pt x="1067" y="429"/>
                    </a:lnTo>
                    <a:lnTo>
                      <a:pt x="940" y="347"/>
                    </a:lnTo>
                    <a:lnTo>
                      <a:pt x="821" y="274"/>
                    </a:lnTo>
                    <a:lnTo>
                      <a:pt x="693" y="210"/>
                    </a:lnTo>
                    <a:lnTo>
                      <a:pt x="557" y="147"/>
                    </a:lnTo>
                    <a:lnTo>
                      <a:pt x="420" y="92"/>
                    </a:lnTo>
                    <a:lnTo>
                      <a:pt x="283" y="46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09;p23">
                <a:extLst>
                  <a:ext uri="{FF2B5EF4-FFF2-40B4-BE49-F238E27FC236}">
                    <a16:creationId xmlns:a16="http://schemas.microsoft.com/office/drawing/2014/main" id="{4F38A17A-81AB-7C00-2CBC-B9610A615FDD}"/>
                  </a:ext>
                </a:extLst>
              </p:cNvPr>
              <p:cNvSpPr/>
              <p:nvPr/>
            </p:nvSpPr>
            <p:spPr>
              <a:xfrm>
                <a:off x="4346664" y="2495203"/>
                <a:ext cx="63033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232" extrusionOk="0">
                    <a:moveTo>
                      <a:pt x="611" y="0"/>
                    </a:moveTo>
                    <a:lnTo>
                      <a:pt x="547" y="10"/>
                    </a:lnTo>
                    <a:lnTo>
                      <a:pt x="493" y="19"/>
                    </a:lnTo>
                    <a:lnTo>
                      <a:pt x="429" y="28"/>
                    </a:lnTo>
                    <a:lnTo>
                      <a:pt x="374" y="55"/>
                    </a:lnTo>
                    <a:lnTo>
                      <a:pt x="319" y="82"/>
                    </a:lnTo>
                    <a:lnTo>
                      <a:pt x="265" y="110"/>
                    </a:lnTo>
                    <a:lnTo>
                      <a:pt x="219" y="146"/>
                    </a:lnTo>
                    <a:lnTo>
                      <a:pt x="174" y="183"/>
                    </a:lnTo>
                    <a:lnTo>
                      <a:pt x="137" y="228"/>
                    </a:lnTo>
                    <a:lnTo>
                      <a:pt x="101" y="274"/>
                    </a:lnTo>
                    <a:lnTo>
                      <a:pt x="73" y="329"/>
                    </a:lnTo>
                    <a:lnTo>
                      <a:pt x="46" y="383"/>
                    </a:lnTo>
                    <a:lnTo>
                      <a:pt x="28" y="438"/>
                    </a:lnTo>
                    <a:lnTo>
                      <a:pt x="9" y="493"/>
                    </a:lnTo>
                    <a:lnTo>
                      <a:pt x="0" y="557"/>
                    </a:lnTo>
                    <a:lnTo>
                      <a:pt x="0" y="620"/>
                    </a:lnTo>
                    <a:lnTo>
                      <a:pt x="0" y="684"/>
                    </a:lnTo>
                    <a:lnTo>
                      <a:pt x="9" y="748"/>
                    </a:lnTo>
                    <a:lnTo>
                      <a:pt x="28" y="803"/>
                    </a:lnTo>
                    <a:lnTo>
                      <a:pt x="46" y="858"/>
                    </a:lnTo>
                    <a:lnTo>
                      <a:pt x="73" y="912"/>
                    </a:lnTo>
                    <a:lnTo>
                      <a:pt x="101" y="967"/>
                    </a:lnTo>
                    <a:lnTo>
                      <a:pt x="137" y="1013"/>
                    </a:lnTo>
                    <a:lnTo>
                      <a:pt x="174" y="1058"/>
                    </a:lnTo>
                    <a:lnTo>
                      <a:pt x="219" y="1095"/>
                    </a:lnTo>
                    <a:lnTo>
                      <a:pt x="265" y="1131"/>
                    </a:lnTo>
                    <a:lnTo>
                      <a:pt x="319" y="1158"/>
                    </a:lnTo>
                    <a:lnTo>
                      <a:pt x="374" y="1186"/>
                    </a:lnTo>
                    <a:lnTo>
                      <a:pt x="429" y="1204"/>
                    </a:lnTo>
                    <a:lnTo>
                      <a:pt x="493" y="1222"/>
                    </a:lnTo>
                    <a:lnTo>
                      <a:pt x="547" y="1231"/>
                    </a:lnTo>
                    <a:lnTo>
                      <a:pt x="675" y="1231"/>
                    </a:lnTo>
                    <a:lnTo>
                      <a:pt x="739" y="1222"/>
                    </a:lnTo>
                    <a:lnTo>
                      <a:pt x="794" y="1204"/>
                    </a:lnTo>
                    <a:lnTo>
                      <a:pt x="848" y="1186"/>
                    </a:lnTo>
                    <a:lnTo>
                      <a:pt x="903" y="1158"/>
                    </a:lnTo>
                    <a:lnTo>
                      <a:pt x="958" y="1131"/>
                    </a:lnTo>
                    <a:lnTo>
                      <a:pt x="1003" y="1095"/>
                    </a:lnTo>
                    <a:lnTo>
                      <a:pt x="1049" y="1058"/>
                    </a:lnTo>
                    <a:lnTo>
                      <a:pt x="1085" y="1013"/>
                    </a:lnTo>
                    <a:lnTo>
                      <a:pt x="1122" y="967"/>
                    </a:lnTo>
                    <a:lnTo>
                      <a:pt x="1149" y="912"/>
                    </a:lnTo>
                    <a:lnTo>
                      <a:pt x="1177" y="858"/>
                    </a:lnTo>
                    <a:lnTo>
                      <a:pt x="1195" y="803"/>
                    </a:lnTo>
                    <a:lnTo>
                      <a:pt x="1213" y="748"/>
                    </a:lnTo>
                    <a:lnTo>
                      <a:pt x="1222" y="684"/>
                    </a:lnTo>
                    <a:lnTo>
                      <a:pt x="1222" y="620"/>
                    </a:lnTo>
                    <a:lnTo>
                      <a:pt x="1222" y="557"/>
                    </a:lnTo>
                    <a:lnTo>
                      <a:pt x="1213" y="493"/>
                    </a:lnTo>
                    <a:lnTo>
                      <a:pt x="1195" y="438"/>
                    </a:lnTo>
                    <a:lnTo>
                      <a:pt x="1177" y="383"/>
                    </a:lnTo>
                    <a:lnTo>
                      <a:pt x="1149" y="329"/>
                    </a:lnTo>
                    <a:lnTo>
                      <a:pt x="1122" y="274"/>
                    </a:lnTo>
                    <a:lnTo>
                      <a:pt x="1085" y="228"/>
                    </a:lnTo>
                    <a:lnTo>
                      <a:pt x="1049" y="183"/>
                    </a:lnTo>
                    <a:lnTo>
                      <a:pt x="1003" y="146"/>
                    </a:lnTo>
                    <a:lnTo>
                      <a:pt x="958" y="110"/>
                    </a:lnTo>
                    <a:lnTo>
                      <a:pt x="903" y="82"/>
                    </a:lnTo>
                    <a:lnTo>
                      <a:pt x="848" y="55"/>
                    </a:lnTo>
                    <a:lnTo>
                      <a:pt x="794" y="28"/>
                    </a:lnTo>
                    <a:lnTo>
                      <a:pt x="739" y="19"/>
                    </a:lnTo>
                    <a:lnTo>
                      <a:pt x="675" y="10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0;p23">
                <a:extLst>
                  <a:ext uri="{FF2B5EF4-FFF2-40B4-BE49-F238E27FC236}">
                    <a16:creationId xmlns:a16="http://schemas.microsoft.com/office/drawing/2014/main" id="{D685A2AC-8463-F8C9-A042-08BF888DF4DC}"/>
                  </a:ext>
                </a:extLst>
              </p:cNvPr>
              <p:cNvSpPr/>
              <p:nvPr/>
            </p:nvSpPr>
            <p:spPr>
              <a:xfrm>
                <a:off x="4009227" y="2739609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20" y="0"/>
                    </a:moveTo>
                    <a:lnTo>
                      <a:pt x="556" y="9"/>
                    </a:lnTo>
                    <a:lnTo>
                      <a:pt x="493" y="18"/>
                    </a:lnTo>
                    <a:lnTo>
                      <a:pt x="438" y="27"/>
                    </a:lnTo>
                    <a:lnTo>
                      <a:pt x="374" y="55"/>
                    </a:lnTo>
                    <a:lnTo>
                      <a:pt x="328" y="73"/>
                    </a:lnTo>
                    <a:lnTo>
                      <a:pt x="274" y="110"/>
                    </a:lnTo>
                    <a:lnTo>
                      <a:pt x="228" y="146"/>
                    </a:lnTo>
                    <a:lnTo>
                      <a:pt x="182" y="182"/>
                    </a:lnTo>
                    <a:lnTo>
                      <a:pt x="146" y="228"/>
                    </a:lnTo>
                    <a:lnTo>
                      <a:pt x="110" y="274"/>
                    </a:lnTo>
                    <a:lnTo>
                      <a:pt x="82" y="328"/>
                    </a:lnTo>
                    <a:lnTo>
                      <a:pt x="55" y="374"/>
                    </a:lnTo>
                    <a:lnTo>
                      <a:pt x="27" y="438"/>
                    </a:lnTo>
                    <a:lnTo>
                      <a:pt x="18" y="492"/>
                    </a:lnTo>
                    <a:lnTo>
                      <a:pt x="9" y="556"/>
                    </a:lnTo>
                    <a:lnTo>
                      <a:pt x="0" y="620"/>
                    </a:lnTo>
                    <a:lnTo>
                      <a:pt x="9" y="684"/>
                    </a:lnTo>
                    <a:lnTo>
                      <a:pt x="18" y="739"/>
                    </a:lnTo>
                    <a:lnTo>
                      <a:pt x="27" y="803"/>
                    </a:lnTo>
                    <a:lnTo>
                      <a:pt x="55" y="857"/>
                    </a:lnTo>
                    <a:lnTo>
                      <a:pt x="82" y="912"/>
                    </a:lnTo>
                    <a:lnTo>
                      <a:pt x="110" y="958"/>
                    </a:lnTo>
                    <a:lnTo>
                      <a:pt x="146" y="1012"/>
                    </a:lnTo>
                    <a:lnTo>
                      <a:pt x="182" y="1049"/>
                    </a:lnTo>
                    <a:lnTo>
                      <a:pt x="228" y="1094"/>
                    </a:lnTo>
                    <a:lnTo>
                      <a:pt x="274" y="1131"/>
                    </a:lnTo>
                    <a:lnTo>
                      <a:pt x="328" y="1158"/>
                    </a:lnTo>
                    <a:lnTo>
                      <a:pt x="374" y="1185"/>
                    </a:lnTo>
                    <a:lnTo>
                      <a:pt x="438" y="1204"/>
                    </a:lnTo>
                    <a:lnTo>
                      <a:pt x="493" y="1222"/>
                    </a:lnTo>
                    <a:lnTo>
                      <a:pt x="556" y="1231"/>
                    </a:lnTo>
                    <a:lnTo>
                      <a:pt x="684" y="1231"/>
                    </a:lnTo>
                    <a:lnTo>
                      <a:pt x="739" y="1222"/>
                    </a:lnTo>
                    <a:lnTo>
                      <a:pt x="803" y="1204"/>
                    </a:lnTo>
                    <a:lnTo>
                      <a:pt x="857" y="1185"/>
                    </a:lnTo>
                    <a:lnTo>
                      <a:pt x="912" y="1158"/>
                    </a:lnTo>
                    <a:lnTo>
                      <a:pt x="958" y="1131"/>
                    </a:lnTo>
                    <a:lnTo>
                      <a:pt x="1012" y="1094"/>
                    </a:lnTo>
                    <a:lnTo>
                      <a:pt x="1049" y="1049"/>
                    </a:lnTo>
                    <a:lnTo>
                      <a:pt x="1094" y="1012"/>
                    </a:lnTo>
                    <a:lnTo>
                      <a:pt x="1131" y="958"/>
                    </a:lnTo>
                    <a:lnTo>
                      <a:pt x="1158" y="912"/>
                    </a:lnTo>
                    <a:lnTo>
                      <a:pt x="1186" y="857"/>
                    </a:lnTo>
                    <a:lnTo>
                      <a:pt x="1204" y="803"/>
                    </a:lnTo>
                    <a:lnTo>
                      <a:pt x="1222" y="739"/>
                    </a:lnTo>
                    <a:lnTo>
                      <a:pt x="1231" y="684"/>
                    </a:lnTo>
                    <a:lnTo>
                      <a:pt x="1231" y="620"/>
                    </a:lnTo>
                    <a:lnTo>
                      <a:pt x="1231" y="556"/>
                    </a:lnTo>
                    <a:lnTo>
                      <a:pt x="1222" y="492"/>
                    </a:lnTo>
                    <a:lnTo>
                      <a:pt x="1204" y="438"/>
                    </a:lnTo>
                    <a:lnTo>
                      <a:pt x="1186" y="374"/>
                    </a:lnTo>
                    <a:lnTo>
                      <a:pt x="1158" y="328"/>
                    </a:lnTo>
                    <a:lnTo>
                      <a:pt x="1131" y="274"/>
                    </a:lnTo>
                    <a:lnTo>
                      <a:pt x="1094" y="228"/>
                    </a:lnTo>
                    <a:lnTo>
                      <a:pt x="1049" y="182"/>
                    </a:lnTo>
                    <a:lnTo>
                      <a:pt x="1012" y="146"/>
                    </a:lnTo>
                    <a:lnTo>
                      <a:pt x="958" y="110"/>
                    </a:lnTo>
                    <a:lnTo>
                      <a:pt x="912" y="73"/>
                    </a:lnTo>
                    <a:lnTo>
                      <a:pt x="857" y="55"/>
                    </a:lnTo>
                    <a:lnTo>
                      <a:pt x="803" y="27"/>
                    </a:lnTo>
                    <a:lnTo>
                      <a:pt x="739" y="18"/>
                    </a:lnTo>
                    <a:lnTo>
                      <a:pt x="684" y="9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1;p23">
                <a:extLst>
                  <a:ext uri="{FF2B5EF4-FFF2-40B4-BE49-F238E27FC236}">
                    <a16:creationId xmlns:a16="http://schemas.microsoft.com/office/drawing/2014/main" id="{879132A4-B9A3-AED9-F028-EEB80355606A}"/>
                  </a:ext>
                </a:extLst>
              </p:cNvPr>
              <p:cNvSpPr/>
              <p:nvPr/>
            </p:nvSpPr>
            <p:spPr>
              <a:xfrm>
                <a:off x="4223533" y="2997622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47" y="0"/>
                    </a:moveTo>
                    <a:lnTo>
                      <a:pt x="493" y="9"/>
                    </a:lnTo>
                    <a:lnTo>
                      <a:pt x="429" y="28"/>
                    </a:lnTo>
                    <a:lnTo>
                      <a:pt x="374" y="46"/>
                    </a:lnTo>
                    <a:lnTo>
                      <a:pt x="319" y="73"/>
                    </a:lnTo>
                    <a:lnTo>
                      <a:pt x="274" y="100"/>
                    </a:lnTo>
                    <a:lnTo>
                      <a:pt x="219" y="137"/>
                    </a:lnTo>
                    <a:lnTo>
                      <a:pt x="183" y="173"/>
                    </a:lnTo>
                    <a:lnTo>
                      <a:pt x="137" y="219"/>
                    </a:lnTo>
                    <a:lnTo>
                      <a:pt x="101" y="265"/>
                    </a:lnTo>
                    <a:lnTo>
                      <a:pt x="73" y="319"/>
                    </a:lnTo>
                    <a:lnTo>
                      <a:pt x="46" y="374"/>
                    </a:lnTo>
                    <a:lnTo>
                      <a:pt x="28" y="429"/>
                    </a:lnTo>
                    <a:lnTo>
                      <a:pt x="9" y="483"/>
                    </a:lnTo>
                    <a:lnTo>
                      <a:pt x="0" y="547"/>
                    </a:lnTo>
                    <a:lnTo>
                      <a:pt x="0" y="611"/>
                    </a:lnTo>
                    <a:lnTo>
                      <a:pt x="0" y="675"/>
                    </a:lnTo>
                    <a:lnTo>
                      <a:pt x="9" y="739"/>
                    </a:lnTo>
                    <a:lnTo>
                      <a:pt x="28" y="793"/>
                    </a:lnTo>
                    <a:lnTo>
                      <a:pt x="46" y="848"/>
                    </a:lnTo>
                    <a:lnTo>
                      <a:pt x="73" y="903"/>
                    </a:lnTo>
                    <a:lnTo>
                      <a:pt x="101" y="958"/>
                    </a:lnTo>
                    <a:lnTo>
                      <a:pt x="137" y="1003"/>
                    </a:lnTo>
                    <a:lnTo>
                      <a:pt x="183" y="1049"/>
                    </a:lnTo>
                    <a:lnTo>
                      <a:pt x="219" y="1085"/>
                    </a:lnTo>
                    <a:lnTo>
                      <a:pt x="274" y="1122"/>
                    </a:lnTo>
                    <a:lnTo>
                      <a:pt x="319" y="1149"/>
                    </a:lnTo>
                    <a:lnTo>
                      <a:pt x="374" y="1176"/>
                    </a:lnTo>
                    <a:lnTo>
                      <a:pt x="429" y="1195"/>
                    </a:lnTo>
                    <a:lnTo>
                      <a:pt x="493" y="1213"/>
                    </a:lnTo>
                    <a:lnTo>
                      <a:pt x="547" y="1222"/>
                    </a:lnTo>
                    <a:lnTo>
                      <a:pt x="675" y="1222"/>
                    </a:lnTo>
                    <a:lnTo>
                      <a:pt x="739" y="1213"/>
                    </a:lnTo>
                    <a:lnTo>
                      <a:pt x="794" y="1195"/>
                    </a:lnTo>
                    <a:lnTo>
                      <a:pt x="857" y="1176"/>
                    </a:lnTo>
                    <a:lnTo>
                      <a:pt x="903" y="1149"/>
                    </a:lnTo>
                    <a:lnTo>
                      <a:pt x="958" y="1122"/>
                    </a:lnTo>
                    <a:lnTo>
                      <a:pt x="1003" y="1085"/>
                    </a:lnTo>
                    <a:lnTo>
                      <a:pt x="1049" y="1049"/>
                    </a:lnTo>
                    <a:lnTo>
                      <a:pt x="1085" y="1003"/>
                    </a:lnTo>
                    <a:lnTo>
                      <a:pt x="1122" y="958"/>
                    </a:lnTo>
                    <a:lnTo>
                      <a:pt x="1158" y="903"/>
                    </a:lnTo>
                    <a:lnTo>
                      <a:pt x="1186" y="848"/>
                    </a:lnTo>
                    <a:lnTo>
                      <a:pt x="1204" y="793"/>
                    </a:lnTo>
                    <a:lnTo>
                      <a:pt x="1213" y="739"/>
                    </a:lnTo>
                    <a:lnTo>
                      <a:pt x="1222" y="675"/>
                    </a:lnTo>
                    <a:lnTo>
                      <a:pt x="1231" y="611"/>
                    </a:lnTo>
                    <a:lnTo>
                      <a:pt x="1222" y="547"/>
                    </a:lnTo>
                    <a:lnTo>
                      <a:pt x="1213" y="483"/>
                    </a:lnTo>
                    <a:lnTo>
                      <a:pt x="1204" y="429"/>
                    </a:lnTo>
                    <a:lnTo>
                      <a:pt x="1186" y="374"/>
                    </a:lnTo>
                    <a:lnTo>
                      <a:pt x="1158" y="319"/>
                    </a:lnTo>
                    <a:lnTo>
                      <a:pt x="1122" y="265"/>
                    </a:lnTo>
                    <a:lnTo>
                      <a:pt x="1085" y="219"/>
                    </a:lnTo>
                    <a:lnTo>
                      <a:pt x="1049" y="173"/>
                    </a:lnTo>
                    <a:lnTo>
                      <a:pt x="1003" y="137"/>
                    </a:lnTo>
                    <a:lnTo>
                      <a:pt x="958" y="100"/>
                    </a:lnTo>
                    <a:lnTo>
                      <a:pt x="903" y="73"/>
                    </a:lnTo>
                    <a:lnTo>
                      <a:pt x="857" y="46"/>
                    </a:lnTo>
                    <a:lnTo>
                      <a:pt x="794" y="28"/>
                    </a:lnTo>
                    <a:lnTo>
                      <a:pt x="739" y="9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12;p23">
                <a:extLst>
                  <a:ext uri="{FF2B5EF4-FFF2-40B4-BE49-F238E27FC236}">
                    <a16:creationId xmlns:a16="http://schemas.microsoft.com/office/drawing/2014/main" id="{3E5993CB-C4A9-B355-5F31-212200F16CBC}"/>
                  </a:ext>
                </a:extLst>
              </p:cNvPr>
              <p:cNvSpPr/>
              <p:nvPr/>
            </p:nvSpPr>
            <p:spPr>
              <a:xfrm>
                <a:off x="3621487" y="3081736"/>
                <a:ext cx="320115" cy="119882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2326" extrusionOk="0">
                    <a:moveTo>
                      <a:pt x="474" y="0"/>
                    </a:moveTo>
                    <a:lnTo>
                      <a:pt x="0" y="237"/>
                    </a:lnTo>
                    <a:lnTo>
                      <a:pt x="110" y="447"/>
                    </a:lnTo>
                    <a:lnTo>
                      <a:pt x="237" y="648"/>
                    </a:lnTo>
                    <a:lnTo>
                      <a:pt x="374" y="839"/>
                    </a:lnTo>
                    <a:lnTo>
                      <a:pt x="520" y="1013"/>
                    </a:lnTo>
                    <a:lnTo>
                      <a:pt x="675" y="1186"/>
                    </a:lnTo>
                    <a:lnTo>
                      <a:pt x="839" y="1350"/>
                    </a:lnTo>
                    <a:lnTo>
                      <a:pt x="1012" y="1496"/>
                    </a:lnTo>
                    <a:lnTo>
                      <a:pt x="1195" y="1633"/>
                    </a:lnTo>
                    <a:lnTo>
                      <a:pt x="1386" y="1760"/>
                    </a:lnTo>
                    <a:lnTo>
                      <a:pt x="1587" y="1879"/>
                    </a:lnTo>
                    <a:lnTo>
                      <a:pt x="1788" y="1979"/>
                    </a:lnTo>
                    <a:lnTo>
                      <a:pt x="2006" y="2070"/>
                    </a:lnTo>
                    <a:lnTo>
                      <a:pt x="2225" y="2152"/>
                    </a:lnTo>
                    <a:lnTo>
                      <a:pt x="2444" y="2216"/>
                    </a:lnTo>
                    <a:lnTo>
                      <a:pt x="2672" y="2262"/>
                    </a:lnTo>
                    <a:lnTo>
                      <a:pt x="2909" y="2298"/>
                    </a:lnTo>
                    <a:lnTo>
                      <a:pt x="3146" y="2326"/>
                    </a:lnTo>
                    <a:lnTo>
                      <a:pt x="3575" y="2326"/>
                    </a:lnTo>
                    <a:lnTo>
                      <a:pt x="3775" y="2307"/>
                    </a:lnTo>
                    <a:lnTo>
                      <a:pt x="3976" y="2280"/>
                    </a:lnTo>
                    <a:lnTo>
                      <a:pt x="4177" y="2244"/>
                    </a:lnTo>
                    <a:lnTo>
                      <a:pt x="4368" y="2198"/>
                    </a:lnTo>
                    <a:lnTo>
                      <a:pt x="4560" y="2143"/>
                    </a:lnTo>
                    <a:lnTo>
                      <a:pt x="4751" y="2070"/>
                    </a:lnTo>
                    <a:lnTo>
                      <a:pt x="4933" y="1997"/>
                    </a:lnTo>
                    <a:lnTo>
                      <a:pt x="5107" y="1906"/>
                    </a:lnTo>
                    <a:lnTo>
                      <a:pt x="5280" y="1815"/>
                    </a:lnTo>
                    <a:lnTo>
                      <a:pt x="5453" y="1706"/>
                    </a:lnTo>
                    <a:lnTo>
                      <a:pt x="5617" y="1587"/>
                    </a:lnTo>
                    <a:lnTo>
                      <a:pt x="5772" y="1468"/>
                    </a:lnTo>
                    <a:lnTo>
                      <a:pt x="5927" y="1332"/>
                    </a:lnTo>
                    <a:lnTo>
                      <a:pt x="6073" y="1195"/>
                    </a:lnTo>
                    <a:lnTo>
                      <a:pt x="6210" y="1040"/>
                    </a:lnTo>
                    <a:lnTo>
                      <a:pt x="5818" y="693"/>
                    </a:lnTo>
                    <a:lnTo>
                      <a:pt x="5681" y="839"/>
                    </a:lnTo>
                    <a:lnTo>
                      <a:pt x="5535" y="976"/>
                    </a:lnTo>
                    <a:lnTo>
                      <a:pt x="5380" y="1104"/>
                    </a:lnTo>
                    <a:lnTo>
                      <a:pt x="5225" y="1222"/>
                    </a:lnTo>
                    <a:lnTo>
                      <a:pt x="5061" y="1332"/>
                    </a:lnTo>
                    <a:lnTo>
                      <a:pt x="4888" y="1432"/>
                    </a:lnTo>
                    <a:lnTo>
                      <a:pt x="4715" y="1514"/>
                    </a:lnTo>
                    <a:lnTo>
                      <a:pt x="4532" y="1587"/>
                    </a:lnTo>
                    <a:lnTo>
                      <a:pt x="4350" y="1660"/>
                    </a:lnTo>
                    <a:lnTo>
                      <a:pt x="4158" y="1706"/>
                    </a:lnTo>
                    <a:lnTo>
                      <a:pt x="3967" y="1751"/>
                    </a:lnTo>
                    <a:lnTo>
                      <a:pt x="3766" y="1779"/>
                    </a:lnTo>
                    <a:lnTo>
                      <a:pt x="3575" y="1797"/>
                    </a:lnTo>
                    <a:lnTo>
                      <a:pt x="3374" y="1806"/>
                    </a:lnTo>
                    <a:lnTo>
                      <a:pt x="3174" y="1797"/>
                    </a:lnTo>
                    <a:lnTo>
                      <a:pt x="2973" y="1779"/>
                    </a:lnTo>
                    <a:lnTo>
                      <a:pt x="2772" y="1751"/>
                    </a:lnTo>
                    <a:lnTo>
                      <a:pt x="2581" y="1706"/>
                    </a:lnTo>
                    <a:lnTo>
                      <a:pt x="2380" y="1651"/>
                    </a:lnTo>
                    <a:lnTo>
                      <a:pt x="2198" y="1578"/>
                    </a:lnTo>
                    <a:lnTo>
                      <a:pt x="2015" y="1505"/>
                    </a:lnTo>
                    <a:lnTo>
                      <a:pt x="1833" y="1414"/>
                    </a:lnTo>
                    <a:lnTo>
                      <a:pt x="1669" y="1313"/>
                    </a:lnTo>
                    <a:lnTo>
                      <a:pt x="1505" y="1204"/>
                    </a:lnTo>
                    <a:lnTo>
                      <a:pt x="1341" y="1086"/>
                    </a:lnTo>
                    <a:lnTo>
                      <a:pt x="1195" y="958"/>
                    </a:lnTo>
                    <a:lnTo>
                      <a:pt x="1049" y="821"/>
                    </a:lnTo>
                    <a:lnTo>
                      <a:pt x="912" y="675"/>
                    </a:lnTo>
                    <a:lnTo>
                      <a:pt x="794" y="520"/>
                    </a:lnTo>
                    <a:lnTo>
                      <a:pt x="675" y="356"/>
                    </a:lnTo>
                    <a:lnTo>
                      <a:pt x="566" y="183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13;p23">
                <a:extLst>
                  <a:ext uri="{FF2B5EF4-FFF2-40B4-BE49-F238E27FC236}">
                    <a16:creationId xmlns:a16="http://schemas.microsoft.com/office/drawing/2014/main" id="{00F3703E-0CCD-98CF-BC1C-21EC3391F2D1}"/>
                  </a:ext>
                </a:extLst>
              </p:cNvPr>
              <p:cNvSpPr/>
              <p:nvPr/>
            </p:nvSpPr>
            <p:spPr>
              <a:xfrm>
                <a:off x="3896869" y="3093024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57" y="0"/>
                    </a:moveTo>
                    <a:lnTo>
                      <a:pt x="493" y="9"/>
                    </a:lnTo>
                    <a:lnTo>
                      <a:pt x="438" y="28"/>
                    </a:lnTo>
                    <a:lnTo>
                      <a:pt x="375" y="46"/>
                    </a:lnTo>
                    <a:lnTo>
                      <a:pt x="320" y="73"/>
                    </a:lnTo>
                    <a:lnTo>
                      <a:pt x="274" y="101"/>
                    </a:lnTo>
                    <a:lnTo>
                      <a:pt x="229" y="137"/>
                    </a:lnTo>
                    <a:lnTo>
                      <a:pt x="183" y="183"/>
                    </a:lnTo>
                    <a:lnTo>
                      <a:pt x="147" y="219"/>
                    </a:lnTo>
                    <a:lnTo>
                      <a:pt x="110" y="274"/>
                    </a:lnTo>
                    <a:lnTo>
                      <a:pt x="74" y="319"/>
                    </a:lnTo>
                    <a:lnTo>
                      <a:pt x="55" y="374"/>
                    </a:lnTo>
                    <a:lnTo>
                      <a:pt x="28" y="429"/>
                    </a:lnTo>
                    <a:lnTo>
                      <a:pt x="19" y="493"/>
                    </a:lnTo>
                    <a:lnTo>
                      <a:pt x="10" y="547"/>
                    </a:lnTo>
                    <a:lnTo>
                      <a:pt x="1" y="611"/>
                    </a:lnTo>
                    <a:lnTo>
                      <a:pt x="10" y="675"/>
                    </a:lnTo>
                    <a:lnTo>
                      <a:pt x="19" y="739"/>
                    </a:lnTo>
                    <a:lnTo>
                      <a:pt x="28" y="794"/>
                    </a:lnTo>
                    <a:lnTo>
                      <a:pt x="55" y="857"/>
                    </a:lnTo>
                    <a:lnTo>
                      <a:pt x="74" y="903"/>
                    </a:lnTo>
                    <a:lnTo>
                      <a:pt x="110" y="958"/>
                    </a:lnTo>
                    <a:lnTo>
                      <a:pt x="147" y="1003"/>
                    </a:lnTo>
                    <a:lnTo>
                      <a:pt x="183" y="1049"/>
                    </a:lnTo>
                    <a:lnTo>
                      <a:pt x="229" y="1085"/>
                    </a:lnTo>
                    <a:lnTo>
                      <a:pt x="274" y="1122"/>
                    </a:lnTo>
                    <a:lnTo>
                      <a:pt x="320" y="1158"/>
                    </a:lnTo>
                    <a:lnTo>
                      <a:pt x="375" y="1177"/>
                    </a:lnTo>
                    <a:lnTo>
                      <a:pt x="438" y="1204"/>
                    </a:lnTo>
                    <a:lnTo>
                      <a:pt x="493" y="1213"/>
                    </a:lnTo>
                    <a:lnTo>
                      <a:pt x="557" y="1222"/>
                    </a:lnTo>
                    <a:lnTo>
                      <a:pt x="612" y="1231"/>
                    </a:lnTo>
                    <a:lnTo>
                      <a:pt x="676" y="1222"/>
                    </a:lnTo>
                    <a:lnTo>
                      <a:pt x="739" y="1213"/>
                    </a:lnTo>
                    <a:lnTo>
                      <a:pt x="803" y="1204"/>
                    </a:lnTo>
                    <a:lnTo>
                      <a:pt x="858" y="1177"/>
                    </a:lnTo>
                    <a:lnTo>
                      <a:pt x="913" y="1158"/>
                    </a:lnTo>
                    <a:lnTo>
                      <a:pt x="958" y="1122"/>
                    </a:lnTo>
                    <a:lnTo>
                      <a:pt x="1004" y="1085"/>
                    </a:lnTo>
                    <a:lnTo>
                      <a:pt x="1049" y="1049"/>
                    </a:lnTo>
                    <a:lnTo>
                      <a:pt x="1095" y="1003"/>
                    </a:lnTo>
                    <a:lnTo>
                      <a:pt x="1122" y="958"/>
                    </a:lnTo>
                    <a:lnTo>
                      <a:pt x="1159" y="903"/>
                    </a:lnTo>
                    <a:lnTo>
                      <a:pt x="1186" y="857"/>
                    </a:lnTo>
                    <a:lnTo>
                      <a:pt x="1204" y="794"/>
                    </a:lnTo>
                    <a:lnTo>
                      <a:pt x="1223" y="739"/>
                    </a:lnTo>
                    <a:lnTo>
                      <a:pt x="1232" y="675"/>
                    </a:lnTo>
                    <a:lnTo>
                      <a:pt x="1232" y="611"/>
                    </a:lnTo>
                    <a:lnTo>
                      <a:pt x="1232" y="547"/>
                    </a:lnTo>
                    <a:lnTo>
                      <a:pt x="1223" y="493"/>
                    </a:lnTo>
                    <a:lnTo>
                      <a:pt x="1204" y="429"/>
                    </a:lnTo>
                    <a:lnTo>
                      <a:pt x="1186" y="374"/>
                    </a:lnTo>
                    <a:lnTo>
                      <a:pt x="1159" y="319"/>
                    </a:lnTo>
                    <a:lnTo>
                      <a:pt x="1122" y="274"/>
                    </a:lnTo>
                    <a:lnTo>
                      <a:pt x="1095" y="219"/>
                    </a:lnTo>
                    <a:lnTo>
                      <a:pt x="1049" y="183"/>
                    </a:lnTo>
                    <a:lnTo>
                      <a:pt x="1004" y="137"/>
                    </a:lnTo>
                    <a:lnTo>
                      <a:pt x="958" y="101"/>
                    </a:lnTo>
                    <a:lnTo>
                      <a:pt x="913" y="73"/>
                    </a:lnTo>
                    <a:lnTo>
                      <a:pt x="858" y="46"/>
                    </a:lnTo>
                    <a:lnTo>
                      <a:pt x="803" y="28"/>
                    </a:lnTo>
                    <a:lnTo>
                      <a:pt x="739" y="9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14;p23">
                <a:extLst>
                  <a:ext uri="{FF2B5EF4-FFF2-40B4-BE49-F238E27FC236}">
                    <a16:creationId xmlns:a16="http://schemas.microsoft.com/office/drawing/2014/main" id="{AB89704B-E9EF-CA6B-14F9-769488B5332F}"/>
                  </a:ext>
                </a:extLst>
              </p:cNvPr>
              <p:cNvSpPr/>
              <p:nvPr/>
            </p:nvSpPr>
            <p:spPr>
              <a:xfrm>
                <a:off x="4475413" y="3215690"/>
                <a:ext cx="141529" cy="36660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7113" extrusionOk="0">
                    <a:moveTo>
                      <a:pt x="2472" y="0"/>
                    </a:moveTo>
                    <a:lnTo>
                      <a:pt x="2253" y="137"/>
                    </a:lnTo>
                    <a:lnTo>
                      <a:pt x="2043" y="292"/>
                    </a:lnTo>
                    <a:lnTo>
                      <a:pt x="1843" y="447"/>
                    </a:lnTo>
                    <a:lnTo>
                      <a:pt x="1651" y="620"/>
                    </a:lnTo>
                    <a:lnTo>
                      <a:pt x="1469" y="794"/>
                    </a:lnTo>
                    <a:lnTo>
                      <a:pt x="1296" y="976"/>
                    </a:lnTo>
                    <a:lnTo>
                      <a:pt x="1141" y="1167"/>
                    </a:lnTo>
                    <a:lnTo>
                      <a:pt x="986" y="1368"/>
                    </a:lnTo>
                    <a:lnTo>
                      <a:pt x="840" y="1578"/>
                    </a:lnTo>
                    <a:lnTo>
                      <a:pt x="712" y="1787"/>
                    </a:lnTo>
                    <a:lnTo>
                      <a:pt x="584" y="2015"/>
                    </a:lnTo>
                    <a:lnTo>
                      <a:pt x="475" y="2234"/>
                    </a:lnTo>
                    <a:lnTo>
                      <a:pt x="375" y="2471"/>
                    </a:lnTo>
                    <a:lnTo>
                      <a:pt x="283" y="2708"/>
                    </a:lnTo>
                    <a:lnTo>
                      <a:pt x="211" y="2955"/>
                    </a:lnTo>
                    <a:lnTo>
                      <a:pt x="147" y="3201"/>
                    </a:lnTo>
                    <a:lnTo>
                      <a:pt x="92" y="3456"/>
                    </a:lnTo>
                    <a:lnTo>
                      <a:pt x="46" y="3711"/>
                    </a:lnTo>
                    <a:lnTo>
                      <a:pt x="19" y="3958"/>
                    </a:lnTo>
                    <a:lnTo>
                      <a:pt x="1" y="4213"/>
                    </a:lnTo>
                    <a:lnTo>
                      <a:pt x="1" y="4468"/>
                    </a:lnTo>
                    <a:lnTo>
                      <a:pt x="10" y="4724"/>
                    </a:lnTo>
                    <a:lnTo>
                      <a:pt x="28" y="4970"/>
                    </a:lnTo>
                    <a:lnTo>
                      <a:pt x="65" y="5216"/>
                    </a:lnTo>
                    <a:lnTo>
                      <a:pt x="110" y="5471"/>
                    </a:lnTo>
                    <a:lnTo>
                      <a:pt x="165" y="5708"/>
                    </a:lnTo>
                    <a:lnTo>
                      <a:pt x="238" y="5955"/>
                    </a:lnTo>
                    <a:lnTo>
                      <a:pt x="320" y="6192"/>
                    </a:lnTo>
                    <a:lnTo>
                      <a:pt x="411" y="6429"/>
                    </a:lnTo>
                    <a:lnTo>
                      <a:pt x="521" y="6666"/>
                    </a:lnTo>
                    <a:lnTo>
                      <a:pt x="639" y="6894"/>
                    </a:lnTo>
                    <a:lnTo>
                      <a:pt x="767" y="7113"/>
                    </a:lnTo>
                    <a:lnTo>
                      <a:pt x="1214" y="6839"/>
                    </a:lnTo>
                    <a:lnTo>
                      <a:pt x="1095" y="6639"/>
                    </a:lnTo>
                    <a:lnTo>
                      <a:pt x="995" y="6429"/>
                    </a:lnTo>
                    <a:lnTo>
                      <a:pt x="894" y="6228"/>
                    </a:lnTo>
                    <a:lnTo>
                      <a:pt x="812" y="6009"/>
                    </a:lnTo>
                    <a:lnTo>
                      <a:pt x="739" y="5800"/>
                    </a:lnTo>
                    <a:lnTo>
                      <a:pt x="676" y="5581"/>
                    </a:lnTo>
                    <a:lnTo>
                      <a:pt x="621" y="5362"/>
                    </a:lnTo>
                    <a:lnTo>
                      <a:pt x="584" y="5134"/>
                    </a:lnTo>
                    <a:lnTo>
                      <a:pt x="557" y="4915"/>
                    </a:lnTo>
                    <a:lnTo>
                      <a:pt x="530" y="4687"/>
                    </a:lnTo>
                    <a:lnTo>
                      <a:pt x="530" y="4459"/>
                    </a:lnTo>
                    <a:lnTo>
                      <a:pt x="530" y="4231"/>
                    </a:lnTo>
                    <a:lnTo>
                      <a:pt x="548" y="4012"/>
                    </a:lnTo>
                    <a:lnTo>
                      <a:pt x="566" y="3784"/>
                    </a:lnTo>
                    <a:lnTo>
                      <a:pt x="603" y="3556"/>
                    </a:lnTo>
                    <a:lnTo>
                      <a:pt x="657" y="3328"/>
                    </a:lnTo>
                    <a:lnTo>
                      <a:pt x="712" y="3100"/>
                    </a:lnTo>
                    <a:lnTo>
                      <a:pt x="785" y="2882"/>
                    </a:lnTo>
                    <a:lnTo>
                      <a:pt x="867" y="2672"/>
                    </a:lnTo>
                    <a:lnTo>
                      <a:pt x="958" y="2462"/>
                    </a:lnTo>
                    <a:lnTo>
                      <a:pt x="1059" y="2252"/>
                    </a:lnTo>
                    <a:lnTo>
                      <a:pt x="1168" y="2052"/>
                    </a:lnTo>
                    <a:lnTo>
                      <a:pt x="1286" y="1860"/>
                    </a:lnTo>
                    <a:lnTo>
                      <a:pt x="1414" y="1678"/>
                    </a:lnTo>
                    <a:lnTo>
                      <a:pt x="1551" y="1496"/>
                    </a:lnTo>
                    <a:lnTo>
                      <a:pt x="1697" y="1322"/>
                    </a:lnTo>
                    <a:lnTo>
                      <a:pt x="1852" y="1158"/>
                    </a:lnTo>
                    <a:lnTo>
                      <a:pt x="2007" y="1003"/>
                    </a:lnTo>
                    <a:lnTo>
                      <a:pt x="2180" y="848"/>
                    </a:lnTo>
                    <a:lnTo>
                      <a:pt x="2362" y="711"/>
                    </a:lnTo>
                    <a:lnTo>
                      <a:pt x="2545" y="575"/>
                    </a:lnTo>
                    <a:lnTo>
                      <a:pt x="2745" y="447"/>
                    </a:lnTo>
                    <a:lnTo>
                      <a:pt x="24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15;p23">
                <a:extLst>
                  <a:ext uri="{FF2B5EF4-FFF2-40B4-BE49-F238E27FC236}">
                    <a16:creationId xmlns:a16="http://schemas.microsoft.com/office/drawing/2014/main" id="{EA836209-A747-D164-9B2E-C73491DE8730}"/>
                  </a:ext>
                </a:extLst>
              </p:cNvPr>
              <p:cNvSpPr/>
              <p:nvPr/>
            </p:nvSpPr>
            <p:spPr>
              <a:xfrm>
                <a:off x="4577876" y="3195486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84" y="0"/>
                    </a:moveTo>
                    <a:lnTo>
                      <a:pt x="520" y="9"/>
                    </a:lnTo>
                    <a:lnTo>
                      <a:pt x="466" y="18"/>
                    </a:lnTo>
                    <a:lnTo>
                      <a:pt x="411" y="37"/>
                    </a:lnTo>
                    <a:lnTo>
                      <a:pt x="347" y="64"/>
                    </a:lnTo>
                    <a:lnTo>
                      <a:pt x="292" y="91"/>
                    </a:lnTo>
                    <a:lnTo>
                      <a:pt x="247" y="128"/>
                    </a:lnTo>
                    <a:lnTo>
                      <a:pt x="192" y="164"/>
                    </a:lnTo>
                    <a:lnTo>
                      <a:pt x="156" y="210"/>
                    </a:lnTo>
                    <a:lnTo>
                      <a:pt x="119" y="255"/>
                    </a:lnTo>
                    <a:lnTo>
                      <a:pt x="83" y="310"/>
                    </a:lnTo>
                    <a:lnTo>
                      <a:pt x="55" y="365"/>
                    </a:lnTo>
                    <a:lnTo>
                      <a:pt x="37" y="420"/>
                    </a:lnTo>
                    <a:lnTo>
                      <a:pt x="19" y="474"/>
                    </a:lnTo>
                    <a:lnTo>
                      <a:pt x="10" y="529"/>
                    </a:lnTo>
                    <a:lnTo>
                      <a:pt x="1" y="593"/>
                    </a:lnTo>
                    <a:lnTo>
                      <a:pt x="1" y="648"/>
                    </a:lnTo>
                    <a:lnTo>
                      <a:pt x="10" y="711"/>
                    </a:lnTo>
                    <a:lnTo>
                      <a:pt x="19" y="766"/>
                    </a:lnTo>
                    <a:lnTo>
                      <a:pt x="37" y="821"/>
                    </a:lnTo>
                    <a:lnTo>
                      <a:pt x="64" y="885"/>
                    </a:lnTo>
                    <a:lnTo>
                      <a:pt x="92" y="939"/>
                    </a:lnTo>
                    <a:lnTo>
                      <a:pt x="128" y="985"/>
                    </a:lnTo>
                    <a:lnTo>
                      <a:pt x="165" y="1040"/>
                    </a:lnTo>
                    <a:lnTo>
                      <a:pt x="210" y="1076"/>
                    </a:lnTo>
                    <a:lnTo>
                      <a:pt x="256" y="1113"/>
                    </a:lnTo>
                    <a:lnTo>
                      <a:pt x="311" y="1149"/>
                    </a:lnTo>
                    <a:lnTo>
                      <a:pt x="365" y="1176"/>
                    </a:lnTo>
                    <a:lnTo>
                      <a:pt x="420" y="1195"/>
                    </a:lnTo>
                    <a:lnTo>
                      <a:pt x="475" y="1213"/>
                    </a:lnTo>
                    <a:lnTo>
                      <a:pt x="530" y="1222"/>
                    </a:lnTo>
                    <a:lnTo>
                      <a:pt x="593" y="1231"/>
                    </a:lnTo>
                    <a:lnTo>
                      <a:pt x="648" y="1231"/>
                    </a:lnTo>
                    <a:lnTo>
                      <a:pt x="712" y="1222"/>
                    </a:lnTo>
                    <a:lnTo>
                      <a:pt x="767" y="1213"/>
                    </a:lnTo>
                    <a:lnTo>
                      <a:pt x="830" y="1195"/>
                    </a:lnTo>
                    <a:lnTo>
                      <a:pt x="885" y="1167"/>
                    </a:lnTo>
                    <a:lnTo>
                      <a:pt x="940" y="1140"/>
                    </a:lnTo>
                    <a:lnTo>
                      <a:pt x="995" y="1103"/>
                    </a:lnTo>
                    <a:lnTo>
                      <a:pt x="1040" y="1067"/>
                    </a:lnTo>
                    <a:lnTo>
                      <a:pt x="1077" y="1021"/>
                    </a:lnTo>
                    <a:lnTo>
                      <a:pt x="1113" y="976"/>
                    </a:lnTo>
                    <a:lnTo>
                      <a:pt x="1150" y="921"/>
                    </a:lnTo>
                    <a:lnTo>
                      <a:pt x="1177" y="866"/>
                    </a:lnTo>
                    <a:lnTo>
                      <a:pt x="1195" y="812"/>
                    </a:lnTo>
                    <a:lnTo>
                      <a:pt x="1213" y="757"/>
                    </a:lnTo>
                    <a:lnTo>
                      <a:pt x="1223" y="702"/>
                    </a:lnTo>
                    <a:lnTo>
                      <a:pt x="1232" y="638"/>
                    </a:lnTo>
                    <a:lnTo>
                      <a:pt x="1232" y="584"/>
                    </a:lnTo>
                    <a:lnTo>
                      <a:pt x="1223" y="520"/>
                    </a:lnTo>
                    <a:lnTo>
                      <a:pt x="1213" y="465"/>
                    </a:lnTo>
                    <a:lnTo>
                      <a:pt x="1195" y="401"/>
                    </a:lnTo>
                    <a:lnTo>
                      <a:pt x="1168" y="347"/>
                    </a:lnTo>
                    <a:lnTo>
                      <a:pt x="1140" y="292"/>
                    </a:lnTo>
                    <a:lnTo>
                      <a:pt x="1104" y="237"/>
                    </a:lnTo>
                    <a:lnTo>
                      <a:pt x="1068" y="192"/>
                    </a:lnTo>
                    <a:lnTo>
                      <a:pt x="1022" y="155"/>
                    </a:lnTo>
                    <a:lnTo>
                      <a:pt x="976" y="119"/>
                    </a:lnTo>
                    <a:lnTo>
                      <a:pt x="922" y="82"/>
                    </a:lnTo>
                    <a:lnTo>
                      <a:pt x="867" y="55"/>
                    </a:lnTo>
                    <a:lnTo>
                      <a:pt x="812" y="37"/>
                    </a:lnTo>
                    <a:lnTo>
                      <a:pt x="757" y="18"/>
                    </a:lnTo>
                    <a:lnTo>
                      <a:pt x="703" y="9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16;p23">
                <a:extLst>
                  <a:ext uri="{FF2B5EF4-FFF2-40B4-BE49-F238E27FC236}">
                    <a16:creationId xmlns:a16="http://schemas.microsoft.com/office/drawing/2014/main" id="{CD3F6DCC-9B23-8C12-FEA8-C893E3B437B0}"/>
                  </a:ext>
                </a:extLst>
              </p:cNvPr>
              <p:cNvSpPr/>
              <p:nvPr/>
            </p:nvSpPr>
            <p:spPr>
              <a:xfrm>
                <a:off x="4364497" y="3276766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84" y="1"/>
                    </a:moveTo>
                    <a:lnTo>
                      <a:pt x="521" y="10"/>
                    </a:lnTo>
                    <a:lnTo>
                      <a:pt x="466" y="19"/>
                    </a:lnTo>
                    <a:lnTo>
                      <a:pt x="402" y="37"/>
                    </a:lnTo>
                    <a:lnTo>
                      <a:pt x="347" y="64"/>
                    </a:lnTo>
                    <a:lnTo>
                      <a:pt x="293" y="92"/>
                    </a:lnTo>
                    <a:lnTo>
                      <a:pt x="238" y="128"/>
                    </a:lnTo>
                    <a:lnTo>
                      <a:pt x="192" y="165"/>
                    </a:lnTo>
                    <a:lnTo>
                      <a:pt x="156" y="210"/>
                    </a:lnTo>
                    <a:lnTo>
                      <a:pt x="119" y="256"/>
                    </a:lnTo>
                    <a:lnTo>
                      <a:pt x="83" y="311"/>
                    </a:lnTo>
                    <a:lnTo>
                      <a:pt x="55" y="365"/>
                    </a:lnTo>
                    <a:lnTo>
                      <a:pt x="37" y="420"/>
                    </a:lnTo>
                    <a:lnTo>
                      <a:pt x="19" y="475"/>
                    </a:lnTo>
                    <a:lnTo>
                      <a:pt x="10" y="529"/>
                    </a:lnTo>
                    <a:lnTo>
                      <a:pt x="1" y="593"/>
                    </a:lnTo>
                    <a:lnTo>
                      <a:pt x="1" y="648"/>
                    </a:lnTo>
                    <a:lnTo>
                      <a:pt x="10" y="712"/>
                    </a:lnTo>
                    <a:lnTo>
                      <a:pt x="19" y="767"/>
                    </a:lnTo>
                    <a:lnTo>
                      <a:pt x="37" y="830"/>
                    </a:lnTo>
                    <a:lnTo>
                      <a:pt x="65" y="885"/>
                    </a:lnTo>
                    <a:lnTo>
                      <a:pt x="92" y="940"/>
                    </a:lnTo>
                    <a:lnTo>
                      <a:pt x="128" y="995"/>
                    </a:lnTo>
                    <a:lnTo>
                      <a:pt x="165" y="1040"/>
                    </a:lnTo>
                    <a:lnTo>
                      <a:pt x="211" y="1077"/>
                    </a:lnTo>
                    <a:lnTo>
                      <a:pt x="256" y="1113"/>
                    </a:lnTo>
                    <a:lnTo>
                      <a:pt x="311" y="1150"/>
                    </a:lnTo>
                    <a:lnTo>
                      <a:pt x="356" y="1177"/>
                    </a:lnTo>
                    <a:lnTo>
                      <a:pt x="411" y="1195"/>
                    </a:lnTo>
                    <a:lnTo>
                      <a:pt x="475" y="1213"/>
                    </a:lnTo>
                    <a:lnTo>
                      <a:pt x="530" y="1222"/>
                    </a:lnTo>
                    <a:lnTo>
                      <a:pt x="584" y="1232"/>
                    </a:lnTo>
                    <a:lnTo>
                      <a:pt x="648" y="1232"/>
                    </a:lnTo>
                    <a:lnTo>
                      <a:pt x="712" y="1222"/>
                    </a:lnTo>
                    <a:lnTo>
                      <a:pt x="767" y="1213"/>
                    </a:lnTo>
                    <a:lnTo>
                      <a:pt x="821" y="1195"/>
                    </a:lnTo>
                    <a:lnTo>
                      <a:pt x="885" y="1168"/>
                    </a:lnTo>
                    <a:lnTo>
                      <a:pt x="940" y="1140"/>
                    </a:lnTo>
                    <a:lnTo>
                      <a:pt x="986" y="1104"/>
                    </a:lnTo>
                    <a:lnTo>
                      <a:pt x="1040" y="1067"/>
                    </a:lnTo>
                    <a:lnTo>
                      <a:pt x="1077" y="1022"/>
                    </a:lnTo>
                    <a:lnTo>
                      <a:pt x="1113" y="976"/>
                    </a:lnTo>
                    <a:lnTo>
                      <a:pt x="1150" y="922"/>
                    </a:lnTo>
                    <a:lnTo>
                      <a:pt x="1177" y="867"/>
                    </a:lnTo>
                    <a:lnTo>
                      <a:pt x="1195" y="812"/>
                    </a:lnTo>
                    <a:lnTo>
                      <a:pt x="1214" y="757"/>
                    </a:lnTo>
                    <a:lnTo>
                      <a:pt x="1223" y="703"/>
                    </a:lnTo>
                    <a:lnTo>
                      <a:pt x="1232" y="639"/>
                    </a:lnTo>
                    <a:lnTo>
                      <a:pt x="1232" y="584"/>
                    </a:lnTo>
                    <a:lnTo>
                      <a:pt x="1223" y="520"/>
                    </a:lnTo>
                    <a:lnTo>
                      <a:pt x="1214" y="466"/>
                    </a:lnTo>
                    <a:lnTo>
                      <a:pt x="1195" y="411"/>
                    </a:lnTo>
                    <a:lnTo>
                      <a:pt x="1168" y="347"/>
                    </a:lnTo>
                    <a:lnTo>
                      <a:pt x="1141" y="292"/>
                    </a:lnTo>
                    <a:lnTo>
                      <a:pt x="1104" y="247"/>
                    </a:lnTo>
                    <a:lnTo>
                      <a:pt x="1068" y="192"/>
                    </a:lnTo>
                    <a:lnTo>
                      <a:pt x="1022" y="156"/>
                    </a:lnTo>
                    <a:lnTo>
                      <a:pt x="976" y="119"/>
                    </a:lnTo>
                    <a:lnTo>
                      <a:pt x="922" y="83"/>
                    </a:lnTo>
                    <a:lnTo>
                      <a:pt x="867" y="55"/>
                    </a:lnTo>
                    <a:lnTo>
                      <a:pt x="812" y="37"/>
                    </a:lnTo>
                    <a:lnTo>
                      <a:pt x="758" y="19"/>
                    </a:lnTo>
                    <a:lnTo>
                      <a:pt x="703" y="10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17;p23">
                <a:extLst>
                  <a:ext uri="{FF2B5EF4-FFF2-40B4-BE49-F238E27FC236}">
                    <a16:creationId xmlns:a16="http://schemas.microsoft.com/office/drawing/2014/main" id="{FEB83ED0-C43F-55A6-C295-32C80E5763CC}"/>
                  </a:ext>
                </a:extLst>
              </p:cNvPr>
              <p:cNvSpPr/>
              <p:nvPr/>
            </p:nvSpPr>
            <p:spPr>
              <a:xfrm>
                <a:off x="4660598" y="2821353"/>
                <a:ext cx="150445" cy="188069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3649" extrusionOk="0">
                    <a:moveTo>
                      <a:pt x="2873" y="1"/>
                    </a:moveTo>
                    <a:lnTo>
                      <a:pt x="2709" y="19"/>
                    </a:lnTo>
                    <a:lnTo>
                      <a:pt x="2554" y="46"/>
                    </a:lnTo>
                    <a:lnTo>
                      <a:pt x="2399" y="83"/>
                    </a:lnTo>
                    <a:lnTo>
                      <a:pt x="2244" y="128"/>
                    </a:lnTo>
                    <a:lnTo>
                      <a:pt x="2098" y="183"/>
                    </a:lnTo>
                    <a:lnTo>
                      <a:pt x="1952" y="247"/>
                    </a:lnTo>
                    <a:lnTo>
                      <a:pt x="1806" y="311"/>
                    </a:lnTo>
                    <a:lnTo>
                      <a:pt x="1669" y="393"/>
                    </a:lnTo>
                    <a:lnTo>
                      <a:pt x="1532" y="475"/>
                    </a:lnTo>
                    <a:lnTo>
                      <a:pt x="1405" y="557"/>
                    </a:lnTo>
                    <a:lnTo>
                      <a:pt x="1277" y="657"/>
                    </a:lnTo>
                    <a:lnTo>
                      <a:pt x="1159" y="758"/>
                    </a:lnTo>
                    <a:lnTo>
                      <a:pt x="1040" y="858"/>
                    </a:lnTo>
                    <a:lnTo>
                      <a:pt x="931" y="976"/>
                    </a:lnTo>
                    <a:lnTo>
                      <a:pt x="830" y="1086"/>
                    </a:lnTo>
                    <a:lnTo>
                      <a:pt x="730" y="1213"/>
                    </a:lnTo>
                    <a:lnTo>
                      <a:pt x="630" y="1341"/>
                    </a:lnTo>
                    <a:lnTo>
                      <a:pt x="539" y="1469"/>
                    </a:lnTo>
                    <a:lnTo>
                      <a:pt x="456" y="1606"/>
                    </a:lnTo>
                    <a:lnTo>
                      <a:pt x="383" y="1742"/>
                    </a:lnTo>
                    <a:lnTo>
                      <a:pt x="311" y="1888"/>
                    </a:lnTo>
                    <a:lnTo>
                      <a:pt x="247" y="2034"/>
                    </a:lnTo>
                    <a:lnTo>
                      <a:pt x="192" y="2189"/>
                    </a:lnTo>
                    <a:lnTo>
                      <a:pt x="137" y="2335"/>
                    </a:lnTo>
                    <a:lnTo>
                      <a:pt x="101" y="2499"/>
                    </a:lnTo>
                    <a:lnTo>
                      <a:pt x="64" y="2654"/>
                    </a:lnTo>
                    <a:lnTo>
                      <a:pt x="37" y="2818"/>
                    </a:lnTo>
                    <a:lnTo>
                      <a:pt x="10" y="2973"/>
                    </a:lnTo>
                    <a:lnTo>
                      <a:pt x="1" y="3137"/>
                    </a:lnTo>
                    <a:lnTo>
                      <a:pt x="1" y="3311"/>
                    </a:lnTo>
                    <a:lnTo>
                      <a:pt x="1" y="3475"/>
                    </a:lnTo>
                    <a:lnTo>
                      <a:pt x="19" y="3648"/>
                    </a:lnTo>
                    <a:lnTo>
                      <a:pt x="539" y="3593"/>
                    </a:lnTo>
                    <a:lnTo>
                      <a:pt x="529" y="3448"/>
                    </a:lnTo>
                    <a:lnTo>
                      <a:pt x="520" y="3311"/>
                    </a:lnTo>
                    <a:lnTo>
                      <a:pt x="529" y="3165"/>
                    </a:lnTo>
                    <a:lnTo>
                      <a:pt x="539" y="3028"/>
                    </a:lnTo>
                    <a:lnTo>
                      <a:pt x="557" y="2891"/>
                    </a:lnTo>
                    <a:lnTo>
                      <a:pt x="575" y="2755"/>
                    </a:lnTo>
                    <a:lnTo>
                      <a:pt x="602" y="2627"/>
                    </a:lnTo>
                    <a:lnTo>
                      <a:pt x="639" y="2490"/>
                    </a:lnTo>
                    <a:lnTo>
                      <a:pt x="684" y="2362"/>
                    </a:lnTo>
                    <a:lnTo>
                      <a:pt x="730" y="2235"/>
                    </a:lnTo>
                    <a:lnTo>
                      <a:pt x="785" y="2116"/>
                    </a:lnTo>
                    <a:lnTo>
                      <a:pt x="839" y="1989"/>
                    </a:lnTo>
                    <a:lnTo>
                      <a:pt x="903" y="1870"/>
                    </a:lnTo>
                    <a:lnTo>
                      <a:pt x="976" y="1761"/>
                    </a:lnTo>
                    <a:lnTo>
                      <a:pt x="1049" y="1651"/>
                    </a:lnTo>
                    <a:lnTo>
                      <a:pt x="1131" y="1542"/>
                    </a:lnTo>
                    <a:lnTo>
                      <a:pt x="1213" y="1441"/>
                    </a:lnTo>
                    <a:lnTo>
                      <a:pt x="1304" y="1341"/>
                    </a:lnTo>
                    <a:lnTo>
                      <a:pt x="1396" y="1250"/>
                    </a:lnTo>
                    <a:lnTo>
                      <a:pt x="1496" y="1159"/>
                    </a:lnTo>
                    <a:lnTo>
                      <a:pt x="1596" y="1077"/>
                    </a:lnTo>
                    <a:lnTo>
                      <a:pt x="1697" y="995"/>
                    </a:lnTo>
                    <a:lnTo>
                      <a:pt x="1806" y="922"/>
                    </a:lnTo>
                    <a:lnTo>
                      <a:pt x="1915" y="849"/>
                    </a:lnTo>
                    <a:lnTo>
                      <a:pt x="2034" y="785"/>
                    </a:lnTo>
                    <a:lnTo>
                      <a:pt x="2153" y="730"/>
                    </a:lnTo>
                    <a:lnTo>
                      <a:pt x="2271" y="675"/>
                    </a:lnTo>
                    <a:lnTo>
                      <a:pt x="2399" y="639"/>
                    </a:lnTo>
                    <a:lnTo>
                      <a:pt x="2526" y="593"/>
                    </a:lnTo>
                    <a:lnTo>
                      <a:pt x="2654" y="566"/>
                    </a:lnTo>
                    <a:lnTo>
                      <a:pt x="2791" y="539"/>
                    </a:lnTo>
                    <a:lnTo>
                      <a:pt x="2918" y="520"/>
                    </a:lnTo>
                    <a:lnTo>
                      <a:pt x="28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18;p23">
                <a:extLst>
                  <a:ext uri="{FF2B5EF4-FFF2-40B4-BE49-F238E27FC236}">
                    <a16:creationId xmlns:a16="http://schemas.microsoft.com/office/drawing/2014/main" id="{965E9AD1-7FDB-50FC-FDBA-D03FD18B69E2}"/>
                  </a:ext>
                </a:extLst>
              </p:cNvPr>
              <p:cNvSpPr/>
              <p:nvPr/>
            </p:nvSpPr>
            <p:spPr>
              <a:xfrm>
                <a:off x="4775276" y="2803056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21" y="0"/>
                    </a:moveTo>
                    <a:lnTo>
                      <a:pt x="557" y="9"/>
                    </a:lnTo>
                    <a:lnTo>
                      <a:pt x="493" y="18"/>
                    </a:lnTo>
                    <a:lnTo>
                      <a:pt x="438" y="27"/>
                    </a:lnTo>
                    <a:lnTo>
                      <a:pt x="374" y="55"/>
                    </a:lnTo>
                    <a:lnTo>
                      <a:pt x="329" y="73"/>
                    </a:lnTo>
                    <a:lnTo>
                      <a:pt x="274" y="110"/>
                    </a:lnTo>
                    <a:lnTo>
                      <a:pt x="228" y="146"/>
                    </a:lnTo>
                    <a:lnTo>
                      <a:pt x="183" y="182"/>
                    </a:lnTo>
                    <a:lnTo>
                      <a:pt x="146" y="228"/>
                    </a:lnTo>
                    <a:lnTo>
                      <a:pt x="110" y="274"/>
                    </a:lnTo>
                    <a:lnTo>
                      <a:pt x="73" y="319"/>
                    </a:lnTo>
                    <a:lnTo>
                      <a:pt x="55" y="374"/>
                    </a:lnTo>
                    <a:lnTo>
                      <a:pt x="28" y="438"/>
                    </a:lnTo>
                    <a:lnTo>
                      <a:pt x="19" y="492"/>
                    </a:lnTo>
                    <a:lnTo>
                      <a:pt x="10" y="556"/>
                    </a:lnTo>
                    <a:lnTo>
                      <a:pt x="0" y="620"/>
                    </a:lnTo>
                    <a:lnTo>
                      <a:pt x="10" y="675"/>
                    </a:lnTo>
                    <a:lnTo>
                      <a:pt x="19" y="739"/>
                    </a:lnTo>
                    <a:lnTo>
                      <a:pt x="28" y="803"/>
                    </a:lnTo>
                    <a:lnTo>
                      <a:pt x="55" y="857"/>
                    </a:lnTo>
                    <a:lnTo>
                      <a:pt x="73" y="912"/>
                    </a:lnTo>
                    <a:lnTo>
                      <a:pt x="110" y="958"/>
                    </a:lnTo>
                    <a:lnTo>
                      <a:pt x="146" y="1003"/>
                    </a:lnTo>
                    <a:lnTo>
                      <a:pt x="183" y="1049"/>
                    </a:lnTo>
                    <a:lnTo>
                      <a:pt x="228" y="1094"/>
                    </a:lnTo>
                    <a:lnTo>
                      <a:pt x="274" y="1122"/>
                    </a:lnTo>
                    <a:lnTo>
                      <a:pt x="329" y="1158"/>
                    </a:lnTo>
                    <a:lnTo>
                      <a:pt x="374" y="1185"/>
                    </a:lnTo>
                    <a:lnTo>
                      <a:pt x="438" y="1204"/>
                    </a:lnTo>
                    <a:lnTo>
                      <a:pt x="493" y="1222"/>
                    </a:lnTo>
                    <a:lnTo>
                      <a:pt x="557" y="1231"/>
                    </a:lnTo>
                    <a:lnTo>
                      <a:pt x="684" y="1231"/>
                    </a:lnTo>
                    <a:lnTo>
                      <a:pt x="739" y="1222"/>
                    </a:lnTo>
                    <a:lnTo>
                      <a:pt x="803" y="1204"/>
                    </a:lnTo>
                    <a:lnTo>
                      <a:pt x="858" y="1185"/>
                    </a:lnTo>
                    <a:lnTo>
                      <a:pt x="912" y="1158"/>
                    </a:lnTo>
                    <a:lnTo>
                      <a:pt x="958" y="1122"/>
                    </a:lnTo>
                    <a:lnTo>
                      <a:pt x="1013" y="1094"/>
                    </a:lnTo>
                    <a:lnTo>
                      <a:pt x="1049" y="1049"/>
                    </a:lnTo>
                    <a:lnTo>
                      <a:pt x="1095" y="1003"/>
                    </a:lnTo>
                    <a:lnTo>
                      <a:pt x="1131" y="958"/>
                    </a:lnTo>
                    <a:lnTo>
                      <a:pt x="1159" y="912"/>
                    </a:lnTo>
                    <a:lnTo>
                      <a:pt x="1186" y="857"/>
                    </a:lnTo>
                    <a:lnTo>
                      <a:pt x="1204" y="803"/>
                    </a:lnTo>
                    <a:lnTo>
                      <a:pt x="1222" y="739"/>
                    </a:lnTo>
                    <a:lnTo>
                      <a:pt x="1231" y="675"/>
                    </a:lnTo>
                    <a:lnTo>
                      <a:pt x="1231" y="620"/>
                    </a:lnTo>
                    <a:lnTo>
                      <a:pt x="1231" y="556"/>
                    </a:lnTo>
                    <a:lnTo>
                      <a:pt x="1222" y="492"/>
                    </a:lnTo>
                    <a:lnTo>
                      <a:pt x="1204" y="438"/>
                    </a:lnTo>
                    <a:lnTo>
                      <a:pt x="1186" y="374"/>
                    </a:lnTo>
                    <a:lnTo>
                      <a:pt x="1159" y="319"/>
                    </a:lnTo>
                    <a:lnTo>
                      <a:pt x="1131" y="274"/>
                    </a:lnTo>
                    <a:lnTo>
                      <a:pt x="1095" y="228"/>
                    </a:lnTo>
                    <a:lnTo>
                      <a:pt x="1049" y="182"/>
                    </a:lnTo>
                    <a:lnTo>
                      <a:pt x="1013" y="146"/>
                    </a:lnTo>
                    <a:lnTo>
                      <a:pt x="958" y="110"/>
                    </a:lnTo>
                    <a:lnTo>
                      <a:pt x="912" y="73"/>
                    </a:lnTo>
                    <a:lnTo>
                      <a:pt x="858" y="55"/>
                    </a:lnTo>
                    <a:lnTo>
                      <a:pt x="803" y="27"/>
                    </a:lnTo>
                    <a:lnTo>
                      <a:pt x="739" y="18"/>
                    </a:lnTo>
                    <a:lnTo>
                      <a:pt x="684" y="9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19;p23">
                <a:extLst>
                  <a:ext uri="{FF2B5EF4-FFF2-40B4-BE49-F238E27FC236}">
                    <a16:creationId xmlns:a16="http://schemas.microsoft.com/office/drawing/2014/main" id="{0555DE59-83BD-B594-B72B-4F6298C93894}"/>
                  </a:ext>
                </a:extLst>
              </p:cNvPr>
              <p:cNvSpPr/>
              <p:nvPr/>
            </p:nvSpPr>
            <p:spPr>
              <a:xfrm>
                <a:off x="5107559" y="3183735"/>
                <a:ext cx="84165" cy="235486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569" extrusionOk="0">
                    <a:moveTo>
                      <a:pt x="1341" y="0"/>
                    </a:moveTo>
                    <a:lnTo>
                      <a:pt x="1204" y="91"/>
                    </a:lnTo>
                    <a:lnTo>
                      <a:pt x="1085" y="192"/>
                    </a:lnTo>
                    <a:lnTo>
                      <a:pt x="967" y="301"/>
                    </a:lnTo>
                    <a:lnTo>
                      <a:pt x="848" y="410"/>
                    </a:lnTo>
                    <a:lnTo>
                      <a:pt x="748" y="529"/>
                    </a:lnTo>
                    <a:lnTo>
                      <a:pt x="648" y="657"/>
                    </a:lnTo>
                    <a:lnTo>
                      <a:pt x="557" y="784"/>
                    </a:lnTo>
                    <a:lnTo>
                      <a:pt x="474" y="912"/>
                    </a:lnTo>
                    <a:lnTo>
                      <a:pt x="392" y="1049"/>
                    </a:lnTo>
                    <a:lnTo>
                      <a:pt x="329" y="1195"/>
                    </a:lnTo>
                    <a:lnTo>
                      <a:pt x="256" y="1331"/>
                    </a:lnTo>
                    <a:lnTo>
                      <a:pt x="201" y="1477"/>
                    </a:lnTo>
                    <a:lnTo>
                      <a:pt x="155" y="1632"/>
                    </a:lnTo>
                    <a:lnTo>
                      <a:pt x="110" y="1778"/>
                    </a:lnTo>
                    <a:lnTo>
                      <a:pt x="73" y="1933"/>
                    </a:lnTo>
                    <a:lnTo>
                      <a:pt x="46" y="2088"/>
                    </a:lnTo>
                    <a:lnTo>
                      <a:pt x="19" y="2243"/>
                    </a:lnTo>
                    <a:lnTo>
                      <a:pt x="9" y="2407"/>
                    </a:lnTo>
                    <a:lnTo>
                      <a:pt x="0" y="2562"/>
                    </a:lnTo>
                    <a:lnTo>
                      <a:pt x="0" y="2727"/>
                    </a:lnTo>
                    <a:lnTo>
                      <a:pt x="9" y="2882"/>
                    </a:lnTo>
                    <a:lnTo>
                      <a:pt x="19" y="3046"/>
                    </a:lnTo>
                    <a:lnTo>
                      <a:pt x="46" y="3201"/>
                    </a:lnTo>
                    <a:lnTo>
                      <a:pt x="73" y="3356"/>
                    </a:lnTo>
                    <a:lnTo>
                      <a:pt x="110" y="3520"/>
                    </a:lnTo>
                    <a:lnTo>
                      <a:pt x="155" y="3675"/>
                    </a:lnTo>
                    <a:lnTo>
                      <a:pt x="210" y="3830"/>
                    </a:lnTo>
                    <a:lnTo>
                      <a:pt x="274" y="3985"/>
                    </a:lnTo>
                    <a:lnTo>
                      <a:pt x="338" y="4131"/>
                    </a:lnTo>
                    <a:lnTo>
                      <a:pt x="420" y="4277"/>
                    </a:lnTo>
                    <a:lnTo>
                      <a:pt x="502" y="4423"/>
                    </a:lnTo>
                    <a:lnTo>
                      <a:pt x="593" y="4569"/>
                    </a:lnTo>
                    <a:lnTo>
                      <a:pt x="1031" y="4268"/>
                    </a:lnTo>
                    <a:lnTo>
                      <a:pt x="949" y="4149"/>
                    </a:lnTo>
                    <a:lnTo>
                      <a:pt x="876" y="4021"/>
                    </a:lnTo>
                    <a:lnTo>
                      <a:pt x="812" y="3903"/>
                    </a:lnTo>
                    <a:lnTo>
                      <a:pt x="757" y="3775"/>
                    </a:lnTo>
                    <a:lnTo>
                      <a:pt x="702" y="3648"/>
                    </a:lnTo>
                    <a:lnTo>
                      <a:pt x="657" y="3520"/>
                    </a:lnTo>
                    <a:lnTo>
                      <a:pt x="620" y="3383"/>
                    </a:lnTo>
                    <a:lnTo>
                      <a:pt x="584" y="3255"/>
                    </a:lnTo>
                    <a:lnTo>
                      <a:pt x="566" y="3119"/>
                    </a:lnTo>
                    <a:lnTo>
                      <a:pt x="547" y="2982"/>
                    </a:lnTo>
                    <a:lnTo>
                      <a:pt x="529" y="2854"/>
                    </a:lnTo>
                    <a:lnTo>
                      <a:pt x="520" y="2717"/>
                    </a:lnTo>
                    <a:lnTo>
                      <a:pt x="520" y="2581"/>
                    </a:lnTo>
                    <a:lnTo>
                      <a:pt x="529" y="2453"/>
                    </a:lnTo>
                    <a:lnTo>
                      <a:pt x="538" y="2316"/>
                    </a:lnTo>
                    <a:lnTo>
                      <a:pt x="557" y="2189"/>
                    </a:lnTo>
                    <a:lnTo>
                      <a:pt x="584" y="2052"/>
                    </a:lnTo>
                    <a:lnTo>
                      <a:pt x="611" y="1924"/>
                    </a:lnTo>
                    <a:lnTo>
                      <a:pt x="648" y="1796"/>
                    </a:lnTo>
                    <a:lnTo>
                      <a:pt x="693" y="1669"/>
                    </a:lnTo>
                    <a:lnTo>
                      <a:pt x="739" y="1550"/>
                    </a:lnTo>
                    <a:lnTo>
                      <a:pt x="794" y="1432"/>
                    </a:lnTo>
                    <a:lnTo>
                      <a:pt x="848" y="1313"/>
                    </a:lnTo>
                    <a:lnTo>
                      <a:pt x="912" y="1195"/>
                    </a:lnTo>
                    <a:lnTo>
                      <a:pt x="985" y="1085"/>
                    </a:lnTo>
                    <a:lnTo>
                      <a:pt x="1058" y="985"/>
                    </a:lnTo>
                    <a:lnTo>
                      <a:pt x="1140" y="876"/>
                    </a:lnTo>
                    <a:lnTo>
                      <a:pt x="1231" y="775"/>
                    </a:lnTo>
                    <a:lnTo>
                      <a:pt x="1323" y="684"/>
                    </a:lnTo>
                    <a:lnTo>
                      <a:pt x="1423" y="593"/>
                    </a:lnTo>
                    <a:lnTo>
                      <a:pt x="1523" y="511"/>
                    </a:lnTo>
                    <a:lnTo>
                      <a:pt x="1633" y="429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20;p23">
                <a:extLst>
                  <a:ext uri="{FF2B5EF4-FFF2-40B4-BE49-F238E27FC236}">
                    <a16:creationId xmlns:a16="http://schemas.microsoft.com/office/drawing/2014/main" id="{BFA3429E-EDCA-2ECA-BCC6-A17E2D3001B5}"/>
                  </a:ext>
                </a:extLst>
              </p:cNvPr>
              <p:cNvSpPr/>
              <p:nvPr/>
            </p:nvSpPr>
            <p:spPr>
              <a:xfrm>
                <a:off x="5149823" y="3164459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57" y="0"/>
                    </a:moveTo>
                    <a:lnTo>
                      <a:pt x="493" y="9"/>
                    </a:lnTo>
                    <a:lnTo>
                      <a:pt x="439" y="28"/>
                    </a:lnTo>
                    <a:lnTo>
                      <a:pt x="384" y="46"/>
                    </a:lnTo>
                    <a:lnTo>
                      <a:pt x="320" y="73"/>
                    </a:lnTo>
                    <a:lnTo>
                      <a:pt x="275" y="110"/>
                    </a:lnTo>
                    <a:lnTo>
                      <a:pt x="220" y="146"/>
                    </a:lnTo>
                    <a:lnTo>
                      <a:pt x="174" y="183"/>
                    </a:lnTo>
                    <a:lnTo>
                      <a:pt x="138" y="228"/>
                    </a:lnTo>
                    <a:lnTo>
                      <a:pt x="101" y="283"/>
                    </a:lnTo>
                    <a:lnTo>
                      <a:pt x="74" y="329"/>
                    </a:lnTo>
                    <a:lnTo>
                      <a:pt x="47" y="383"/>
                    </a:lnTo>
                    <a:lnTo>
                      <a:pt x="28" y="438"/>
                    </a:lnTo>
                    <a:lnTo>
                      <a:pt x="19" y="502"/>
                    </a:lnTo>
                    <a:lnTo>
                      <a:pt x="10" y="556"/>
                    </a:lnTo>
                    <a:lnTo>
                      <a:pt x="1" y="611"/>
                    </a:lnTo>
                    <a:lnTo>
                      <a:pt x="10" y="675"/>
                    </a:lnTo>
                    <a:lnTo>
                      <a:pt x="19" y="739"/>
                    </a:lnTo>
                    <a:lnTo>
                      <a:pt x="28" y="794"/>
                    </a:lnTo>
                    <a:lnTo>
                      <a:pt x="56" y="848"/>
                    </a:lnTo>
                    <a:lnTo>
                      <a:pt x="83" y="912"/>
                    </a:lnTo>
                    <a:lnTo>
                      <a:pt x="110" y="958"/>
                    </a:lnTo>
                    <a:lnTo>
                      <a:pt x="156" y="1012"/>
                    </a:lnTo>
                    <a:lnTo>
                      <a:pt x="192" y="1058"/>
                    </a:lnTo>
                    <a:lnTo>
                      <a:pt x="238" y="1094"/>
                    </a:lnTo>
                    <a:lnTo>
                      <a:pt x="284" y="1131"/>
                    </a:lnTo>
                    <a:lnTo>
                      <a:pt x="338" y="1158"/>
                    </a:lnTo>
                    <a:lnTo>
                      <a:pt x="393" y="1186"/>
                    </a:lnTo>
                    <a:lnTo>
                      <a:pt x="448" y="1204"/>
                    </a:lnTo>
                    <a:lnTo>
                      <a:pt x="503" y="1213"/>
                    </a:lnTo>
                    <a:lnTo>
                      <a:pt x="566" y="1222"/>
                    </a:lnTo>
                    <a:lnTo>
                      <a:pt x="685" y="1222"/>
                    </a:lnTo>
                    <a:lnTo>
                      <a:pt x="740" y="1213"/>
                    </a:lnTo>
                    <a:lnTo>
                      <a:pt x="803" y="1195"/>
                    </a:lnTo>
                    <a:lnTo>
                      <a:pt x="858" y="1177"/>
                    </a:lnTo>
                    <a:lnTo>
                      <a:pt x="913" y="1149"/>
                    </a:lnTo>
                    <a:lnTo>
                      <a:pt x="968" y="1113"/>
                    </a:lnTo>
                    <a:lnTo>
                      <a:pt x="1022" y="1076"/>
                    </a:lnTo>
                    <a:lnTo>
                      <a:pt x="1068" y="1040"/>
                    </a:lnTo>
                    <a:lnTo>
                      <a:pt x="1104" y="994"/>
                    </a:lnTo>
                    <a:lnTo>
                      <a:pt x="1141" y="939"/>
                    </a:lnTo>
                    <a:lnTo>
                      <a:pt x="1168" y="894"/>
                    </a:lnTo>
                    <a:lnTo>
                      <a:pt x="1196" y="839"/>
                    </a:lnTo>
                    <a:lnTo>
                      <a:pt x="1214" y="784"/>
                    </a:lnTo>
                    <a:lnTo>
                      <a:pt x="1223" y="721"/>
                    </a:lnTo>
                    <a:lnTo>
                      <a:pt x="1232" y="666"/>
                    </a:lnTo>
                    <a:lnTo>
                      <a:pt x="1232" y="602"/>
                    </a:lnTo>
                    <a:lnTo>
                      <a:pt x="1232" y="547"/>
                    </a:lnTo>
                    <a:lnTo>
                      <a:pt x="1223" y="484"/>
                    </a:lnTo>
                    <a:lnTo>
                      <a:pt x="1205" y="429"/>
                    </a:lnTo>
                    <a:lnTo>
                      <a:pt x="1186" y="374"/>
                    </a:lnTo>
                    <a:lnTo>
                      <a:pt x="1159" y="319"/>
                    </a:lnTo>
                    <a:lnTo>
                      <a:pt x="1123" y="265"/>
                    </a:lnTo>
                    <a:lnTo>
                      <a:pt x="1086" y="210"/>
                    </a:lnTo>
                    <a:lnTo>
                      <a:pt x="1050" y="164"/>
                    </a:lnTo>
                    <a:lnTo>
                      <a:pt x="1004" y="128"/>
                    </a:lnTo>
                    <a:lnTo>
                      <a:pt x="949" y="91"/>
                    </a:lnTo>
                    <a:lnTo>
                      <a:pt x="904" y="64"/>
                    </a:lnTo>
                    <a:lnTo>
                      <a:pt x="849" y="37"/>
                    </a:lnTo>
                    <a:lnTo>
                      <a:pt x="794" y="18"/>
                    </a:lnTo>
                    <a:lnTo>
                      <a:pt x="730" y="9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21;p23">
                <a:extLst>
                  <a:ext uri="{FF2B5EF4-FFF2-40B4-BE49-F238E27FC236}">
                    <a16:creationId xmlns:a16="http://schemas.microsoft.com/office/drawing/2014/main" id="{E0FB57EE-85A0-459A-55C7-CA4601871F1B}"/>
                  </a:ext>
                </a:extLst>
              </p:cNvPr>
              <p:cNvSpPr/>
              <p:nvPr/>
            </p:nvSpPr>
            <p:spPr>
              <a:xfrm>
                <a:off x="4756464" y="2535147"/>
                <a:ext cx="237857" cy="95452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1852" extrusionOk="0">
                    <a:moveTo>
                      <a:pt x="2745" y="1"/>
                    </a:moveTo>
                    <a:lnTo>
                      <a:pt x="2581" y="10"/>
                    </a:lnTo>
                    <a:lnTo>
                      <a:pt x="2417" y="28"/>
                    </a:lnTo>
                    <a:lnTo>
                      <a:pt x="2253" y="55"/>
                    </a:lnTo>
                    <a:lnTo>
                      <a:pt x="2089" y="92"/>
                    </a:lnTo>
                    <a:lnTo>
                      <a:pt x="1925" y="128"/>
                    </a:lnTo>
                    <a:lnTo>
                      <a:pt x="1770" y="183"/>
                    </a:lnTo>
                    <a:lnTo>
                      <a:pt x="1615" y="238"/>
                    </a:lnTo>
                    <a:lnTo>
                      <a:pt x="1460" y="301"/>
                    </a:lnTo>
                    <a:lnTo>
                      <a:pt x="1314" y="374"/>
                    </a:lnTo>
                    <a:lnTo>
                      <a:pt x="1177" y="447"/>
                    </a:lnTo>
                    <a:lnTo>
                      <a:pt x="1031" y="529"/>
                    </a:lnTo>
                    <a:lnTo>
                      <a:pt x="903" y="621"/>
                    </a:lnTo>
                    <a:lnTo>
                      <a:pt x="767" y="721"/>
                    </a:lnTo>
                    <a:lnTo>
                      <a:pt x="639" y="821"/>
                    </a:lnTo>
                    <a:lnTo>
                      <a:pt x="520" y="931"/>
                    </a:lnTo>
                    <a:lnTo>
                      <a:pt x="411" y="1049"/>
                    </a:lnTo>
                    <a:lnTo>
                      <a:pt x="302" y="1177"/>
                    </a:lnTo>
                    <a:lnTo>
                      <a:pt x="192" y="1304"/>
                    </a:lnTo>
                    <a:lnTo>
                      <a:pt x="92" y="1432"/>
                    </a:lnTo>
                    <a:lnTo>
                      <a:pt x="1" y="1569"/>
                    </a:lnTo>
                    <a:lnTo>
                      <a:pt x="448" y="1852"/>
                    </a:lnTo>
                    <a:lnTo>
                      <a:pt x="530" y="1733"/>
                    </a:lnTo>
                    <a:lnTo>
                      <a:pt x="612" y="1624"/>
                    </a:lnTo>
                    <a:lnTo>
                      <a:pt x="694" y="1514"/>
                    </a:lnTo>
                    <a:lnTo>
                      <a:pt x="794" y="1414"/>
                    </a:lnTo>
                    <a:lnTo>
                      <a:pt x="885" y="1314"/>
                    </a:lnTo>
                    <a:lnTo>
                      <a:pt x="986" y="1222"/>
                    </a:lnTo>
                    <a:lnTo>
                      <a:pt x="1095" y="1131"/>
                    </a:lnTo>
                    <a:lnTo>
                      <a:pt x="1204" y="1049"/>
                    </a:lnTo>
                    <a:lnTo>
                      <a:pt x="1314" y="976"/>
                    </a:lnTo>
                    <a:lnTo>
                      <a:pt x="1432" y="903"/>
                    </a:lnTo>
                    <a:lnTo>
                      <a:pt x="1560" y="839"/>
                    </a:lnTo>
                    <a:lnTo>
                      <a:pt x="1679" y="776"/>
                    </a:lnTo>
                    <a:lnTo>
                      <a:pt x="1806" y="721"/>
                    </a:lnTo>
                    <a:lnTo>
                      <a:pt x="1943" y="675"/>
                    </a:lnTo>
                    <a:lnTo>
                      <a:pt x="2071" y="639"/>
                    </a:lnTo>
                    <a:lnTo>
                      <a:pt x="2207" y="602"/>
                    </a:lnTo>
                    <a:lnTo>
                      <a:pt x="2344" y="575"/>
                    </a:lnTo>
                    <a:lnTo>
                      <a:pt x="2481" y="548"/>
                    </a:lnTo>
                    <a:lnTo>
                      <a:pt x="2627" y="538"/>
                    </a:lnTo>
                    <a:lnTo>
                      <a:pt x="2764" y="529"/>
                    </a:lnTo>
                    <a:lnTo>
                      <a:pt x="2900" y="529"/>
                    </a:lnTo>
                    <a:lnTo>
                      <a:pt x="3037" y="538"/>
                    </a:lnTo>
                    <a:lnTo>
                      <a:pt x="3174" y="548"/>
                    </a:lnTo>
                    <a:lnTo>
                      <a:pt x="3311" y="566"/>
                    </a:lnTo>
                    <a:lnTo>
                      <a:pt x="3438" y="593"/>
                    </a:lnTo>
                    <a:lnTo>
                      <a:pt x="3575" y="630"/>
                    </a:lnTo>
                    <a:lnTo>
                      <a:pt x="3703" y="666"/>
                    </a:lnTo>
                    <a:lnTo>
                      <a:pt x="3840" y="712"/>
                    </a:lnTo>
                    <a:lnTo>
                      <a:pt x="3967" y="766"/>
                    </a:lnTo>
                    <a:lnTo>
                      <a:pt x="4095" y="821"/>
                    </a:lnTo>
                    <a:lnTo>
                      <a:pt x="4214" y="885"/>
                    </a:lnTo>
                    <a:lnTo>
                      <a:pt x="4332" y="958"/>
                    </a:lnTo>
                    <a:lnTo>
                      <a:pt x="4615" y="520"/>
                    </a:lnTo>
                    <a:lnTo>
                      <a:pt x="4469" y="429"/>
                    </a:lnTo>
                    <a:lnTo>
                      <a:pt x="4323" y="356"/>
                    </a:lnTo>
                    <a:lnTo>
                      <a:pt x="4177" y="283"/>
                    </a:lnTo>
                    <a:lnTo>
                      <a:pt x="4022" y="219"/>
                    </a:lnTo>
                    <a:lnTo>
                      <a:pt x="3867" y="165"/>
                    </a:lnTo>
                    <a:lnTo>
                      <a:pt x="3712" y="119"/>
                    </a:lnTo>
                    <a:lnTo>
                      <a:pt x="3557" y="83"/>
                    </a:lnTo>
                    <a:lnTo>
                      <a:pt x="3393" y="46"/>
                    </a:lnTo>
                    <a:lnTo>
                      <a:pt x="3238" y="28"/>
                    </a:lnTo>
                    <a:lnTo>
                      <a:pt x="3074" y="10"/>
                    </a:lnTo>
                    <a:lnTo>
                      <a:pt x="29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22;p23">
                <a:extLst>
                  <a:ext uri="{FF2B5EF4-FFF2-40B4-BE49-F238E27FC236}">
                    <a16:creationId xmlns:a16="http://schemas.microsoft.com/office/drawing/2014/main" id="{7BC93817-C202-6E96-A46E-F4AE62E7C921}"/>
                  </a:ext>
                </a:extLst>
              </p:cNvPr>
              <p:cNvSpPr/>
              <p:nvPr/>
            </p:nvSpPr>
            <p:spPr>
              <a:xfrm>
                <a:off x="4740486" y="2584472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03" y="1"/>
                    </a:moveTo>
                    <a:lnTo>
                      <a:pt x="539" y="10"/>
                    </a:lnTo>
                    <a:lnTo>
                      <a:pt x="475" y="19"/>
                    </a:lnTo>
                    <a:lnTo>
                      <a:pt x="420" y="37"/>
                    </a:lnTo>
                    <a:lnTo>
                      <a:pt x="356" y="56"/>
                    </a:lnTo>
                    <a:lnTo>
                      <a:pt x="302" y="92"/>
                    </a:lnTo>
                    <a:lnTo>
                      <a:pt x="256" y="119"/>
                    </a:lnTo>
                    <a:lnTo>
                      <a:pt x="210" y="156"/>
                    </a:lnTo>
                    <a:lnTo>
                      <a:pt x="165" y="202"/>
                    </a:lnTo>
                    <a:lnTo>
                      <a:pt x="128" y="247"/>
                    </a:lnTo>
                    <a:lnTo>
                      <a:pt x="92" y="293"/>
                    </a:lnTo>
                    <a:lnTo>
                      <a:pt x="65" y="347"/>
                    </a:lnTo>
                    <a:lnTo>
                      <a:pt x="37" y="393"/>
                    </a:lnTo>
                    <a:lnTo>
                      <a:pt x="19" y="457"/>
                    </a:lnTo>
                    <a:lnTo>
                      <a:pt x="10" y="512"/>
                    </a:lnTo>
                    <a:lnTo>
                      <a:pt x="1" y="575"/>
                    </a:lnTo>
                    <a:lnTo>
                      <a:pt x="1" y="630"/>
                    </a:lnTo>
                    <a:lnTo>
                      <a:pt x="1" y="694"/>
                    </a:lnTo>
                    <a:lnTo>
                      <a:pt x="19" y="758"/>
                    </a:lnTo>
                    <a:lnTo>
                      <a:pt x="28" y="813"/>
                    </a:lnTo>
                    <a:lnTo>
                      <a:pt x="55" y="876"/>
                    </a:lnTo>
                    <a:lnTo>
                      <a:pt x="83" y="931"/>
                    </a:lnTo>
                    <a:lnTo>
                      <a:pt x="119" y="977"/>
                    </a:lnTo>
                    <a:lnTo>
                      <a:pt x="156" y="1022"/>
                    </a:lnTo>
                    <a:lnTo>
                      <a:pt x="192" y="1068"/>
                    </a:lnTo>
                    <a:lnTo>
                      <a:pt x="238" y="1104"/>
                    </a:lnTo>
                    <a:lnTo>
                      <a:pt x="283" y="1141"/>
                    </a:lnTo>
                    <a:lnTo>
                      <a:pt x="338" y="1168"/>
                    </a:lnTo>
                    <a:lnTo>
                      <a:pt x="393" y="1195"/>
                    </a:lnTo>
                    <a:lnTo>
                      <a:pt x="447" y="1214"/>
                    </a:lnTo>
                    <a:lnTo>
                      <a:pt x="502" y="1223"/>
                    </a:lnTo>
                    <a:lnTo>
                      <a:pt x="566" y="1232"/>
                    </a:lnTo>
                    <a:lnTo>
                      <a:pt x="685" y="1232"/>
                    </a:lnTo>
                    <a:lnTo>
                      <a:pt x="748" y="1223"/>
                    </a:lnTo>
                    <a:lnTo>
                      <a:pt x="812" y="1205"/>
                    </a:lnTo>
                    <a:lnTo>
                      <a:pt x="867" y="1177"/>
                    </a:lnTo>
                    <a:lnTo>
                      <a:pt x="922" y="1150"/>
                    </a:lnTo>
                    <a:lnTo>
                      <a:pt x="976" y="1123"/>
                    </a:lnTo>
                    <a:lnTo>
                      <a:pt x="1022" y="1086"/>
                    </a:lnTo>
                    <a:lnTo>
                      <a:pt x="1068" y="1040"/>
                    </a:lnTo>
                    <a:lnTo>
                      <a:pt x="1104" y="995"/>
                    </a:lnTo>
                    <a:lnTo>
                      <a:pt x="1131" y="949"/>
                    </a:lnTo>
                    <a:lnTo>
                      <a:pt x="1168" y="895"/>
                    </a:lnTo>
                    <a:lnTo>
                      <a:pt x="1186" y="840"/>
                    </a:lnTo>
                    <a:lnTo>
                      <a:pt x="1204" y="785"/>
                    </a:lnTo>
                    <a:lnTo>
                      <a:pt x="1223" y="730"/>
                    </a:lnTo>
                    <a:lnTo>
                      <a:pt x="1232" y="667"/>
                    </a:lnTo>
                    <a:lnTo>
                      <a:pt x="1232" y="603"/>
                    </a:lnTo>
                    <a:lnTo>
                      <a:pt x="1223" y="548"/>
                    </a:lnTo>
                    <a:lnTo>
                      <a:pt x="1213" y="484"/>
                    </a:lnTo>
                    <a:lnTo>
                      <a:pt x="1195" y="420"/>
                    </a:lnTo>
                    <a:lnTo>
                      <a:pt x="1177" y="366"/>
                    </a:lnTo>
                    <a:lnTo>
                      <a:pt x="1150" y="311"/>
                    </a:lnTo>
                    <a:lnTo>
                      <a:pt x="1113" y="256"/>
                    </a:lnTo>
                    <a:lnTo>
                      <a:pt x="1077" y="211"/>
                    </a:lnTo>
                    <a:lnTo>
                      <a:pt x="1031" y="174"/>
                    </a:lnTo>
                    <a:lnTo>
                      <a:pt x="995" y="138"/>
                    </a:lnTo>
                    <a:lnTo>
                      <a:pt x="940" y="101"/>
                    </a:lnTo>
                    <a:lnTo>
                      <a:pt x="894" y="74"/>
                    </a:lnTo>
                    <a:lnTo>
                      <a:pt x="840" y="47"/>
                    </a:lnTo>
                    <a:lnTo>
                      <a:pt x="776" y="28"/>
                    </a:lnTo>
                    <a:lnTo>
                      <a:pt x="721" y="10"/>
                    </a:lnTo>
                    <a:lnTo>
                      <a:pt x="666" y="10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23;p23">
                <a:extLst>
                  <a:ext uri="{FF2B5EF4-FFF2-40B4-BE49-F238E27FC236}">
                    <a16:creationId xmlns:a16="http://schemas.microsoft.com/office/drawing/2014/main" id="{1417E5D9-5554-F909-0C8D-A368DCA127E8}"/>
                  </a:ext>
                </a:extLst>
              </p:cNvPr>
              <p:cNvSpPr/>
              <p:nvPr/>
            </p:nvSpPr>
            <p:spPr>
              <a:xfrm>
                <a:off x="5022002" y="2739609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03" y="0"/>
                    </a:moveTo>
                    <a:lnTo>
                      <a:pt x="539" y="9"/>
                    </a:lnTo>
                    <a:lnTo>
                      <a:pt x="475" y="18"/>
                    </a:lnTo>
                    <a:lnTo>
                      <a:pt x="420" y="37"/>
                    </a:lnTo>
                    <a:lnTo>
                      <a:pt x="356" y="55"/>
                    </a:lnTo>
                    <a:lnTo>
                      <a:pt x="302" y="82"/>
                    </a:lnTo>
                    <a:lnTo>
                      <a:pt x="256" y="119"/>
                    </a:lnTo>
                    <a:lnTo>
                      <a:pt x="210" y="155"/>
                    </a:lnTo>
                    <a:lnTo>
                      <a:pt x="165" y="201"/>
                    </a:lnTo>
                    <a:lnTo>
                      <a:pt x="128" y="237"/>
                    </a:lnTo>
                    <a:lnTo>
                      <a:pt x="92" y="292"/>
                    </a:lnTo>
                    <a:lnTo>
                      <a:pt x="65" y="337"/>
                    </a:lnTo>
                    <a:lnTo>
                      <a:pt x="37" y="392"/>
                    </a:lnTo>
                    <a:lnTo>
                      <a:pt x="19" y="447"/>
                    </a:lnTo>
                    <a:lnTo>
                      <a:pt x="10" y="511"/>
                    </a:lnTo>
                    <a:lnTo>
                      <a:pt x="1" y="565"/>
                    </a:lnTo>
                    <a:lnTo>
                      <a:pt x="1" y="629"/>
                    </a:lnTo>
                    <a:lnTo>
                      <a:pt x="1" y="693"/>
                    </a:lnTo>
                    <a:lnTo>
                      <a:pt x="10" y="757"/>
                    </a:lnTo>
                    <a:lnTo>
                      <a:pt x="28" y="812"/>
                    </a:lnTo>
                    <a:lnTo>
                      <a:pt x="55" y="875"/>
                    </a:lnTo>
                    <a:lnTo>
                      <a:pt x="83" y="921"/>
                    </a:lnTo>
                    <a:lnTo>
                      <a:pt x="110" y="976"/>
                    </a:lnTo>
                    <a:lnTo>
                      <a:pt x="147" y="1021"/>
                    </a:lnTo>
                    <a:lnTo>
                      <a:pt x="192" y="1067"/>
                    </a:lnTo>
                    <a:lnTo>
                      <a:pt x="238" y="1103"/>
                    </a:lnTo>
                    <a:lnTo>
                      <a:pt x="283" y="1140"/>
                    </a:lnTo>
                    <a:lnTo>
                      <a:pt x="338" y="1167"/>
                    </a:lnTo>
                    <a:lnTo>
                      <a:pt x="393" y="1195"/>
                    </a:lnTo>
                    <a:lnTo>
                      <a:pt x="448" y="1213"/>
                    </a:lnTo>
                    <a:lnTo>
                      <a:pt x="502" y="1222"/>
                    </a:lnTo>
                    <a:lnTo>
                      <a:pt x="566" y="1231"/>
                    </a:lnTo>
                    <a:lnTo>
                      <a:pt x="685" y="1231"/>
                    </a:lnTo>
                    <a:lnTo>
                      <a:pt x="748" y="1213"/>
                    </a:lnTo>
                    <a:lnTo>
                      <a:pt x="812" y="1204"/>
                    </a:lnTo>
                    <a:lnTo>
                      <a:pt x="867" y="1176"/>
                    </a:lnTo>
                    <a:lnTo>
                      <a:pt x="922" y="1149"/>
                    </a:lnTo>
                    <a:lnTo>
                      <a:pt x="976" y="1113"/>
                    </a:lnTo>
                    <a:lnTo>
                      <a:pt x="1022" y="1076"/>
                    </a:lnTo>
                    <a:lnTo>
                      <a:pt x="1058" y="1040"/>
                    </a:lnTo>
                    <a:lnTo>
                      <a:pt x="1104" y="994"/>
                    </a:lnTo>
                    <a:lnTo>
                      <a:pt x="1131" y="948"/>
                    </a:lnTo>
                    <a:lnTo>
                      <a:pt x="1159" y="894"/>
                    </a:lnTo>
                    <a:lnTo>
                      <a:pt x="1186" y="839"/>
                    </a:lnTo>
                    <a:lnTo>
                      <a:pt x="1204" y="784"/>
                    </a:lnTo>
                    <a:lnTo>
                      <a:pt x="1223" y="730"/>
                    </a:lnTo>
                    <a:lnTo>
                      <a:pt x="1223" y="666"/>
                    </a:lnTo>
                    <a:lnTo>
                      <a:pt x="1232" y="602"/>
                    </a:lnTo>
                    <a:lnTo>
                      <a:pt x="1223" y="547"/>
                    </a:lnTo>
                    <a:lnTo>
                      <a:pt x="1213" y="483"/>
                    </a:lnTo>
                    <a:lnTo>
                      <a:pt x="1195" y="420"/>
                    </a:lnTo>
                    <a:lnTo>
                      <a:pt x="1177" y="365"/>
                    </a:lnTo>
                    <a:lnTo>
                      <a:pt x="1150" y="310"/>
                    </a:lnTo>
                    <a:lnTo>
                      <a:pt x="1113" y="255"/>
                    </a:lnTo>
                    <a:lnTo>
                      <a:pt x="1077" y="210"/>
                    </a:lnTo>
                    <a:lnTo>
                      <a:pt x="1031" y="173"/>
                    </a:lnTo>
                    <a:lnTo>
                      <a:pt x="986" y="128"/>
                    </a:lnTo>
                    <a:lnTo>
                      <a:pt x="940" y="100"/>
                    </a:lnTo>
                    <a:lnTo>
                      <a:pt x="894" y="64"/>
                    </a:lnTo>
                    <a:lnTo>
                      <a:pt x="840" y="46"/>
                    </a:lnTo>
                    <a:lnTo>
                      <a:pt x="776" y="27"/>
                    </a:lnTo>
                    <a:lnTo>
                      <a:pt x="721" y="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24;p23">
                <a:extLst>
                  <a:ext uri="{FF2B5EF4-FFF2-40B4-BE49-F238E27FC236}">
                    <a16:creationId xmlns:a16="http://schemas.microsoft.com/office/drawing/2014/main" id="{7B2B8155-68B4-81B6-F0EC-70593778F5FA}"/>
                  </a:ext>
                </a:extLst>
              </p:cNvPr>
              <p:cNvSpPr/>
              <p:nvPr/>
            </p:nvSpPr>
            <p:spPr>
              <a:xfrm>
                <a:off x="5022002" y="2954379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39" y="0"/>
                    </a:moveTo>
                    <a:lnTo>
                      <a:pt x="475" y="19"/>
                    </a:lnTo>
                    <a:lnTo>
                      <a:pt x="420" y="28"/>
                    </a:lnTo>
                    <a:lnTo>
                      <a:pt x="356" y="55"/>
                    </a:lnTo>
                    <a:lnTo>
                      <a:pt x="302" y="82"/>
                    </a:lnTo>
                    <a:lnTo>
                      <a:pt x="256" y="119"/>
                    </a:lnTo>
                    <a:lnTo>
                      <a:pt x="210" y="155"/>
                    </a:lnTo>
                    <a:lnTo>
                      <a:pt x="165" y="192"/>
                    </a:lnTo>
                    <a:lnTo>
                      <a:pt x="128" y="237"/>
                    </a:lnTo>
                    <a:lnTo>
                      <a:pt x="92" y="283"/>
                    </a:lnTo>
                    <a:lnTo>
                      <a:pt x="65" y="338"/>
                    </a:lnTo>
                    <a:lnTo>
                      <a:pt x="37" y="392"/>
                    </a:lnTo>
                    <a:lnTo>
                      <a:pt x="19" y="447"/>
                    </a:lnTo>
                    <a:lnTo>
                      <a:pt x="10" y="511"/>
                    </a:lnTo>
                    <a:lnTo>
                      <a:pt x="1" y="566"/>
                    </a:lnTo>
                    <a:lnTo>
                      <a:pt x="1" y="629"/>
                    </a:lnTo>
                    <a:lnTo>
                      <a:pt x="1" y="693"/>
                    </a:lnTo>
                    <a:lnTo>
                      <a:pt x="10" y="748"/>
                    </a:lnTo>
                    <a:lnTo>
                      <a:pt x="28" y="812"/>
                    </a:lnTo>
                    <a:lnTo>
                      <a:pt x="55" y="867"/>
                    </a:lnTo>
                    <a:lnTo>
                      <a:pt x="83" y="921"/>
                    </a:lnTo>
                    <a:lnTo>
                      <a:pt x="110" y="976"/>
                    </a:lnTo>
                    <a:lnTo>
                      <a:pt x="147" y="1022"/>
                    </a:lnTo>
                    <a:lnTo>
                      <a:pt x="192" y="1067"/>
                    </a:lnTo>
                    <a:lnTo>
                      <a:pt x="238" y="1104"/>
                    </a:lnTo>
                    <a:lnTo>
                      <a:pt x="283" y="1140"/>
                    </a:lnTo>
                    <a:lnTo>
                      <a:pt x="338" y="1167"/>
                    </a:lnTo>
                    <a:lnTo>
                      <a:pt x="393" y="1186"/>
                    </a:lnTo>
                    <a:lnTo>
                      <a:pt x="448" y="1204"/>
                    </a:lnTo>
                    <a:lnTo>
                      <a:pt x="502" y="1222"/>
                    </a:lnTo>
                    <a:lnTo>
                      <a:pt x="566" y="1231"/>
                    </a:lnTo>
                    <a:lnTo>
                      <a:pt x="630" y="1231"/>
                    </a:lnTo>
                    <a:lnTo>
                      <a:pt x="685" y="1222"/>
                    </a:lnTo>
                    <a:lnTo>
                      <a:pt x="748" y="1213"/>
                    </a:lnTo>
                    <a:lnTo>
                      <a:pt x="812" y="1195"/>
                    </a:lnTo>
                    <a:lnTo>
                      <a:pt x="867" y="1177"/>
                    </a:lnTo>
                    <a:lnTo>
                      <a:pt x="922" y="1149"/>
                    </a:lnTo>
                    <a:lnTo>
                      <a:pt x="976" y="1113"/>
                    </a:lnTo>
                    <a:lnTo>
                      <a:pt x="1022" y="1076"/>
                    </a:lnTo>
                    <a:lnTo>
                      <a:pt x="1058" y="1040"/>
                    </a:lnTo>
                    <a:lnTo>
                      <a:pt x="1104" y="994"/>
                    </a:lnTo>
                    <a:lnTo>
                      <a:pt x="1131" y="939"/>
                    </a:lnTo>
                    <a:lnTo>
                      <a:pt x="1159" y="894"/>
                    </a:lnTo>
                    <a:lnTo>
                      <a:pt x="1186" y="839"/>
                    </a:lnTo>
                    <a:lnTo>
                      <a:pt x="1204" y="784"/>
                    </a:lnTo>
                    <a:lnTo>
                      <a:pt x="1223" y="721"/>
                    </a:lnTo>
                    <a:lnTo>
                      <a:pt x="1223" y="666"/>
                    </a:lnTo>
                    <a:lnTo>
                      <a:pt x="1232" y="602"/>
                    </a:lnTo>
                    <a:lnTo>
                      <a:pt x="1223" y="538"/>
                    </a:lnTo>
                    <a:lnTo>
                      <a:pt x="1213" y="474"/>
                    </a:lnTo>
                    <a:lnTo>
                      <a:pt x="1195" y="420"/>
                    </a:lnTo>
                    <a:lnTo>
                      <a:pt x="1177" y="356"/>
                    </a:lnTo>
                    <a:lnTo>
                      <a:pt x="1150" y="310"/>
                    </a:lnTo>
                    <a:lnTo>
                      <a:pt x="1113" y="256"/>
                    </a:lnTo>
                    <a:lnTo>
                      <a:pt x="1077" y="210"/>
                    </a:lnTo>
                    <a:lnTo>
                      <a:pt x="1031" y="164"/>
                    </a:lnTo>
                    <a:lnTo>
                      <a:pt x="986" y="128"/>
                    </a:lnTo>
                    <a:lnTo>
                      <a:pt x="940" y="91"/>
                    </a:lnTo>
                    <a:lnTo>
                      <a:pt x="894" y="64"/>
                    </a:lnTo>
                    <a:lnTo>
                      <a:pt x="840" y="37"/>
                    </a:lnTo>
                    <a:lnTo>
                      <a:pt x="776" y="19"/>
                    </a:lnTo>
                    <a:lnTo>
                      <a:pt x="721" y="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5;p23">
                <a:extLst>
                  <a:ext uri="{FF2B5EF4-FFF2-40B4-BE49-F238E27FC236}">
                    <a16:creationId xmlns:a16="http://schemas.microsoft.com/office/drawing/2014/main" id="{6456F047-D9C0-EE6C-8FF7-65E83AEAAD1C}"/>
                  </a:ext>
                </a:extLst>
              </p:cNvPr>
              <p:cNvSpPr/>
              <p:nvPr/>
            </p:nvSpPr>
            <p:spPr>
              <a:xfrm>
                <a:off x="4067932" y="3164459"/>
                <a:ext cx="63033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232" extrusionOk="0">
                    <a:moveTo>
                      <a:pt x="566" y="0"/>
                    </a:moveTo>
                    <a:lnTo>
                      <a:pt x="502" y="9"/>
                    </a:lnTo>
                    <a:lnTo>
                      <a:pt x="448" y="18"/>
                    </a:lnTo>
                    <a:lnTo>
                      <a:pt x="393" y="37"/>
                    </a:lnTo>
                    <a:lnTo>
                      <a:pt x="338" y="64"/>
                    </a:lnTo>
                    <a:lnTo>
                      <a:pt x="284" y="91"/>
                    </a:lnTo>
                    <a:lnTo>
                      <a:pt x="238" y="128"/>
                    </a:lnTo>
                    <a:lnTo>
                      <a:pt x="192" y="164"/>
                    </a:lnTo>
                    <a:lnTo>
                      <a:pt x="147" y="210"/>
                    </a:lnTo>
                    <a:lnTo>
                      <a:pt x="110" y="256"/>
                    </a:lnTo>
                    <a:lnTo>
                      <a:pt x="83" y="301"/>
                    </a:lnTo>
                    <a:lnTo>
                      <a:pt x="56" y="356"/>
                    </a:lnTo>
                    <a:lnTo>
                      <a:pt x="28" y="420"/>
                    </a:lnTo>
                    <a:lnTo>
                      <a:pt x="10" y="474"/>
                    </a:lnTo>
                    <a:lnTo>
                      <a:pt x="1" y="538"/>
                    </a:lnTo>
                    <a:lnTo>
                      <a:pt x="1" y="602"/>
                    </a:lnTo>
                    <a:lnTo>
                      <a:pt x="1" y="657"/>
                    </a:lnTo>
                    <a:lnTo>
                      <a:pt x="10" y="721"/>
                    </a:lnTo>
                    <a:lnTo>
                      <a:pt x="19" y="775"/>
                    </a:lnTo>
                    <a:lnTo>
                      <a:pt x="37" y="830"/>
                    </a:lnTo>
                    <a:lnTo>
                      <a:pt x="65" y="885"/>
                    </a:lnTo>
                    <a:lnTo>
                      <a:pt x="92" y="939"/>
                    </a:lnTo>
                    <a:lnTo>
                      <a:pt x="119" y="985"/>
                    </a:lnTo>
                    <a:lnTo>
                      <a:pt x="165" y="1031"/>
                    </a:lnTo>
                    <a:lnTo>
                      <a:pt x="202" y="1076"/>
                    </a:lnTo>
                    <a:lnTo>
                      <a:pt x="247" y="1113"/>
                    </a:lnTo>
                    <a:lnTo>
                      <a:pt x="302" y="1149"/>
                    </a:lnTo>
                    <a:lnTo>
                      <a:pt x="357" y="1177"/>
                    </a:lnTo>
                    <a:lnTo>
                      <a:pt x="411" y="1195"/>
                    </a:lnTo>
                    <a:lnTo>
                      <a:pt x="475" y="1213"/>
                    </a:lnTo>
                    <a:lnTo>
                      <a:pt x="539" y="1222"/>
                    </a:lnTo>
                    <a:lnTo>
                      <a:pt x="594" y="1231"/>
                    </a:lnTo>
                    <a:lnTo>
                      <a:pt x="657" y="1231"/>
                    </a:lnTo>
                    <a:lnTo>
                      <a:pt x="721" y="1222"/>
                    </a:lnTo>
                    <a:lnTo>
                      <a:pt x="776" y="1204"/>
                    </a:lnTo>
                    <a:lnTo>
                      <a:pt x="831" y="1186"/>
                    </a:lnTo>
                    <a:lnTo>
                      <a:pt x="885" y="1167"/>
                    </a:lnTo>
                    <a:lnTo>
                      <a:pt x="940" y="1131"/>
                    </a:lnTo>
                    <a:lnTo>
                      <a:pt x="986" y="1104"/>
                    </a:lnTo>
                    <a:lnTo>
                      <a:pt x="1031" y="1067"/>
                    </a:lnTo>
                    <a:lnTo>
                      <a:pt x="1068" y="1022"/>
                    </a:lnTo>
                    <a:lnTo>
                      <a:pt x="1113" y="976"/>
                    </a:lnTo>
                    <a:lnTo>
                      <a:pt x="1141" y="921"/>
                    </a:lnTo>
                    <a:lnTo>
                      <a:pt x="1168" y="867"/>
                    </a:lnTo>
                    <a:lnTo>
                      <a:pt x="1195" y="812"/>
                    </a:lnTo>
                    <a:lnTo>
                      <a:pt x="1214" y="748"/>
                    </a:lnTo>
                    <a:lnTo>
                      <a:pt x="1223" y="684"/>
                    </a:lnTo>
                    <a:lnTo>
                      <a:pt x="1223" y="629"/>
                    </a:lnTo>
                    <a:lnTo>
                      <a:pt x="1223" y="566"/>
                    </a:lnTo>
                    <a:lnTo>
                      <a:pt x="1214" y="502"/>
                    </a:lnTo>
                    <a:lnTo>
                      <a:pt x="1205" y="447"/>
                    </a:lnTo>
                    <a:lnTo>
                      <a:pt x="1186" y="392"/>
                    </a:lnTo>
                    <a:lnTo>
                      <a:pt x="1159" y="338"/>
                    </a:lnTo>
                    <a:lnTo>
                      <a:pt x="1132" y="283"/>
                    </a:lnTo>
                    <a:lnTo>
                      <a:pt x="1095" y="237"/>
                    </a:lnTo>
                    <a:lnTo>
                      <a:pt x="1059" y="192"/>
                    </a:lnTo>
                    <a:lnTo>
                      <a:pt x="1013" y="146"/>
                    </a:lnTo>
                    <a:lnTo>
                      <a:pt x="968" y="110"/>
                    </a:lnTo>
                    <a:lnTo>
                      <a:pt x="922" y="82"/>
                    </a:lnTo>
                    <a:lnTo>
                      <a:pt x="867" y="55"/>
                    </a:lnTo>
                    <a:lnTo>
                      <a:pt x="803" y="28"/>
                    </a:lnTo>
                    <a:lnTo>
                      <a:pt x="749" y="9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26;p23">
                <a:extLst>
                  <a:ext uri="{FF2B5EF4-FFF2-40B4-BE49-F238E27FC236}">
                    <a16:creationId xmlns:a16="http://schemas.microsoft.com/office/drawing/2014/main" id="{300A3641-4A31-3D14-A0E6-28EFE20817B5}"/>
                  </a:ext>
                </a:extLst>
              </p:cNvPr>
              <p:cNvSpPr/>
              <p:nvPr/>
            </p:nvSpPr>
            <p:spPr>
              <a:xfrm>
                <a:off x="3651999" y="3186982"/>
                <a:ext cx="464427" cy="303674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5892" extrusionOk="0">
                    <a:moveTo>
                      <a:pt x="8955" y="1"/>
                    </a:moveTo>
                    <a:lnTo>
                      <a:pt x="8436" y="74"/>
                    </a:lnTo>
                    <a:lnTo>
                      <a:pt x="8472" y="357"/>
                    </a:lnTo>
                    <a:lnTo>
                      <a:pt x="8481" y="648"/>
                    </a:lnTo>
                    <a:lnTo>
                      <a:pt x="8481" y="931"/>
                    </a:lnTo>
                    <a:lnTo>
                      <a:pt x="8454" y="1214"/>
                    </a:lnTo>
                    <a:lnTo>
                      <a:pt x="8417" y="1496"/>
                    </a:lnTo>
                    <a:lnTo>
                      <a:pt x="8363" y="1770"/>
                    </a:lnTo>
                    <a:lnTo>
                      <a:pt x="8290" y="2044"/>
                    </a:lnTo>
                    <a:lnTo>
                      <a:pt x="8208" y="2308"/>
                    </a:lnTo>
                    <a:lnTo>
                      <a:pt x="8098" y="2572"/>
                    </a:lnTo>
                    <a:lnTo>
                      <a:pt x="7980" y="2828"/>
                    </a:lnTo>
                    <a:lnTo>
                      <a:pt x="7843" y="3074"/>
                    </a:lnTo>
                    <a:lnTo>
                      <a:pt x="7697" y="3311"/>
                    </a:lnTo>
                    <a:lnTo>
                      <a:pt x="7533" y="3539"/>
                    </a:lnTo>
                    <a:lnTo>
                      <a:pt x="7351" y="3758"/>
                    </a:lnTo>
                    <a:lnTo>
                      <a:pt x="7150" y="3977"/>
                    </a:lnTo>
                    <a:lnTo>
                      <a:pt x="6949" y="4168"/>
                    </a:lnTo>
                    <a:lnTo>
                      <a:pt x="6767" y="4323"/>
                    </a:lnTo>
                    <a:lnTo>
                      <a:pt x="6585" y="4460"/>
                    </a:lnTo>
                    <a:lnTo>
                      <a:pt x="6402" y="4597"/>
                    </a:lnTo>
                    <a:lnTo>
                      <a:pt x="6211" y="4715"/>
                    </a:lnTo>
                    <a:lnTo>
                      <a:pt x="6010" y="4825"/>
                    </a:lnTo>
                    <a:lnTo>
                      <a:pt x="5810" y="4934"/>
                    </a:lnTo>
                    <a:lnTo>
                      <a:pt x="5600" y="5025"/>
                    </a:lnTo>
                    <a:lnTo>
                      <a:pt x="5390" y="5098"/>
                    </a:lnTo>
                    <a:lnTo>
                      <a:pt x="5180" y="5171"/>
                    </a:lnTo>
                    <a:lnTo>
                      <a:pt x="4961" y="5235"/>
                    </a:lnTo>
                    <a:lnTo>
                      <a:pt x="4734" y="5281"/>
                    </a:lnTo>
                    <a:lnTo>
                      <a:pt x="4515" y="5317"/>
                    </a:lnTo>
                    <a:lnTo>
                      <a:pt x="4287" y="5344"/>
                    </a:lnTo>
                    <a:lnTo>
                      <a:pt x="4059" y="5363"/>
                    </a:lnTo>
                    <a:lnTo>
                      <a:pt x="3594" y="5363"/>
                    </a:lnTo>
                    <a:lnTo>
                      <a:pt x="3366" y="5344"/>
                    </a:lnTo>
                    <a:lnTo>
                      <a:pt x="3138" y="5317"/>
                    </a:lnTo>
                    <a:lnTo>
                      <a:pt x="2910" y="5271"/>
                    </a:lnTo>
                    <a:lnTo>
                      <a:pt x="2691" y="5226"/>
                    </a:lnTo>
                    <a:lnTo>
                      <a:pt x="2472" y="5162"/>
                    </a:lnTo>
                    <a:lnTo>
                      <a:pt x="2253" y="5089"/>
                    </a:lnTo>
                    <a:lnTo>
                      <a:pt x="2044" y="5007"/>
                    </a:lnTo>
                    <a:lnTo>
                      <a:pt x="1834" y="4916"/>
                    </a:lnTo>
                    <a:lnTo>
                      <a:pt x="1633" y="4816"/>
                    </a:lnTo>
                    <a:lnTo>
                      <a:pt x="1442" y="4706"/>
                    </a:lnTo>
                    <a:lnTo>
                      <a:pt x="1250" y="4578"/>
                    </a:lnTo>
                    <a:lnTo>
                      <a:pt x="1068" y="4451"/>
                    </a:lnTo>
                    <a:lnTo>
                      <a:pt x="885" y="4305"/>
                    </a:lnTo>
                    <a:lnTo>
                      <a:pt x="712" y="4159"/>
                    </a:lnTo>
                    <a:lnTo>
                      <a:pt x="548" y="3995"/>
                    </a:lnTo>
                    <a:lnTo>
                      <a:pt x="384" y="3831"/>
                    </a:lnTo>
                    <a:lnTo>
                      <a:pt x="1" y="4186"/>
                    </a:lnTo>
                    <a:lnTo>
                      <a:pt x="174" y="4369"/>
                    </a:lnTo>
                    <a:lnTo>
                      <a:pt x="357" y="4551"/>
                    </a:lnTo>
                    <a:lnTo>
                      <a:pt x="548" y="4715"/>
                    </a:lnTo>
                    <a:lnTo>
                      <a:pt x="749" y="4870"/>
                    </a:lnTo>
                    <a:lnTo>
                      <a:pt x="958" y="5016"/>
                    </a:lnTo>
                    <a:lnTo>
                      <a:pt x="1168" y="5153"/>
                    </a:lnTo>
                    <a:lnTo>
                      <a:pt x="1387" y="5281"/>
                    </a:lnTo>
                    <a:lnTo>
                      <a:pt x="1615" y="5390"/>
                    </a:lnTo>
                    <a:lnTo>
                      <a:pt x="1843" y="5499"/>
                    </a:lnTo>
                    <a:lnTo>
                      <a:pt x="2071" y="5591"/>
                    </a:lnTo>
                    <a:lnTo>
                      <a:pt x="2317" y="5664"/>
                    </a:lnTo>
                    <a:lnTo>
                      <a:pt x="2554" y="5737"/>
                    </a:lnTo>
                    <a:lnTo>
                      <a:pt x="2809" y="5791"/>
                    </a:lnTo>
                    <a:lnTo>
                      <a:pt x="3056" y="5837"/>
                    </a:lnTo>
                    <a:lnTo>
                      <a:pt x="3311" y="5864"/>
                    </a:lnTo>
                    <a:lnTo>
                      <a:pt x="3566" y="5882"/>
                    </a:lnTo>
                    <a:lnTo>
                      <a:pt x="3840" y="5892"/>
                    </a:lnTo>
                    <a:lnTo>
                      <a:pt x="4086" y="5892"/>
                    </a:lnTo>
                    <a:lnTo>
                      <a:pt x="4323" y="5873"/>
                    </a:lnTo>
                    <a:lnTo>
                      <a:pt x="4560" y="5846"/>
                    </a:lnTo>
                    <a:lnTo>
                      <a:pt x="4788" y="5809"/>
                    </a:lnTo>
                    <a:lnTo>
                      <a:pt x="5016" y="5755"/>
                    </a:lnTo>
                    <a:lnTo>
                      <a:pt x="5244" y="5700"/>
                    </a:lnTo>
                    <a:lnTo>
                      <a:pt x="5472" y="5627"/>
                    </a:lnTo>
                    <a:lnTo>
                      <a:pt x="5691" y="5554"/>
                    </a:lnTo>
                    <a:lnTo>
                      <a:pt x="5910" y="5463"/>
                    </a:lnTo>
                    <a:lnTo>
                      <a:pt x="6120" y="5363"/>
                    </a:lnTo>
                    <a:lnTo>
                      <a:pt x="6329" y="5253"/>
                    </a:lnTo>
                    <a:lnTo>
                      <a:pt x="6539" y="5135"/>
                    </a:lnTo>
                    <a:lnTo>
                      <a:pt x="6730" y="5007"/>
                    </a:lnTo>
                    <a:lnTo>
                      <a:pt x="6931" y="4870"/>
                    </a:lnTo>
                    <a:lnTo>
                      <a:pt x="7113" y="4715"/>
                    </a:lnTo>
                    <a:lnTo>
                      <a:pt x="7296" y="4560"/>
                    </a:lnTo>
                    <a:lnTo>
                      <a:pt x="7533" y="4341"/>
                    </a:lnTo>
                    <a:lnTo>
                      <a:pt x="7752" y="4104"/>
                    </a:lnTo>
                    <a:lnTo>
                      <a:pt x="7943" y="3858"/>
                    </a:lnTo>
                    <a:lnTo>
                      <a:pt x="8135" y="3603"/>
                    </a:lnTo>
                    <a:lnTo>
                      <a:pt x="8299" y="3338"/>
                    </a:lnTo>
                    <a:lnTo>
                      <a:pt x="8445" y="3065"/>
                    </a:lnTo>
                    <a:lnTo>
                      <a:pt x="8582" y="2782"/>
                    </a:lnTo>
                    <a:lnTo>
                      <a:pt x="8700" y="2490"/>
                    </a:lnTo>
                    <a:lnTo>
                      <a:pt x="8791" y="2189"/>
                    </a:lnTo>
                    <a:lnTo>
                      <a:pt x="8873" y="1888"/>
                    </a:lnTo>
                    <a:lnTo>
                      <a:pt x="8937" y="1578"/>
                    </a:lnTo>
                    <a:lnTo>
                      <a:pt x="8983" y="1268"/>
                    </a:lnTo>
                    <a:lnTo>
                      <a:pt x="9001" y="958"/>
                    </a:lnTo>
                    <a:lnTo>
                      <a:pt x="9010" y="639"/>
                    </a:lnTo>
                    <a:lnTo>
                      <a:pt x="8992" y="320"/>
                    </a:lnTo>
                    <a:lnTo>
                      <a:pt x="89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27;p23">
                <a:extLst>
                  <a:ext uri="{FF2B5EF4-FFF2-40B4-BE49-F238E27FC236}">
                    <a16:creationId xmlns:a16="http://schemas.microsoft.com/office/drawing/2014/main" id="{219F02B4-71AB-3EED-7F36-FC5285B1ADEE}"/>
                  </a:ext>
                </a:extLst>
              </p:cNvPr>
              <p:cNvSpPr/>
              <p:nvPr/>
            </p:nvSpPr>
            <p:spPr>
              <a:xfrm>
                <a:off x="4015773" y="3398041"/>
                <a:ext cx="216262" cy="65353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268" extrusionOk="0">
                    <a:moveTo>
                      <a:pt x="375" y="0"/>
                    </a:moveTo>
                    <a:lnTo>
                      <a:pt x="1" y="365"/>
                    </a:lnTo>
                    <a:lnTo>
                      <a:pt x="101" y="465"/>
                    </a:lnTo>
                    <a:lnTo>
                      <a:pt x="210" y="566"/>
                    </a:lnTo>
                    <a:lnTo>
                      <a:pt x="329" y="657"/>
                    </a:lnTo>
                    <a:lnTo>
                      <a:pt x="448" y="748"/>
                    </a:lnTo>
                    <a:lnTo>
                      <a:pt x="566" y="821"/>
                    </a:lnTo>
                    <a:lnTo>
                      <a:pt x="685" y="894"/>
                    </a:lnTo>
                    <a:lnTo>
                      <a:pt x="812" y="967"/>
                    </a:lnTo>
                    <a:lnTo>
                      <a:pt x="949" y="1021"/>
                    </a:lnTo>
                    <a:lnTo>
                      <a:pt x="1086" y="1076"/>
                    </a:lnTo>
                    <a:lnTo>
                      <a:pt x="1214" y="1131"/>
                    </a:lnTo>
                    <a:lnTo>
                      <a:pt x="1359" y="1167"/>
                    </a:lnTo>
                    <a:lnTo>
                      <a:pt x="1496" y="1204"/>
                    </a:lnTo>
                    <a:lnTo>
                      <a:pt x="1642" y="1231"/>
                    </a:lnTo>
                    <a:lnTo>
                      <a:pt x="1788" y="1249"/>
                    </a:lnTo>
                    <a:lnTo>
                      <a:pt x="1934" y="1268"/>
                    </a:lnTo>
                    <a:lnTo>
                      <a:pt x="2280" y="1268"/>
                    </a:lnTo>
                    <a:lnTo>
                      <a:pt x="2426" y="1259"/>
                    </a:lnTo>
                    <a:lnTo>
                      <a:pt x="2563" y="1240"/>
                    </a:lnTo>
                    <a:lnTo>
                      <a:pt x="2700" y="1213"/>
                    </a:lnTo>
                    <a:lnTo>
                      <a:pt x="2846" y="1186"/>
                    </a:lnTo>
                    <a:lnTo>
                      <a:pt x="2983" y="1149"/>
                    </a:lnTo>
                    <a:lnTo>
                      <a:pt x="3110" y="1104"/>
                    </a:lnTo>
                    <a:lnTo>
                      <a:pt x="3247" y="1058"/>
                    </a:lnTo>
                    <a:lnTo>
                      <a:pt x="3375" y="1003"/>
                    </a:lnTo>
                    <a:lnTo>
                      <a:pt x="3502" y="939"/>
                    </a:lnTo>
                    <a:lnTo>
                      <a:pt x="3630" y="866"/>
                    </a:lnTo>
                    <a:lnTo>
                      <a:pt x="3749" y="794"/>
                    </a:lnTo>
                    <a:lnTo>
                      <a:pt x="3867" y="711"/>
                    </a:lnTo>
                    <a:lnTo>
                      <a:pt x="3976" y="629"/>
                    </a:lnTo>
                    <a:lnTo>
                      <a:pt x="4086" y="538"/>
                    </a:lnTo>
                    <a:lnTo>
                      <a:pt x="4195" y="438"/>
                    </a:lnTo>
                    <a:lnTo>
                      <a:pt x="3831" y="64"/>
                    </a:lnTo>
                    <a:lnTo>
                      <a:pt x="3739" y="146"/>
                    </a:lnTo>
                    <a:lnTo>
                      <a:pt x="3648" y="219"/>
                    </a:lnTo>
                    <a:lnTo>
                      <a:pt x="3548" y="292"/>
                    </a:lnTo>
                    <a:lnTo>
                      <a:pt x="3448" y="356"/>
                    </a:lnTo>
                    <a:lnTo>
                      <a:pt x="3347" y="420"/>
                    </a:lnTo>
                    <a:lnTo>
                      <a:pt x="3247" y="483"/>
                    </a:lnTo>
                    <a:lnTo>
                      <a:pt x="3138" y="529"/>
                    </a:lnTo>
                    <a:lnTo>
                      <a:pt x="3028" y="575"/>
                    </a:lnTo>
                    <a:lnTo>
                      <a:pt x="2919" y="620"/>
                    </a:lnTo>
                    <a:lnTo>
                      <a:pt x="2800" y="657"/>
                    </a:lnTo>
                    <a:lnTo>
                      <a:pt x="2691" y="684"/>
                    </a:lnTo>
                    <a:lnTo>
                      <a:pt x="2572" y="711"/>
                    </a:lnTo>
                    <a:lnTo>
                      <a:pt x="2454" y="730"/>
                    </a:lnTo>
                    <a:lnTo>
                      <a:pt x="2335" y="739"/>
                    </a:lnTo>
                    <a:lnTo>
                      <a:pt x="2217" y="748"/>
                    </a:lnTo>
                    <a:lnTo>
                      <a:pt x="2089" y="748"/>
                    </a:lnTo>
                    <a:lnTo>
                      <a:pt x="1970" y="739"/>
                    </a:lnTo>
                    <a:lnTo>
                      <a:pt x="1852" y="730"/>
                    </a:lnTo>
                    <a:lnTo>
                      <a:pt x="1724" y="711"/>
                    </a:lnTo>
                    <a:lnTo>
                      <a:pt x="1606" y="693"/>
                    </a:lnTo>
                    <a:lnTo>
                      <a:pt x="1496" y="666"/>
                    </a:lnTo>
                    <a:lnTo>
                      <a:pt x="1378" y="629"/>
                    </a:lnTo>
                    <a:lnTo>
                      <a:pt x="1268" y="593"/>
                    </a:lnTo>
                    <a:lnTo>
                      <a:pt x="1159" y="547"/>
                    </a:lnTo>
                    <a:lnTo>
                      <a:pt x="1049" y="493"/>
                    </a:lnTo>
                    <a:lnTo>
                      <a:pt x="940" y="438"/>
                    </a:lnTo>
                    <a:lnTo>
                      <a:pt x="840" y="374"/>
                    </a:lnTo>
                    <a:lnTo>
                      <a:pt x="739" y="310"/>
                    </a:lnTo>
                    <a:lnTo>
                      <a:pt x="648" y="237"/>
                    </a:lnTo>
                    <a:lnTo>
                      <a:pt x="548" y="164"/>
                    </a:lnTo>
                    <a:lnTo>
                      <a:pt x="466" y="82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28;p23">
                <a:extLst>
                  <a:ext uri="{FF2B5EF4-FFF2-40B4-BE49-F238E27FC236}">
                    <a16:creationId xmlns:a16="http://schemas.microsoft.com/office/drawing/2014/main" id="{616492FC-A1DE-902F-EB8D-BD3416DA2927}"/>
                  </a:ext>
                </a:extLst>
              </p:cNvPr>
              <p:cNvSpPr/>
              <p:nvPr/>
            </p:nvSpPr>
            <p:spPr>
              <a:xfrm>
                <a:off x="4186373" y="3383455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75" y="1"/>
                    </a:moveTo>
                    <a:lnTo>
                      <a:pt x="511" y="10"/>
                    </a:lnTo>
                    <a:lnTo>
                      <a:pt x="457" y="19"/>
                    </a:lnTo>
                    <a:lnTo>
                      <a:pt x="402" y="37"/>
                    </a:lnTo>
                    <a:lnTo>
                      <a:pt x="347" y="64"/>
                    </a:lnTo>
                    <a:lnTo>
                      <a:pt x="293" y="92"/>
                    </a:lnTo>
                    <a:lnTo>
                      <a:pt x="238" y="128"/>
                    </a:lnTo>
                    <a:lnTo>
                      <a:pt x="192" y="174"/>
                    </a:lnTo>
                    <a:lnTo>
                      <a:pt x="147" y="219"/>
                    </a:lnTo>
                    <a:lnTo>
                      <a:pt x="110" y="265"/>
                    </a:lnTo>
                    <a:lnTo>
                      <a:pt x="83" y="320"/>
                    </a:lnTo>
                    <a:lnTo>
                      <a:pt x="56" y="374"/>
                    </a:lnTo>
                    <a:lnTo>
                      <a:pt x="37" y="429"/>
                    </a:lnTo>
                    <a:lnTo>
                      <a:pt x="19" y="484"/>
                    </a:lnTo>
                    <a:lnTo>
                      <a:pt x="10" y="539"/>
                    </a:lnTo>
                    <a:lnTo>
                      <a:pt x="1" y="602"/>
                    </a:lnTo>
                    <a:lnTo>
                      <a:pt x="10" y="657"/>
                    </a:lnTo>
                    <a:lnTo>
                      <a:pt x="10" y="721"/>
                    </a:lnTo>
                    <a:lnTo>
                      <a:pt x="28" y="776"/>
                    </a:lnTo>
                    <a:lnTo>
                      <a:pt x="46" y="830"/>
                    </a:lnTo>
                    <a:lnTo>
                      <a:pt x="74" y="885"/>
                    </a:lnTo>
                    <a:lnTo>
                      <a:pt x="101" y="940"/>
                    </a:lnTo>
                    <a:lnTo>
                      <a:pt x="138" y="994"/>
                    </a:lnTo>
                    <a:lnTo>
                      <a:pt x="174" y="1040"/>
                    </a:lnTo>
                    <a:lnTo>
                      <a:pt x="220" y="1086"/>
                    </a:lnTo>
                    <a:lnTo>
                      <a:pt x="274" y="1122"/>
                    </a:lnTo>
                    <a:lnTo>
                      <a:pt x="320" y="1149"/>
                    </a:lnTo>
                    <a:lnTo>
                      <a:pt x="375" y="1177"/>
                    </a:lnTo>
                    <a:lnTo>
                      <a:pt x="439" y="1195"/>
                    </a:lnTo>
                    <a:lnTo>
                      <a:pt x="493" y="1213"/>
                    </a:lnTo>
                    <a:lnTo>
                      <a:pt x="548" y="1222"/>
                    </a:lnTo>
                    <a:lnTo>
                      <a:pt x="666" y="1222"/>
                    </a:lnTo>
                    <a:lnTo>
                      <a:pt x="730" y="1213"/>
                    </a:lnTo>
                    <a:lnTo>
                      <a:pt x="785" y="1204"/>
                    </a:lnTo>
                    <a:lnTo>
                      <a:pt x="840" y="1186"/>
                    </a:lnTo>
                    <a:lnTo>
                      <a:pt x="894" y="1159"/>
                    </a:lnTo>
                    <a:lnTo>
                      <a:pt x="949" y="1131"/>
                    </a:lnTo>
                    <a:lnTo>
                      <a:pt x="995" y="1095"/>
                    </a:lnTo>
                    <a:lnTo>
                      <a:pt x="1049" y="1058"/>
                    </a:lnTo>
                    <a:lnTo>
                      <a:pt x="1086" y="1013"/>
                    </a:lnTo>
                    <a:lnTo>
                      <a:pt x="1122" y="958"/>
                    </a:lnTo>
                    <a:lnTo>
                      <a:pt x="1159" y="903"/>
                    </a:lnTo>
                    <a:lnTo>
                      <a:pt x="1186" y="858"/>
                    </a:lnTo>
                    <a:lnTo>
                      <a:pt x="1204" y="794"/>
                    </a:lnTo>
                    <a:lnTo>
                      <a:pt x="1223" y="739"/>
                    </a:lnTo>
                    <a:lnTo>
                      <a:pt x="1232" y="684"/>
                    </a:lnTo>
                    <a:lnTo>
                      <a:pt x="1232" y="621"/>
                    </a:lnTo>
                    <a:lnTo>
                      <a:pt x="1232" y="566"/>
                    </a:lnTo>
                    <a:lnTo>
                      <a:pt x="1223" y="502"/>
                    </a:lnTo>
                    <a:lnTo>
                      <a:pt x="1214" y="447"/>
                    </a:lnTo>
                    <a:lnTo>
                      <a:pt x="1195" y="393"/>
                    </a:lnTo>
                    <a:lnTo>
                      <a:pt x="1168" y="338"/>
                    </a:lnTo>
                    <a:lnTo>
                      <a:pt x="1141" y="283"/>
                    </a:lnTo>
                    <a:lnTo>
                      <a:pt x="1104" y="228"/>
                    </a:lnTo>
                    <a:lnTo>
                      <a:pt x="1059" y="183"/>
                    </a:lnTo>
                    <a:lnTo>
                      <a:pt x="1013" y="146"/>
                    </a:lnTo>
                    <a:lnTo>
                      <a:pt x="967" y="101"/>
                    </a:lnTo>
                    <a:lnTo>
                      <a:pt x="913" y="73"/>
                    </a:lnTo>
                    <a:lnTo>
                      <a:pt x="858" y="46"/>
                    </a:lnTo>
                    <a:lnTo>
                      <a:pt x="803" y="28"/>
                    </a:lnTo>
                    <a:lnTo>
                      <a:pt x="749" y="10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29;p23">
                <a:extLst>
                  <a:ext uri="{FF2B5EF4-FFF2-40B4-BE49-F238E27FC236}">
                    <a16:creationId xmlns:a16="http://schemas.microsoft.com/office/drawing/2014/main" id="{C25020C3-B6AE-1555-6896-6A60D31EDE49}"/>
                  </a:ext>
                </a:extLst>
              </p:cNvPr>
              <p:cNvSpPr/>
              <p:nvPr/>
            </p:nvSpPr>
            <p:spPr>
              <a:xfrm>
                <a:off x="3716425" y="3543695"/>
                <a:ext cx="707799" cy="560291"/>
              </a:xfrm>
              <a:custGeom>
                <a:avLst/>
                <a:gdLst/>
                <a:ahLst/>
                <a:cxnLst/>
                <a:rect l="l" t="t" r="r" b="b"/>
                <a:pathLst>
                  <a:path w="13733" h="10871" extrusionOk="0">
                    <a:moveTo>
                      <a:pt x="4888" y="1"/>
                    </a:moveTo>
                    <a:lnTo>
                      <a:pt x="4860" y="37"/>
                    </a:lnTo>
                    <a:lnTo>
                      <a:pt x="4806" y="129"/>
                    </a:lnTo>
                    <a:lnTo>
                      <a:pt x="4623" y="466"/>
                    </a:lnTo>
                    <a:lnTo>
                      <a:pt x="4368" y="986"/>
                    </a:lnTo>
                    <a:lnTo>
                      <a:pt x="4040" y="1661"/>
                    </a:lnTo>
                    <a:lnTo>
                      <a:pt x="3256" y="3329"/>
                    </a:lnTo>
                    <a:lnTo>
                      <a:pt x="2371" y="5244"/>
                    </a:lnTo>
                    <a:lnTo>
                      <a:pt x="730" y="8819"/>
                    </a:lnTo>
                    <a:lnTo>
                      <a:pt x="0" y="10442"/>
                    </a:lnTo>
                    <a:lnTo>
                      <a:pt x="3301" y="10870"/>
                    </a:lnTo>
                    <a:lnTo>
                      <a:pt x="3365" y="10651"/>
                    </a:lnTo>
                    <a:lnTo>
                      <a:pt x="3438" y="10396"/>
                    </a:lnTo>
                    <a:lnTo>
                      <a:pt x="3547" y="10077"/>
                    </a:lnTo>
                    <a:lnTo>
                      <a:pt x="3702" y="9703"/>
                    </a:lnTo>
                    <a:lnTo>
                      <a:pt x="3794" y="9493"/>
                    </a:lnTo>
                    <a:lnTo>
                      <a:pt x="3894" y="9275"/>
                    </a:lnTo>
                    <a:lnTo>
                      <a:pt x="4003" y="9056"/>
                    </a:lnTo>
                    <a:lnTo>
                      <a:pt x="4122" y="8837"/>
                    </a:lnTo>
                    <a:lnTo>
                      <a:pt x="4259" y="8609"/>
                    </a:lnTo>
                    <a:lnTo>
                      <a:pt x="4405" y="8372"/>
                    </a:lnTo>
                    <a:lnTo>
                      <a:pt x="4560" y="8153"/>
                    </a:lnTo>
                    <a:lnTo>
                      <a:pt x="4724" y="7925"/>
                    </a:lnTo>
                    <a:lnTo>
                      <a:pt x="4906" y="7706"/>
                    </a:lnTo>
                    <a:lnTo>
                      <a:pt x="5107" y="7496"/>
                    </a:lnTo>
                    <a:lnTo>
                      <a:pt x="5316" y="7296"/>
                    </a:lnTo>
                    <a:lnTo>
                      <a:pt x="5535" y="7104"/>
                    </a:lnTo>
                    <a:lnTo>
                      <a:pt x="5772" y="6922"/>
                    </a:lnTo>
                    <a:lnTo>
                      <a:pt x="6028" y="6758"/>
                    </a:lnTo>
                    <a:lnTo>
                      <a:pt x="6155" y="6685"/>
                    </a:lnTo>
                    <a:lnTo>
                      <a:pt x="6292" y="6612"/>
                    </a:lnTo>
                    <a:lnTo>
                      <a:pt x="6429" y="6548"/>
                    </a:lnTo>
                    <a:lnTo>
                      <a:pt x="6566" y="6484"/>
                    </a:lnTo>
                    <a:lnTo>
                      <a:pt x="6712" y="6430"/>
                    </a:lnTo>
                    <a:lnTo>
                      <a:pt x="6867" y="6384"/>
                    </a:lnTo>
                    <a:lnTo>
                      <a:pt x="7022" y="6338"/>
                    </a:lnTo>
                    <a:lnTo>
                      <a:pt x="7177" y="6302"/>
                    </a:lnTo>
                    <a:lnTo>
                      <a:pt x="7341" y="6265"/>
                    </a:lnTo>
                    <a:lnTo>
                      <a:pt x="7505" y="6238"/>
                    </a:lnTo>
                    <a:lnTo>
                      <a:pt x="7678" y="6220"/>
                    </a:lnTo>
                    <a:lnTo>
                      <a:pt x="7851" y="6211"/>
                    </a:lnTo>
                    <a:lnTo>
                      <a:pt x="8025" y="6202"/>
                    </a:lnTo>
                    <a:lnTo>
                      <a:pt x="8207" y="6202"/>
                    </a:lnTo>
                    <a:lnTo>
                      <a:pt x="8398" y="6211"/>
                    </a:lnTo>
                    <a:lnTo>
                      <a:pt x="8590" y="6229"/>
                    </a:lnTo>
                    <a:lnTo>
                      <a:pt x="8781" y="6247"/>
                    </a:lnTo>
                    <a:lnTo>
                      <a:pt x="8973" y="6256"/>
                    </a:lnTo>
                    <a:lnTo>
                      <a:pt x="9164" y="6256"/>
                    </a:lnTo>
                    <a:lnTo>
                      <a:pt x="9347" y="6247"/>
                    </a:lnTo>
                    <a:lnTo>
                      <a:pt x="9520" y="6238"/>
                    </a:lnTo>
                    <a:lnTo>
                      <a:pt x="9693" y="6211"/>
                    </a:lnTo>
                    <a:lnTo>
                      <a:pt x="9867" y="6183"/>
                    </a:lnTo>
                    <a:lnTo>
                      <a:pt x="10031" y="6147"/>
                    </a:lnTo>
                    <a:lnTo>
                      <a:pt x="10186" y="6101"/>
                    </a:lnTo>
                    <a:lnTo>
                      <a:pt x="10350" y="6047"/>
                    </a:lnTo>
                    <a:lnTo>
                      <a:pt x="10496" y="5992"/>
                    </a:lnTo>
                    <a:lnTo>
                      <a:pt x="10651" y="5928"/>
                    </a:lnTo>
                    <a:lnTo>
                      <a:pt x="10788" y="5855"/>
                    </a:lnTo>
                    <a:lnTo>
                      <a:pt x="10933" y="5782"/>
                    </a:lnTo>
                    <a:lnTo>
                      <a:pt x="11070" y="5700"/>
                    </a:lnTo>
                    <a:lnTo>
                      <a:pt x="11198" y="5618"/>
                    </a:lnTo>
                    <a:lnTo>
                      <a:pt x="11326" y="5527"/>
                    </a:lnTo>
                    <a:lnTo>
                      <a:pt x="11453" y="5426"/>
                    </a:lnTo>
                    <a:lnTo>
                      <a:pt x="11572" y="5326"/>
                    </a:lnTo>
                    <a:lnTo>
                      <a:pt x="11690" y="5226"/>
                    </a:lnTo>
                    <a:lnTo>
                      <a:pt x="11909" y="5007"/>
                    </a:lnTo>
                    <a:lnTo>
                      <a:pt x="12119" y="4779"/>
                    </a:lnTo>
                    <a:lnTo>
                      <a:pt x="12310" y="4542"/>
                    </a:lnTo>
                    <a:lnTo>
                      <a:pt x="12493" y="4296"/>
                    </a:lnTo>
                    <a:lnTo>
                      <a:pt x="12657" y="4050"/>
                    </a:lnTo>
                    <a:lnTo>
                      <a:pt x="12803" y="3794"/>
                    </a:lnTo>
                    <a:lnTo>
                      <a:pt x="12949" y="3530"/>
                    </a:lnTo>
                    <a:lnTo>
                      <a:pt x="13076" y="3275"/>
                    </a:lnTo>
                    <a:lnTo>
                      <a:pt x="13186" y="3028"/>
                    </a:lnTo>
                    <a:lnTo>
                      <a:pt x="13286" y="2773"/>
                    </a:lnTo>
                    <a:lnTo>
                      <a:pt x="13377" y="2536"/>
                    </a:lnTo>
                    <a:lnTo>
                      <a:pt x="13459" y="2308"/>
                    </a:lnTo>
                    <a:lnTo>
                      <a:pt x="13532" y="2089"/>
                    </a:lnTo>
                    <a:lnTo>
                      <a:pt x="13587" y="1879"/>
                    </a:lnTo>
                    <a:lnTo>
                      <a:pt x="13633" y="1688"/>
                    </a:lnTo>
                    <a:lnTo>
                      <a:pt x="13669" y="1515"/>
                    </a:lnTo>
                    <a:lnTo>
                      <a:pt x="13705" y="1369"/>
                    </a:lnTo>
                    <a:lnTo>
                      <a:pt x="13724" y="1241"/>
                    </a:lnTo>
                    <a:lnTo>
                      <a:pt x="13733" y="1132"/>
                    </a:lnTo>
                    <a:lnTo>
                      <a:pt x="13733" y="1059"/>
                    </a:lnTo>
                    <a:lnTo>
                      <a:pt x="13724" y="1013"/>
                    </a:lnTo>
                    <a:lnTo>
                      <a:pt x="13724" y="995"/>
                    </a:lnTo>
                    <a:lnTo>
                      <a:pt x="13715" y="995"/>
                    </a:lnTo>
                    <a:lnTo>
                      <a:pt x="13277" y="949"/>
                    </a:lnTo>
                    <a:lnTo>
                      <a:pt x="12256" y="840"/>
                    </a:lnTo>
                    <a:lnTo>
                      <a:pt x="9228" y="493"/>
                    </a:lnTo>
                    <a:lnTo>
                      <a:pt x="4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30;p23">
                <a:extLst>
                  <a:ext uri="{FF2B5EF4-FFF2-40B4-BE49-F238E27FC236}">
                    <a16:creationId xmlns:a16="http://schemas.microsoft.com/office/drawing/2014/main" id="{95F08FC8-9E43-D691-EA3F-22640194289D}"/>
                  </a:ext>
                </a:extLst>
              </p:cNvPr>
              <p:cNvSpPr/>
              <p:nvPr/>
            </p:nvSpPr>
            <p:spPr>
              <a:xfrm>
                <a:off x="4673277" y="2405419"/>
                <a:ext cx="393920" cy="372737"/>
              </a:xfrm>
              <a:custGeom>
                <a:avLst/>
                <a:gdLst/>
                <a:ahLst/>
                <a:cxnLst/>
                <a:rect l="l" t="t" r="r" b="b"/>
                <a:pathLst>
                  <a:path w="7643" h="7232" extrusionOk="0">
                    <a:moveTo>
                      <a:pt x="201" y="1"/>
                    </a:moveTo>
                    <a:lnTo>
                      <a:pt x="1" y="10"/>
                    </a:lnTo>
                    <a:lnTo>
                      <a:pt x="28" y="539"/>
                    </a:lnTo>
                    <a:lnTo>
                      <a:pt x="411" y="521"/>
                    </a:lnTo>
                    <a:lnTo>
                      <a:pt x="748" y="530"/>
                    </a:lnTo>
                    <a:lnTo>
                      <a:pt x="1095" y="557"/>
                    </a:lnTo>
                    <a:lnTo>
                      <a:pt x="1432" y="603"/>
                    </a:lnTo>
                    <a:lnTo>
                      <a:pt x="1761" y="657"/>
                    </a:lnTo>
                    <a:lnTo>
                      <a:pt x="2080" y="739"/>
                    </a:lnTo>
                    <a:lnTo>
                      <a:pt x="2399" y="831"/>
                    </a:lnTo>
                    <a:lnTo>
                      <a:pt x="2709" y="931"/>
                    </a:lnTo>
                    <a:lnTo>
                      <a:pt x="3019" y="1049"/>
                    </a:lnTo>
                    <a:lnTo>
                      <a:pt x="3311" y="1186"/>
                    </a:lnTo>
                    <a:lnTo>
                      <a:pt x="3603" y="1332"/>
                    </a:lnTo>
                    <a:lnTo>
                      <a:pt x="3885" y="1496"/>
                    </a:lnTo>
                    <a:lnTo>
                      <a:pt x="4159" y="1669"/>
                    </a:lnTo>
                    <a:lnTo>
                      <a:pt x="4423" y="1861"/>
                    </a:lnTo>
                    <a:lnTo>
                      <a:pt x="4669" y="2062"/>
                    </a:lnTo>
                    <a:lnTo>
                      <a:pt x="4916" y="2271"/>
                    </a:lnTo>
                    <a:lnTo>
                      <a:pt x="5153" y="2490"/>
                    </a:lnTo>
                    <a:lnTo>
                      <a:pt x="5372" y="2727"/>
                    </a:lnTo>
                    <a:lnTo>
                      <a:pt x="5581" y="2964"/>
                    </a:lnTo>
                    <a:lnTo>
                      <a:pt x="5782" y="3220"/>
                    </a:lnTo>
                    <a:lnTo>
                      <a:pt x="5973" y="3484"/>
                    </a:lnTo>
                    <a:lnTo>
                      <a:pt x="6147" y="3758"/>
                    </a:lnTo>
                    <a:lnTo>
                      <a:pt x="6302" y="4040"/>
                    </a:lnTo>
                    <a:lnTo>
                      <a:pt x="6457" y="4323"/>
                    </a:lnTo>
                    <a:lnTo>
                      <a:pt x="6584" y="4624"/>
                    </a:lnTo>
                    <a:lnTo>
                      <a:pt x="6712" y="4925"/>
                    </a:lnTo>
                    <a:lnTo>
                      <a:pt x="6812" y="5244"/>
                    </a:lnTo>
                    <a:lnTo>
                      <a:pt x="6904" y="5554"/>
                    </a:lnTo>
                    <a:lnTo>
                      <a:pt x="6976" y="5882"/>
                    </a:lnTo>
                    <a:lnTo>
                      <a:pt x="7040" y="6211"/>
                    </a:lnTo>
                    <a:lnTo>
                      <a:pt x="7077" y="6548"/>
                    </a:lnTo>
                    <a:lnTo>
                      <a:pt x="7104" y="6885"/>
                    </a:lnTo>
                    <a:lnTo>
                      <a:pt x="7113" y="7232"/>
                    </a:lnTo>
                    <a:lnTo>
                      <a:pt x="7642" y="7232"/>
                    </a:lnTo>
                    <a:lnTo>
                      <a:pt x="7633" y="6858"/>
                    </a:lnTo>
                    <a:lnTo>
                      <a:pt x="7606" y="6493"/>
                    </a:lnTo>
                    <a:lnTo>
                      <a:pt x="7560" y="6128"/>
                    </a:lnTo>
                    <a:lnTo>
                      <a:pt x="7496" y="5773"/>
                    </a:lnTo>
                    <a:lnTo>
                      <a:pt x="7414" y="5426"/>
                    </a:lnTo>
                    <a:lnTo>
                      <a:pt x="7314" y="5080"/>
                    </a:lnTo>
                    <a:lnTo>
                      <a:pt x="7204" y="4742"/>
                    </a:lnTo>
                    <a:lnTo>
                      <a:pt x="7068" y="4414"/>
                    </a:lnTo>
                    <a:lnTo>
                      <a:pt x="6931" y="4095"/>
                    </a:lnTo>
                    <a:lnTo>
                      <a:pt x="6767" y="3785"/>
                    </a:lnTo>
                    <a:lnTo>
                      <a:pt x="6593" y="3484"/>
                    </a:lnTo>
                    <a:lnTo>
                      <a:pt x="6402" y="3192"/>
                    </a:lnTo>
                    <a:lnTo>
                      <a:pt x="6201" y="2910"/>
                    </a:lnTo>
                    <a:lnTo>
                      <a:pt x="5992" y="2636"/>
                    </a:lnTo>
                    <a:lnTo>
                      <a:pt x="5764" y="2372"/>
                    </a:lnTo>
                    <a:lnTo>
                      <a:pt x="5517" y="2116"/>
                    </a:lnTo>
                    <a:lnTo>
                      <a:pt x="5271" y="1879"/>
                    </a:lnTo>
                    <a:lnTo>
                      <a:pt x="5007" y="1651"/>
                    </a:lnTo>
                    <a:lnTo>
                      <a:pt x="4733" y="1442"/>
                    </a:lnTo>
                    <a:lnTo>
                      <a:pt x="4451" y="1232"/>
                    </a:lnTo>
                    <a:lnTo>
                      <a:pt x="4159" y="1049"/>
                    </a:lnTo>
                    <a:lnTo>
                      <a:pt x="3849" y="876"/>
                    </a:lnTo>
                    <a:lnTo>
                      <a:pt x="3539" y="712"/>
                    </a:lnTo>
                    <a:lnTo>
                      <a:pt x="3220" y="566"/>
                    </a:lnTo>
                    <a:lnTo>
                      <a:pt x="2891" y="438"/>
                    </a:lnTo>
                    <a:lnTo>
                      <a:pt x="2554" y="320"/>
                    </a:lnTo>
                    <a:lnTo>
                      <a:pt x="2217" y="229"/>
                    </a:lnTo>
                    <a:lnTo>
                      <a:pt x="1861" y="147"/>
                    </a:lnTo>
                    <a:lnTo>
                      <a:pt x="1505" y="83"/>
                    </a:lnTo>
                    <a:lnTo>
                      <a:pt x="1150" y="37"/>
                    </a:lnTo>
                    <a:lnTo>
                      <a:pt x="776" y="10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31;p23">
                <a:extLst>
                  <a:ext uri="{FF2B5EF4-FFF2-40B4-BE49-F238E27FC236}">
                    <a16:creationId xmlns:a16="http://schemas.microsoft.com/office/drawing/2014/main" id="{0627C0D7-C51F-FB40-32D2-9434E8D606DA}"/>
                  </a:ext>
                </a:extLst>
              </p:cNvPr>
              <p:cNvSpPr/>
              <p:nvPr/>
            </p:nvSpPr>
            <p:spPr>
              <a:xfrm>
                <a:off x="5039422" y="2854751"/>
                <a:ext cx="421597" cy="235486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569" extrusionOk="0">
                    <a:moveTo>
                      <a:pt x="7651" y="0"/>
                    </a:moveTo>
                    <a:lnTo>
                      <a:pt x="7642" y="210"/>
                    </a:lnTo>
                    <a:lnTo>
                      <a:pt x="7623" y="410"/>
                    </a:lnTo>
                    <a:lnTo>
                      <a:pt x="7605" y="611"/>
                    </a:lnTo>
                    <a:lnTo>
                      <a:pt x="7569" y="812"/>
                    </a:lnTo>
                    <a:lnTo>
                      <a:pt x="7523" y="1003"/>
                    </a:lnTo>
                    <a:lnTo>
                      <a:pt x="7468" y="1195"/>
                    </a:lnTo>
                    <a:lnTo>
                      <a:pt x="7404" y="1386"/>
                    </a:lnTo>
                    <a:lnTo>
                      <a:pt x="7331" y="1569"/>
                    </a:lnTo>
                    <a:lnTo>
                      <a:pt x="7249" y="1751"/>
                    </a:lnTo>
                    <a:lnTo>
                      <a:pt x="7158" y="1924"/>
                    </a:lnTo>
                    <a:lnTo>
                      <a:pt x="7067" y="2088"/>
                    </a:lnTo>
                    <a:lnTo>
                      <a:pt x="6958" y="2252"/>
                    </a:lnTo>
                    <a:lnTo>
                      <a:pt x="6848" y="2417"/>
                    </a:lnTo>
                    <a:lnTo>
                      <a:pt x="6730" y="2572"/>
                    </a:lnTo>
                    <a:lnTo>
                      <a:pt x="6602" y="2717"/>
                    </a:lnTo>
                    <a:lnTo>
                      <a:pt x="6465" y="2854"/>
                    </a:lnTo>
                    <a:lnTo>
                      <a:pt x="6328" y="2991"/>
                    </a:lnTo>
                    <a:lnTo>
                      <a:pt x="6183" y="3119"/>
                    </a:lnTo>
                    <a:lnTo>
                      <a:pt x="6028" y="3237"/>
                    </a:lnTo>
                    <a:lnTo>
                      <a:pt x="5863" y="3347"/>
                    </a:lnTo>
                    <a:lnTo>
                      <a:pt x="5699" y="3456"/>
                    </a:lnTo>
                    <a:lnTo>
                      <a:pt x="5535" y="3547"/>
                    </a:lnTo>
                    <a:lnTo>
                      <a:pt x="5362" y="3638"/>
                    </a:lnTo>
                    <a:lnTo>
                      <a:pt x="5179" y="3721"/>
                    </a:lnTo>
                    <a:lnTo>
                      <a:pt x="4997" y="3793"/>
                    </a:lnTo>
                    <a:lnTo>
                      <a:pt x="4815" y="3857"/>
                    </a:lnTo>
                    <a:lnTo>
                      <a:pt x="4623" y="3912"/>
                    </a:lnTo>
                    <a:lnTo>
                      <a:pt x="4423" y="3958"/>
                    </a:lnTo>
                    <a:lnTo>
                      <a:pt x="4222" y="3994"/>
                    </a:lnTo>
                    <a:lnTo>
                      <a:pt x="4021" y="4021"/>
                    </a:lnTo>
                    <a:lnTo>
                      <a:pt x="3821" y="4031"/>
                    </a:lnTo>
                    <a:lnTo>
                      <a:pt x="3611" y="4040"/>
                    </a:lnTo>
                    <a:lnTo>
                      <a:pt x="3374" y="4031"/>
                    </a:lnTo>
                    <a:lnTo>
                      <a:pt x="3146" y="4012"/>
                    </a:lnTo>
                    <a:lnTo>
                      <a:pt x="2918" y="3976"/>
                    </a:lnTo>
                    <a:lnTo>
                      <a:pt x="2690" y="3930"/>
                    </a:lnTo>
                    <a:lnTo>
                      <a:pt x="2471" y="3876"/>
                    </a:lnTo>
                    <a:lnTo>
                      <a:pt x="2252" y="3803"/>
                    </a:lnTo>
                    <a:lnTo>
                      <a:pt x="2043" y="3721"/>
                    </a:lnTo>
                    <a:lnTo>
                      <a:pt x="1833" y="3629"/>
                    </a:lnTo>
                    <a:lnTo>
                      <a:pt x="1632" y="3520"/>
                    </a:lnTo>
                    <a:lnTo>
                      <a:pt x="1432" y="3401"/>
                    </a:lnTo>
                    <a:lnTo>
                      <a:pt x="1249" y="3274"/>
                    </a:lnTo>
                    <a:lnTo>
                      <a:pt x="1067" y="3137"/>
                    </a:lnTo>
                    <a:lnTo>
                      <a:pt x="894" y="2982"/>
                    </a:lnTo>
                    <a:lnTo>
                      <a:pt x="720" y="2827"/>
                    </a:lnTo>
                    <a:lnTo>
                      <a:pt x="565" y="2654"/>
                    </a:lnTo>
                    <a:lnTo>
                      <a:pt x="420" y="2471"/>
                    </a:lnTo>
                    <a:lnTo>
                      <a:pt x="0" y="2790"/>
                    </a:lnTo>
                    <a:lnTo>
                      <a:pt x="173" y="3000"/>
                    </a:lnTo>
                    <a:lnTo>
                      <a:pt x="347" y="3192"/>
                    </a:lnTo>
                    <a:lnTo>
                      <a:pt x="538" y="3374"/>
                    </a:lnTo>
                    <a:lnTo>
                      <a:pt x="730" y="3547"/>
                    </a:lnTo>
                    <a:lnTo>
                      <a:pt x="939" y="3702"/>
                    </a:lnTo>
                    <a:lnTo>
                      <a:pt x="1149" y="3848"/>
                    </a:lnTo>
                    <a:lnTo>
                      <a:pt x="1368" y="3985"/>
                    </a:lnTo>
                    <a:lnTo>
                      <a:pt x="1596" y="4103"/>
                    </a:lnTo>
                    <a:lnTo>
                      <a:pt x="1833" y="4204"/>
                    </a:lnTo>
                    <a:lnTo>
                      <a:pt x="2070" y="4304"/>
                    </a:lnTo>
                    <a:lnTo>
                      <a:pt x="2316" y="4377"/>
                    </a:lnTo>
                    <a:lnTo>
                      <a:pt x="2572" y="4450"/>
                    </a:lnTo>
                    <a:lnTo>
                      <a:pt x="2827" y="4496"/>
                    </a:lnTo>
                    <a:lnTo>
                      <a:pt x="3082" y="4532"/>
                    </a:lnTo>
                    <a:lnTo>
                      <a:pt x="3347" y="4559"/>
                    </a:lnTo>
                    <a:lnTo>
                      <a:pt x="3611" y="4569"/>
                    </a:lnTo>
                    <a:lnTo>
                      <a:pt x="3848" y="4559"/>
                    </a:lnTo>
                    <a:lnTo>
                      <a:pt x="4076" y="4541"/>
                    </a:lnTo>
                    <a:lnTo>
                      <a:pt x="4304" y="4514"/>
                    </a:lnTo>
                    <a:lnTo>
                      <a:pt x="4532" y="4468"/>
                    </a:lnTo>
                    <a:lnTo>
                      <a:pt x="4751" y="4423"/>
                    </a:lnTo>
                    <a:lnTo>
                      <a:pt x="4970" y="4359"/>
                    </a:lnTo>
                    <a:lnTo>
                      <a:pt x="5179" y="4286"/>
                    </a:lnTo>
                    <a:lnTo>
                      <a:pt x="5389" y="4204"/>
                    </a:lnTo>
                    <a:lnTo>
                      <a:pt x="5590" y="4113"/>
                    </a:lnTo>
                    <a:lnTo>
                      <a:pt x="5781" y="4012"/>
                    </a:lnTo>
                    <a:lnTo>
                      <a:pt x="5973" y="3903"/>
                    </a:lnTo>
                    <a:lnTo>
                      <a:pt x="6164" y="3784"/>
                    </a:lnTo>
                    <a:lnTo>
                      <a:pt x="6338" y="3657"/>
                    </a:lnTo>
                    <a:lnTo>
                      <a:pt x="6511" y="3520"/>
                    </a:lnTo>
                    <a:lnTo>
                      <a:pt x="6675" y="3374"/>
                    </a:lnTo>
                    <a:lnTo>
                      <a:pt x="6839" y="3228"/>
                    </a:lnTo>
                    <a:lnTo>
                      <a:pt x="6985" y="3064"/>
                    </a:lnTo>
                    <a:lnTo>
                      <a:pt x="7131" y="2900"/>
                    </a:lnTo>
                    <a:lnTo>
                      <a:pt x="7268" y="2727"/>
                    </a:lnTo>
                    <a:lnTo>
                      <a:pt x="7395" y="2553"/>
                    </a:lnTo>
                    <a:lnTo>
                      <a:pt x="7514" y="2362"/>
                    </a:lnTo>
                    <a:lnTo>
                      <a:pt x="7623" y="2170"/>
                    </a:lnTo>
                    <a:lnTo>
                      <a:pt x="7724" y="1979"/>
                    </a:lnTo>
                    <a:lnTo>
                      <a:pt x="7815" y="1778"/>
                    </a:lnTo>
                    <a:lnTo>
                      <a:pt x="7897" y="1569"/>
                    </a:lnTo>
                    <a:lnTo>
                      <a:pt x="7970" y="1359"/>
                    </a:lnTo>
                    <a:lnTo>
                      <a:pt x="8034" y="1140"/>
                    </a:lnTo>
                    <a:lnTo>
                      <a:pt x="8079" y="921"/>
                    </a:lnTo>
                    <a:lnTo>
                      <a:pt x="8125" y="693"/>
                    </a:lnTo>
                    <a:lnTo>
                      <a:pt x="8152" y="465"/>
                    </a:lnTo>
                    <a:lnTo>
                      <a:pt x="8170" y="237"/>
                    </a:lnTo>
                    <a:lnTo>
                      <a:pt x="8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32;p23">
                <a:extLst>
                  <a:ext uri="{FF2B5EF4-FFF2-40B4-BE49-F238E27FC236}">
                    <a16:creationId xmlns:a16="http://schemas.microsoft.com/office/drawing/2014/main" id="{D74687BC-2FC4-4207-F92E-9EDEB87C6E8F}"/>
                  </a:ext>
                </a:extLst>
              </p:cNvPr>
              <p:cNvSpPr/>
              <p:nvPr/>
            </p:nvSpPr>
            <p:spPr>
              <a:xfrm>
                <a:off x="4382846" y="2982572"/>
                <a:ext cx="668835" cy="669298"/>
              </a:xfrm>
              <a:custGeom>
                <a:avLst/>
                <a:gdLst/>
                <a:ahLst/>
                <a:cxnLst/>
                <a:rect l="l" t="t" r="r" b="b"/>
                <a:pathLst>
                  <a:path w="12977" h="12986" extrusionOk="0">
                    <a:moveTo>
                      <a:pt x="6484" y="0"/>
                    </a:moveTo>
                    <a:lnTo>
                      <a:pt x="6155" y="9"/>
                    </a:lnTo>
                    <a:lnTo>
                      <a:pt x="5827" y="37"/>
                    </a:lnTo>
                    <a:lnTo>
                      <a:pt x="5499" y="73"/>
                    </a:lnTo>
                    <a:lnTo>
                      <a:pt x="5180" y="128"/>
                    </a:lnTo>
                    <a:lnTo>
                      <a:pt x="4870" y="201"/>
                    </a:lnTo>
                    <a:lnTo>
                      <a:pt x="4560" y="292"/>
                    </a:lnTo>
                    <a:lnTo>
                      <a:pt x="4259" y="392"/>
                    </a:lnTo>
                    <a:lnTo>
                      <a:pt x="3967" y="511"/>
                    </a:lnTo>
                    <a:lnTo>
                      <a:pt x="3675" y="639"/>
                    </a:lnTo>
                    <a:lnTo>
                      <a:pt x="3393" y="785"/>
                    </a:lnTo>
                    <a:lnTo>
                      <a:pt x="3128" y="940"/>
                    </a:lnTo>
                    <a:lnTo>
                      <a:pt x="2864" y="1113"/>
                    </a:lnTo>
                    <a:lnTo>
                      <a:pt x="2608" y="1286"/>
                    </a:lnTo>
                    <a:lnTo>
                      <a:pt x="2362" y="1487"/>
                    </a:lnTo>
                    <a:lnTo>
                      <a:pt x="2125" y="1687"/>
                    </a:lnTo>
                    <a:lnTo>
                      <a:pt x="1897" y="1906"/>
                    </a:lnTo>
                    <a:lnTo>
                      <a:pt x="1687" y="2125"/>
                    </a:lnTo>
                    <a:lnTo>
                      <a:pt x="1478" y="2362"/>
                    </a:lnTo>
                    <a:lnTo>
                      <a:pt x="1286" y="2608"/>
                    </a:lnTo>
                    <a:lnTo>
                      <a:pt x="1104" y="2864"/>
                    </a:lnTo>
                    <a:lnTo>
                      <a:pt x="940" y="3128"/>
                    </a:lnTo>
                    <a:lnTo>
                      <a:pt x="785" y="3402"/>
                    </a:lnTo>
                    <a:lnTo>
                      <a:pt x="639" y="3675"/>
                    </a:lnTo>
                    <a:lnTo>
                      <a:pt x="511" y="3967"/>
                    </a:lnTo>
                    <a:lnTo>
                      <a:pt x="393" y="4259"/>
                    </a:lnTo>
                    <a:lnTo>
                      <a:pt x="292" y="4560"/>
                    </a:lnTo>
                    <a:lnTo>
                      <a:pt x="201" y="4870"/>
                    </a:lnTo>
                    <a:lnTo>
                      <a:pt x="128" y="5180"/>
                    </a:lnTo>
                    <a:lnTo>
                      <a:pt x="73" y="5499"/>
                    </a:lnTo>
                    <a:lnTo>
                      <a:pt x="28" y="5827"/>
                    </a:lnTo>
                    <a:lnTo>
                      <a:pt x="10" y="6155"/>
                    </a:lnTo>
                    <a:lnTo>
                      <a:pt x="0" y="6493"/>
                    </a:lnTo>
                    <a:lnTo>
                      <a:pt x="520" y="6493"/>
                    </a:lnTo>
                    <a:lnTo>
                      <a:pt x="529" y="6183"/>
                    </a:lnTo>
                    <a:lnTo>
                      <a:pt x="557" y="5882"/>
                    </a:lnTo>
                    <a:lnTo>
                      <a:pt x="593" y="5581"/>
                    </a:lnTo>
                    <a:lnTo>
                      <a:pt x="648" y="5289"/>
                    </a:lnTo>
                    <a:lnTo>
                      <a:pt x="712" y="4997"/>
                    </a:lnTo>
                    <a:lnTo>
                      <a:pt x="794" y="4715"/>
                    </a:lnTo>
                    <a:lnTo>
                      <a:pt x="885" y="4441"/>
                    </a:lnTo>
                    <a:lnTo>
                      <a:pt x="994" y="4168"/>
                    </a:lnTo>
                    <a:lnTo>
                      <a:pt x="1113" y="3903"/>
                    </a:lnTo>
                    <a:lnTo>
                      <a:pt x="1241" y="3648"/>
                    </a:lnTo>
                    <a:lnTo>
                      <a:pt x="1386" y="3402"/>
                    </a:lnTo>
                    <a:lnTo>
                      <a:pt x="1541" y="3155"/>
                    </a:lnTo>
                    <a:lnTo>
                      <a:pt x="1706" y="2918"/>
                    </a:lnTo>
                    <a:lnTo>
                      <a:pt x="1888" y="2699"/>
                    </a:lnTo>
                    <a:lnTo>
                      <a:pt x="2070" y="2481"/>
                    </a:lnTo>
                    <a:lnTo>
                      <a:pt x="2271" y="2271"/>
                    </a:lnTo>
                    <a:lnTo>
                      <a:pt x="2481" y="2079"/>
                    </a:lnTo>
                    <a:lnTo>
                      <a:pt x="2690" y="1888"/>
                    </a:lnTo>
                    <a:lnTo>
                      <a:pt x="2918" y="1715"/>
                    </a:lnTo>
                    <a:lnTo>
                      <a:pt x="3155" y="1541"/>
                    </a:lnTo>
                    <a:lnTo>
                      <a:pt x="3393" y="1386"/>
                    </a:lnTo>
                    <a:lnTo>
                      <a:pt x="3648" y="1250"/>
                    </a:lnTo>
                    <a:lnTo>
                      <a:pt x="3903" y="1113"/>
                    </a:lnTo>
                    <a:lnTo>
                      <a:pt x="4168" y="994"/>
                    </a:lnTo>
                    <a:lnTo>
                      <a:pt x="4441" y="885"/>
                    </a:lnTo>
                    <a:lnTo>
                      <a:pt x="4715" y="794"/>
                    </a:lnTo>
                    <a:lnTo>
                      <a:pt x="4997" y="712"/>
                    </a:lnTo>
                    <a:lnTo>
                      <a:pt x="5289" y="648"/>
                    </a:lnTo>
                    <a:lnTo>
                      <a:pt x="5581" y="593"/>
                    </a:lnTo>
                    <a:lnTo>
                      <a:pt x="5882" y="557"/>
                    </a:lnTo>
                    <a:lnTo>
                      <a:pt x="6183" y="529"/>
                    </a:lnTo>
                    <a:lnTo>
                      <a:pt x="6484" y="520"/>
                    </a:lnTo>
                    <a:lnTo>
                      <a:pt x="6794" y="529"/>
                    </a:lnTo>
                    <a:lnTo>
                      <a:pt x="7095" y="557"/>
                    </a:lnTo>
                    <a:lnTo>
                      <a:pt x="7396" y="593"/>
                    </a:lnTo>
                    <a:lnTo>
                      <a:pt x="7687" y="648"/>
                    </a:lnTo>
                    <a:lnTo>
                      <a:pt x="7979" y="712"/>
                    </a:lnTo>
                    <a:lnTo>
                      <a:pt x="8262" y="794"/>
                    </a:lnTo>
                    <a:lnTo>
                      <a:pt x="8535" y="885"/>
                    </a:lnTo>
                    <a:lnTo>
                      <a:pt x="8809" y="994"/>
                    </a:lnTo>
                    <a:lnTo>
                      <a:pt x="9073" y="1113"/>
                    </a:lnTo>
                    <a:lnTo>
                      <a:pt x="9329" y="1250"/>
                    </a:lnTo>
                    <a:lnTo>
                      <a:pt x="9584" y="1386"/>
                    </a:lnTo>
                    <a:lnTo>
                      <a:pt x="9821" y="1541"/>
                    </a:lnTo>
                    <a:lnTo>
                      <a:pt x="10058" y="1715"/>
                    </a:lnTo>
                    <a:lnTo>
                      <a:pt x="10277" y="1888"/>
                    </a:lnTo>
                    <a:lnTo>
                      <a:pt x="10496" y="2079"/>
                    </a:lnTo>
                    <a:lnTo>
                      <a:pt x="10706" y="2271"/>
                    </a:lnTo>
                    <a:lnTo>
                      <a:pt x="10906" y="2481"/>
                    </a:lnTo>
                    <a:lnTo>
                      <a:pt x="11089" y="2699"/>
                    </a:lnTo>
                    <a:lnTo>
                      <a:pt x="11271" y="2918"/>
                    </a:lnTo>
                    <a:lnTo>
                      <a:pt x="11435" y="3155"/>
                    </a:lnTo>
                    <a:lnTo>
                      <a:pt x="11590" y="3402"/>
                    </a:lnTo>
                    <a:lnTo>
                      <a:pt x="11736" y="3648"/>
                    </a:lnTo>
                    <a:lnTo>
                      <a:pt x="11864" y="3903"/>
                    </a:lnTo>
                    <a:lnTo>
                      <a:pt x="11982" y="4168"/>
                    </a:lnTo>
                    <a:lnTo>
                      <a:pt x="12092" y="4441"/>
                    </a:lnTo>
                    <a:lnTo>
                      <a:pt x="12183" y="4715"/>
                    </a:lnTo>
                    <a:lnTo>
                      <a:pt x="12265" y="4997"/>
                    </a:lnTo>
                    <a:lnTo>
                      <a:pt x="12338" y="5289"/>
                    </a:lnTo>
                    <a:lnTo>
                      <a:pt x="12383" y="5581"/>
                    </a:lnTo>
                    <a:lnTo>
                      <a:pt x="12420" y="5882"/>
                    </a:lnTo>
                    <a:lnTo>
                      <a:pt x="12447" y="6183"/>
                    </a:lnTo>
                    <a:lnTo>
                      <a:pt x="12456" y="6493"/>
                    </a:lnTo>
                    <a:lnTo>
                      <a:pt x="12447" y="6794"/>
                    </a:lnTo>
                    <a:lnTo>
                      <a:pt x="12420" y="7095"/>
                    </a:lnTo>
                    <a:lnTo>
                      <a:pt x="12383" y="7396"/>
                    </a:lnTo>
                    <a:lnTo>
                      <a:pt x="12338" y="7687"/>
                    </a:lnTo>
                    <a:lnTo>
                      <a:pt x="12265" y="7979"/>
                    </a:lnTo>
                    <a:lnTo>
                      <a:pt x="12183" y="8262"/>
                    </a:lnTo>
                    <a:lnTo>
                      <a:pt x="12092" y="8535"/>
                    </a:lnTo>
                    <a:lnTo>
                      <a:pt x="11982" y="8809"/>
                    </a:lnTo>
                    <a:lnTo>
                      <a:pt x="11864" y="9073"/>
                    </a:lnTo>
                    <a:lnTo>
                      <a:pt x="11736" y="9329"/>
                    </a:lnTo>
                    <a:lnTo>
                      <a:pt x="11590" y="9584"/>
                    </a:lnTo>
                    <a:lnTo>
                      <a:pt x="11435" y="9821"/>
                    </a:lnTo>
                    <a:lnTo>
                      <a:pt x="11271" y="10058"/>
                    </a:lnTo>
                    <a:lnTo>
                      <a:pt x="11089" y="10286"/>
                    </a:lnTo>
                    <a:lnTo>
                      <a:pt x="10906" y="10496"/>
                    </a:lnTo>
                    <a:lnTo>
                      <a:pt x="10706" y="10706"/>
                    </a:lnTo>
                    <a:lnTo>
                      <a:pt x="10496" y="10906"/>
                    </a:lnTo>
                    <a:lnTo>
                      <a:pt x="10277" y="11089"/>
                    </a:lnTo>
                    <a:lnTo>
                      <a:pt x="10058" y="11271"/>
                    </a:lnTo>
                    <a:lnTo>
                      <a:pt x="9821" y="11435"/>
                    </a:lnTo>
                    <a:lnTo>
                      <a:pt x="9584" y="11590"/>
                    </a:lnTo>
                    <a:lnTo>
                      <a:pt x="9329" y="11736"/>
                    </a:lnTo>
                    <a:lnTo>
                      <a:pt x="9073" y="11864"/>
                    </a:lnTo>
                    <a:lnTo>
                      <a:pt x="8809" y="11982"/>
                    </a:lnTo>
                    <a:lnTo>
                      <a:pt x="8535" y="12092"/>
                    </a:lnTo>
                    <a:lnTo>
                      <a:pt x="8262" y="12192"/>
                    </a:lnTo>
                    <a:lnTo>
                      <a:pt x="7979" y="12265"/>
                    </a:lnTo>
                    <a:lnTo>
                      <a:pt x="7687" y="12338"/>
                    </a:lnTo>
                    <a:lnTo>
                      <a:pt x="7396" y="12383"/>
                    </a:lnTo>
                    <a:lnTo>
                      <a:pt x="7095" y="12429"/>
                    </a:lnTo>
                    <a:lnTo>
                      <a:pt x="6794" y="12447"/>
                    </a:lnTo>
                    <a:lnTo>
                      <a:pt x="6484" y="12456"/>
                    </a:lnTo>
                    <a:lnTo>
                      <a:pt x="6484" y="12985"/>
                    </a:lnTo>
                    <a:lnTo>
                      <a:pt x="6821" y="12976"/>
                    </a:lnTo>
                    <a:lnTo>
                      <a:pt x="7149" y="12949"/>
                    </a:lnTo>
                    <a:lnTo>
                      <a:pt x="7478" y="12903"/>
                    </a:lnTo>
                    <a:lnTo>
                      <a:pt x="7797" y="12848"/>
                    </a:lnTo>
                    <a:lnTo>
                      <a:pt x="8107" y="12775"/>
                    </a:lnTo>
                    <a:lnTo>
                      <a:pt x="8417" y="12693"/>
                    </a:lnTo>
                    <a:lnTo>
                      <a:pt x="8718" y="12584"/>
                    </a:lnTo>
                    <a:lnTo>
                      <a:pt x="9010" y="12475"/>
                    </a:lnTo>
                    <a:lnTo>
                      <a:pt x="9301" y="12338"/>
                    </a:lnTo>
                    <a:lnTo>
                      <a:pt x="9584" y="12201"/>
                    </a:lnTo>
                    <a:lnTo>
                      <a:pt x="9849" y="12037"/>
                    </a:lnTo>
                    <a:lnTo>
                      <a:pt x="10113" y="11873"/>
                    </a:lnTo>
                    <a:lnTo>
                      <a:pt x="10368" y="11690"/>
                    </a:lnTo>
                    <a:lnTo>
                      <a:pt x="10614" y="11499"/>
                    </a:lnTo>
                    <a:lnTo>
                      <a:pt x="10852" y="11289"/>
                    </a:lnTo>
                    <a:lnTo>
                      <a:pt x="11080" y="11079"/>
                    </a:lnTo>
                    <a:lnTo>
                      <a:pt x="11289" y="10851"/>
                    </a:lnTo>
                    <a:lnTo>
                      <a:pt x="11499" y="10614"/>
                    </a:lnTo>
                    <a:lnTo>
                      <a:pt x="11690" y="10368"/>
                    </a:lnTo>
                    <a:lnTo>
                      <a:pt x="11873" y="10113"/>
                    </a:lnTo>
                    <a:lnTo>
                      <a:pt x="12037" y="9848"/>
                    </a:lnTo>
                    <a:lnTo>
                      <a:pt x="12192" y="9584"/>
                    </a:lnTo>
                    <a:lnTo>
                      <a:pt x="12338" y="9301"/>
                    </a:lnTo>
                    <a:lnTo>
                      <a:pt x="12466" y="9010"/>
                    </a:lnTo>
                    <a:lnTo>
                      <a:pt x="12584" y="8718"/>
                    </a:lnTo>
                    <a:lnTo>
                      <a:pt x="12684" y="8417"/>
                    </a:lnTo>
                    <a:lnTo>
                      <a:pt x="12776" y="8107"/>
                    </a:lnTo>
                    <a:lnTo>
                      <a:pt x="12849" y="7797"/>
                    </a:lnTo>
                    <a:lnTo>
                      <a:pt x="12903" y="7478"/>
                    </a:lnTo>
                    <a:lnTo>
                      <a:pt x="12949" y="7149"/>
                    </a:lnTo>
                    <a:lnTo>
                      <a:pt x="12967" y="6821"/>
                    </a:lnTo>
                    <a:lnTo>
                      <a:pt x="12976" y="6493"/>
                    </a:lnTo>
                    <a:lnTo>
                      <a:pt x="12967" y="6155"/>
                    </a:lnTo>
                    <a:lnTo>
                      <a:pt x="12949" y="5827"/>
                    </a:lnTo>
                    <a:lnTo>
                      <a:pt x="12903" y="5499"/>
                    </a:lnTo>
                    <a:lnTo>
                      <a:pt x="12849" y="5180"/>
                    </a:lnTo>
                    <a:lnTo>
                      <a:pt x="12776" y="4870"/>
                    </a:lnTo>
                    <a:lnTo>
                      <a:pt x="12684" y="4560"/>
                    </a:lnTo>
                    <a:lnTo>
                      <a:pt x="12584" y="4259"/>
                    </a:lnTo>
                    <a:lnTo>
                      <a:pt x="12466" y="3967"/>
                    </a:lnTo>
                    <a:lnTo>
                      <a:pt x="12338" y="3675"/>
                    </a:lnTo>
                    <a:lnTo>
                      <a:pt x="12192" y="3402"/>
                    </a:lnTo>
                    <a:lnTo>
                      <a:pt x="12037" y="3128"/>
                    </a:lnTo>
                    <a:lnTo>
                      <a:pt x="11873" y="2864"/>
                    </a:lnTo>
                    <a:lnTo>
                      <a:pt x="11690" y="2608"/>
                    </a:lnTo>
                    <a:lnTo>
                      <a:pt x="11499" y="2362"/>
                    </a:lnTo>
                    <a:lnTo>
                      <a:pt x="11289" y="2125"/>
                    </a:lnTo>
                    <a:lnTo>
                      <a:pt x="11080" y="1906"/>
                    </a:lnTo>
                    <a:lnTo>
                      <a:pt x="10852" y="1687"/>
                    </a:lnTo>
                    <a:lnTo>
                      <a:pt x="10614" y="1487"/>
                    </a:lnTo>
                    <a:lnTo>
                      <a:pt x="10368" y="1286"/>
                    </a:lnTo>
                    <a:lnTo>
                      <a:pt x="10113" y="1113"/>
                    </a:lnTo>
                    <a:lnTo>
                      <a:pt x="9849" y="940"/>
                    </a:lnTo>
                    <a:lnTo>
                      <a:pt x="9584" y="785"/>
                    </a:lnTo>
                    <a:lnTo>
                      <a:pt x="9301" y="639"/>
                    </a:lnTo>
                    <a:lnTo>
                      <a:pt x="9010" y="511"/>
                    </a:lnTo>
                    <a:lnTo>
                      <a:pt x="8718" y="392"/>
                    </a:lnTo>
                    <a:lnTo>
                      <a:pt x="8417" y="292"/>
                    </a:lnTo>
                    <a:lnTo>
                      <a:pt x="8107" y="201"/>
                    </a:lnTo>
                    <a:lnTo>
                      <a:pt x="7797" y="128"/>
                    </a:lnTo>
                    <a:lnTo>
                      <a:pt x="7478" y="73"/>
                    </a:lnTo>
                    <a:lnTo>
                      <a:pt x="7149" y="37"/>
                    </a:lnTo>
                    <a:lnTo>
                      <a:pt x="6821" y="9"/>
                    </a:lnTo>
                    <a:lnTo>
                      <a:pt x="64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33;p23">
                <a:extLst>
                  <a:ext uri="{FF2B5EF4-FFF2-40B4-BE49-F238E27FC236}">
                    <a16:creationId xmlns:a16="http://schemas.microsoft.com/office/drawing/2014/main" id="{1E4916C6-E551-0909-5FAD-1785762EC399}"/>
                  </a:ext>
                </a:extLst>
              </p:cNvPr>
              <p:cNvSpPr/>
              <p:nvPr/>
            </p:nvSpPr>
            <p:spPr>
              <a:xfrm>
                <a:off x="4423717" y="2437374"/>
                <a:ext cx="134004" cy="43809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500" extrusionOk="0">
                    <a:moveTo>
                      <a:pt x="2317" y="1"/>
                    </a:moveTo>
                    <a:lnTo>
                      <a:pt x="2098" y="156"/>
                    </a:lnTo>
                    <a:lnTo>
                      <a:pt x="1888" y="311"/>
                    </a:lnTo>
                    <a:lnTo>
                      <a:pt x="1697" y="484"/>
                    </a:lnTo>
                    <a:lnTo>
                      <a:pt x="1505" y="666"/>
                    </a:lnTo>
                    <a:lnTo>
                      <a:pt x="1323" y="858"/>
                    </a:lnTo>
                    <a:lnTo>
                      <a:pt x="1159" y="1059"/>
                    </a:lnTo>
                    <a:lnTo>
                      <a:pt x="995" y="1268"/>
                    </a:lnTo>
                    <a:lnTo>
                      <a:pt x="849" y="1487"/>
                    </a:lnTo>
                    <a:lnTo>
                      <a:pt x="712" y="1715"/>
                    </a:lnTo>
                    <a:lnTo>
                      <a:pt x="584" y="1952"/>
                    </a:lnTo>
                    <a:lnTo>
                      <a:pt x="475" y="2198"/>
                    </a:lnTo>
                    <a:lnTo>
                      <a:pt x="365" y="2445"/>
                    </a:lnTo>
                    <a:lnTo>
                      <a:pt x="274" y="2700"/>
                    </a:lnTo>
                    <a:lnTo>
                      <a:pt x="201" y="2964"/>
                    </a:lnTo>
                    <a:lnTo>
                      <a:pt x="128" y="3229"/>
                    </a:lnTo>
                    <a:lnTo>
                      <a:pt x="74" y="3502"/>
                    </a:lnTo>
                    <a:lnTo>
                      <a:pt x="37" y="3776"/>
                    </a:lnTo>
                    <a:lnTo>
                      <a:pt x="10" y="4049"/>
                    </a:lnTo>
                    <a:lnTo>
                      <a:pt x="1" y="4323"/>
                    </a:lnTo>
                    <a:lnTo>
                      <a:pt x="1" y="4587"/>
                    </a:lnTo>
                    <a:lnTo>
                      <a:pt x="19" y="4861"/>
                    </a:lnTo>
                    <a:lnTo>
                      <a:pt x="46" y="5125"/>
                    </a:lnTo>
                    <a:lnTo>
                      <a:pt x="83" y="5381"/>
                    </a:lnTo>
                    <a:lnTo>
                      <a:pt x="138" y="5645"/>
                    </a:lnTo>
                    <a:lnTo>
                      <a:pt x="210" y="5901"/>
                    </a:lnTo>
                    <a:lnTo>
                      <a:pt x="283" y="6147"/>
                    </a:lnTo>
                    <a:lnTo>
                      <a:pt x="375" y="6393"/>
                    </a:lnTo>
                    <a:lnTo>
                      <a:pt x="484" y="6630"/>
                    </a:lnTo>
                    <a:lnTo>
                      <a:pt x="603" y="6867"/>
                    </a:lnTo>
                    <a:lnTo>
                      <a:pt x="730" y="7086"/>
                    </a:lnTo>
                    <a:lnTo>
                      <a:pt x="867" y="7305"/>
                    </a:lnTo>
                    <a:lnTo>
                      <a:pt x="1022" y="7515"/>
                    </a:lnTo>
                    <a:lnTo>
                      <a:pt x="1131" y="7651"/>
                    </a:lnTo>
                    <a:lnTo>
                      <a:pt x="1250" y="7788"/>
                    </a:lnTo>
                    <a:lnTo>
                      <a:pt x="1369" y="7916"/>
                    </a:lnTo>
                    <a:lnTo>
                      <a:pt x="1487" y="8043"/>
                    </a:lnTo>
                    <a:lnTo>
                      <a:pt x="1615" y="8162"/>
                    </a:lnTo>
                    <a:lnTo>
                      <a:pt x="1752" y="8280"/>
                    </a:lnTo>
                    <a:lnTo>
                      <a:pt x="1888" y="8399"/>
                    </a:lnTo>
                    <a:lnTo>
                      <a:pt x="2025" y="8499"/>
                    </a:lnTo>
                    <a:lnTo>
                      <a:pt x="2344" y="8080"/>
                    </a:lnTo>
                    <a:lnTo>
                      <a:pt x="2089" y="7879"/>
                    </a:lnTo>
                    <a:lnTo>
                      <a:pt x="1861" y="7670"/>
                    </a:lnTo>
                    <a:lnTo>
                      <a:pt x="1642" y="7442"/>
                    </a:lnTo>
                    <a:lnTo>
                      <a:pt x="1533" y="7323"/>
                    </a:lnTo>
                    <a:lnTo>
                      <a:pt x="1441" y="7195"/>
                    </a:lnTo>
                    <a:lnTo>
                      <a:pt x="1305" y="7013"/>
                    </a:lnTo>
                    <a:lnTo>
                      <a:pt x="1177" y="6812"/>
                    </a:lnTo>
                    <a:lnTo>
                      <a:pt x="1058" y="6612"/>
                    </a:lnTo>
                    <a:lnTo>
                      <a:pt x="958" y="6402"/>
                    </a:lnTo>
                    <a:lnTo>
                      <a:pt x="858" y="6192"/>
                    </a:lnTo>
                    <a:lnTo>
                      <a:pt x="776" y="5974"/>
                    </a:lnTo>
                    <a:lnTo>
                      <a:pt x="712" y="5746"/>
                    </a:lnTo>
                    <a:lnTo>
                      <a:pt x="648" y="5518"/>
                    </a:lnTo>
                    <a:lnTo>
                      <a:pt x="603" y="5280"/>
                    </a:lnTo>
                    <a:lnTo>
                      <a:pt x="566" y="5053"/>
                    </a:lnTo>
                    <a:lnTo>
                      <a:pt x="539" y="4806"/>
                    </a:lnTo>
                    <a:lnTo>
                      <a:pt x="530" y="4569"/>
                    </a:lnTo>
                    <a:lnTo>
                      <a:pt x="530" y="4323"/>
                    </a:lnTo>
                    <a:lnTo>
                      <a:pt x="539" y="4086"/>
                    </a:lnTo>
                    <a:lnTo>
                      <a:pt x="557" y="3840"/>
                    </a:lnTo>
                    <a:lnTo>
                      <a:pt x="593" y="3594"/>
                    </a:lnTo>
                    <a:lnTo>
                      <a:pt x="648" y="3347"/>
                    </a:lnTo>
                    <a:lnTo>
                      <a:pt x="703" y="3101"/>
                    </a:lnTo>
                    <a:lnTo>
                      <a:pt x="776" y="2873"/>
                    </a:lnTo>
                    <a:lnTo>
                      <a:pt x="858" y="2636"/>
                    </a:lnTo>
                    <a:lnTo>
                      <a:pt x="949" y="2417"/>
                    </a:lnTo>
                    <a:lnTo>
                      <a:pt x="1049" y="2198"/>
                    </a:lnTo>
                    <a:lnTo>
                      <a:pt x="1168" y="1980"/>
                    </a:lnTo>
                    <a:lnTo>
                      <a:pt x="1286" y="1779"/>
                    </a:lnTo>
                    <a:lnTo>
                      <a:pt x="1423" y="1578"/>
                    </a:lnTo>
                    <a:lnTo>
                      <a:pt x="1560" y="1387"/>
                    </a:lnTo>
                    <a:lnTo>
                      <a:pt x="1715" y="1214"/>
                    </a:lnTo>
                    <a:lnTo>
                      <a:pt x="1879" y="1040"/>
                    </a:lnTo>
                    <a:lnTo>
                      <a:pt x="2043" y="876"/>
                    </a:lnTo>
                    <a:lnTo>
                      <a:pt x="2226" y="721"/>
                    </a:lnTo>
                    <a:lnTo>
                      <a:pt x="2408" y="575"/>
                    </a:lnTo>
                    <a:lnTo>
                      <a:pt x="2600" y="448"/>
                    </a:lnTo>
                    <a:lnTo>
                      <a:pt x="23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34;p23">
                <a:extLst>
                  <a:ext uri="{FF2B5EF4-FFF2-40B4-BE49-F238E27FC236}">
                    <a16:creationId xmlns:a16="http://schemas.microsoft.com/office/drawing/2014/main" id="{ED35C71F-1966-453C-6530-8D28C31AB9A1}"/>
                  </a:ext>
                </a:extLst>
              </p:cNvPr>
              <p:cNvSpPr/>
              <p:nvPr/>
            </p:nvSpPr>
            <p:spPr>
              <a:xfrm>
                <a:off x="4504585" y="2833104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84" y="1"/>
                    </a:moveTo>
                    <a:lnTo>
                      <a:pt x="529" y="10"/>
                    </a:lnTo>
                    <a:lnTo>
                      <a:pt x="465" y="19"/>
                    </a:lnTo>
                    <a:lnTo>
                      <a:pt x="410" y="37"/>
                    </a:lnTo>
                    <a:lnTo>
                      <a:pt x="356" y="55"/>
                    </a:lnTo>
                    <a:lnTo>
                      <a:pt x="301" y="83"/>
                    </a:lnTo>
                    <a:lnTo>
                      <a:pt x="255" y="119"/>
                    </a:lnTo>
                    <a:lnTo>
                      <a:pt x="210" y="156"/>
                    </a:lnTo>
                    <a:lnTo>
                      <a:pt x="164" y="201"/>
                    </a:lnTo>
                    <a:lnTo>
                      <a:pt x="119" y="247"/>
                    </a:lnTo>
                    <a:lnTo>
                      <a:pt x="91" y="302"/>
                    </a:lnTo>
                    <a:lnTo>
                      <a:pt x="55" y="356"/>
                    </a:lnTo>
                    <a:lnTo>
                      <a:pt x="37" y="411"/>
                    </a:lnTo>
                    <a:lnTo>
                      <a:pt x="18" y="466"/>
                    </a:lnTo>
                    <a:lnTo>
                      <a:pt x="9" y="530"/>
                    </a:lnTo>
                    <a:lnTo>
                      <a:pt x="0" y="584"/>
                    </a:lnTo>
                    <a:lnTo>
                      <a:pt x="0" y="648"/>
                    </a:lnTo>
                    <a:lnTo>
                      <a:pt x="9" y="703"/>
                    </a:lnTo>
                    <a:lnTo>
                      <a:pt x="18" y="767"/>
                    </a:lnTo>
                    <a:lnTo>
                      <a:pt x="37" y="821"/>
                    </a:lnTo>
                    <a:lnTo>
                      <a:pt x="55" y="876"/>
                    </a:lnTo>
                    <a:lnTo>
                      <a:pt x="91" y="931"/>
                    </a:lnTo>
                    <a:lnTo>
                      <a:pt x="119" y="976"/>
                    </a:lnTo>
                    <a:lnTo>
                      <a:pt x="155" y="1022"/>
                    </a:lnTo>
                    <a:lnTo>
                      <a:pt x="201" y="1068"/>
                    </a:lnTo>
                    <a:lnTo>
                      <a:pt x="246" y="1113"/>
                    </a:lnTo>
                    <a:lnTo>
                      <a:pt x="301" y="1140"/>
                    </a:lnTo>
                    <a:lnTo>
                      <a:pt x="356" y="1177"/>
                    </a:lnTo>
                    <a:lnTo>
                      <a:pt x="410" y="1195"/>
                    </a:lnTo>
                    <a:lnTo>
                      <a:pt x="474" y="1213"/>
                    </a:lnTo>
                    <a:lnTo>
                      <a:pt x="529" y="1223"/>
                    </a:lnTo>
                    <a:lnTo>
                      <a:pt x="593" y="1232"/>
                    </a:lnTo>
                    <a:lnTo>
                      <a:pt x="648" y="1232"/>
                    </a:lnTo>
                    <a:lnTo>
                      <a:pt x="711" y="1223"/>
                    </a:lnTo>
                    <a:lnTo>
                      <a:pt x="766" y="1213"/>
                    </a:lnTo>
                    <a:lnTo>
                      <a:pt x="821" y="1195"/>
                    </a:lnTo>
                    <a:lnTo>
                      <a:pt x="876" y="1177"/>
                    </a:lnTo>
                    <a:lnTo>
                      <a:pt x="930" y="1150"/>
                    </a:lnTo>
                    <a:lnTo>
                      <a:pt x="976" y="1113"/>
                    </a:lnTo>
                    <a:lnTo>
                      <a:pt x="1031" y="1077"/>
                    </a:lnTo>
                    <a:lnTo>
                      <a:pt x="1067" y="1031"/>
                    </a:lnTo>
                    <a:lnTo>
                      <a:pt x="1113" y="985"/>
                    </a:lnTo>
                    <a:lnTo>
                      <a:pt x="1149" y="931"/>
                    </a:lnTo>
                    <a:lnTo>
                      <a:pt x="1176" y="876"/>
                    </a:lnTo>
                    <a:lnTo>
                      <a:pt x="1195" y="821"/>
                    </a:lnTo>
                    <a:lnTo>
                      <a:pt x="1213" y="758"/>
                    </a:lnTo>
                    <a:lnTo>
                      <a:pt x="1222" y="703"/>
                    </a:lnTo>
                    <a:lnTo>
                      <a:pt x="1231" y="639"/>
                    </a:lnTo>
                    <a:lnTo>
                      <a:pt x="1231" y="584"/>
                    </a:lnTo>
                    <a:lnTo>
                      <a:pt x="1222" y="530"/>
                    </a:lnTo>
                    <a:lnTo>
                      <a:pt x="1213" y="466"/>
                    </a:lnTo>
                    <a:lnTo>
                      <a:pt x="1195" y="411"/>
                    </a:lnTo>
                    <a:lnTo>
                      <a:pt x="1176" y="356"/>
                    </a:lnTo>
                    <a:lnTo>
                      <a:pt x="1149" y="302"/>
                    </a:lnTo>
                    <a:lnTo>
                      <a:pt x="1113" y="256"/>
                    </a:lnTo>
                    <a:lnTo>
                      <a:pt x="1076" y="201"/>
                    </a:lnTo>
                    <a:lnTo>
                      <a:pt x="1031" y="165"/>
                    </a:lnTo>
                    <a:lnTo>
                      <a:pt x="985" y="119"/>
                    </a:lnTo>
                    <a:lnTo>
                      <a:pt x="930" y="83"/>
                    </a:lnTo>
                    <a:lnTo>
                      <a:pt x="876" y="55"/>
                    </a:lnTo>
                    <a:lnTo>
                      <a:pt x="821" y="37"/>
                    </a:lnTo>
                    <a:lnTo>
                      <a:pt x="766" y="19"/>
                    </a:lnTo>
                    <a:lnTo>
                      <a:pt x="702" y="10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35;p23">
                <a:extLst>
                  <a:ext uri="{FF2B5EF4-FFF2-40B4-BE49-F238E27FC236}">
                    <a16:creationId xmlns:a16="http://schemas.microsoft.com/office/drawing/2014/main" id="{B16F95A6-FDA6-5D05-8794-89F8DA76CF0D}"/>
                  </a:ext>
                </a:extLst>
              </p:cNvPr>
              <p:cNvSpPr/>
              <p:nvPr/>
            </p:nvSpPr>
            <p:spPr>
              <a:xfrm>
                <a:off x="3603138" y="2348106"/>
                <a:ext cx="1937749" cy="1518059"/>
              </a:xfrm>
              <a:custGeom>
                <a:avLst/>
                <a:gdLst/>
                <a:ahLst/>
                <a:cxnLst/>
                <a:rect l="l" t="t" r="r" b="b"/>
                <a:pathLst>
                  <a:path w="37597" h="29454" extrusionOk="0">
                    <a:moveTo>
                      <a:pt x="14198" y="520"/>
                    </a:moveTo>
                    <a:lnTo>
                      <a:pt x="14463" y="529"/>
                    </a:lnTo>
                    <a:lnTo>
                      <a:pt x="14727" y="557"/>
                    </a:lnTo>
                    <a:lnTo>
                      <a:pt x="14992" y="593"/>
                    </a:lnTo>
                    <a:lnTo>
                      <a:pt x="15247" y="639"/>
                    </a:lnTo>
                    <a:lnTo>
                      <a:pt x="15502" y="702"/>
                    </a:lnTo>
                    <a:lnTo>
                      <a:pt x="15748" y="785"/>
                    </a:lnTo>
                    <a:lnTo>
                      <a:pt x="15986" y="876"/>
                    </a:lnTo>
                    <a:lnTo>
                      <a:pt x="16223" y="985"/>
                    </a:lnTo>
                    <a:lnTo>
                      <a:pt x="16460" y="1095"/>
                    </a:lnTo>
                    <a:lnTo>
                      <a:pt x="16679" y="1231"/>
                    </a:lnTo>
                    <a:lnTo>
                      <a:pt x="16897" y="1377"/>
                    </a:lnTo>
                    <a:lnTo>
                      <a:pt x="17107" y="1532"/>
                    </a:lnTo>
                    <a:lnTo>
                      <a:pt x="17308" y="1696"/>
                    </a:lnTo>
                    <a:lnTo>
                      <a:pt x="17499" y="1879"/>
                    </a:lnTo>
                    <a:lnTo>
                      <a:pt x="17682" y="2070"/>
                    </a:lnTo>
                    <a:lnTo>
                      <a:pt x="17855" y="2271"/>
                    </a:lnTo>
                    <a:lnTo>
                      <a:pt x="17992" y="2435"/>
                    </a:lnTo>
                    <a:lnTo>
                      <a:pt x="18183" y="2344"/>
                    </a:lnTo>
                    <a:lnTo>
                      <a:pt x="18356" y="2253"/>
                    </a:lnTo>
                    <a:lnTo>
                      <a:pt x="18530" y="2180"/>
                    </a:lnTo>
                    <a:lnTo>
                      <a:pt x="18712" y="2098"/>
                    </a:lnTo>
                    <a:lnTo>
                      <a:pt x="18894" y="2034"/>
                    </a:lnTo>
                    <a:lnTo>
                      <a:pt x="19077" y="1970"/>
                    </a:lnTo>
                    <a:lnTo>
                      <a:pt x="19259" y="1915"/>
                    </a:lnTo>
                    <a:lnTo>
                      <a:pt x="19442" y="1860"/>
                    </a:lnTo>
                    <a:lnTo>
                      <a:pt x="19633" y="1815"/>
                    </a:lnTo>
                    <a:lnTo>
                      <a:pt x="19824" y="1769"/>
                    </a:lnTo>
                    <a:lnTo>
                      <a:pt x="20007" y="1733"/>
                    </a:lnTo>
                    <a:lnTo>
                      <a:pt x="20198" y="1705"/>
                    </a:lnTo>
                    <a:lnTo>
                      <a:pt x="20390" y="1678"/>
                    </a:lnTo>
                    <a:lnTo>
                      <a:pt x="20581" y="1660"/>
                    </a:lnTo>
                    <a:lnTo>
                      <a:pt x="20782" y="1651"/>
                    </a:lnTo>
                    <a:lnTo>
                      <a:pt x="20973" y="1642"/>
                    </a:lnTo>
                    <a:lnTo>
                      <a:pt x="21174" y="1633"/>
                    </a:lnTo>
                    <a:lnTo>
                      <a:pt x="21429" y="1642"/>
                    </a:lnTo>
                    <a:lnTo>
                      <a:pt x="21694" y="1660"/>
                    </a:lnTo>
                    <a:lnTo>
                      <a:pt x="21949" y="1678"/>
                    </a:lnTo>
                    <a:lnTo>
                      <a:pt x="22204" y="1715"/>
                    </a:lnTo>
                    <a:lnTo>
                      <a:pt x="22460" y="1760"/>
                    </a:lnTo>
                    <a:lnTo>
                      <a:pt x="22715" y="1815"/>
                    </a:lnTo>
                    <a:lnTo>
                      <a:pt x="22961" y="1879"/>
                    </a:lnTo>
                    <a:lnTo>
                      <a:pt x="23207" y="1952"/>
                    </a:lnTo>
                    <a:lnTo>
                      <a:pt x="23445" y="2034"/>
                    </a:lnTo>
                    <a:lnTo>
                      <a:pt x="23691" y="2125"/>
                    </a:lnTo>
                    <a:lnTo>
                      <a:pt x="23928" y="2225"/>
                    </a:lnTo>
                    <a:lnTo>
                      <a:pt x="24156" y="2335"/>
                    </a:lnTo>
                    <a:lnTo>
                      <a:pt x="24384" y="2453"/>
                    </a:lnTo>
                    <a:lnTo>
                      <a:pt x="24612" y="2590"/>
                    </a:lnTo>
                    <a:lnTo>
                      <a:pt x="24831" y="2727"/>
                    </a:lnTo>
                    <a:lnTo>
                      <a:pt x="25040" y="2873"/>
                    </a:lnTo>
                    <a:lnTo>
                      <a:pt x="25159" y="2955"/>
                    </a:lnTo>
                    <a:lnTo>
                      <a:pt x="25296" y="2900"/>
                    </a:lnTo>
                    <a:lnTo>
                      <a:pt x="25478" y="2827"/>
                    </a:lnTo>
                    <a:lnTo>
                      <a:pt x="25660" y="2772"/>
                    </a:lnTo>
                    <a:lnTo>
                      <a:pt x="25852" y="2718"/>
                    </a:lnTo>
                    <a:lnTo>
                      <a:pt x="26034" y="2681"/>
                    </a:lnTo>
                    <a:lnTo>
                      <a:pt x="26226" y="2645"/>
                    </a:lnTo>
                    <a:lnTo>
                      <a:pt x="26417" y="2626"/>
                    </a:lnTo>
                    <a:lnTo>
                      <a:pt x="26609" y="2608"/>
                    </a:lnTo>
                    <a:lnTo>
                      <a:pt x="26983" y="2608"/>
                    </a:lnTo>
                    <a:lnTo>
                      <a:pt x="27147" y="2617"/>
                    </a:lnTo>
                    <a:lnTo>
                      <a:pt x="27320" y="2636"/>
                    </a:lnTo>
                    <a:lnTo>
                      <a:pt x="27484" y="2663"/>
                    </a:lnTo>
                    <a:lnTo>
                      <a:pt x="27648" y="2690"/>
                    </a:lnTo>
                    <a:lnTo>
                      <a:pt x="27812" y="2736"/>
                    </a:lnTo>
                    <a:lnTo>
                      <a:pt x="27967" y="2772"/>
                    </a:lnTo>
                    <a:lnTo>
                      <a:pt x="28132" y="2827"/>
                    </a:lnTo>
                    <a:lnTo>
                      <a:pt x="28287" y="2882"/>
                    </a:lnTo>
                    <a:lnTo>
                      <a:pt x="28432" y="2946"/>
                    </a:lnTo>
                    <a:lnTo>
                      <a:pt x="28587" y="3019"/>
                    </a:lnTo>
                    <a:lnTo>
                      <a:pt x="28724" y="3092"/>
                    </a:lnTo>
                    <a:lnTo>
                      <a:pt x="28870" y="3174"/>
                    </a:lnTo>
                    <a:lnTo>
                      <a:pt x="29007" y="3256"/>
                    </a:lnTo>
                    <a:lnTo>
                      <a:pt x="29144" y="3356"/>
                    </a:lnTo>
                    <a:lnTo>
                      <a:pt x="29271" y="3447"/>
                    </a:lnTo>
                    <a:lnTo>
                      <a:pt x="29399" y="3547"/>
                    </a:lnTo>
                    <a:lnTo>
                      <a:pt x="29527" y="3657"/>
                    </a:lnTo>
                    <a:lnTo>
                      <a:pt x="29645" y="3775"/>
                    </a:lnTo>
                    <a:lnTo>
                      <a:pt x="29755" y="3894"/>
                    </a:lnTo>
                    <a:lnTo>
                      <a:pt x="29864" y="4012"/>
                    </a:lnTo>
                    <a:lnTo>
                      <a:pt x="29974" y="4140"/>
                    </a:lnTo>
                    <a:lnTo>
                      <a:pt x="30074" y="4268"/>
                    </a:lnTo>
                    <a:lnTo>
                      <a:pt x="30165" y="4405"/>
                    </a:lnTo>
                    <a:lnTo>
                      <a:pt x="30256" y="4541"/>
                    </a:lnTo>
                    <a:lnTo>
                      <a:pt x="30338" y="4687"/>
                    </a:lnTo>
                    <a:lnTo>
                      <a:pt x="30420" y="4833"/>
                    </a:lnTo>
                    <a:lnTo>
                      <a:pt x="30484" y="4988"/>
                    </a:lnTo>
                    <a:lnTo>
                      <a:pt x="30557" y="5143"/>
                    </a:lnTo>
                    <a:lnTo>
                      <a:pt x="30612" y="5298"/>
                    </a:lnTo>
                    <a:lnTo>
                      <a:pt x="30667" y="5462"/>
                    </a:lnTo>
                    <a:lnTo>
                      <a:pt x="30712" y="5626"/>
                    </a:lnTo>
                    <a:lnTo>
                      <a:pt x="30767" y="5854"/>
                    </a:lnTo>
                    <a:lnTo>
                      <a:pt x="30995" y="5827"/>
                    </a:lnTo>
                    <a:lnTo>
                      <a:pt x="31250" y="5800"/>
                    </a:lnTo>
                    <a:lnTo>
                      <a:pt x="31478" y="5791"/>
                    </a:lnTo>
                    <a:lnTo>
                      <a:pt x="31688" y="5800"/>
                    </a:lnTo>
                    <a:lnTo>
                      <a:pt x="31888" y="5818"/>
                    </a:lnTo>
                    <a:lnTo>
                      <a:pt x="32089" y="5836"/>
                    </a:lnTo>
                    <a:lnTo>
                      <a:pt x="32290" y="5873"/>
                    </a:lnTo>
                    <a:lnTo>
                      <a:pt x="32490" y="5918"/>
                    </a:lnTo>
                    <a:lnTo>
                      <a:pt x="32682" y="5973"/>
                    </a:lnTo>
                    <a:lnTo>
                      <a:pt x="32864" y="6037"/>
                    </a:lnTo>
                    <a:lnTo>
                      <a:pt x="33046" y="6110"/>
                    </a:lnTo>
                    <a:lnTo>
                      <a:pt x="33229" y="6192"/>
                    </a:lnTo>
                    <a:lnTo>
                      <a:pt x="33402" y="6283"/>
                    </a:lnTo>
                    <a:lnTo>
                      <a:pt x="33566" y="6374"/>
                    </a:lnTo>
                    <a:lnTo>
                      <a:pt x="33730" y="6484"/>
                    </a:lnTo>
                    <a:lnTo>
                      <a:pt x="33895" y="6593"/>
                    </a:lnTo>
                    <a:lnTo>
                      <a:pt x="34050" y="6712"/>
                    </a:lnTo>
                    <a:lnTo>
                      <a:pt x="34195" y="6839"/>
                    </a:lnTo>
                    <a:lnTo>
                      <a:pt x="34332" y="6976"/>
                    </a:lnTo>
                    <a:lnTo>
                      <a:pt x="34469" y="7113"/>
                    </a:lnTo>
                    <a:lnTo>
                      <a:pt x="34597" y="7259"/>
                    </a:lnTo>
                    <a:lnTo>
                      <a:pt x="34715" y="7414"/>
                    </a:lnTo>
                    <a:lnTo>
                      <a:pt x="34825" y="7578"/>
                    </a:lnTo>
                    <a:lnTo>
                      <a:pt x="34934" y="7733"/>
                    </a:lnTo>
                    <a:lnTo>
                      <a:pt x="35025" y="7906"/>
                    </a:lnTo>
                    <a:lnTo>
                      <a:pt x="35116" y="8079"/>
                    </a:lnTo>
                    <a:lnTo>
                      <a:pt x="35198" y="8262"/>
                    </a:lnTo>
                    <a:lnTo>
                      <a:pt x="35271" y="8444"/>
                    </a:lnTo>
                    <a:lnTo>
                      <a:pt x="35335" y="8626"/>
                    </a:lnTo>
                    <a:lnTo>
                      <a:pt x="35390" y="8818"/>
                    </a:lnTo>
                    <a:lnTo>
                      <a:pt x="35436" y="9019"/>
                    </a:lnTo>
                    <a:lnTo>
                      <a:pt x="35472" y="9219"/>
                    </a:lnTo>
                    <a:lnTo>
                      <a:pt x="35490" y="9420"/>
                    </a:lnTo>
                    <a:lnTo>
                      <a:pt x="35509" y="9620"/>
                    </a:lnTo>
                    <a:lnTo>
                      <a:pt x="35518" y="9830"/>
                    </a:lnTo>
                    <a:lnTo>
                      <a:pt x="35509" y="10085"/>
                    </a:lnTo>
                    <a:lnTo>
                      <a:pt x="35472" y="10368"/>
                    </a:lnTo>
                    <a:lnTo>
                      <a:pt x="35463" y="10496"/>
                    </a:lnTo>
                    <a:lnTo>
                      <a:pt x="35545" y="10578"/>
                    </a:lnTo>
                    <a:lnTo>
                      <a:pt x="35718" y="10788"/>
                    </a:lnTo>
                    <a:lnTo>
                      <a:pt x="35891" y="11006"/>
                    </a:lnTo>
                    <a:lnTo>
                      <a:pt x="36047" y="11234"/>
                    </a:lnTo>
                    <a:lnTo>
                      <a:pt x="36202" y="11462"/>
                    </a:lnTo>
                    <a:lnTo>
                      <a:pt x="36338" y="11699"/>
                    </a:lnTo>
                    <a:lnTo>
                      <a:pt x="36457" y="11937"/>
                    </a:lnTo>
                    <a:lnTo>
                      <a:pt x="36575" y="12183"/>
                    </a:lnTo>
                    <a:lnTo>
                      <a:pt x="36676" y="12438"/>
                    </a:lnTo>
                    <a:lnTo>
                      <a:pt x="36767" y="12693"/>
                    </a:lnTo>
                    <a:lnTo>
                      <a:pt x="36849" y="12949"/>
                    </a:lnTo>
                    <a:lnTo>
                      <a:pt x="36913" y="13213"/>
                    </a:lnTo>
                    <a:lnTo>
                      <a:pt x="36977" y="13478"/>
                    </a:lnTo>
                    <a:lnTo>
                      <a:pt x="37013" y="13751"/>
                    </a:lnTo>
                    <a:lnTo>
                      <a:pt x="37050" y="14025"/>
                    </a:lnTo>
                    <a:lnTo>
                      <a:pt x="37068" y="14298"/>
                    </a:lnTo>
                    <a:lnTo>
                      <a:pt x="37077" y="14572"/>
                    </a:lnTo>
                    <a:lnTo>
                      <a:pt x="37068" y="14882"/>
                    </a:lnTo>
                    <a:lnTo>
                      <a:pt x="37040" y="15183"/>
                    </a:lnTo>
                    <a:lnTo>
                      <a:pt x="37004" y="15484"/>
                    </a:lnTo>
                    <a:lnTo>
                      <a:pt x="36949" y="15775"/>
                    </a:lnTo>
                    <a:lnTo>
                      <a:pt x="36885" y="16058"/>
                    </a:lnTo>
                    <a:lnTo>
                      <a:pt x="36803" y="16341"/>
                    </a:lnTo>
                    <a:lnTo>
                      <a:pt x="36712" y="16623"/>
                    </a:lnTo>
                    <a:lnTo>
                      <a:pt x="36603" y="16897"/>
                    </a:lnTo>
                    <a:lnTo>
                      <a:pt x="36484" y="17152"/>
                    </a:lnTo>
                    <a:lnTo>
                      <a:pt x="36357" y="17417"/>
                    </a:lnTo>
                    <a:lnTo>
                      <a:pt x="36211" y="17663"/>
                    </a:lnTo>
                    <a:lnTo>
                      <a:pt x="36056" y="17909"/>
                    </a:lnTo>
                    <a:lnTo>
                      <a:pt x="35882" y="18137"/>
                    </a:lnTo>
                    <a:lnTo>
                      <a:pt x="35709" y="18365"/>
                    </a:lnTo>
                    <a:lnTo>
                      <a:pt x="35518" y="18584"/>
                    </a:lnTo>
                    <a:lnTo>
                      <a:pt x="35326" y="18794"/>
                    </a:lnTo>
                    <a:lnTo>
                      <a:pt x="35116" y="18985"/>
                    </a:lnTo>
                    <a:lnTo>
                      <a:pt x="34898" y="19177"/>
                    </a:lnTo>
                    <a:lnTo>
                      <a:pt x="34679" y="19350"/>
                    </a:lnTo>
                    <a:lnTo>
                      <a:pt x="34442" y="19523"/>
                    </a:lnTo>
                    <a:lnTo>
                      <a:pt x="34195" y="19678"/>
                    </a:lnTo>
                    <a:lnTo>
                      <a:pt x="33949" y="19815"/>
                    </a:lnTo>
                    <a:lnTo>
                      <a:pt x="33694" y="19952"/>
                    </a:lnTo>
                    <a:lnTo>
                      <a:pt x="33429" y="20070"/>
                    </a:lnTo>
                    <a:lnTo>
                      <a:pt x="33156" y="20180"/>
                    </a:lnTo>
                    <a:lnTo>
                      <a:pt x="32882" y="20271"/>
                    </a:lnTo>
                    <a:lnTo>
                      <a:pt x="32600" y="20353"/>
                    </a:lnTo>
                    <a:lnTo>
                      <a:pt x="32308" y="20417"/>
                    </a:lnTo>
                    <a:lnTo>
                      <a:pt x="32016" y="20471"/>
                    </a:lnTo>
                    <a:lnTo>
                      <a:pt x="31715" y="20508"/>
                    </a:lnTo>
                    <a:lnTo>
                      <a:pt x="31414" y="20535"/>
                    </a:lnTo>
                    <a:lnTo>
                      <a:pt x="30803" y="20535"/>
                    </a:lnTo>
                    <a:lnTo>
                      <a:pt x="30502" y="20508"/>
                    </a:lnTo>
                    <a:lnTo>
                      <a:pt x="30211" y="20471"/>
                    </a:lnTo>
                    <a:lnTo>
                      <a:pt x="29919" y="20417"/>
                    </a:lnTo>
                    <a:lnTo>
                      <a:pt x="29782" y="20399"/>
                    </a:lnTo>
                    <a:lnTo>
                      <a:pt x="29682" y="20481"/>
                    </a:lnTo>
                    <a:lnTo>
                      <a:pt x="29563" y="20581"/>
                    </a:lnTo>
                    <a:lnTo>
                      <a:pt x="29445" y="20681"/>
                    </a:lnTo>
                    <a:lnTo>
                      <a:pt x="29317" y="20772"/>
                    </a:lnTo>
                    <a:lnTo>
                      <a:pt x="29180" y="20854"/>
                    </a:lnTo>
                    <a:lnTo>
                      <a:pt x="29043" y="20927"/>
                    </a:lnTo>
                    <a:lnTo>
                      <a:pt x="28907" y="21000"/>
                    </a:lnTo>
                    <a:lnTo>
                      <a:pt x="28770" y="21064"/>
                    </a:lnTo>
                    <a:lnTo>
                      <a:pt x="28624" y="21128"/>
                    </a:lnTo>
                    <a:lnTo>
                      <a:pt x="28478" y="21174"/>
                    </a:lnTo>
                    <a:lnTo>
                      <a:pt x="28332" y="21219"/>
                    </a:lnTo>
                    <a:lnTo>
                      <a:pt x="28186" y="21265"/>
                    </a:lnTo>
                    <a:lnTo>
                      <a:pt x="28031" y="21292"/>
                    </a:lnTo>
                    <a:lnTo>
                      <a:pt x="27876" y="21320"/>
                    </a:lnTo>
                    <a:lnTo>
                      <a:pt x="27721" y="21338"/>
                    </a:lnTo>
                    <a:lnTo>
                      <a:pt x="27566" y="21347"/>
                    </a:lnTo>
                    <a:lnTo>
                      <a:pt x="27411" y="21347"/>
                    </a:lnTo>
                    <a:lnTo>
                      <a:pt x="27247" y="21338"/>
                    </a:lnTo>
                    <a:lnTo>
                      <a:pt x="27019" y="21329"/>
                    </a:lnTo>
                    <a:lnTo>
                      <a:pt x="26946" y="21484"/>
                    </a:lnTo>
                    <a:lnTo>
                      <a:pt x="26846" y="21666"/>
                    </a:lnTo>
                    <a:lnTo>
                      <a:pt x="26746" y="21848"/>
                    </a:lnTo>
                    <a:lnTo>
                      <a:pt x="26627" y="22031"/>
                    </a:lnTo>
                    <a:lnTo>
                      <a:pt x="26518" y="22204"/>
                    </a:lnTo>
                    <a:lnTo>
                      <a:pt x="26390" y="22377"/>
                    </a:lnTo>
                    <a:lnTo>
                      <a:pt x="26271" y="22541"/>
                    </a:lnTo>
                    <a:lnTo>
                      <a:pt x="26135" y="22696"/>
                    </a:lnTo>
                    <a:lnTo>
                      <a:pt x="25998" y="22851"/>
                    </a:lnTo>
                    <a:lnTo>
                      <a:pt x="25861" y="22997"/>
                    </a:lnTo>
                    <a:lnTo>
                      <a:pt x="25715" y="23143"/>
                    </a:lnTo>
                    <a:lnTo>
                      <a:pt x="25560" y="23280"/>
                    </a:lnTo>
                    <a:lnTo>
                      <a:pt x="25405" y="23408"/>
                    </a:lnTo>
                    <a:lnTo>
                      <a:pt x="25250" y="23535"/>
                    </a:lnTo>
                    <a:lnTo>
                      <a:pt x="25086" y="23663"/>
                    </a:lnTo>
                    <a:lnTo>
                      <a:pt x="24922" y="23772"/>
                    </a:lnTo>
                    <a:lnTo>
                      <a:pt x="24749" y="23882"/>
                    </a:lnTo>
                    <a:lnTo>
                      <a:pt x="24575" y="23991"/>
                    </a:lnTo>
                    <a:lnTo>
                      <a:pt x="24393" y="24082"/>
                    </a:lnTo>
                    <a:lnTo>
                      <a:pt x="24211" y="24174"/>
                    </a:lnTo>
                    <a:lnTo>
                      <a:pt x="24028" y="24265"/>
                    </a:lnTo>
                    <a:lnTo>
                      <a:pt x="23837" y="24338"/>
                    </a:lnTo>
                    <a:lnTo>
                      <a:pt x="23654" y="24411"/>
                    </a:lnTo>
                    <a:lnTo>
                      <a:pt x="23454" y="24475"/>
                    </a:lnTo>
                    <a:lnTo>
                      <a:pt x="23262" y="24538"/>
                    </a:lnTo>
                    <a:lnTo>
                      <a:pt x="23062" y="24593"/>
                    </a:lnTo>
                    <a:lnTo>
                      <a:pt x="22861" y="24639"/>
                    </a:lnTo>
                    <a:lnTo>
                      <a:pt x="22660" y="24675"/>
                    </a:lnTo>
                    <a:lnTo>
                      <a:pt x="22451" y="24712"/>
                    </a:lnTo>
                    <a:lnTo>
                      <a:pt x="22250" y="24730"/>
                    </a:lnTo>
                    <a:lnTo>
                      <a:pt x="22040" y="24748"/>
                    </a:lnTo>
                    <a:lnTo>
                      <a:pt x="21831" y="24766"/>
                    </a:lnTo>
                    <a:lnTo>
                      <a:pt x="21612" y="24766"/>
                    </a:lnTo>
                    <a:lnTo>
                      <a:pt x="21356" y="24757"/>
                    </a:lnTo>
                    <a:lnTo>
                      <a:pt x="21101" y="24748"/>
                    </a:lnTo>
                    <a:lnTo>
                      <a:pt x="20855" y="24721"/>
                    </a:lnTo>
                    <a:lnTo>
                      <a:pt x="20600" y="24675"/>
                    </a:lnTo>
                    <a:lnTo>
                      <a:pt x="20353" y="24630"/>
                    </a:lnTo>
                    <a:lnTo>
                      <a:pt x="20107" y="24566"/>
                    </a:lnTo>
                    <a:lnTo>
                      <a:pt x="19861" y="24502"/>
                    </a:lnTo>
                    <a:lnTo>
                      <a:pt x="19624" y="24420"/>
                    </a:lnTo>
                    <a:lnTo>
                      <a:pt x="19387" y="24329"/>
                    </a:lnTo>
                    <a:lnTo>
                      <a:pt x="19150" y="24228"/>
                    </a:lnTo>
                    <a:lnTo>
                      <a:pt x="18922" y="24119"/>
                    </a:lnTo>
                    <a:lnTo>
                      <a:pt x="18694" y="24000"/>
                    </a:lnTo>
                    <a:lnTo>
                      <a:pt x="18475" y="23873"/>
                    </a:lnTo>
                    <a:lnTo>
                      <a:pt x="18265" y="23736"/>
                    </a:lnTo>
                    <a:lnTo>
                      <a:pt x="18055" y="23590"/>
                    </a:lnTo>
                    <a:lnTo>
                      <a:pt x="17855" y="23426"/>
                    </a:lnTo>
                    <a:lnTo>
                      <a:pt x="17517" y="23161"/>
                    </a:lnTo>
                    <a:lnTo>
                      <a:pt x="17435" y="23581"/>
                    </a:lnTo>
                    <a:lnTo>
                      <a:pt x="17362" y="23864"/>
                    </a:lnTo>
                    <a:lnTo>
                      <a:pt x="17290" y="24146"/>
                    </a:lnTo>
                    <a:lnTo>
                      <a:pt x="17198" y="24429"/>
                    </a:lnTo>
                    <a:lnTo>
                      <a:pt x="17098" y="24703"/>
                    </a:lnTo>
                    <a:lnTo>
                      <a:pt x="16979" y="24967"/>
                    </a:lnTo>
                    <a:lnTo>
                      <a:pt x="16861" y="25222"/>
                    </a:lnTo>
                    <a:lnTo>
                      <a:pt x="16724" y="25478"/>
                    </a:lnTo>
                    <a:lnTo>
                      <a:pt x="16578" y="25724"/>
                    </a:lnTo>
                    <a:lnTo>
                      <a:pt x="16423" y="25961"/>
                    </a:lnTo>
                    <a:lnTo>
                      <a:pt x="16259" y="26189"/>
                    </a:lnTo>
                    <a:lnTo>
                      <a:pt x="16086" y="26417"/>
                    </a:lnTo>
                    <a:lnTo>
                      <a:pt x="15903" y="26627"/>
                    </a:lnTo>
                    <a:lnTo>
                      <a:pt x="15712" y="26836"/>
                    </a:lnTo>
                    <a:lnTo>
                      <a:pt x="15521" y="27037"/>
                    </a:lnTo>
                    <a:lnTo>
                      <a:pt x="15311" y="27228"/>
                    </a:lnTo>
                    <a:lnTo>
                      <a:pt x="15092" y="27411"/>
                    </a:lnTo>
                    <a:lnTo>
                      <a:pt x="14873" y="27584"/>
                    </a:lnTo>
                    <a:lnTo>
                      <a:pt x="14645" y="27748"/>
                    </a:lnTo>
                    <a:lnTo>
                      <a:pt x="14408" y="27903"/>
                    </a:lnTo>
                    <a:lnTo>
                      <a:pt x="14162" y="28049"/>
                    </a:lnTo>
                    <a:lnTo>
                      <a:pt x="13916" y="28186"/>
                    </a:lnTo>
                    <a:lnTo>
                      <a:pt x="13660" y="28304"/>
                    </a:lnTo>
                    <a:lnTo>
                      <a:pt x="13405" y="28423"/>
                    </a:lnTo>
                    <a:lnTo>
                      <a:pt x="13131" y="28523"/>
                    </a:lnTo>
                    <a:lnTo>
                      <a:pt x="12867" y="28614"/>
                    </a:lnTo>
                    <a:lnTo>
                      <a:pt x="12593" y="28696"/>
                    </a:lnTo>
                    <a:lnTo>
                      <a:pt x="12311" y="28760"/>
                    </a:lnTo>
                    <a:lnTo>
                      <a:pt x="12028" y="28824"/>
                    </a:lnTo>
                    <a:lnTo>
                      <a:pt x="11745" y="28861"/>
                    </a:lnTo>
                    <a:lnTo>
                      <a:pt x="11454" y="28897"/>
                    </a:lnTo>
                    <a:lnTo>
                      <a:pt x="11162" y="28915"/>
                    </a:lnTo>
                    <a:lnTo>
                      <a:pt x="10861" y="28924"/>
                    </a:lnTo>
                    <a:lnTo>
                      <a:pt x="10542" y="28915"/>
                    </a:lnTo>
                    <a:lnTo>
                      <a:pt x="10223" y="28888"/>
                    </a:lnTo>
                    <a:lnTo>
                      <a:pt x="9913" y="28851"/>
                    </a:lnTo>
                    <a:lnTo>
                      <a:pt x="9603" y="28806"/>
                    </a:lnTo>
                    <a:lnTo>
                      <a:pt x="9302" y="28742"/>
                    </a:lnTo>
                    <a:lnTo>
                      <a:pt x="9001" y="28660"/>
                    </a:lnTo>
                    <a:lnTo>
                      <a:pt x="8709" y="28569"/>
                    </a:lnTo>
                    <a:lnTo>
                      <a:pt x="8417" y="28468"/>
                    </a:lnTo>
                    <a:lnTo>
                      <a:pt x="8134" y="28350"/>
                    </a:lnTo>
                    <a:lnTo>
                      <a:pt x="7861" y="28222"/>
                    </a:lnTo>
                    <a:lnTo>
                      <a:pt x="7596" y="28076"/>
                    </a:lnTo>
                    <a:lnTo>
                      <a:pt x="7332" y="27921"/>
                    </a:lnTo>
                    <a:lnTo>
                      <a:pt x="7077" y="27757"/>
                    </a:lnTo>
                    <a:lnTo>
                      <a:pt x="6830" y="27584"/>
                    </a:lnTo>
                    <a:lnTo>
                      <a:pt x="6593" y="27402"/>
                    </a:lnTo>
                    <a:lnTo>
                      <a:pt x="6365" y="27201"/>
                    </a:lnTo>
                    <a:lnTo>
                      <a:pt x="6147" y="27000"/>
                    </a:lnTo>
                    <a:lnTo>
                      <a:pt x="5937" y="26782"/>
                    </a:lnTo>
                    <a:lnTo>
                      <a:pt x="5736" y="26554"/>
                    </a:lnTo>
                    <a:lnTo>
                      <a:pt x="5554" y="26316"/>
                    </a:lnTo>
                    <a:lnTo>
                      <a:pt x="5371" y="26079"/>
                    </a:lnTo>
                    <a:lnTo>
                      <a:pt x="5207" y="25824"/>
                    </a:lnTo>
                    <a:lnTo>
                      <a:pt x="5043" y="25569"/>
                    </a:lnTo>
                    <a:lnTo>
                      <a:pt x="4897" y="25295"/>
                    </a:lnTo>
                    <a:lnTo>
                      <a:pt x="4770" y="25022"/>
                    </a:lnTo>
                    <a:lnTo>
                      <a:pt x="4642" y="24739"/>
                    </a:lnTo>
                    <a:lnTo>
                      <a:pt x="4533" y="24447"/>
                    </a:lnTo>
                    <a:lnTo>
                      <a:pt x="4441" y="24155"/>
                    </a:lnTo>
                    <a:lnTo>
                      <a:pt x="4359" y="23854"/>
                    </a:lnTo>
                    <a:lnTo>
                      <a:pt x="4286" y="23544"/>
                    </a:lnTo>
                    <a:lnTo>
                      <a:pt x="4232" y="23234"/>
                    </a:lnTo>
                    <a:lnTo>
                      <a:pt x="4195" y="22915"/>
                    </a:lnTo>
                    <a:lnTo>
                      <a:pt x="4177" y="22778"/>
                    </a:lnTo>
                    <a:lnTo>
                      <a:pt x="4058" y="22706"/>
                    </a:lnTo>
                    <a:lnTo>
                      <a:pt x="3858" y="22596"/>
                    </a:lnTo>
                    <a:lnTo>
                      <a:pt x="3657" y="22478"/>
                    </a:lnTo>
                    <a:lnTo>
                      <a:pt x="3466" y="22350"/>
                    </a:lnTo>
                    <a:lnTo>
                      <a:pt x="3274" y="22222"/>
                    </a:lnTo>
                    <a:lnTo>
                      <a:pt x="3101" y="22085"/>
                    </a:lnTo>
                    <a:lnTo>
                      <a:pt x="2919" y="21940"/>
                    </a:lnTo>
                    <a:lnTo>
                      <a:pt x="2754" y="21794"/>
                    </a:lnTo>
                    <a:lnTo>
                      <a:pt x="2581" y="21639"/>
                    </a:lnTo>
                    <a:lnTo>
                      <a:pt x="2426" y="21484"/>
                    </a:lnTo>
                    <a:lnTo>
                      <a:pt x="2271" y="21320"/>
                    </a:lnTo>
                    <a:lnTo>
                      <a:pt x="2125" y="21146"/>
                    </a:lnTo>
                    <a:lnTo>
                      <a:pt x="1979" y="20973"/>
                    </a:lnTo>
                    <a:lnTo>
                      <a:pt x="1843" y="20800"/>
                    </a:lnTo>
                    <a:lnTo>
                      <a:pt x="1715" y="20617"/>
                    </a:lnTo>
                    <a:lnTo>
                      <a:pt x="1587" y="20435"/>
                    </a:lnTo>
                    <a:lnTo>
                      <a:pt x="1469" y="20244"/>
                    </a:lnTo>
                    <a:lnTo>
                      <a:pt x="1359" y="20052"/>
                    </a:lnTo>
                    <a:lnTo>
                      <a:pt x="1259" y="19851"/>
                    </a:lnTo>
                    <a:lnTo>
                      <a:pt x="1159" y="19651"/>
                    </a:lnTo>
                    <a:lnTo>
                      <a:pt x="1068" y="19450"/>
                    </a:lnTo>
                    <a:lnTo>
                      <a:pt x="985" y="19240"/>
                    </a:lnTo>
                    <a:lnTo>
                      <a:pt x="903" y="19031"/>
                    </a:lnTo>
                    <a:lnTo>
                      <a:pt x="830" y="18821"/>
                    </a:lnTo>
                    <a:lnTo>
                      <a:pt x="767" y="18602"/>
                    </a:lnTo>
                    <a:lnTo>
                      <a:pt x="712" y="18383"/>
                    </a:lnTo>
                    <a:lnTo>
                      <a:pt x="666" y="18164"/>
                    </a:lnTo>
                    <a:lnTo>
                      <a:pt x="621" y="17946"/>
                    </a:lnTo>
                    <a:lnTo>
                      <a:pt x="584" y="17718"/>
                    </a:lnTo>
                    <a:lnTo>
                      <a:pt x="557" y="17490"/>
                    </a:lnTo>
                    <a:lnTo>
                      <a:pt x="539" y="17262"/>
                    </a:lnTo>
                    <a:lnTo>
                      <a:pt x="530" y="17034"/>
                    </a:lnTo>
                    <a:lnTo>
                      <a:pt x="520" y="16806"/>
                    </a:lnTo>
                    <a:lnTo>
                      <a:pt x="530" y="16523"/>
                    </a:lnTo>
                    <a:lnTo>
                      <a:pt x="548" y="16240"/>
                    </a:lnTo>
                    <a:lnTo>
                      <a:pt x="575" y="15958"/>
                    </a:lnTo>
                    <a:lnTo>
                      <a:pt x="621" y="15675"/>
                    </a:lnTo>
                    <a:lnTo>
                      <a:pt x="666" y="15402"/>
                    </a:lnTo>
                    <a:lnTo>
                      <a:pt x="730" y="15128"/>
                    </a:lnTo>
                    <a:lnTo>
                      <a:pt x="812" y="14854"/>
                    </a:lnTo>
                    <a:lnTo>
                      <a:pt x="894" y="14590"/>
                    </a:lnTo>
                    <a:lnTo>
                      <a:pt x="931" y="14490"/>
                    </a:lnTo>
                    <a:lnTo>
                      <a:pt x="894" y="14399"/>
                    </a:lnTo>
                    <a:lnTo>
                      <a:pt x="803" y="14180"/>
                    </a:lnTo>
                    <a:lnTo>
                      <a:pt x="730" y="13961"/>
                    </a:lnTo>
                    <a:lnTo>
                      <a:pt x="666" y="13733"/>
                    </a:lnTo>
                    <a:lnTo>
                      <a:pt x="621" y="13505"/>
                    </a:lnTo>
                    <a:lnTo>
                      <a:pt x="575" y="13277"/>
                    </a:lnTo>
                    <a:lnTo>
                      <a:pt x="548" y="13040"/>
                    </a:lnTo>
                    <a:lnTo>
                      <a:pt x="530" y="12812"/>
                    </a:lnTo>
                    <a:lnTo>
                      <a:pt x="520" y="12575"/>
                    </a:lnTo>
                    <a:lnTo>
                      <a:pt x="530" y="12383"/>
                    </a:lnTo>
                    <a:lnTo>
                      <a:pt x="539" y="12201"/>
                    </a:lnTo>
                    <a:lnTo>
                      <a:pt x="557" y="12019"/>
                    </a:lnTo>
                    <a:lnTo>
                      <a:pt x="584" y="11836"/>
                    </a:lnTo>
                    <a:lnTo>
                      <a:pt x="612" y="11663"/>
                    </a:lnTo>
                    <a:lnTo>
                      <a:pt x="648" y="11481"/>
                    </a:lnTo>
                    <a:lnTo>
                      <a:pt x="694" y="11307"/>
                    </a:lnTo>
                    <a:lnTo>
                      <a:pt x="748" y="11143"/>
                    </a:lnTo>
                    <a:lnTo>
                      <a:pt x="803" y="10970"/>
                    </a:lnTo>
                    <a:lnTo>
                      <a:pt x="867" y="10806"/>
                    </a:lnTo>
                    <a:lnTo>
                      <a:pt x="940" y="10642"/>
                    </a:lnTo>
                    <a:lnTo>
                      <a:pt x="1022" y="10478"/>
                    </a:lnTo>
                    <a:lnTo>
                      <a:pt x="1104" y="10323"/>
                    </a:lnTo>
                    <a:lnTo>
                      <a:pt x="1186" y="10168"/>
                    </a:lnTo>
                    <a:lnTo>
                      <a:pt x="1286" y="10012"/>
                    </a:lnTo>
                    <a:lnTo>
                      <a:pt x="1387" y="9867"/>
                    </a:lnTo>
                    <a:lnTo>
                      <a:pt x="1487" y="9721"/>
                    </a:lnTo>
                    <a:lnTo>
                      <a:pt x="1596" y="9584"/>
                    </a:lnTo>
                    <a:lnTo>
                      <a:pt x="1715" y="9447"/>
                    </a:lnTo>
                    <a:lnTo>
                      <a:pt x="1833" y="9319"/>
                    </a:lnTo>
                    <a:lnTo>
                      <a:pt x="1961" y="9192"/>
                    </a:lnTo>
                    <a:lnTo>
                      <a:pt x="2089" y="9073"/>
                    </a:lnTo>
                    <a:lnTo>
                      <a:pt x="2226" y="8955"/>
                    </a:lnTo>
                    <a:lnTo>
                      <a:pt x="2371" y="8836"/>
                    </a:lnTo>
                    <a:lnTo>
                      <a:pt x="2517" y="8736"/>
                    </a:lnTo>
                    <a:lnTo>
                      <a:pt x="2663" y="8636"/>
                    </a:lnTo>
                    <a:lnTo>
                      <a:pt x="2818" y="8535"/>
                    </a:lnTo>
                    <a:lnTo>
                      <a:pt x="2973" y="8444"/>
                    </a:lnTo>
                    <a:lnTo>
                      <a:pt x="3137" y="8362"/>
                    </a:lnTo>
                    <a:lnTo>
                      <a:pt x="3302" y="8280"/>
                    </a:lnTo>
                    <a:lnTo>
                      <a:pt x="3475" y="8207"/>
                    </a:lnTo>
                    <a:lnTo>
                      <a:pt x="3639" y="8143"/>
                    </a:lnTo>
                    <a:lnTo>
                      <a:pt x="3748" y="8107"/>
                    </a:lnTo>
                    <a:lnTo>
                      <a:pt x="3794" y="8016"/>
                    </a:lnTo>
                    <a:lnTo>
                      <a:pt x="3894" y="7815"/>
                    </a:lnTo>
                    <a:lnTo>
                      <a:pt x="4004" y="7614"/>
                    </a:lnTo>
                    <a:lnTo>
                      <a:pt x="4113" y="7423"/>
                    </a:lnTo>
                    <a:lnTo>
                      <a:pt x="4241" y="7231"/>
                    </a:lnTo>
                    <a:lnTo>
                      <a:pt x="4359" y="7049"/>
                    </a:lnTo>
                    <a:lnTo>
                      <a:pt x="4496" y="6876"/>
                    </a:lnTo>
                    <a:lnTo>
                      <a:pt x="4633" y="6702"/>
                    </a:lnTo>
                    <a:lnTo>
                      <a:pt x="4779" y="6529"/>
                    </a:lnTo>
                    <a:lnTo>
                      <a:pt x="4925" y="6365"/>
                    </a:lnTo>
                    <a:lnTo>
                      <a:pt x="5080" y="6210"/>
                    </a:lnTo>
                    <a:lnTo>
                      <a:pt x="5235" y="6055"/>
                    </a:lnTo>
                    <a:lnTo>
                      <a:pt x="5399" y="5909"/>
                    </a:lnTo>
                    <a:lnTo>
                      <a:pt x="5563" y="5763"/>
                    </a:lnTo>
                    <a:lnTo>
                      <a:pt x="5736" y="5626"/>
                    </a:lnTo>
                    <a:lnTo>
                      <a:pt x="5919" y="5499"/>
                    </a:lnTo>
                    <a:lnTo>
                      <a:pt x="6092" y="5371"/>
                    </a:lnTo>
                    <a:lnTo>
                      <a:pt x="6283" y="5253"/>
                    </a:lnTo>
                    <a:lnTo>
                      <a:pt x="6466" y="5143"/>
                    </a:lnTo>
                    <a:lnTo>
                      <a:pt x="6657" y="5034"/>
                    </a:lnTo>
                    <a:lnTo>
                      <a:pt x="6858" y="4933"/>
                    </a:lnTo>
                    <a:lnTo>
                      <a:pt x="7049" y="4842"/>
                    </a:lnTo>
                    <a:lnTo>
                      <a:pt x="7250" y="4751"/>
                    </a:lnTo>
                    <a:lnTo>
                      <a:pt x="7460" y="4669"/>
                    </a:lnTo>
                    <a:lnTo>
                      <a:pt x="7669" y="4596"/>
                    </a:lnTo>
                    <a:lnTo>
                      <a:pt x="7879" y="4523"/>
                    </a:lnTo>
                    <a:lnTo>
                      <a:pt x="8089" y="4468"/>
                    </a:lnTo>
                    <a:lnTo>
                      <a:pt x="8308" y="4414"/>
                    </a:lnTo>
                    <a:lnTo>
                      <a:pt x="8527" y="4368"/>
                    </a:lnTo>
                    <a:lnTo>
                      <a:pt x="8745" y="4323"/>
                    </a:lnTo>
                    <a:lnTo>
                      <a:pt x="8964" y="4295"/>
                    </a:lnTo>
                    <a:lnTo>
                      <a:pt x="9183" y="4268"/>
                    </a:lnTo>
                    <a:lnTo>
                      <a:pt x="9411" y="4250"/>
                    </a:lnTo>
                    <a:lnTo>
                      <a:pt x="9603" y="4240"/>
                    </a:lnTo>
                    <a:lnTo>
                      <a:pt x="9648" y="4049"/>
                    </a:lnTo>
                    <a:lnTo>
                      <a:pt x="9703" y="3857"/>
                    </a:lnTo>
                    <a:lnTo>
                      <a:pt x="9767" y="3675"/>
                    </a:lnTo>
                    <a:lnTo>
                      <a:pt x="9830" y="3484"/>
                    </a:lnTo>
                    <a:lnTo>
                      <a:pt x="9913" y="3301"/>
                    </a:lnTo>
                    <a:lnTo>
                      <a:pt x="9995" y="3128"/>
                    </a:lnTo>
                    <a:lnTo>
                      <a:pt x="10086" y="2955"/>
                    </a:lnTo>
                    <a:lnTo>
                      <a:pt x="10186" y="2791"/>
                    </a:lnTo>
                    <a:lnTo>
                      <a:pt x="10286" y="2626"/>
                    </a:lnTo>
                    <a:lnTo>
                      <a:pt x="10396" y="2471"/>
                    </a:lnTo>
                    <a:lnTo>
                      <a:pt x="10514" y="2316"/>
                    </a:lnTo>
                    <a:lnTo>
                      <a:pt x="10633" y="2161"/>
                    </a:lnTo>
                    <a:lnTo>
                      <a:pt x="10761" y="2025"/>
                    </a:lnTo>
                    <a:lnTo>
                      <a:pt x="10897" y="1888"/>
                    </a:lnTo>
                    <a:lnTo>
                      <a:pt x="11034" y="1751"/>
                    </a:lnTo>
                    <a:lnTo>
                      <a:pt x="11171" y="1633"/>
                    </a:lnTo>
                    <a:lnTo>
                      <a:pt x="11326" y="1505"/>
                    </a:lnTo>
                    <a:lnTo>
                      <a:pt x="11472" y="1395"/>
                    </a:lnTo>
                    <a:lnTo>
                      <a:pt x="11636" y="1286"/>
                    </a:lnTo>
                    <a:lnTo>
                      <a:pt x="11791" y="1186"/>
                    </a:lnTo>
                    <a:lnTo>
                      <a:pt x="11964" y="1095"/>
                    </a:lnTo>
                    <a:lnTo>
                      <a:pt x="12128" y="1003"/>
                    </a:lnTo>
                    <a:lnTo>
                      <a:pt x="12302" y="921"/>
                    </a:lnTo>
                    <a:lnTo>
                      <a:pt x="12484" y="848"/>
                    </a:lnTo>
                    <a:lnTo>
                      <a:pt x="12657" y="785"/>
                    </a:lnTo>
                    <a:lnTo>
                      <a:pt x="12840" y="721"/>
                    </a:lnTo>
                    <a:lnTo>
                      <a:pt x="13031" y="675"/>
                    </a:lnTo>
                    <a:lnTo>
                      <a:pt x="13223" y="629"/>
                    </a:lnTo>
                    <a:lnTo>
                      <a:pt x="13414" y="593"/>
                    </a:lnTo>
                    <a:lnTo>
                      <a:pt x="13606" y="557"/>
                    </a:lnTo>
                    <a:lnTo>
                      <a:pt x="13797" y="538"/>
                    </a:lnTo>
                    <a:lnTo>
                      <a:pt x="13998" y="529"/>
                    </a:lnTo>
                    <a:lnTo>
                      <a:pt x="14198" y="520"/>
                    </a:lnTo>
                    <a:close/>
                    <a:moveTo>
                      <a:pt x="13979" y="0"/>
                    </a:moveTo>
                    <a:lnTo>
                      <a:pt x="13770" y="19"/>
                    </a:lnTo>
                    <a:lnTo>
                      <a:pt x="13560" y="37"/>
                    </a:lnTo>
                    <a:lnTo>
                      <a:pt x="13350" y="73"/>
                    </a:lnTo>
                    <a:lnTo>
                      <a:pt x="13141" y="110"/>
                    </a:lnTo>
                    <a:lnTo>
                      <a:pt x="12931" y="155"/>
                    </a:lnTo>
                    <a:lnTo>
                      <a:pt x="12730" y="210"/>
                    </a:lnTo>
                    <a:lnTo>
                      <a:pt x="12530" y="274"/>
                    </a:lnTo>
                    <a:lnTo>
                      <a:pt x="12338" y="347"/>
                    </a:lnTo>
                    <a:lnTo>
                      <a:pt x="12147" y="420"/>
                    </a:lnTo>
                    <a:lnTo>
                      <a:pt x="11955" y="511"/>
                    </a:lnTo>
                    <a:lnTo>
                      <a:pt x="11773" y="602"/>
                    </a:lnTo>
                    <a:lnTo>
                      <a:pt x="11590" y="702"/>
                    </a:lnTo>
                    <a:lnTo>
                      <a:pt x="11408" y="803"/>
                    </a:lnTo>
                    <a:lnTo>
                      <a:pt x="11244" y="921"/>
                    </a:lnTo>
                    <a:lnTo>
                      <a:pt x="11071" y="1040"/>
                    </a:lnTo>
                    <a:lnTo>
                      <a:pt x="10906" y="1167"/>
                    </a:lnTo>
                    <a:lnTo>
                      <a:pt x="10751" y="1295"/>
                    </a:lnTo>
                    <a:lnTo>
                      <a:pt x="10596" y="1441"/>
                    </a:lnTo>
                    <a:lnTo>
                      <a:pt x="10451" y="1587"/>
                    </a:lnTo>
                    <a:lnTo>
                      <a:pt x="10314" y="1733"/>
                    </a:lnTo>
                    <a:lnTo>
                      <a:pt x="10177" y="1888"/>
                    </a:lnTo>
                    <a:lnTo>
                      <a:pt x="10049" y="2052"/>
                    </a:lnTo>
                    <a:lnTo>
                      <a:pt x="9922" y="2225"/>
                    </a:lnTo>
                    <a:lnTo>
                      <a:pt x="9812" y="2398"/>
                    </a:lnTo>
                    <a:lnTo>
                      <a:pt x="9703" y="2572"/>
                    </a:lnTo>
                    <a:lnTo>
                      <a:pt x="9593" y="2754"/>
                    </a:lnTo>
                    <a:lnTo>
                      <a:pt x="9502" y="2946"/>
                    </a:lnTo>
                    <a:lnTo>
                      <a:pt x="9411" y="3137"/>
                    </a:lnTo>
                    <a:lnTo>
                      <a:pt x="9329" y="3329"/>
                    </a:lnTo>
                    <a:lnTo>
                      <a:pt x="9256" y="3529"/>
                    </a:lnTo>
                    <a:lnTo>
                      <a:pt x="9192" y="3739"/>
                    </a:lnTo>
                    <a:lnTo>
                      <a:pt x="8964" y="3766"/>
                    </a:lnTo>
                    <a:lnTo>
                      <a:pt x="8727" y="3794"/>
                    </a:lnTo>
                    <a:lnTo>
                      <a:pt x="8499" y="3830"/>
                    </a:lnTo>
                    <a:lnTo>
                      <a:pt x="8271" y="3876"/>
                    </a:lnTo>
                    <a:lnTo>
                      <a:pt x="8052" y="3930"/>
                    </a:lnTo>
                    <a:lnTo>
                      <a:pt x="7824" y="3994"/>
                    </a:lnTo>
                    <a:lnTo>
                      <a:pt x="7606" y="4058"/>
                    </a:lnTo>
                    <a:lnTo>
                      <a:pt x="7396" y="4131"/>
                    </a:lnTo>
                    <a:lnTo>
                      <a:pt x="7177" y="4213"/>
                    </a:lnTo>
                    <a:lnTo>
                      <a:pt x="6967" y="4304"/>
                    </a:lnTo>
                    <a:lnTo>
                      <a:pt x="6758" y="4395"/>
                    </a:lnTo>
                    <a:lnTo>
                      <a:pt x="6557" y="4496"/>
                    </a:lnTo>
                    <a:lnTo>
                      <a:pt x="6356" y="4596"/>
                    </a:lnTo>
                    <a:lnTo>
                      <a:pt x="6156" y="4715"/>
                    </a:lnTo>
                    <a:lnTo>
                      <a:pt x="5964" y="4833"/>
                    </a:lnTo>
                    <a:lnTo>
                      <a:pt x="5773" y="4952"/>
                    </a:lnTo>
                    <a:lnTo>
                      <a:pt x="5581" y="5088"/>
                    </a:lnTo>
                    <a:lnTo>
                      <a:pt x="5399" y="5225"/>
                    </a:lnTo>
                    <a:lnTo>
                      <a:pt x="5226" y="5362"/>
                    </a:lnTo>
                    <a:lnTo>
                      <a:pt x="5052" y="5508"/>
                    </a:lnTo>
                    <a:lnTo>
                      <a:pt x="4879" y="5663"/>
                    </a:lnTo>
                    <a:lnTo>
                      <a:pt x="4715" y="5827"/>
                    </a:lnTo>
                    <a:lnTo>
                      <a:pt x="4560" y="5991"/>
                    </a:lnTo>
                    <a:lnTo>
                      <a:pt x="4405" y="6155"/>
                    </a:lnTo>
                    <a:lnTo>
                      <a:pt x="4250" y="6329"/>
                    </a:lnTo>
                    <a:lnTo>
                      <a:pt x="4113" y="6511"/>
                    </a:lnTo>
                    <a:lnTo>
                      <a:pt x="3967" y="6693"/>
                    </a:lnTo>
                    <a:lnTo>
                      <a:pt x="3840" y="6885"/>
                    </a:lnTo>
                    <a:lnTo>
                      <a:pt x="3712" y="7076"/>
                    </a:lnTo>
                    <a:lnTo>
                      <a:pt x="3593" y="7277"/>
                    </a:lnTo>
                    <a:lnTo>
                      <a:pt x="3475" y="7478"/>
                    </a:lnTo>
                    <a:lnTo>
                      <a:pt x="3365" y="7687"/>
                    </a:lnTo>
                    <a:lnTo>
                      <a:pt x="3183" y="7760"/>
                    </a:lnTo>
                    <a:lnTo>
                      <a:pt x="2992" y="7842"/>
                    </a:lnTo>
                    <a:lnTo>
                      <a:pt x="2818" y="7933"/>
                    </a:lnTo>
                    <a:lnTo>
                      <a:pt x="2645" y="8034"/>
                    </a:lnTo>
                    <a:lnTo>
                      <a:pt x="2472" y="8134"/>
                    </a:lnTo>
                    <a:lnTo>
                      <a:pt x="2308" y="8243"/>
                    </a:lnTo>
                    <a:lnTo>
                      <a:pt x="2144" y="8353"/>
                    </a:lnTo>
                    <a:lnTo>
                      <a:pt x="1988" y="8471"/>
                    </a:lnTo>
                    <a:lnTo>
                      <a:pt x="1833" y="8599"/>
                    </a:lnTo>
                    <a:lnTo>
                      <a:pt x="1688" y="8727"/>
                    </a:lnTo>
                    <a:lnTo>
                      <a:pt x="1551" y="8864"/>
                    </a:lnTo>
                    <a:lnTo>
                      <a:pt x="1414" y="9000"/>
                    </a:lnTo>
                    <a:lnTo>
                      <a:pt x="1286" y="9146"/>
                    </a:lnTo>
                    <a:lnTo>
                      <a:pt x="1159" y="9292"/>
                    </a:lnTo>
                    <a:lnTo>
                      <a:pt x="1040" y="9447"/>
                    </a:lnTo>
                    <a:lnTo>
                      <a:pt x="922" y="9611"/>
                    </a:lnTo>
                    <a:lnTo>
                      <a:pt x="821" y="9766"/>
                    </a:lnTo>
                    <a:lnTo>
                      <a:pt x="712" y="9940"/>
                    </a:lnTo>
                    <a:lnTo>
                      <a:pt x="621" y="10104"/>
                    </a:lnTo>
                    <a:lnTo>
                      <a:pt x="530" y="10277"/>
                    </a:lnTo>
                    <a:lnTo>
                      <a:pt x="447" y="10459"/>
                    </a:lnTo>
                    <a:lnTo>
                      <a:pt x="374" y="10633"/>
                    </a:lnTo>
                    <a:lnTo>
                      <a:pt x="302" y="10815"/>
                    </a:lnTo>
                    <a:lnTo>
                      <a:pt x="238" y="11006"/>
                    </a:lnTo>
                    <a:lnTo>
                      <a:pt x="183" y="11189"/>
                    </a:lnTo>
                    <a:lnTo>
                      <a:pt x="137" y="11380"/>
                    </a:lnTo>
                    <a:lnTo>
                      <a:pt x="92" y="11572"/>
                    </a:lnTo>
                    <a:lnTo>
                      <a:pt x="55" y="11772"/>
                    </a:lnTo>
                    <a:lnTo>
                      <a:pt x="37" y="11973"/>
                    </a:lnTo>
                    <a:lnTo>
                      <a:pt x="10" y="12164"/>
                    </a:lnTo>
                    <a:lnTo>
                      <a:pt x="1" y="12365"/>
                    </a:lnTo>
                    <a:lnTo>
                      <a:pt x="1" y="12575"/>
                    </a:lnTo>
                    <a:lnTo>
                      <a:pt x="1" y="12821"/>
                    </a:lnTo>
                    <a:lnTo>
                      <a:pt x="19" y="13067"/>
                    </a:lnTo>
                    <a:lnTo>
                      <a:pt x="46" y="13313"/>
                    </a:lnTo>
                    <a:lnTo>
                      <a:pt x="92" y="13560"/>
                    </a:lnTo>
                    <a:lnTo>
                      <a:pt x="147" y="13806"/>
                    </a:lnTo>
                    <a:lnTo>
                      <a:pt x="210" y="14043"/>
                    </a:lnTo>
                    <a:lnTo>
                      <a:pt x="283" y="14280"/>
                    </a:lnTo>
                    <a:lnTo>
                      <a:pt x="365" y="14508"/>
                    </a:lnTo>
                    <a:lnTo>
                      <a:pt x="283" y="14791"/>
                    </a:lnTo>
                    <a:lnTo>
                      <a:pt x="210" y="15073"/>
                    </a:lnTo>
                    <a:lnTo>
                      <a:pt x="147" y="15356"/>
                    </a:lnTo>
                    <a:lnTo>
                      <a:pt x="92" y="15639"/>
                    </a:lnTo>
                    <a:lnTo>
                      <a:pt x="46" y="15930"/>
                    </a:lnTo>
                    <a:lnTo>
                      <a:pt x="19" y="16222"/>
                    </a:lnTo>
                    <a:lnTo>
                      <a:pt x="1" y="16514"/>
                    </a:lnTo>
                    <a:lnTo>
                      <a:pt x="1" y="16806"/>
                    </a:lnTo>
                    <a:lnTo>
                      <a:pt x="1" y="17043"/>
                    </a:lnTo>
                    <a:lnTo>
                      <a:pt x="10" y="17289"/>
                    </a:lnTo>
                    <a:lnTo>
                      <a:pt x="37" y="17535"/>
                    </a:lnTo>
                    <a:lnTo>
                      <a:pt x="64" y="17772"/>
                    </a:lnTo>
                    <a:lnTo>
                      <a:pt x="101" y="18009"/>
                    </a:lnTo>
                    <a:lnTo>
                      <a:pt x="147" y="18247"/>
                    </a:lnTo>
                    <a:lnTo>
                      <a:pt x="192" y="18484"/>
                    </a:lnTo>
                    <a:lnTo>
                      <a:pt x="256" y="18712"/>
                    </a:lnTo>
                    <a:lnTo>
                      <a:pt x="320" y="18940"/>
                    </a:lnTo>
                    <a:lnTo>
                      <a:pt x="393" y="19168"/>
                    </a:lnTo>
                    <a:lnTo>
                      <a:pt x="475" y="19386"/>
                    </a:lnTo>
                    <a:lnTo>
                      <a:pt x="566" y="19605"/>
                    </a:lnTo>
                    <a:lnTo>
                      <a:pt x="657" y="19824"/>
                    </a:lnTo>
                    <a:lnTo>
                      <a:pt x="757" y="20043"/>
                    </a:lnTo>
                    <a:lnTo>
                      <a:pt x="867" y="20253"/>
                    </a:lnTo>
                    <a:lnTo>
                      <a:pt x="985" y="20453"/>
                    </a:lnTo>
                    <a:lnTo>
                      <a:pt x="1113" y="20654"/>
                    </a:lnTo>
                    <a:lnTo>
                      <a:pt x="1241" y="20854"/>
                    </a:lnTo>
                    <a:lnTo>
                      <a:pt x="1378" y="21046"/>
                    </a:lnTo>
                    <a:lnTo>
                      <a:pt x="1514" y="21237"/>
                    </a:lnTo>
                    <a:lnTo>
                      <a:pt x="1669" y="21420"/>
                    </a:lnTo>
                    <a:lnTo>
                      <a:pt x="1824" y="21602"/>
                    </a:lnTo>
                    <a:lnTo>
                      <a:pt x="1979" y="21775"/>
                    </a:lnTo>
                    <a:lnTo>
                      <a:pt x="2153" y="21949"/>
                    </a:lnTo>
                    <a:lnTo>
                      <a:pt x="2317" y="22113"/>
                    </a:lnTo>
                    <a:lnTo>
                      <a:pt x="2499" y="22277"/>
                    </a:lnTo>
                    <a:lnTo>
                      <a:pt x="2681" y="22423"/>
                    </a:lnTo>
                    <a:lnTo>
                      <a:pt x="2873" y="22578"/>
                    </a:lnTo>
                    <a:lnTo>
                      <a:pt x="3064" y="22715"/>
                    </a:lnTo>
                    <a:lnTo>
                      <a:pt x="3265" y="22851"/>
                    </a:lnTo>
                    <a:lnTo>
                      <a:pt x="3475" y="22979"/>
                    </a:lnTo>
                    <a:lnTo>
                      <a:pt x="3685" y="23107"/>
                    </a:lnTo>
                    <a:lnTo>
                      <a:pt x="3730" y="23426"/>
                    </a:lnTo>
                    <a:lnTo>
                      <a:pt x="3794" y="23745"/>
                    </a:lnTo>
                    <a:lnTo>
                      <a:pt x="3867" y="24055"/>
                    </a:lnTo>
                    <a:lnTo>
                      <a:pt x="3958" y="24365"/>
                    </a:lnTo>
                    <a:lnTo>
                      <a:pt x="4058" y="24666"/>
                    </a:lnTo>
                    <a:lnTo>
                      <a:pt x="4177" y="24967"/>
                    </a:lnTo>
                    <a:lnTo>
                      <a:pt x="4305" y="25259"/>
                    </a:lnTo>
                    <a:lnTo>
                      <a:pt x="4441" y="25541"/>
                    </a:lnTo>
                    <a:lnTo>
                      <a:pt x="4596" y="25824"/>
                    </a:lnTo>
                    <a:lnTo>
                      <a:pt x="4761" y="26098"/>
                    </a:lnTo>
                    <a:lnTo>
                      <a:pt x="4943" y="26362"/>
                    </a:lnTo>
                    <a:lnTo>
                      <a:pt x="5134" y="26627"/>
                    </a:lnTo>
                    <a:lnTo>
                      <a:pt x="5335" y="26873"/>
                    </a:lnTo>
                    <a:lnTo>
                      <a:pt x="5545" y="27119"/>
                    </a:lnTo>
                    <a:lnTo>
                      <a:pt x="5773" y="27347"/>
                    </a:lnTo>
                    <a:lnTo>
                      <a:pt x="6010" y="27575"/>
                    </a:lnTo>
                    <a:lnTo>
                      <a:pt x="6265" y="27794"/>
                    </a:lnTo>
                    <a:lnTo>
                      <a:pt x="6520" y="28003"/>
                    </a:lnTo>
                    <a:lnTo>
                      <a:pt x="6794" y="28195"/>
                    </a:lnTo>
                    <a:lnTo>
                      <a:pt x="7077" y="28377"/>
                    </a:lnTo>
                    <a:lnTo>
                      <a:pt x="7359" y="28541"/>
                    </a:lnTo>
                    <a:lnTo>
                      <a:pt x="7651" y="28696"/>
                    </a:lnTo>
                    <a:lnTo>
                      <a:pt x="7952" y="28842"/>
                    </a:lnTo>
                    <a:lnTo>
                      <a:pt x="8262" y="28961"/>
                    </a:lnTo>
                    <a:lnTo>
                      <a:pt x="8572" y="29079"/>
                    </a:lnTo>
                    <a:lnTo>
                      <a:pt x="8891" y="29171"/>
                    </a:lnTo>
                    <a:lnTo>
                      <a:pt x="9210" y="29253"/>
                    </a:lnTo>
                    <a:lnTo>
                      <a:pt x="9530" y="29326"/>
                    </a:lnTo>
                    <a:lnTo>
                      <a:pt x="9858" y="29380"/>
                    </a:lnTo>
                    <a:lnTo>
                      <a:pt x="10195" y="29417"/>
                    </a:lnTo>
                    <a:lnTo>
                      <a:pt x="10524" y="29444"/>
                    </a:lnTo>
                    <a:lnTo>
                      <a:pt x="10861" y="29453"/>
                    </a:lnTo>
                    <a:lnTo>
                      <a:pt x="11171" y="29444"/>
                    </a:lnTo>
                    <a:lnTo>
                      <a:pt x="11472" y="29426"/>
                    </a:lnTo>
                    <a:lnTo>
                      <a:pt x="11773" y="29389"/>
                    </a:lnTo>
                    <a:lnTo>
                      <a:pt x="12074" y="29344"/>
                    </a:lnTo>
                    <a:lnTo>
                      <a:pt x="12365" y="29289"/>
                    </a:lnTo>
                    <a:lnTo>
                      <a:pt x="12657" y="29225"/>
                    </a:lnTo>
                    <a:lnTo>
                      <a:pt x="12940" y="29143"/>
                    </a:lnTo>
                    <a:lnTo>
                      <a:pt x="13223" y="29052"/>
                    </a:lnTo>
                    <a:lnTo>
                      <a:pt x="13496" y="28952"/>
                    </a:lnTo>
                    <a:lnTo>
                      <a:pt x="13770" y="28833"/>
                    </a:lnTo>
                    <a:lnTo>
                      <a:pt x="14034" y="28715"/>
                    </a:lnTo>
                    <a:lnTo>
                      <a:pt x="14289" y="28578"/>
                    </a:lnTo>
                    <a:lnTo>
                      <a:pt x="14545" y="28432"/>
                    </a:lnTo>
                    <a:lnTo>
                      <a:pt x="14800" y="28277"/>
                    </a:lnTo>
                    <a:lnTo>
                      <a:pt x="15037" y="28113"/>
                    </a:lnTo>
                    <a:lnTo>
                      <a:pt x="15274" y="27940"/>
                    </a:lnTo>
                    <a:lnTo>
                      <a:pt x="15502" y="27757"/>
                    </a:lnTo>
                    <a:lnTo>
                      <a:pt x="15721" y="27566"/>
                    </a:lnTo>
                    <a:lnTo>
                      <a:pt x="15931" y="27365"/>
                    </a:lnTo>
                    <a:lnTo>
                      <a:pt x="16141" y="27155"/>
                    </a:lnTo>
                    <a:lnTo>
                      <a:pt x="16332" y="26946"/>
                    </a:lnTo>
                    <a:lnTo>
                      <a:pt x="16524" y="26718"/>
                    </a:lnTo>
                    <a:lnTo>
                      <a:pt x="16697" y="26481"/>
                    </a:lnTo>
                    <a:lnTo>
                      <a:pt x="16870" y="26244"/>
                    </a:lnTo>
                    <a:lnTo>
                      <a:pt x="17025" y="25997"/>
                    </a:lnTo>
                    <a:lnTo>
                      <a:pt x="17180" y="25742"/>
                    </a:lnTo>
                    <a:lnTo>
                      <a:pt x="17317" y="25487"/>
                    </a:lnTo>
                    <a:lnTo>
                      <a:pt x="17445" y="25213"/>
                    </a:lnTo>
                    <a:lnTo>
                      <a:pt x="17563" y="24940"/>
                    </a:lnTo>
                    <a:lnTo>
                      <a:pt x="17673" y="24666"/>
                    </a:lnTo>
                    <a:lnTo>
                      <a:pt x="17764" y="24374"/>
                    </a:lnTo>
                    <a:lnTo>
                      <a:pt x="17855" y="24082"/>
                    </a:lnTo>
                    <a:lnTo>
                      <a:pt x="18065" y="24228"/>
                    </a:lnTo>
                    <a:lnTo>
                      <a:pt x="18274" y="24365"/>
                    </a:lnTo>
                    <a:lnTo>
                      <a:pt x="18493" y="24484"/>
                    </a:lnTo>
                    <a:lnTo>
                      <a:pt x="18712" y="24602"/>
                    </a:lnTo>
                    <a:lnTo>
                      <a:pt x="18940" y="24712"/>
                    </a:lnTo>
                    <a:lnTo>
                      <a:pt x="19168" y="24812"/>
                    </a:lnTo>
                    <a:lnTo>
                      <a:pt x="19405" y="24903"/>
                    </a:lnTo>
                    <a:lnTo>
                      <a:pt x="19642" y="24985"/>
                    </a:lnTo>
                    <a:lnTo>
                      <a:pt x="19879" y="25058"/>
                    </a:lnTo>
                    <a:lnTo>
                      <a:pt x="20125" y="25113"/>
                    </a:lnTo>
                    <a:lnTo>
                      <a:pt x="20362" y="25168"/>
                    </a:lnTo>
                    <a:lnTo>
                      <a:pt x="20618" y="25213"/>
                    </a:lnTo>
                    <a:lnTo>
                      <a:pt x="20864" y="25250"/>
                    </a:lnTo>
                    <a:lnTo>
                      <a:pt x="21110" y="25268"/>
                    </a:lnTo>
                    <a:lnTo>
                      <a:pt x="21366" y="25286"/>
                    </a:lnTo>
                    <a:lnTo>
                      <a:pt x="21612" y="25295"/>
                    </a:lnTo>
                    <a:lnTo>
                      <a:pt x="21840" y="25286"/>
                    </a:lnTo>
                    <a:lnTo>
                      <a:pt x="22068" y="25277"/>
                    </a:lnTo>
                    <a:lnTo>
                      <a:pt x="22287" y="25259"/>
                    </a:lnTo>
                    <a:lnTo>
                      <a:pt x="22505" y="25231"/>
                    </a:lnTo>
                    <a:lnTo>
                      <a:pt x="22724" y="25195"/>
                    </a:lnTo>
                    <a:lnTo>
                      <a:pt x="22943" y="25158"/>
                    </a:lnTo>
                    <a:lnTo>
                      <a:pt x="23153" y="25113"/>
                    </a:lnTo>
                    <a:lnTo>
                      <a:pt x="23363" y="25058"/>
                    </a:lnTo>
                    <a:lnTo>
                      <a:pt x="23572" y="24994"/>
                    </a:lnTo>
                    <a:lnTo>
                      <a:pt x="23782" y="24921"/>
                    </a:lnTo>
                    <a:lnTo>
                      <a:pt x="23983" y="24848"/>
                    </a:lnTo>
                    <a:lnTo>
                      <a:pt x="24183" y="24766"/>
                    </a:lnTo>
                    <a:lnTo>
                      <a:pt x="24384" y="24675"/>
                    </a:lnTo>
                    <a:lnTo>
                      <a:pt x="24575" y="24584"/>
                    </a:lnTo>
                    <a:lnTo>
                      <a:pt x="24767" y="24484"/>
                    </a:lnTo>
                    <a:lnTo>
                      <a:pt x="24949" y="24374"/>
                    </a:lnTo>
                    <a:lnTo>
                      <a:pt x="25132" y="24265"/>
                    </a:lnTo>
                    <a:lnTo>
                      <a:pt x="25314" y="24137"/>
                    </a:lnTo>
                    <a:lnTo>
                      <a:pt x="25487" y="24019"/>
                    </a:lnTo>
                    <a:lnTo>
                      <a:pt x="25660" y="23882"/>
                    </a:lnTo>
                    <a:lnTo>
                      <a:pt x="25825" y="23745"/>
                    </a:lnTo>
                    <a:lnTo>
                      <a:pt x="25989" y="23599"/>
                    </a:lnTo>
                    <a:lnTo>
                      <a:pt x="26144" y="23453"/>
                    </a:lnTo>
                    <a:lnTo>
                      <a:pt x="26299" y="23298"/>
                    </a:lnTo>
                    <a:lnTo>
                      <a:pt x="26445" y="23143"/>
                    </a:lnTo>
                    <a:lnTo>
                      <a:pt x="26591" y="22970"/>
                    </a:lnTo>
                    <a:lnTo>
                      <a:pt x="26727" y="22806"/>
                    </a:lnTo>
                    <a:lnTo>
                      <a:pt x="26864" y="22623"/>
                    </a:lnTo>
                    <a:lnTo>
                      <a:pt x="26983" y="22450"/>
                    </a:lnTo>
                    <a:lnTo>
                      <a:pt x="27110" y="22259"/>
                    </a:lnTo>
                    <a:lnTo>
                      <a:pt x="27220" y="22067"/>
                    </a:lnTo>
                    <a:lnTo>
                      <a:pt x="27329" y="21876"/>
                    </a:lnTo>
                    <a:lnTo>
                      <a:pt x="27411" y="21876"/>
                    </a:lnTo>
                    <a:lnTo>
                      <a:pt x="27584" y="21867"/>
                    </a:lnTo>
                    <a:lnTo>
                      <a:pt x="27758" y="21858"/>
                    </a:lnTo>
                    <a:lnTo>
                      <a:pt x="27922" y="21839"/>
                    </a:lnTo>
                    <a:lnTo>
                      <a:pt x="28095" y="21812"/>
                    </a:lnTo>
                    <a:lnTo>
                      <a:pt x="28259" y="21785"/>
                    </a:lnTo>
                    <a:lnTo>
                      <a:pt x="28423" y="21739"/>
                    </a:lnTo>
                    <a:lnTo>
                      <a:pt x="28587" y="21693"/>
                    </a:lnTo>
                    <a:lnTo>
                      <a:pt x="28752" y="21639"/>
                    </a:lnTo>
                    <a:lnTo>
                      <a:pt x="28916" y="21575"/>
                    </a:lnTo>
                    <a:lnTo>
                      <a:pt x="29071" y="21511"/>
                    </a:lnTo>
                    <a:lnTo>
                      <a:pt x="29217" y="21429"/>
                    </a:lnTo>
                    <a:lnTo>
                      <a:pt x="29372" y="21356"/>
                    </a:lnTo>
                    <a:lnTo>
                      <a:pt x="29518" y="21265"/>
                    </a:lnTo>
                    <a:lnTo>
                      <a:pt x="29663" y="21165"/>
                    </a:lnTo>
                    <a:lnTo>
                      <a:pt x="29800" y="21064"/>
                    </a:lnTo>
                    <a:lnTo>
                      <a:pt x="29937" y="20955"/>
                    </a:lnTo>
                    <a:lnTo>
                      <a:pt x="30229" y="21009"/>
                    </a:lnTo>
                    <a:lnTo>
                      <a:pt x="30521" y="21037"/>
                    </a:lnTo>
                    <a:lnTo>
                      <a:pt x="30812" y="21055"/>
                    </a:lnTo>
                    <a:lnTo>
                      <a:pt x="31104" y="21064"/>
                    </a:lnTo>
                    <a:lnTo>
                      <a:pt x="31442" y="21055"/>
                    </a:lnTo>
                    <a:lnTo>
                      <a:pt x="31770" y="21028"/>
                    </a:lnTo>
                    <a:lnTo>
                      <a:pt x="32098" y="20991"/>
                    </a:lnTo>
                    <a:lnTo>
                      <a:pt x="32417" y="20937"/>
                    </a:lnTo>
                    <a:lnTo>
                      <a:pt x="32727" y="20864"/>
                    </a:lnTo>
                    <a:lnTo>
                      <a:pt x="33037" y="20772"/>
                    </a:lnTo>
                    <a:lnTo>
                      <a:pt x="33338" y="20672"/>
                    </a:lnTo>
                    <a:lnTo>
                      <a:pt x="33630" y="20554"/>
                    </a:lnTo>
                    <a:lnTo>
                      <a:pt x="33922" y="20426"/>
                    </a:lnTo>
                    <a:lnTo>
                      <a:pt x="34195" y="20280"/>
                    </a:lnTo>
                    <a:lnTo>
                      <a:pt x="34469" y="20125"/>
                    </a:lnTo>
                    <a:lnTo>
                      <a:pt x="34733" y="19952"/>
                    </a:lnTo>
                    <a:lnTo>
                      <a:pt x="34989" y="19769"/>
                    </a:lnTo>
                    <a:lnTo>
                      <a:pt x="35235" y="19578"/>
                    </a:lnTo>
                    <a:lnTo>
                      <a:pt x="35472" y="19377"/>
                    </a:lnTo>
                    <a:lnTo>
                      <a:pt x="35700" y="19158"/>
                    </a:lnTo>
                    <a:lnTo>
                      <a:pt x="35910" y="18940"/>
                    </a:lnTo>
                    <a:lnTo>
                      <a:pt x="36110" y="18702"/>
                    </a:lnTo>
                    <a:lnTo>
                      <a:pt x="36311" y="18456"/>
                    </a:lnTo>
                    <a:lnTo>
                      <a:pt x="36493" y="18201"/>
                    </a:lnTo>
                    <a:lnTo>
                      <a:pt x="36657" y="17937"/>
                    </a:lnTo>
                    <a:lnTo>
                      <a:pt x="36812" y="17663"/>
                    </a:lnTo>
                    <a:lnTo>
                      <a:pt x="36958" y="17380"/>
                    </a:lnTo>
                    <a:lnTo>
                      <a:pt x="37086" y="17098"/>
                    </a:lnTo>
                    <a:lnTo>
                      <a:pt x="37205" y="16806"/>
                    </a:lnTo>
                    <a:lnTo>
                      <a:pt x="37305" y="16505"/>
                    </a:lnTo>
                    <a:lnTo>
                      <a:pt x="37396" y="16195"/>
                    </a:lnTo>
                    <a:lnTo>
                      <a:pt x="37469" y="15876"/>
                    </a:lnTo>
                    <a:lnTo>
                      <a:pt x="37524" y="15557"/>
                    </a:lnTo>
                    <a:lnTo>
                      <a:pt x="37569" y="15237"/>
                    </a:lnTo>
                    <a:lnTo>
                      <a:pt x="37588" y="14909"/>
                    </a:lnTo>
                    <a:lnTo>
                      <a:pt x="37597" y="14572"/>
                    </a:lnTo>
                    <a:lnTo>
                      <a:pt x="37597" y="14280"/>
                    </a:lnTo>
                    <a:lnTo>
                      <a:pt x="37569" y="13988"/>
                    </a:lnTo>
                    <a:lnTo>
                      <a:pt x="37542" y="13696"/>
                    </a:lnTo>
                    <a:lnTo>
                      <a:pt x="37496" y="13414"/>
                    </a:lnTo>
                    <a:lnTo>
                      <a:pt x="37442" y="13131"/>
                    </a:lnTo>
                    <a:lnTo>
                      <a:pt x="37369" y="12848"/>
                    </a:lnTo>
                    <a:lnTo>
                      <a:pt x="37287" y="12575"/>
                    </a:lnTo>
                    <a:lnTo>
                      <a:pt x="37186" y="12301"/>
                    </a:lnTo>
                    <a:lnTo>
                      <a:pt x="37086" y="12037"/>
                    </a:lnTo>
                    <a:lnTo>
                      <a:pt x="36967" y="11772"/>
                    </a:lnTo>
                    <a:lnTo>
                      <a:pt x="36831" y="11517"/>
                    </a:lnTo>
                    <a:lnTo>
                      <a:pt x="36694" y="11262"/>
                    </a:lnTo>
                    <a:lnTo>
                      <a:pt x="36539" y="11016"/>
                    </a:lnTo>
                    <a:lnTo>
                      <a:pt x="36375" y="10778"/>
                    </a:lnTo>
                    <a:lnTo>
                      <a:pt x="36202" y="10541"/>
                    </a:lnTo>
                    <a:lnTo>
                      <a:pt x="36010" y="10323"/>
                    </a:lnTo>
                    <a:lnTo>
                      <a:pt x="36037" y="10067"/>
                    </a:lnTo>
                    <a:lnTo>
                      <a:pt x="36047" y="9830"/>
                    </a:lnTo>
                    <a:lnTo>
                      <a:pt x="36037" y="9593"/>
                    </a:lnTo>
                    <a:lnTo>
                      <a:pt x="36019" y="9365"/>
                    </a:lnTo>
                    <a:lnTo>
                      <a:pt x="35992" y="9137"/>
                    </a:lnTo>
                    <a:lnTo>
                      <a:pt x="35946" y="8909"/>
                    </a:lnTo>
                    <a:lnTo>
                      <a:pt x="35901" y="8690"/>
                    </a:lnTo>
                    <a:lnTo>
                      <a:pt x="35837" y="8471"/>
                    </a:lnTo>
                    <a:lnTo>
                      <a:pt x="35764" y="8262"/>
                    </a:lnTo>
                    <a:lnTo>
                      <a:pt x="35682" y="8052"/>
                    </a:lnTo>
                    <a:lnTo>
                      <a:pt x="35591" y="7851"/>
                    </a:lnTo>
                    <a:lnTo>
                      <a:pt x="35490" y="7660"/>
                    </a:lnTo>
                    <a:lnTo>
                      <a:pt x="35381" y="7468"/>
                    </a:lnTo>
                    <a:lnTo>
                      <a:pt x="35262" y="7277"/>
                    </a:lnTo>
                    <a:lnTo>
                      <a:pt x="35135" y="7104"/>
                    </a:lnTo>
                    <a:lnTo>
                      <a:pt x="34998" y="6930"/>
                    </a:lnTo>
                    <a:lnTo>
                      <a:pt x="34852" y="6766"/>
                    </a:lnTo>
                    <a:lnTo>
                      <a:pt x="34706" y="6602"/>
                    </a:lnTo>
                    <a:lnTo>
                      <a:pt x="34542" y="6456"/>
                    </a:lnTo>
                    <a:lnTo>
                      <a:pt x="34378" y="6310"/>
                    </a:lnTo>
                    <a:lnTo>
                      <a:pt x="34205" y="6174"/>
                    </a:lnTo>
                    <a:lnTo>
                      <a:pt x="34031" y="6046"/>
                    </a:lnTo>
                    <a:lnTo>
                      <a:pt x="33840" y="5927"/>
                    </a:lnTo>
                    <a:lnTo>
                      <a:pt x="33648" y="5818"/>
                    </a:lnTo>
                    <a:lnTo>
                      <a:pt x="33457" y="5718"/>
                    </a:lnTo>
                    <a:lnTo>
                      <a:pt x="33256" y="5626"/>
                    </a:lnTo>
                    <a:lnTo>
                      <a:pt x="33046" y="5544"/>
                    </a:lnTo>
                    <a:lnTo>
                      <a:pt x="32837" y="5471"/>
                    </a:lnTo>
                    <a:lnTo>
                      <a:pt x="32618" y="5408"/>
                    </a:lnTo>
                    <a:lnTo>
                      <a:pt x="32399" y="5362"/>
                    </a:lnTo>
                    <a:lnTo>
                      <a:pt x="32171" y="5316"/>
                    </a:lnTo>
                    <a:lnTo>
                      <a:pt x="31943" y="5289"/>
                    </a:lnTo>
                    <a:lnTo>
                      <a:pt x="31715" y="5271"/>
                    </a:lnTo>
                    <a:lnTo>
                      <a:pt x="31323" y="5271"/>
                    </a:lnTo>
                    <a:lnTo>
                      <a:pt x="31159" y="5280"/>
                    </a:lnTo>
                    <a:lnTo>
                      <a:pt x="31104" y="5107"/>
                    </a:lnTo>
                    <a:lnTo>
                      <a:pt x="31031" y="4933"/>
                    </a:lnTo>
                    <a:lnTo>
                      <a:pt x="30958" y="4760"/>
                    </a:lnTo>
                    <a:lnTo>
                      <a:pt x="30885" y="4596"/>
                    </a:lnTo>
                    <a:lnTo>
                      <a:pt x="30803" y="4441"/>
                    </a:lnTo>
                    <a:lnTo>
                      <a:pt x="30712" y="4277"/>
                    </a:lnTo>
                    <a:lnTo>
                      <a:pt x="30612" y="4131"/>
                    </a:lnTo>
                    <a:lnTo>
                      <a:pt x="30512" y="3976"/>
                    </a:lnTo>
                    <a:lnTo>
                      <a:pt x="30402" y="3839"/>
                    </a:lnTo>
                    <a:lnTo>
                      <a:pt x="30293" y="3693"/>
                    </a:lnTo>
                    <a:lnTo>
                      <a:pt x="30174" y="3566"/>
                    </a:lnTo>
                    <a:lnTo>
                      <a:pt x="30046" y="3438"/>
                    </a:lnTo>
                    <a:lnTo>
                      <a:pt x="29919" y="3310"/>
                    </a:lnTo>
                    <a:lnTo>
                      <a:pt x="29791" y="3192"/>
                    </a:lnTo>
                    <a:lnTo>
                      <a:pt x="29654" y="3073"/>
                    </a:lnTo>
                    <a:lnTo>
                      <a:pt x="29508" y="2973"/>
                    </a:lnTo>
                    <a:lnTo>
                      <a:pt x="29363" y="2864"/>
                    </a:lnTo>
                    <a:lnTo>
                      <a:pt x="29217" y="2772"/>
                    </a:lnTo>
                    <a:lnTo>
                      <a:pt x="29062" y="2681"/>
                    </a:lnTo>
                    <a:lnTo>
                      <a:pt x="28907" y="2590"/>
                    </a:lnTo>
                    <a:lnTo>
                      <a:pt x="28742" y="2517"/>
                    </a:lnTo>
                    <a:lnTo>
                      <a:pt x="28587" y="2444"/>
                    </a:lnTo>
                    <a:lnTo>
                      <a:pt x="28414" y="2371"/>
                    </a:lnTo>
                    <a:lnTo>
                      <a:pt x="28250" y="2316"/>
                    </a:lnTo>
                    <a:lnTo>
                      <a:pt x="28077" y="2262"/>
                    </a:lnTo>
                    <a:lnTo>
                      <a:pt x="27904" y="2216"/>
                    </a:lnTo>
                    <a:lnTo>
                      <a:pt x="27721" y="2171"/>
                    </a:lnTo>
                    <a:lnTo>
                      <a:pt x="27548" y="2143"/>
                    </a:lnTo>
                    <a:lnTo>
                      <a:pt x="27366" y="2116"/>
                    </a:lnTo>
                    <a:lnTo>
                      <a:pt x="27183" y="2098"/>
                    </a:lnTo>
                    <a:lnTo>
                      <a:pt x="26992" y="2079"/>
                    </a:lnTo>
                    <a:lnTo>
                      <a:pt x="26809" y="2079"/>
                    </a:lnTo>
                    <a:lnTo>
                      <a:pt x="26609" y="2088"/>
                    </a:lnTo>
                    <a:lnTo>
                      <a:pt x="26408" y="2098"/>
                    </a:lnTo>
                    <a:lnTo>
                      <a:pt x="26208" y="2116"/>
                    </a:lnTo>
                    <a:lnTo>
                      <a:pt x="26007" y="2152"/>
                    </a:lnTo>
                    <a:lnTo>
                      <a:pt x="25815" y="2189"/>
                    </a:lnTo>
                    <a:lnTo>
                      <a:pt x="25615" y="2234"/>
                    </a:lnTo>
                    <a:lnTo>
                      <a:pt x="25423" y="2298"/>
                    </a:lnTo>
                    <a:lnTo>
                      <a:pt x="25232" y="2362"/>
                    </a:lnTo>
                    <a:lnTo>
                      <a:pt x="25004" y="2207"/>
                    </a:lnTo>
                    <a:lnTo>
                      <a:pt x="24776" y="2070"/>
                    </a:lnTo>
                    <a:lnTo>
                      <a:pt x="24539" y="1943"/>
                    </a:lnTo>
                    <a:lnTo>
                      <a:pt x="24293" y="1824"/>
                    </a:lnTo>
                    <a:lnTo>
                      <a:pt x="24056" y="1705"/>
                    </a:lnTo>
                    <a:lnTo>
                      <a:pt x="23800" y="1605"/>
                    </a:lnTo>
                    <a:lnTo>
                      <a:pt x="23554" y="1514"/>
                    </a:lnTo>
                    <a:lnTo>
                      <a:pt x="23299" y="1432"/>
                    </a:lnTo>
                    <a:lnTo>
                      <a:pt x="23043" y="1359"/>
                    </a:lnTo>
                    <a:lnTo>
                      <a:pt x="22779" y="1286"/>
                    </a:lnTo>
                    <a:lnTo>
                      <a:pt x="22514" y="1231"/>
                    </a:lnTo>
                    <a:lnTo>
                      <a:pt x="22250" y="1195"/>
                    </a:lnTo>
                    <a:lnTo>
                      <a:pt x="21986" y="1158"/>
                    </a:lnTo>
                    <a:lnTo>
                      <a:pt x="21712" y="1131"/>
                    </a:lnTo>
                    <a:lnTo>
                      <a:pt x="21448" y="1113"/>
                    </a:lnTo>
                    <a:lnTo>
                      <a:pt x="21174" y="1113"/>
                    </a:lnTo>
                    <a:lnTo>
                      <a:pt x="20773" y="1122"/>
                    </a:lnTo>
                    <a:lnTo>
                      <a:pt x="20381" y="1149"/>
                    </a:lnTo>
                    <a:lnTo>
                      <a:pt x="19998" y="1204"/>
                    </a:lnTo>
                    <a:lnTo>
                      <a:pt x="19615" y="1277"/>
                    </a:lnTo>
                    <a:lnTo>
                      <a:pt x="19232" y="1377"/>
                    </a:lnTo>
                    <a:lnTo>
                      <a:pt x="18858" y="1487"/>
                    </a:lnTo>
                    <a:lnTo>
                      <a:pt x="18493" y="1623"/>
                    </a:lnTo>
                    <a:lnTo>
                      <a:pt x="18128" y="1778"/>
                    </a:lnTo>
                    <a:lnTo>
                      <a:pt x="17937" y="1578"/>
                    </a:lnTo>
                    <a:lnTo>
                      <a:pt x="17736" y="1377"/>
                    </a:lnTo>
                    <a:lnTo>
                      <a:pt x="17527" y="1195"/>
                    </a:lnTo>
                    <a:lnTo>
                      <a:pt x="17308" y="1022"/>
                    </a:lnTo>
                    <a:lnTo>
                      <a:pt x="17080" y="867"/>
                    </a:lnTo>
                    <a:lnTo>
                      <a:pt x="16852" y="721"/>
                    </a:lnTo>
                    <a:lnTo>
                      <a:pt x="16606" y="584"/>
                    </a:lnTo>
                    <a:lnTo>
                      <a:pt x="16359" y="465"/>
                    </a:lnTo>
                    <a:lnTo>
                      <a:pt x="16104" y="356"/>
                    </a:lnTo>
                    <a:lnTo>
                      <a:pt x="15849" y="265"/>
                    </a:lnTo>
                    <a:lnTo>
                      <a:pt x="15584" y="183"/>
                    </a:lnTo>
                    <a:lnTo>
                      <a:pt x="15311" y="119"/>
                    </a:lnTo>
                    <a:lnTo>
                      <a:pt x="15037" y="64"/>
                    </a:lnTo>
                    <a:lnTo>
                      <a:pt x="14764" y="28"/>
                    </a:lnTo>
                    <a:lnTo>
                      <a:pt x="14481" y="9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36;p23">
                <a:extLst>
                  <a:ext uri="{FF2B5EF4-FFF2-40B4-BE49-F238E27FC236}">
                    <a16:creationId xmlns:a16="http://schemas.microsoft.com/office/drawing/2014/main" id="{66B5D4B0-C4CD-6024-9B08-EBF79CBACDDA}"/>
                  </a:ext>
                </a:extLst>
              </p:cNvPr>
              <p:cNvSpPr/>
              <p:nvPr/>
            </p:nvSpPr>
            <p:spPr>
              <a:xfrm>
                <a:off x="3987580" y="3705378"/>
                <a:ext cx="218117" cy="126943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2463" extrusionOk="0">
                    <a:moveTo>
                      <a:pt x="3739" y="1"/>
                    </a:moveTo>
                    <a:lnTo>
                      <a:pt x="3685" y="138"/>
                    </a:lnTo>
                    <a:lnTo>
                      <a:pt x="3630" y="265"/>
                    </a:lnTo>
                    <a:lnTo>
                      <a:pt x="3575" y="393"/>
                    </a:lnTo>
                    <a:lnTo>
                      <a:pt x="3511" y="511"/>
                    </a:lnTo>
                    <a:lnTo>
                      <a:pt x="3438" y="630"/>
                    </a:lnTo>
                    <a:lnTo>
                      <a:pt x="3356" y="748"/>
                    </a:lnTo>
                    <a:lnTo>
                      <a:pt x="3274" y="858"/>
                    </a:lnTo>
                    <a:lnTo>
                      <a:pt x="3192" y="958"/>
                    </a:lnTo>
                    <a:lnTo>
                      <a:pt x="3101" y="1058"/>
                    </a:lnTo>
                    <a:lnTo>
                      <a:pt x="3001" y="1159"/>
                    </a:lnTo>
                    <a:lnTo>
                      <a:pt x="2900" y="1250"/>
                    </a:lnTo>
                    <a:lnTo>
                      <a:pt x="2791" y="1341"/>
                    </a:lnTo>
                    <a:lnTo>
                      <a:pt x="2682" y="1423"/>
                    </a:lnTo>
                    <a:lnTo>
                      <a:pt x="2563" y="1496"/>
                    </a:lnTo>
                    <a:lnTo>
                      <a:pt x="2444" y="1569"/>
                    </a:lnTo>
                    <a:lnTo>
                      <a:pt x="2317" y="1633"/>
                    </a:lnTo>
                    <a:lnTo>
                      <a:pt x="2189" y="1697"/>
                    </a:lnTo>
                    <a:lnTo>
                      <a:pt x="2061" y="1751"/>
                    </a:lnTo>
                    <a:lnTo>
                      <a:pt x="1934" y="1797"/>
                    </a:lnTo>
                    <a:lnTo>
                      <a:pt x="1797" y="1834"/>
                    </a:lnTo>
                    <a:lnTo>
                      <a:pt x="1669" y="1870"/>
                    </a:lnTo>
                    <a:lnTo>
                      <a:pt x="1533" y="1897"/>
                    </a:lnTo>
                    <a:lnTo>
                      <a:pt x="1396" y="1916"/>
                    </a:lnTo>
                    <a:lnTo>
                      <a:pt x="1259" y="1925"/>
                    </a:lnTo>
                    <a:lnTo>
                      <a:pt x="1122" y="1934"/>
                    </a:lnTo>
                    <a:lnTo>
                      <a:pt x="985" y="1934"/>
                    </a:lnTo>
                    <a:lnTo>
                      <a:pt x="849" y="1925"/>
                    </a:lnTo>
                    <a:lnTo>
                      <a:pt x="712" y="1907"/>
                    </a:lnTo>
                    <a:lnTo>
                      <a:pt x="575" y="1888"/>
                    </a:lnTo>
                    <a:lnTo>
                      <a:pt x="438" y="1861"/>
                    </a:lnTo>
                    <a:lnTo>
                      <a:pt x="302" y="1824"/>
                    </a:lnTo>
                    <a:lnTo>
                      <a:pt x="165" y="1788"/>
                    </a:lnTo>
                    <a:lnTo>
                      <a:pt x="1" y="2280"/>
                    </a:lnTo>
                    <a:lnTo>
                      <a:pt x="128" y="2326"/>
                    </a:lnTo>
                    <a:lnTo>
                      <a:pt x="265" y="2362"/>
                    </a:lnTo>
                    <a:lnTo>
                      <a:pt x="393" y="2390"/>
                    </a:lnTo>
                    <a:lnTo>
                      <a:pt x="530" y="2417"/>
                    </a:lnTo>
                    <a:lnTo>
                      <a:pt x="794" y="2445"/>
                    </a:lnTo>
                    <a:lnTo>
                      <a:pt x="1068" y="2463"/>
                    </a:lnTo>
                    <a:lnTo>
                      <a:pt x="1259" y="2454"/>
                    </a:lnTo>
                    <a:lnTo>
                      <a:pt x="1451" y="2435"/>
                    </a:lnTo>
                    <a:lnTo>
                      <a:pt x="1633" y="2408"/>
                    </a:lnTo>
                    <a:lnTo>
                      <a:pt x="1824" y="2372"/>
                    </a:lnTo>
                    <a:lnTo>
                      <a:pt x="2016" y="2317"/>
                    </a:lnTo>
                    <a:lnTo>
                      <a:pt x="2198" y="2262"/>
                    </a:lnTo>
                    <a:lnTo>
                      <a:pt x="2381" y="2189"/>
                    </a:lnTo>
                    <a:lnTo>
                      <a:pt x="2554" y="2107"/>
                    </a:lnTo>
                    <a:lnTo>
                      <a:pt x="2700" y="2025"/>
                    </a:lnTo>
                    <a:lnTo>
                      <a:pt x="2846" y="1943"/>
                    </a:lnTo>
                    <a:lnTo>
                      <a:pt x="2982" y="1852"/>
                    </a:lnTo>
                    <a:lnTo>
                      <a:pt x="3119" y="1751"/>
                    </a:lnTo>
                    <a:lnTo>
                      <a:pt x="3238" y="1651"/>
                    </a:lnTo>
                    <a:lnTo>
                      <a:pt x="3365" y="1542"/>
                    </a:lnTo>
                    <a:lnTo>
                      <a:pt x="3475" y="1423"/>
                    </a:lnTo>
                    <a:lnTo>
                      <a:pt x="3584" y="1305"/>
                    </a:lnTo>
                    <a:lnTo>
                      <a:pt x="3694" y="1177"/>
                    </a:lnTo>
                    <a:lnTo>
                      <a:pt x="3785" y="1049"/>
                    </a:lnTo>
                    <a:lnTo>
                      <a:pt x="3876" y="913"/>
                    </a:lnTo>
                    <a:lnTo>
                      <a:pt x="3967" y="776"/>
                    </a:lnTo>
                    <a:lnTo>
                      <a:pt x="4040" y="630"/>
                    </a:lnTo>
                    <a:lnTo>
                      <a:pt x="4113" y="484"/>
                    </a:lnTo>
                    <a:lnTo>
                      <a:pt x="4177" y="329"/>
                    </a:lnTo>
                    <a:lnTo>
                      <a:pt x="4232" y="174"/>
                    </a:lnTo>
                    <a:lnTo>
                      <a:pt x="37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37;p23">
                <a:extLst>
                  <a:ext uri="{FF2B5EF4-FFF2-40B4-BE49-F238E27FC236}">
                    <a16:creationId xmlns:a16="http://schemas.microsoft.com/office/drawing/2014/main" id="{6813FB8C-D9FC-ECD8-4B89-71B04C875315}"/>
                  </a:ext>
                </a:extLst>
              </p:cNvPr>
              <p:cNvSpPr/>
              <p:nvPr/>
            </p:nvSpPr>
            <p:spPr>
              <a:xfrm>
                <a:off x="4159108" y="3686102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12" y="1"/>
                    </a:moveTo>
                    <a:lnTo>
                      <a:pt x="457" y="19"/>
                    </a:lnTo>
                    <a:lnTo>
                      <a:pt x="393" y="37"/>
                    </a:lnTo>
                    <a:lnTo>
                      <a:pt x="338" y="65"/>
                    </a:lnTo>
                    <a:lnTo>
                      <a:pt x="284" y="92"/>
                    </a:lnTo>
                    <a:lnTo>
                      <a:pt x="238" y="129"/>
                    </a:lnTo>
                    <a:lnTo>
                      <a:pt x="183" y="165"/>
                    </a:lnTo>
                    <a:lnTo>
                      <a:pt x="147" y="211"/>
                    </a:lnTo>
                    <a:lnTo>
                      <a:pt x="110" y="256"/>
                    </a:lnTo>
                    <a:lnTo>
                      <a:pt x="74" y="311"/>
                    </a:lnTo>
                    <a:lnTo>
                      <a:pt x="47" y="356"/>
                    </a:lnTo>
                    <a:lnTo>
                      <a:pt x="28" y="411"/>
                    </a:lnTo>
                    <a:lnTo>
                      <a:pt x="10" y="475"/>
                    </a:lnTo>
                    <a:lnTo>
                      <a:pt x="1" y="530"/>
                    </a:lnTo>
                    <a:lnTo>
                      <a:pt x="1" y="594"/>
                    </a:lnTo>
                    <a:lnTo>
                      <a:pt x="1" y="648"/>
                    </a:lnTo>
                    <a:lnTo>
                      <a:pt x="10" y="712"/>
                    </a:lnTo>
                    <a:lnTo>
                      <a:pt x="19" y="767"/>
                    </a:lnTo>
                    <a:lnTo>
                      <a:pt x="37" y="831"/>
                    </a:lnTo>
                    <a:lnTo>
                      <a:pt x="65" y="885"/>
                    </a:lnTo>
                    <a:lnTo>
                      <a:pt x="92" y="940"/>
                    </a:lnTo>
                    <a:lnTo>
                      <a:pt x="129" y="995"/>
                    </a:lnTo>
                    <a:lnTo>
                      <a:pt x="165" y="1040"/>
                    </a:lnTo>
                    <a:lnTo>
                      <a:pt x="211" y="1077"/>
                    </a:lnTo>
                    <a:lnTo>
                      <a:pt x="256" y="1113"/>
                    </a:lnTo>
                    <a:lnTo>
                      <a:pt x="311" y="1150"/>
                    </a:lnTo>
                    <a:lnTo>
                      <a:pt x="366" y="1177"/>
                    </a:lnTo>
                    <a:lnTo>
                      <a:pt x="420" y="1195"/>
                    </a:lnTo>
                    <a:lnTo>
                      <a:pt x="475" y="1214"/>
                    </a:lnTo>
                    <a:lnTo>
                      <a:pt x="530" y="1223"/>
                    </a:lnTo>
                    <a:lnTo>
                      <a:pt x="712" y="1223"/>
                    </a:lnTo>
                    <a:lnTo>
                      <a:pt x="767" y="1205"/>
                    </a:lnTo>
                    <a:lnTo>
                      <a:pt x="831" y="1186"/>
                    </a:lnTo>
                    <a:lnTo>
                      <a:pt x="885" y="1159"/>
                    </a:lnTo>
                    <a:lnTo>
                      <a:pt x="940" y="1132"/>
                    </a:lnTo>
                    <a:lnTo>
                      <a:pt x="995" y="1095"/>
                    </a:lnTo>
                    <a:lnTo>
                      <a:pt x="1040" y="1059"/>
                    </a:lnTo>
                    <a:lnTo>
                      <a:pt x="1077" y="1013"/>
                    </a:lnTo>
                    <a:lnTo>
                      <a:pt x="1113" y="967"/>
                    </a:lnTo>
                    <a:lnTo>
                      <a:pt x="1150" y="913"/>
                    </a:lnTo>
                    <a:lnTo>
                      <a:pt x="1177" y="858"/>
                    </a:lnTo>
                    <a:lnTo>
                      <a:pt x="1195" y="803"/>
                    </a:lnTo>
                    <a:lnTo>
                      <a:pt x="1214" y="749"/>
                    </a:lnTo>
                    <a:lnTo>
                      <a:pt x="1223" y="694"/>
                    </a:lnTo>
                    <a:lnTo>
                      <a:pt x="1232" y="630"/>
                    </a:lnTo>
                    <a:lnTo>
                      <a:pt x="1223" y="575"/>
                    </a:lnTo>
                    <a:lnTo>
                      <a:pt x="1223" y="512"/>
                    </a:lnTo>
                    <a:lnTo>
                      <a:pt x="1205" y="457"/>
                    </a:lnTo>
                    <a:lnTo>
                      <a:pt x="1186" y="393"/>
                    </a:lnTo>
                    <a:lnTo>
                      <a:pt x="1168" y="338"/>
                    </a:lnTo>
                    <a:lnTo>
                      <a:pt x="1132" y="284"/>
                    </a:lnTo>
                    <a:lnTo>
                      <a:pt x="1095" y="229"/>
                    </a:lnTo>
                    <a:lnTo>
                      <a:pt x="1059" y="183"/>
                    </a:lnTo>
                    <a:lnTo>
                      <a:pt x="1013" y="147"/>
                    </a:lnTo>
                    <a:lnTo>
                      <a:pt x="968" y="110"/>
                    </a:lnTo>
                    <a:lnTo>
                      <a:pt x="913" y="74"/>
                    </a:lnTo>
                    <a:lnTo>
                      <a:pt x="867" y="46"/>
                    </a:lnTo>
                    <a:lnTo>
                      <a:pt x="813" y="28"/>
                    </a:lnTo>
                    <a:lnTo>
                      <a:pt x="749" y="10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54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4F1B9-AB61-AFDE-B671-B79399A2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Sitio web&#10;&#10;Descripción generada automáticamente con confianza media">
            <a:extLst>
              <a:ext uri="{FF2B5EF4-FFF2-40B4-BE49-F238E27FC236}">
                <a16:creationId xmlns:a16="http://schemas.microsoft.com/office/drawing/2014/main" id="{0AFDC616-C62E-4332-5BB4-3F86FFED5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" b="3282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06268" y="44455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de datos</a:t>
            </a:r>
            <a:endParaRPr dirty="0"/>
          </a:p>
        </p:txBody>
      </p:sp>
      <p:grpSp>
        <p:nvGrpSpPr>
          <p:cNvPr id="202" name="Google Shape;202;p19"/>
          <p:cNvGrpSpPr/>
          <p:nvPr/>
        </p:nvGrpSpPr>
        <p:grpSpPr>
          <a:xfrm>
            <a:off x="457275" y="1057985"/>
            <a:ext cx="2061000" cy="1513753"/>
            <a:chOff x="457200" y="1057985"/>
            <a:chExt cx="2061000" cy="1513753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457200" y="1891075"/>
              <a:ext cx="2061000" cy="680664"/>
              <a:chOff x="1429500" y="1073600"/>
              <a:chExt cx="2061000" cy="680664"/>
            </a:xfrm>
          </p:grpSpPr>
          <p:sp>
            <p:nvSpPr>
              <p:cNvPr id="204" name="Google Shape;204;p19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Inicialmente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5" name="Google Shape;205;p19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 una muestra con 12 columnas y 5110, extraída de </a:t>
                </a:r>
                <a:r>
                  <a:rPr lang="es-CL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kaggle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6" name="Google Shape;206;p19"/>
            <p:cNvSpPr/>
            <p:nvPr/>
          </p:nvSpPr>
          <p:spPr>
            <a:xfrm>
              <a:off x="548013" y="1057985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20128" y="3028635"/>
            <a:ext cx="5514596" cy="2408615"/>
            <a:chOff x="71060" y="3218310"/>
            <a:chExt cx="5514596" cy="2408615"/>
          </a:xfrm>
        </p:grpSpPr>
        <p:grpSp>
          <p:nvGrpSpPr>
            <p:cNvPr id="208" name="Google Shape;208;p19"/>
            <p:cNvGrpSpPr/>
            <p:nvPr/>
          </p:nvGrpSpPr>
          <p:grpSpPr>
            <a:xfrm>
              <a:off x="71060" y="4051400"/>
              <a:ext cx="5514596" cy="1575525"/>
              <a:chOff x="1043360" y="2034175"/>
              <a:chExt cx="5514596" cy="1575525"/>
            </a:xfrm>
          </p:grpSpPr>
          <p:sp>
            <p:nvSpPr>
              <p:cNvPr id="209" name="Google Shape;209;p19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Limpieza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1043360" y="2244065"/>
                <a:ext cx="5514596" cy="136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 usa un modelo de regresión lineal para predecir los imc perdidos, se borra una única persona con género “otro” y se borran las personas con valores desconocidos, se borra la columna id</a:t>
                </a:r>
                <a:endParaRPr sz="13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" name="Google Shape;211;p19"/>
            <p:cNvSpPr/>
            <p:nvPr/>
          </p:nvSpPr>
          <p:spPr>
            <a:xfrm>
              <a:off x="548013" y="3218310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" name="Google Shape;212;p19"/>
          <p:cNvGrpSpPr/>
          <p:nvPr/>
        </p:nvGrpSpPr>
        <p:grpSpPr>
          <a:xfrm>
            <a:off x="6625800" y="1057985"/>
            <a:ext cx="2341984" cy="1976110"/>
            <a:chOff x="6625800" y="1057985"/>
            <a:chExt cx="2341984" cy="1976110"/>
          </a:xfrm>
        </p:grpSpPr>
        <p:grpSp>
          <p:nvGrpSpPr>
            <p:cNvPr id="213" name="Google Shape;213;p19"/>
            <p:cNvGrpSpPr/>
            <p:nvPr/>
          </p:nvGrpSpPr>
          <p:grpSpPr>
            <a:xfrm>
              <a:off x="6625800" y="1891075"/>
              <a:ext cx="2341984" cy="1143020"/>
              <a:chOff x="5189025" y="1073600"/>
              <a:chExt cx="2341984" cy="1143020"/>
            </a:xfrm>
          </p:grpSpPr>
          <p:sp>
            <p:nvSpPr>
              <p:cNvPr id="214" name="Google Shape;214;p19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" name="Google Shape;215;p19"/>
              <p:cNvSpPr txBox="1"/>
              <p:nvPr/>
            </p:nvSpPr>
            <p:spPr>
              <a:xfrm>
                <a:off x="5189025" y="1355564"/>
                <a:ext cx="2341984" cy="861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Hay 140 valores nulos en la columna de imc y ningún valor duplicado 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" name="Google Shape;216;p19"/>
            <p:cNvSpPr/>
            <p:nvPr/>
          </p:nvSpPr>
          <p:spPr>
            <a:xfrm>
              <a:off x="7915263" y="1057985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6625800" y="3218310"/>
            <a:ext cx="2061000" cy="1513769"/>
            <a:chOff x="6625800" y="3218310"/>
            <a:chExt cx="2061000" cy="1513769"/>
          </a:xfrm>
        </p:grpSpPr>
        <p:grpSp>
          <p:nvGrpSpPr>
            <p:cNvPr id="218" name="Google Shape;218;p19"/>
            <p:cNvGrpSpPr/>
            <p:nvPr/>
          </p:nvGrpSpPr>
          <p:grpSpPr>
            <a:xfrm>
              <a:off x="6625800" y="4051400"/>
              <a:ext cx="2061000" cy="680679"/>
              <a:chOff x="5189025" y="2034175"/>
              <a:chExt cx="2061000" cy="680679"/>
            </a:xfrm>
          </p:grpSpPr>
          <p:sp>
            <p:nvSpPr>
              <p:cNvPr id="219" name="Google Shape;219;p19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Finalmente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0" name="Google Shape;220;p19"/>
              <p:cNvSpPr txBox="1"/>
              <p:nvPr/>
            </p:nvSpPr>
            <p:spPr>
              <a:xfrm>
                <a:off x="5189025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 trabaja con una data con una data de 3425 filas y 11 columnas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>
              <a:off x="7915263" y="3218310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22" name="Google Shape;222;p19"/>
          <p:cNvSpPr/>
          <p:nvPr/>
        </p:nvSpPr>
        <p:spPr>
          <a:xfrm>
            <a:off x="3483826" y="1263935"/>
            <a:ext cx="268800" cy="26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391351" y="1263935"/>
            <a:ext cx="268800" cy="2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483826" y="4257350"/>
            <a:ext cx="268800" cy="26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391351" y="4257350"/>
            <a:ext cx="268800" cy="26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6" name="Google Shape;226;p19"/>
          <p:cNvCxnSpPr>
            <a:stCxn id="222" idx="6"/>
            <a:endCxn id="223" idx="2"/>
          </p:cNvCxnSpPr>
          <p:nvPr/>
        </p:nvCxnSpPr>
        <p:spPr>
          <a:xfrm>
            <a:off x="3752626" y="1398335"/>
            <a:ext cx="163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>
            <a:stCxn id="223" idx="4"/>
            <a:endCxn id="225" idx="0"/>
          </p:cNvCxnSpPr>
          <p:nvPr/>
        </p:nvCxnSpPr>
        <p:spPr>
          <a:xfrm>
            <a:off x="5525751" y="1532735"/>
            <a:ext cx="0" cy="27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cxnSpLocks/>
            <a:stCxn id="225" idx="2"/>
            <a:endCxn id="224" idx="6"/>
          </p:cNvCxnSpPr>
          <p:nvPr/>
        </p:nvCxnSpPr>
        <p:spPr>
          <a:xfrm rot="10800000">
            <a:off x="3752751" y="4391750"/>
            <a:ext cx="163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>
            <a:stCxn id="224" idx="0"/>
            <a:endCxn id="222" idx="4"/>
          </p:cNvCxnSpPr>
          <p:nvPr/>
        </p:nvCxnSpPr>
        <p:spPr>
          <a:xfrm rot="10800000">
            <a:off x="3618226" y="1532750"/>
            <a:ext cx="0" cy="27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0" name="Google Shape;230;p19"/>
          <p:cNvGrpSpPr/>
          <p:nvPr/>
        </p:nvGrpSpPr>
        <p:grpSpPr>
          <a:xfrm>
            <a:off x="2950954" y="1907570"/>
            <a:ext cx="3242177" cy="1967257"/>
            <a:chOff x="922500" y="2861275"/>
            <a:chExt cx="2802712" cy="1700603"/>
          </a:xfrm>
        </p:grpSpPr>
        <p:sp>
          <p:nvSpPr>
            <p:cNvPr id="231" name="Google Shape;231;p19"/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3" name="Google Shape;313;p19"/>
          <p:cNvCxnSpPr>
            <a:stCxn id="211" idx="6"/>
            <a:endCxn id="224" idx="2"/>
          </p:cNvCxnSpPr>
          <p:nvPr/>
        </p:nvCxnSpPr>
        <p:spPr>
          <a:xfrm>
            <a:off x="1177781" y="3368985"/>
            <a:ext cx="2306045" cy="10227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19"/>
          <p:cNvCxnSpPr>
            <a:stCxn id="225" idx="6"/>
            <a:endCxn id="221" idx="2"/>
          </p:cNvCxnSpPr>
          <p:nvPr/>
        </p:nvCxnSpPr>
        <p:spPr>
          <a:xfrm rot="10800000" flipH="1">
            <a:off x="5660151" y="3558650"/>
            <a:ext cx="2255100" cy="833100"/>
          </a:xfrm>
          <a:prstGeom prst="bentConnector3">
            <a:avLst>
              <a:gd name="adj1" fmla="val 3364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19"/>
          <p:cNvCxnSpPr>
            <a:cxnSpLocks/>
            <a:stCxn id="206" idx="6"/>
            <a:endCxn id="222" idx="2"/>
          </p:cNvCxnSpPr>
          <p:nvPr/>
        </p:nvCxnSpPr>
        <p:spPr>
          <a:xfrm>
            <a:off x="1228788" y="1398335"/>
            <a:ext cx="22551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9"/>
          <p:cNvCxnSpPr>
            <a:stCxn id="223" idx="6"/>
            <a:endCxn id="216" idx="2"/>
          </p:cNvCxnSpPr>
          <p:nvPr/>
        </p:nvCxnSpPr>
        <p:spPr>
          <a:xfrm>
            <a:off x="5660151" y="1398335"/>
            <a:ext cx="2255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E615-E7AB-026F-6FAF-ACEC954D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661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s-CL" dirty="0"/>
              <a:t>Mapa de correlación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627140-7631-CFF8-DFE7-9697C1C3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32" y="541195"/>
            <a:ext cx="6105082" cy="46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DF28-27B6-2531-F570-15A672D4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931D2F-6CD9-1561-A6D3-98795926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3" t="43821" r="28023" b="12333"/>
          <a:stretch/>
        </p:blipFill>
        <p:spPr>
          <a:xfrm>
            <a:off x="0" y="0"/>
            <a:ext cx="9218428" cy="52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F3E18-C221-4D0B-B183-396DDF6B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6AB183-32B7-DCA8-3C69-F676AFA9C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75" t="45889" r="3371" b="20192"/>
          <a:stretch/>
        </p:blipFill>
        <p:spPr>
          <a:xfrm>
            <a:off x="1063256" y="597175"/>
            <a:ext cx="7772401" cy="38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8"/>
          <p:cNvSpPr/>
          <p:nvPr/>
        </p:nvSpPr>
        <p:spPr>
          <a:xfrm>
            <a:off x="2695625" y="959448"/>
            <a:ext cx="3752700" cy="3752400"/>
          </a:xfrm>
          <a:prstGeom prst="arc">
            <a:avLst>
              <a:gd name="adj1" fmla="val 12899926"/>
              <a:gd name="adj2" fmla="val 119180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3250650" y="1514475"/>
            <a:ext cx="2642700" cy="2642700"/>
          </a:xfrm>
          <a:prstGeom prst="ellipse">
            <a:avLst/>
          </a:prstGeom>
          <a:solidFill>
            <a:srgbClr val="B9C9D5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grpSp>
        <p:nvGrpSpPr>
          <p:cNvPr id="776" name="Google Shape;776;p28"/>
          <p:cNvGrpSpPr/>
          <p:nvPr/>
        </p:nvGrpSpPr>
        <p:grpSpPr>
          <a:xfrm>
            <a:off x="3801413" y="2023488"/>
            <a:ext cx="1541176" cy="1624677"/>
            <a:chOff x="997437" y="1590668"/>
            <a:chExt cx="2255159" cy="2377345"/>
          </a:xfrm>
        </p:grpSpPr>
        <p:sp>
          <p:nvSpPr>
            <p:cNvPr id="777" name="Google Shape;777;p28"/>
            <p:cNvSpPr/>
            <p:nvPr/>
          </p:nvSpPr>
          <p:spPr>
            <a:xfrm>
              <a:off x="1545797" y="1705820"/>
              <a:ext cx="1706799" cy="2147041"/>
            </a:xfrm>
            <a:custGeom>
              <a:avLst/>
              <a:gdLst/>
              <a:ahLst/>
              <a:cxnLst/>
              <a:rect l="l" t="t" r="r" b="b"/>
              <a:pathLst>
                <a:path w="150445" h="189250" extrusionOk="0">
                  <a:moveTo>
                    <a:pt x="36699" y="30260"/>
                  </a:moveTo>
                  <a:lnTo>
                    <a:pt x="50768" y="38392"/>
                  </a:lnTo>
                  <a:lnTo>
                    <a:pt x="50724" y="38658"/>
                  </a:lnTo>
                  <a:lnTo>
                    <a:pt x="50694" y="38923"/>
                  </a:lnTo>
                  <a:lnTo>
                    <a:pt x="50679" y="39203"/>
                  </a:lnTo>
                  <a:lnTo>
                    <a:pt x="50665" y="39483"/>
                  </a:lnTo>
                  <a:lnTo>
                    <a:pt x="50679" y="39925"/>
                  </a:lnTo>
                  <a:lnTo>
                    <a:pt x="50738" y="40352"/>
                  </a:lnTo>
                  <a:lnTo>
                    <a:pt x="50812" y="40779"/>
                  </a:lnTo>
                  <a:lnTo>
                    <a:pt x="50930" y="41192"/>
                  </a:lnTo>
                  <a:lnTo>
                    <a:pt x="51077" y="41589"/>
                  </a:lnTo>
                  <a:lnTo>
                    <a:pt x="51239" y="41972"/>
                  </a:lnTo>
                  <a:lnTo>
                    <a:pt x="51445" y="42341"/>
                  </a:lnTo>
                  <a:lnTo>
                    <a:pt x="51666" y="42694"/>
                  </a:lnTo>
                  <a:lnTo>
                    <a:pt x="51917" y="43033"/>
                  </a:lnTo>
                  <a:lnTo>
                    <a:pt x="52182" y="43342"/>
                  </a:lnTo>
                  <a:lnTo>
                    <a:pt x="52477" y="43637"/>
                  </a:lnTo>
                  <a:lnTo>
                    <a:pt x="52786" y="43917"/>
                  </a:lnTo>
                  <a:lnTo>
                    <a:pt x="53125" y="44153"/>
                  </a:lnTo>
                  <a:lnTo>
                    <a:pt x="53478" y="44388"/>
                  </a:lnTo>
                  <a:lnTo>
                    <a:pt x="53847" y="44580"/>
                  </a:lnTo>
                  <a:lnTo>
                    <a:pt x="54230" y="44757"/>
                  </a:lnTo>
                  <a:lnTo>
                    <a:pt x="54259" y="44771"/>
                  </a:lnTo>
                  <a:lnTo>
                    <a:pt x="54539" y="44875"/>
                  </a:lnTo>
                  <a:lnTo>
                    <a:pt x="54598" y="44889"/>
                  </a:lnTo>
                  <a:lnTo>
                    <a:pt x="54907" y="44978"/>
                  </a:lnTo>
                  <a:lnTo>
                    <a:pt x="54922" y="44992"/>
                  </a:lnTo>
                  <a:lnTo>
                    <a:pt x="55246" y="45066"/>
                  </a:lnTo>
                  <a:lnTo>
                    <a:pt x="55320" y="45081"/>
                  </a:lnTo>
                  <a:lnTo>
                    <a:pt x="55453" y="45096"/>
                  </a:lnTo>
                  <a:lnTo>
                    <a:pt x="55453" y="61964"/>
                  </a:lnTo>
                  <a:lnTo>
                    <a:pt x="55202" y="62023"/>
                  </a:lnTo>
                  <a:lnTo>
                    <a:pt x="54952" y="62067"/>
                  </a:lnTo>
                  <a:lnTo>
                    <a:pt x="54701" y="62141"/>
                  </a:lnTo>
                  <a:lnTo>
                    <a:pt x="54465" y="62214"/>
                  </a:lnTo>
                  <a:lnTo>
                    <a:pt x="54230" y="62303"/>
                  </a:lnTo>
                  <a:lnTo>
                    <a:pt x="54009" y="62406"/>
                  </a:lnTo>
                  <a:lnTo>
                    <a:pt x="53773" y="62509"/>
                  </a:lnTo>
                  <a:lnTo>
                    <a:pt x="53552" y="62627"/>
                  </a:lnTo>
                  <a:lnTo>
                    <a:pt x="53346" y="62759"/>
                  </a:lnTo>
                  <a:lnTo>
                    <a:pt x="53140" y="62892"/>
                  </a:lnTo>
                  <a:lnTo>
                    <a:pt x="52933" y="63039"/>
                  </a:lnTo>
                  <a:lnTo>
                    <a:pt x="52742" y="63187"/>
                  </a:lnTo>
                  <a:lnTo>
                    <a:pt x="52565" y="63349"/>
                  </a:lnTo>
                  <a:lnTo>
                    <a:pt x="52374" y="63525"/>
                  </a:lnTo>
                  <a:lnTo>
                    <a:pt x="52211" y="63702"/>
                  </a:lnTo>
                  <a:lnTo>
                    <a:pt x="52035" y="63879"/>
                  </a:lnTo>
                  <a:lnTo>
                    <a:pt x="51887" y="64071"/>
                  </a:lnTo>
                  <a:lnTo>
                    <a:pt x="51740" y="64262"/>
                  </a:lnTo>
                  <a:lnTo>
                    <a:pt x="51593" y="64468"/>
                  </a:lnTo>
                  <a:lnTo>
                    <a:pt x="51460" y="64689"/>
                  </a:lnTo>
                  <a:lnTo>
                    <a:pt x="51342" y="64896"/>
                  </a:lnTo>
                  <a:lnTo>
                    <a:pt x="51224" y="65117"/>
                  </a:lnTo>
                  <a:lnTo>
                    <a:pt x="51121" y="65352"/>
                  </a:lnTo>
                  <a:lnTo>
                    <a:pt x="51033" y="65573"/>
                  </a:lnTo>
                  <a:lnTo>
                    <a:pt x="50945" y="65809"/>
                  </a:lnTo>
                  <a:lnTo>
                    <a:pt x="50871" y="66059"/>
                  </a:lnTo>
                  <a:lnTo>
                    <a:pt x="50812" y="66310"/>
                  </a:lnTo>
                  <a:lnTo>
                    <a:pt x="50768" y="66560"/>
                  </a:lnTo>
                  <a:lnTo>
                    <a:pt x="50724" y="66811"/>
                  </a:lnTo>
                  <a:lnTo>
                    <a:pt x="50694" y="67061"/>
                  </a:lnTo>
                  <a:lnTo>
                    <a:pt x="50679" y="67326"/>
                  </a:lnTo>
                  <a:lnTo>
                    <a:pt x="50665" y="67592"/>
                  </a:lnTo>
                  <a:lnTo>
                    <a:pt x="50679" y="67857"/>
                  </a:lnTo>
                  <a:lnTo>
                    <a:pt x="50694" y="68122"/>
                  </a:lnTo>
                  <a:lnTo>
                    <a:pt x="50724" y="68372"/>
                  </a:lnTo>
                  <a:lnTo>
                    <a:pt x="50768" y="68638"/>
                  </a:lnTo>
                  <a:lnTo>
                    <a:pt x="50812" y="68888"/>
                  </a:lnTo>
                  <a:lnTo>
                    <a:pt x="50886" y="69138"/>
                  </a:lnTo>
                  <a:lnTo>
                    <a:pt x="50959" y="69374"/>
                  </a:lnTo>
                  <a:lnTo>
                    <a:pt x="51033" y="69610"/>
                  </a:lnTo>
                  <a:lnTo>
                    <a:pt x="37376" y="77506"/>
                  </a:lnTo>
                  <a:lnTo>
                    <a:pt x="37170" y="77271"/>
                  </a:lnTo>
                  <a:lnTo>
                    <a:pt x="36949" y="77050"/>
                  </a:lnTo>
                  <a:lnTo>
                    <a:pt x="36728" y="76829"/>
                  </a:lnTo>
                  <a:lnTo>
                    <a:pt x="36492" y="76637"/>
                  </a:lnTo>
                  <a:lnTo>
                    <a:pt x="36242" y="76446"/>
                  </a:lnTo>
                  <a:lnTo>
                    <a:pt x="35977" y="76283"/>
                  </a:lnTo>
                  <a:lnTo>
                    <a:pt x="35712" y="76121"/>
                  </a:lnTo>
                  <a:lnTo>
                    <a:pt x="35446" y="75974"/>
                  </a:lnTo>
                  <a:lnTo>
                    <a:pt x="35152" y="75842"/>
                  </a:lnTo>
                  <a:lnTo>
                    <a:pt x="34857" y="75738"/>
                  </a:lnTo>
                  <a:lnTo>
                    <a:pt x="34562" y="75635"/>
                  </a:lnTo>
                  <a:lnTo>
                    <a:pt x="34253" y="75562"/>
                  </a:lnTo>
                  <a:lnTo>
                    <a:pt x="33929" y="75488"/>
                  </a:lnTo>
                  <a:lnTo>
                    <a:pt x="33620" y="75444"/>
                  </a:lnTo>
                  <a:lnTo>
                    <a:pt x="33295" y="75414"/>
                  </a:lnTo>
                  <a:lnTo>
                    <a:pt x="32633" y="75414"/>
                  </a:lnTo>
                  <a:lnTo>
                    <a:pt x="32294" y="75444"/>
                  </a:lnTo>
                  <a:lnTo>
                    <a:pt x="31984" y="75488"/>
                  </a:lnTo>
                  <a:lnTo>
                    <a:pt x="31660" y="75562"/>
                  </a:lnTo>
                  <a:lnTo>
                    <a:pt x="31351" y="75635"/>
                  </a:lnTo>
                  <a:lnTo>
                    <a:pt x="31056" y="75738"/>
                  </a:lnTo>
                  <a:lnTo>
                    <a:pt x="30762" y="75842"/>
                  </a:lnTo>
                  <a:lnTo>
                    <a:pt x="30482" y="75974"/>
                  </a:lnTo>
                  <a:lnTo>
                    <a:pt x="30202" y="76121"/>
                  </a:lnTo>
                  <a:lnTo>
                    <a:pt x="29937" y="76283"/>
                  </a:lnTo>
                  <a:lnTo>
                    <a:pt x="29671" y="76446"/>
                  </a:lnTo>
                  <a:lnTo>
                    <a:pt x="29421" y="76637"/>
                  </a:lnTo>
                  <a:lnTo>
                    <a:pt x="29185" y="76829"/>
                  </a:lnTo>
                  <a:lnTo>
                    <a:pt x="28964" y="77050"/>
                  </a:lnTo>
                  <a:lnTo>
                    <a:pt x="28743" y="77271"/>
                  </a:lnTo>
                  <a:lnTo>
                    <a:pt x="28552" y="77506"/>
                  </a:lnTo>
                  <a:lnTo>
                    <a:pt x="14880" y="69610"/>
                  </a:lnTo>
                  <a:lnTo>
                    <a:pt x="14969" y="69374"/>
                  </a:lnTo>
                  <a:lnTo>
                    <a:pt x="15042" y="69138"/>
                  </a:lnTo>
                  <a:lnTo>
                    <a:pt x="15101" y="68888"/>
                  </a:lnTo>
                  <a:lnTo>
                    <a:pt x="15146" y="68638"/>
                  </a:lnTo>
                  <a:lnTo>
                    <a:pt x="15190" y="68372"/>
                  </a:lnTo>
                  <a:lnTo>
                    <a:pt x="15219" y="68122"/>
                  </a:lnTo>
                  <a:lnTo>
                    <a:pt x="15249" y="67857"/>
                  </a:lnTo>
                  <a:lnTo>
                    <a:pt x="15249" y="67592"/>
                  </a:lnTo>
                  <a:lnTo>
                    <a:pt x="15234" y="67238"/>
                  </a:lnTo>
                  <a:lnTo>
                    <a:pt x="15234" y="67194"/>
                  </a:lnTo>
                  <a:lnTo>
                    <a:pt x="15234" y="67135"/>
                  </a:lnTo>
                  <a:lnTo>
                    <a:pt x="15204" y="66899"/>
                  </a:lnTo>
                  <a:lnTo>
                    <a:pt x="15190" y="66811"/>
                  </a:lnTo>
                  <a:lnTo>
                    <a:pt x="15190" y="66796"/>
                  </a:lnTo>
                  <a:lnTo>
                    <a:pt x="15190" y="66767"/>
                  </a:lnTo>
                  <a:lnTo>
                    <a:pt x="15146" y="66516"/>
                  </a:lnTo>
                  <a:lnTo>
                    <a:pt x="15146" y="66487"/>
                  </a:lnTo>
                  <a:lnTo>
                    <a:pt x="15116" y="66383"/>
                  </a:lnTo>
                  <a:lnTo>
                    <a:pt x="15116" y="66354"/>
                  </a:lnTo>
                  <a:lnTo>
                    <a:pt x="15028" y="66015"/>
                  </a:lnTo>
                  <a:lnTo>
                    <a:pt x="15013" y="65971"/>
                  </a:lnTo>
                  <a:lnTo>
                    <a:pt x="14880" y="65588"/>
                  </a:lnTo>
                  <a:lnTo>
                    <a:pt x="14733" y="65220"/>
                  </a:lnTo>
                  <a:lnTo>
                    <a:pt x="14556" y="64866"/>
                  </a:lnTo>
                  <a:lnTo>
                    <a:pt x="14350" y="64527"/>
                  </a:lnTo>
                  <a:lnTo>
                    <a:pt x="14129" y="64203"/>
                  </a:lnTo>
                  <a:lnTo>
                    <a:pt x="13879" y="63894"/>
                  </a:lnTo>
                  <a:lnTo>
                    <a:pt x="13613" y="63599"/>
                  </a:lnTo>
                  <a:lnTo>
                    <a:pt x="13319" y="63319"/>
                  </a:lnTo>
                  <a:lnTo>
                    <a:pt x="13024" y="63069"/>
                  </a:lnTo>
                  <a:lnTo>
                    <a:pt x="12700" y="62848"/>
                  </a:lnTo>
                  <a:lnTo>
                    <a:pt x="12361" y="62642"/>
                  </a:lnTo>
                  <a:lnTo>
                    <a:pt x="12008" y="62450"/>
                  </a:lnTo>
                  <a:lnTo>
                    <a:pt x="11639" y="62288"/>
                  </a:lnTo>
                  <a:lnTo>
                    <a:pt x="11256" y="62155"/>
                  </a:lnTo>
                  <a:lnTo>
                    <a:pt x="10873" y="62052"/>
                  </a:lnTo>
                  <a:lnTo>
                    <a:pt x="10461" y="61964"/>
                  </a:lnTo>
                  <a:lnTo>
                    <a:pt x="10461" y="45096"/>
                  </a:lnTo>
                  <a:lnTo>
                    <a:pt x="10711" y="45051"/>
                  </a:lnTo>
                  <a:lnTo>
                    <a:pt x="10962" y="44992"/>
                  </a:lnTo>
                  <a:lnTo>
                    <a:pt x="11212" y="44919"/>
                  </a:lnTo>
                  <a:lnTo>
                    <a:pt x="11448" y="44845"/>
                  </a:lnTo>
                  <a:lnTo>
                    <a:pt x="11684" y="44757"/>
                  </a:lnTo>
                  <a:lnTo>
                    <a:pt x="11919" y="44654"/>
                  </a:lnTo>
                  <a:lnTo>
                    <a:pt x="12140" y="44550"/>
                  </a:lnTo>
                  <a:lnTo>
                    <a:pt x="12361" y="44433"/>
                  </a:lnTo>
                  <a:lnTo>
                    <a:pt x="12567" y="44300"/>
                  </a:lnTo>
                  <a:lnTo>
                    <a:pt x="12774" y="44167"/>
                  </a:lnTo>
                  <a:lnTo>
                    <a:pt x="12980" y="44020"/>
                  </a:lnTo>
                  <a:lnTo>
                    <a:pt x="13171" y="43873"/>
                  </a:lnTo>
                  <a:lnTo>
                    <a:pt x="13363" y="43711"/>
                  </a:lnTo>
                  <a:lnTo>
                    <a:pt x="13540" y="43549"/>
                  </a:lnTo>
                  <a:lnTo>
                    <a:pt x="13702" y="43372"/>
                  </a:lnTo>
                  <a:lnTo>
                    <a:pt x="13879" y="43180"/>
                  </a:lnTo>
                  <a:lnTo>
                    <a:pt x="14026" y="42989"/>
                  </a:lnTo>
                  <a:lnTo>
                    <a:pt x="14173" y="42797"/>
                  </a:lnTo>
                  <a:lnTo>
                    <a:pt x="14321" y="42591"/>
                  </a:lnTo>
                  <a:lnTo>
                    <a:pt x="14453" y="42385"/>
                  </a:lnTo>
                  <a:lnTo>
                    <a:pt x="14571" y="42164"/>
                  </a:lnTo>
                  <a:lnTo>
                    <a:pt x="14689" y="41943"/>
                  </a:lnTo>
                  <a:lnTo>
                    <a:pt x="14792" y="41722"/>
                  </a:lnTo>
                  <a:lnTo>
                    <a:pt x="14880" y="41486"/>
                  </a:lnTo>
                  <a:lnTo>
                    <a:pt x="14969" y="41250"/>
                  </a:lnTo>
                  <a:lnTo>
                    <a:pt x="15042" y="41015"/>
                  </a:lnTo>
                  <a:lnTo>
                    <a:pt x="15101" y="40764"/>
                  </a:lnTo>
                  <a:lnTo>
                    <a:pt x="15160" y="40514"/>
                  </a:lnTo>
                  <a:lnTo>
                    <a:pt x="15190" y="40263"/>
                  </a:lnTo>
                  <a:lnTo>
                    <a:pt x="15219" y="39998"/>
                  </a:lnTo>
                  <a:lnTo>
                    <a:pt x="15249" y="39733"/>
                  </a:lnTo>
                  <a:lnTo>
                    <a:pt x="15249" y="39483"/>
                  </a:lnTo>
                  <a:lnTo>
                    <a:pt x="15234" y="39129"/>
                  </a:lnTo>
                  <a:lnTo>
                    <a:pt x="15234" y="39085"/>
                  </a:lnTo>
                  <a:lnTo>
                    <a:pt x="15234" y="39011"/>
                  </a:lnTo>
                  <a:lnTo>
                    <a:pt x="15204" y="38775"/>
                  </a:lnTo>
                  <a:lnTo>
                    <a:pt x="15190" y="38702"/>
                  </a:lnTo>
                  <a:lnTo>
                    <a:pt x="15190" y="38687"/>
                  </a:lnTo>
                  <a:lnTo>
                    <a:pt x="15190" y="38643"/>
                  </a:lnTo>
                  <a:lnTo>
                    <a:pt x="15146" y="38392"/>
                  </a:lnTo>
                  <a:lnTo>
                    <a:pt x="29229" y="30260"/>
                  </a:lnTo>
                  <a:lnTo>
                    <a:pt x="29406" y="30408"/>
                  </a:lnTo>
                  <a:lnTo>
                    <a:pt x="29598" y="30555"/>
                  </a:lnTo>
                  <a:lnTo>
                    <a:pt x="29789" y="30688"/>
                  </a:lnTo>
                  <a:lnTo>
                    <a:pt x="29981" y="30820"/>
                  </a:lnTo>
                  <a:lnTo>
                    <a:pt x="30187" y="30938"/>
                  </a:lnTo>
                  <a:lnTo>
                    <a:pt x="30393" y="31056"/>
                  </a:lnTo>
                  <a:lnTo>
                    <a:pt x="30614" y="31159"/>
                  </a:lnTo>
                  <a:lnTo>
                    <a:pt x="30820" y="31247"/>
                  </a:lnTo>
                  <a:lnTo>
                    <a:pt x="30835" y="31247"/>
                  </a:lnTo>
                  <a:lnTo>
                    <a:pt x="31145" y="31365"/>
                  </a:lnTo>
                  <a:lnTo>
                    <a:pt x="31174" y="31380"/>
                  </a:lnTo>
                  <a:lnTo>
                    <a:pt x="31513" y="31468"/>
                  </a:lnTo>
                  <a:lnTo>
                    <a:pt x="31852" y="31557"/>
                  </a:lnTo>
                  <a:lnTo>
                    <a:pt x="31896" y="31557"/>
                  </a:lnTo>
                  <a:lnTo>
                    <a:pt x="32176" y="31601"/>
                  </a:lnTo>
                  <a:lnTo>
                    <a:pt x="32264" y="31616"/>
                  </a:lnTo>
                  <a:lnTo>
                    <a:pt x="32529" y="31645"/>
                  </a:lnTo>
                  <a:lnTo>
                    <a:pt x="32618" y="31645"/>
                  </a:lnTo>
                  <a:lnTo>
                    <a:pt x="32957" y="31660"/>
                  </a:lnTo>
                  <a:lnTo>
                    <a:pt x="33222" y="31660"/>
                  </a:lnTo>
                  <a:lnTo>
                    <a:pt x="33487" y="31630"/>
                  </a:lnTo>
                  <a:lnTo>
                    <a:pt x="33752" y="31601"/>
                  </a:lnTo>
                  <a:lnTo>
                    <a:pt x="34003" y="31557"/>
                  </a:lnTo>
                  <a:lnTo>
                    <a:pt x="34253" y="31513"/>
                  </a:lnTo>
                  <a:lnTo>
                    <a:pt x="34504" y="31454"/>
                  </a:lnTo>
                  <a:lnTo>
                    <a:pt x="34754" y="31380"/>
                  </a:lnTo>
                  <a:lnTo>
                    <a:pt x="34990" y="31292"/>
                  </a:lnTo>
                  <a:lnTo>
                    <a:pt x="35225" y="31188"/>
                  </a:lnTo>
                  <a:lnTo>
                    <a:pt x="35446" y="31085"/>
                  </a:lnTo>
                  <a:lnTo>
                    <a:pt x="35667" y="30967"/>
                  </a:lnTo>
                  <a:lnTo>
                    <a:pt x="35888" y="30850"/>
                  </a:lnTo>
                  <a:lnTo>
                    <a:pt x="36095" y="30717"/>
                  </a:lnTo>
                  <a:lnTo>
                    <a:pt x="36301" y="30570"/>
                  </a:lnTo>
                  <a:lnTo>
                    <a:pt x="36507" y="30422"/>
                  </a:lnTo>
                  <a:lnTo>
                    <a:pt x="36699" y="30260"/>
                  </a:lnTo>
                  <a:close/>
                  <a:moveTo>
                    <a:pt x="83502" y="30260"/>
                  </a:moveTo>
                  <a:lnTo>
                    <a:pt x="97586" y="38392"/>
                  </a:lnTo>
                  <a:lnTo>
                    <a:pt x="97542" y="38658"/>
                  </a:lnTo>
                  <a:lnTo>
                    <a:pt x="97513" y="38923"/>
                  </a:lnTo>
                  <a:lnTo>
                    <a:pt x="97483" y="39203"/>
                  </a:lnTo>
                  <a:lnTo>
                    <a:pt x="97483" y="39483"/>
                  </a:lnTo>
                  <a:lnTo>
                    <a:pt x="97498" y="39925"/>
                  </a:lnTo>
                  <a:lnTo>
                    <a:pt x="97542" y="40352"/>
                  </a:lnTo>
                  <a:lnTo>
                    <a:pt x="97630" y="40779"/>
                  </a:lnTo>
                  <a:lnTo>
                    <a:pt x="97748" y="41192"/>
                  </a:lnTo>
                  <a:lnTo>
                    <a:pt x="97881" y="41589"/>
                  </a:lnTo>
                  <a:lnTo>
                    <a:pt x="98058" y="41972"/>
                  </a:lnTo>
                  <a:lnTo>
                    <a:pt x="98249" y="42341"/>
                  </a:lnTo>
                  <a:lnTo>
                    <a:pt x="98470" y="42694"/>
                  </a:lnTo>
                  <a:lnTo>
                    <a:pt x="98721" y="43033"/>
                  </a:lnTo>
                  <a:lnTo>
                    <a:pt x="99001" y="43342"/>
                  </a:lnTo>
                  <a:lnTo>
                    <a:pt x="99295" y="43637"/>
                  </a:lnTo>
                  <a:lnTo>
                    <a:pt x="99605" y="43917"/>
                  </a:lnTo>
                  <a:lnTo>
                    <a:pt x="99929" y="44153"/>
                  </a:lnTo>
                  <a:lnTo>
                    <a:pt x="100282" y="44388"/>
                  </a:lnTo>
                  <a:lnTo>
                    <a:pt x="100651" y="44580"/>
                  </a:lnTo>
                  <a:lnTo>
                    <a:pt x="101034" y="44757"/>
                  </a:lnTo>
                  <a:lnTo>
                    <a:pt x="101063" y="44771"/>
                  </a:lnTo>
                  <a:lnTo>
                    <a:pt x="101358" y="44875"/>
                  </a:lnTo>
                  <a:lnTo>
                    <a:pt x="101402" y="44889"/>
                  </a:lnTo>
                  <a:lnTo>
                    <a:pt x="101711" y="44978"/>
                  </a:lnTo>
                  <a:lnTo>
                    <a:pt x="101726" y="44992"/>
                  </a:lnTo>
                  <a:lnTo>
                    <a:pt x="102065" y="45066"/>
                  </a:lnTo>
                  <a:lnTo>
                    <a:pt x="102124" y="45081"/>
                  </a:lnTo>
                  <a:lnTo>
                    <a:pt x="102256" y="45096"/>
                  </a:lnTo>
                  <a:lnTo>
                    <a:pt x="102256" y="61964"/>
                  </a:lnTo>
                  <a:lnTo>
                    <a:pt x="102006" y="62023"/>
                  </a:lnTo>
                  <a:lnTo>
                    <a:pt x="101755" y="62067"/>
                  </a:lnTo>
                  <a:lnTo>
                    <a:pt x="101520" y="62141"/>
                  </a:lnTo>
                  <a:lnTo>
                    <a:pt x="101284" y="62214"/>
                  </a:lnTo>
                  <a:lnTo>
                    <a:pt x="101048" y="62303"/>
                  </a:lnTo>
                  <a:lnTo>
                    <a:pt x="100813" y="62406"/>
                  </a:lnTo>
                  <a:lnTo>
                    <a:pt x="100592" y="62509"/>
                  </a:lnTo>
                  <a:lnTo>
                    <a:pt x="100371" y="62627"/>
                  </a:lnTo>
                  <a:lnTo>
                    <a:pt x="100164" y="62759"/>
                  </a:lnTo>
                  <a:lnTo>
                    <a:pt x="99943" y="62892"/>
                  </a:lnTo>
                  <a:lnTo>
                    <a:pt x="99752" y="63039"/>
                  </a:lnTo>
                  <a:lnTo>
                    <a:pt x="99560" y="63187"/>
                  </a:lnTo>
                  <a:lnTo>
                    <a:pt x="99369" y="63349"/>
                  </a:lnTo>
                  <a:lnTo>
                    <a:pt x="99192" y="63525"/>
                  </a:lnTo>
                  <a:lnTo>
                    <a:pt x="99015" y="63702"/>
                  </a:lnTo>
                  <a:lnTo>
                    <a:pt x="98853" y="63879"/>
                  </a:lnTo>
                  <a:lnTo>
                    <a:pt x="98691" y="64071"/>
                  </a:lnTo>
                  <a:lnTo>
                    <a:pt x="98544" y="64262"/>
                  </a:lnTo>
                  <a:lnTo>
                    <a:pt x="98411" y="64468"/>
                  </a:lnTo>
                  <a:lnTo>
                    <a:pt x="98279" y="64689"/>
                  </a:lnTo>
                  <a:lnTo>
                    <a:pt x="98161" y="64896"/>
                  </a:lnTo>
                  <a:lnTo>
                    <a:pt x="98043" y="65117"/>
                  </a:lnTo>
                  <a:lnTo>
                    <a:pt x="97940" y="65352"/>
                  </a:lnTo>
                  <a:lnTo>
                    <a:pt x="97851" y="65573"/>
                  </a:lnTo>
                  <a:lnTo>
                    <a:pt x="97763" y="65809"/>
                  </a:lnTo>
                  <a:lnTo>
                    <a:pt x="97689" y="66059"/>
                  </a:lnTo>
                  <a:lnTo>
                    <a:pt x="97630" y="66310"/>
                  </a:lnTo>
                  <a:lnTo>
                    <a:pt x="97572" y="66560"/>
                  </a:lnTo>
                  <a:lnTo>
                    <a:pt x="97527" y="66811"/>
                  </a:lnTo>
                  <a:lnTo>
                    <a:pt x="97498" y="67061"/>
                  </a:lnTo>
                  <a:lnTo>
                    <a:pt x="97483" y="67326"/>
                  </a:lnTo>
                  <a:lnTo>
                    <a:pt x="97483" y="67592"/>
                  </a:lnTo>
                  <a:lnTo>
                    <a:pt x="97483" y="67857"/>
                  </a:lnTo>
                  <a:lnTo>
                    <a:pt x="97498" y="68122"/>
                  </a:lnTo>
                  <a:lnTo>
                    <a:pt x="97527" y="68372"/>
                  </a:lnTo>
                  <a:lnTo>
                    <a:pt x="97572" y="68638"/>
                  </a:lnTo>
                  <a:lnTo>
                    <a:pt x="97630" y="68888"/>
                  </a:lnTo>
                  <a:lnTo>
                    <a:pt x="97689" y="69138"/>
                  </a:lnTo>
                  <a:lnTo>
                    <a:pt x="97763" y="69374"/>
                  </a:lnTo>
                  <a:lnTo>
                    <a:pt x="97851" y="69610"/>
                  </a:lnTo>
                  <a:lnTo>
                    <a:pt x="84180" y="77506"/>
                  </a:lnTo>
                  <a:lnTo>
                    <a:pt x="83974" y="77271"/>
                  </a:lnTo>
                  <a:lnTo>
                    <a:pt x="83768" y="77050"/>
                  </a:lnTo>
                  <a:lnTo>
                    <a:pt x="83532" y="76829"/>
                  </a:lnTo>
                  <a:lnTo>
                    <a:pt x="83296" y="76637"/>
                  </a:lnTo>
                  <a:lnTo>
                    <a:pt x="83060" y="76446"/>
                  </a:lnTo>
                  <a:lnTo>
                    <a:pt x="82795" y="76283"/>
                  </a:lnTo>
                  <a:lnTo>
                    <a:pt x="82530" y="76121"/>
                  </a:lnTo>
                  <a:lnTo>
                    <a:pt x="82250" y="75974"/>
                  </a:lnTo>
                  <a:lnTo>
                    <a:pt x="81970" y="75842"/>
                  </a:lnTo>
                  <a:lnTo>
                    <a:pt x="81676" y="75738"/>
                  </a:lnTo>
                  <a:lnTo>
                    <a:pt x="81366" y="75635"/>
                  </a:lnTo>
                  <a:lnTo>
                    <a:pt x="81057" y="75562"/>
                  </a:lnTo>
                  <a:lnTo>
                    <a:pt x="80748" y="75488"/>
                  </a:lnTo>
                  <a:lnTo>
                    <a:pt x="80423" y="75444"/>
                  </a:lnTo>
                  <a:lnTo>
                    <a:pt x="80099" y="75414"/>
                  </a:lnTo>
                  <a:lnTo>
                    <a:pt x="79436" y="75414"/>
                  </a:lnTo>
                  <a:lnTo>
                    <a:pt x="79112" y="75444"/>
                  </a:lnTo>
                  <a:lnTo>
                    <a:pt x="78788" y="75488"/>
                  </a:lnTo>
                  <a:lnTo>
                    <a:pt x="78479" y="75562"/>
                  </a:lnTo>
                  <a:lnTo>
                    <a:pt x="78169" y="75635"/>
                  </a:lnTo>
                  <a:lnTo>
                    <a:pt x="77860" y="75738"/>
                  </a:lnTo>
                  <a:lnTo>
                    <a:pt x="77580" y="75842"/>
                  </a:lnTo>
                  <a:lnTo>
                    <a:pt x="77285" y="75974"/>
                  </a:lnTo>
                  <a:lnTo>
                    <a:pt x="77006" y="76121"/>
                  </a:lnTo>
                  <a:lnTo>
                    <a:pt x="76740" y="76283"/>
                  </a:lnTo>
                  <a:lnTo>
                    <a:pt x="76490" y="76446"/>
                  </a:lnTo>
                  <a:lnTo>
                    <a:pt x="76240" y="76637"/>
                  </a:lnTo>
                  <a:lnTo>
                    <a:pt x="76004" y="76829"/>
                  </a:lnTo>
                  <a:lnTo>
                    <a:pt x="75768" y="77050"/>
                  </a:lnTo>
                  <a:lnTo>
                    <a:pt x="75562" y="77271"/>
                  </a:lnTo>
                  <a:lnTo>
                    <a:pt x="75356" y="77506"/>
                  </a:lnTo>
                  <a:lnTo>
                    <a:pt x="61684" y="69610"/>
                  </a:lnTo>
                  <a:lnTo>
                    <a:pt x="61773" y="69374"/>
                  </a:lnTo>
                  <a:lnTo>
                    <a:pt x="61846" y="69138"/>
                  </a:lnTo>
                  <a:lnTo>
                    <a:pt x="61905" y="68888"/>
                  </a:lnTo>
                  <a:lnTo>
                    <a:pt x="61964" y="68638"/>
                  </a:lnTo>
                  <a:lnTo>
                    <a:pt x="62008" y="68372"/>
                  </a:lnTo>
                  <a:lnTo>
                    <a:pt x="62038" y="68122"/>
                  </a:lnTo>
                  <a:lnTo>
                    <a:pt x="62053" y="67857"/>
                  </a:lnTo>
                  <a:lnTo>
                    <a:pt x="62053" y="67592"/>
                  </a:lnTo>
                  <a:lnTo>
                    <a:pt x="62053" y="67253"/>
                  </a:lnTo>
                  <a:lnTo>
                    <a:pt x="62053" y="67194"/>
                  </a:lnTo>
                  <a:lnTo>
                    <a:pt x="62038" y="67120"/>
                  </a:lnTo>
                  <a:lnTo>
                    <a:pt x="62023" y="66914"/>
                  </a:lnTo>
                  <a:lnTo>
                    <a:pt x="62008" y="66811"/>
                  </a:lnTo>
                  <a:lnTo>
                    <a:pt x="61994" y="66752"/>
                  </a:lnTo>
                  <a:lnTo>
                    <a:pt x="61964" y="66531"/>
                  </a:lnTo>
                  <a:lnTo>
                    <a:pt x="61949" y="66487"/>
                  </a:lnTo>
                  <a:lnTo>
                    <a:pt x="61935" y="66398"/>
                  </a:lnTo>
                  <a:lnTo>
                    <a:pt x="61920" y="66339"/>
                  </a:lnTo>
                  <a:lnTo>
                    <a:pt x="61832" y="66015"/>
                  </a:lnTo>
                  <a:lnTo>
                    <a:pt x="61817" y="65971"/>
                  </a:lnTo>
                  <a:lnTo>
                    <a:pt x="61773" y="65809"/>
                  </a:lnTo>
                  <a:lnTo>
                    <a:pt x="61773" y="65794"/>
                  </a:lnTo>
                  <a:lnTo>
                    <a:pt x="61669" y="65514"/>
                  </a:lnTo>
                  <a:lnTo>
                    <a:pt x="61552" y="65249"/>
                  </a:lnTo>
                  <a:lnTo>
                    <a:pt x="61404" y="64925"/>
                  </a:lnTo>
                  <a:lnTo>
                    <a:pt x="61228" y="64630"/>
                  </a:lnTo>
                  <a:lnTo>
                    <a:pt x="61036" y="64336"/>
                  </a:lnTo>
                  <a:lnTo>
                    <a:pt x="60830" y="64056"/>
                  </a:lnTo>
                  <a:lnTo>
                    <a:pt x="60609" y="63791"/>
                  </a:lnTo>
                  <a:lnTo>
                    <a:pt x="60358" y="63540"/>
                  </a:lnTo>
                  <a:lnTo>
                    <a:pt x="60108" y="63304"/>
                  </a:lnTo>
                  <a:lnTo>
                    <a:pt x="59843" y="63083"/>
                  </a:lnTo>
                  <a:lnTo>
                    <a:pt x="59563" y="62877"/>
                  </a:lnTo>
                  <a:lnTo>
                    <a:pt x="59268" y="62686"/>
                  </a:lnTo>
                  <a:lnTo>
                    <a:pt x="58959" y="62524"/>
                  </a:lnTo>
                  <a:lnTo>
                    <a:pt x="58649" y="62376"/>
                  </a:lnTo>
                  <a:lnTo>
                    <a:pt x="58311" y="62244"/>
                  </a:lnTo>
                  <a:lnTo>
                    <a:pt x="57972" y="62126"/>
                  </a:lnTo>
                  <a:lnTo>
                    <a:pt x="57633" y="62038"/>
                  </a:lnTo>
                  <a:lnTo>
                    <a:pt x="57279" y="61964"/>
                  </a:lnTo>
                  <a:lnTo>
                    <a:pt x="57279" y="45096"/>
                  </a:lnTo>
                  <a:lnTo>
                    <a:pt x="57530" y="45051"/>
                  </a:lnTo>
                  <a:lnTo>
                    <a:pt x="57780" y="44992"/>
                  </a:lnTo>
                  <a:lnTo>
                    <a:pt x="58016" y="44919"/>
                  </a:lnTo>
                  <a:lnTo>
                    <a:pt x="58266" y="44845"/>
                  </a:lnTo>
                  <a:lnTo>
                    <a:pt x="58502" y="44757"/>
                  </a:lnTo>
                  <a:lnTo>
                    <a:pt x="58723" y="44654"/>
                  </a:lnTo>
                  <a:lnTo>
                    <a:pt x="58944" y="44550"/>
                  </a:lnTo>
                  <a:lnTo>
                    <a:pt x="59165" y="44433"/>
                  </a:lnTo>
                  <a:lnTo>
                    <a:pt x="59386" y="44300"/>
                  </a:lnTo>
                  <a:lnTo>
                    <a:pt x="59592" y="44167"/>
                  </a:lnTo>
                  <a:lnTo>
                    <a:pt x="59784" y="44020"/>
                  </a:lnTo>
                  <a:lnTo>
                    <a:pt x="59975" y="43873"/>
                  </a:lnTo>
                  <a:lnTo>
                    <a:pt x="60167" y="43711"/>
                  </a:lnTo>
                  <a:lnTo>
                    <a:pt x="60344" y="43549"/>
                  </a:lnTo>
                  <a:lnTo>
                    <a:pt x="60520" y="43372"/>
                  </a:lnTo>
                  <a:lnTo>
                    <a:pt x="60682" y="43180"/>
                  </a:lnTo>
                  <a:lnTo>
                    <a:pt x="60844" y="42989"/>
                  </a:lnTo>
                  <a:lnTo>
                    <a:pt x="60992" y="42797"/>
                  </a:lnTo>
                  <a:lnTo>
                    <a:pt x="61124" y="42591"/>
                  </a:lnTo>
                  <a:lnTo>
                    <a:pt x="61257" y="42385"/>
                  </a:lnTo>
                  <a:lnTo>
                    <a:pt x="61390" y="42164"/>
                  </a:lnTo>
                  <a:lnTo>
                    <a:pt x="61493" y="41943"/>
                  </a:lnTo>
                  <a:lnTo>
                    <a:pt x="61596" y="41722"/>
                  </a:lnTo>
                  <a:lnTo>
                    <a:pt x="61699" y="41486"/>
                  </a:lnTo>
                  <a:lnTo>
                    <a:pt x="61773" y="41250"/>
                  </a:lnTo>
                  <a:lnTo>
                    <a:pt x="61846" y="41015"/>
                  </a:lnTo>
                  <a:lnTo>
                    <a:pt x="61920" y="40764"/>
                  </a:lnTo>
                  <a:lnTo>
                    <a:pt x="61964" y="40514"/>
                  </a:lnTo>
                  <a:lnTo>
                    <a:pt x="62008" y="40263"/>
                  </a:lnTo>
                  <a:lnTo>
                    <a:pt x="62038" y="39998"/>
                  </a:lnTo>
                  <a:lnTo>
                    <a:pt x="62053" y="39733"/>
                  </a:lnTo>
                  <a:lnTo>
                    <a:pt x="62053" y="39483"/>
                  </a:lnTo>
                  <a:lnTo>
                    <a:pt x="62053" y="39129"/>
                  </a:lnTo>
                  <a:lnTo>
                    <a:pt x="62053" y="39085"/>
                  </a:lnTo>
                  <a:lnTo>
                    <a:pt x="62038" y="39011"/>
                  </a:lnTo>
                  <a:lnTo>
                    <a:pt x="62023" y="38790"/>
                  </a:lnTo>
                  <a:lnTo>
                    <a:pt x="62008" y="38702"/>
                  </a:lnTo>
                  <a:lnTo>
                    <a:pt x="61994" y="38643"/>
                  </a:lnTo>
                  <a:lnTo>
                    <a:pt x="61964" y="38422"/>
                  </a:lnTo>
                  <a:lnTo>
                    <a:pt x="61949" y="38392"/>
                  </a:lnTo>
                  <a:lnTo>
                    <a:pt x="76033" y="30260"/>
                  </a:lnTo>
                  <a:lnTo>
                    <a:pt x="76210" y="30408"/>
                  </a:lnTo>
                  <a:lnTo>
                    <a:pt x="76402" y="30555"/>
                  </a:lnTo>
                  <a:lnTo>
                    <a:pt x="76593" y="30688"/>
                  </a:lnTo>
                  <a:lnTo>
                    <a:pt x="76799" y="30820"/>
                  </a:lnTo>
                  <a:lnTo>
                    <a:pt x="76991" y="30938"/>
                  </a:lnTo>
                  <a:lnTo>
                    <a:pt x="77212" y="31056"/>
                  </a:lnTo>
                  <a:lnTo>
                    <a:pt x="77418" y="31159"/>
                  </a:lnTo>
                  <a:lnTo>
                    <a:pt x="77639" y="31247"/>
                  </a:lnTo>
                  <a:lnTo>
                    <a:pt x="77654" y="31247"/>
                  </a:lnTo>
                  <a:lnTo>
                    <a:pt x="77963" y="31365"/>
                  </a:lnTo>
                  <a:lnTo>
                    <a:pt x="77993" y="31380"/>
                  </a:lnTo>
                  <a:lnTo>
                    <a:pt x="78317" y="31468"/>
                  </a:lnTo>
                  <a:lnTo>
                    <a:pt x="78656" y="31557"/>
                  </a:lnTo>
                  <a:lnTo>
                    <a:pt x="78700" y="31557"/>
                  </a:lnTo>
                  <a:lnTo>
                    <a:pt x="78994" y="31601"/>
                  </a:lnTo>
                  <a:lnTo>
                    <a:pt x="79083" y="31616"/>
                  </a:lnTo>
                  <a:lnTo>
                    <a:pt x="79348" y="31645"/>
                  </a:lnTo>
                  <a:lnTo>
                    <a:pt x="79422" y="31645"/>
                  </a:lnTo>
                  <a:lnTo>
                    <a:pt x="79775" y="31660"/>
                  </a:lnTo>
                  <a:lnTo>
                    <a:pt x="80040" y="31660"/>
                  </a:lnTo>
                  <a:lnTo>
                    <a:pt x="80306" y="31630"/>
                  </a:lnTo>
                  <a:lnTo>
                    <a:pt x="80556" y="31601"/>
                  </a:lnTo>
                  <a:lnTo>
                    <a:pt x="80821" y="31557"/>
                  </a:lnTo>
                  <a:lnTo>
                    <a:pt x="81072" y="31513"/>
                  </a:lnTo>
                  <a:lnTo>
                    <a:pt x="81322" y="31454"/>
                  </a:lnTo>
                  <a:lnTo>
                    <a:pt x="81558" y="31380"/>
                  </a:lnTo>
                  <a:lnTo>
                    <a:pt x="81793" y="31292"/>
                  </a:lnTo>
                  <a:lnTo>
                    <a:pt x="82029" y="31188"/>
                  </a:lnTo>
                  <a:lnTo>
                    <a:pt x="82265" y="31085"/>
                  </a:lnTo>
                  <a:lnTo>
                    <a:pt x="82486" y="30967"/>
                  </a:lnTo>
                  <a:lnTo>
                    <a:pt x="82692" y="30850"/>
                  </a:lnTo>
                  <a:lnTo>
                    <a:pt x="82913" y="30717"/>
                  </a:lnTo>
                  <a:lnTo>
                    <a:pt x="83119" y="30570"/>
                  </a:lnTo>
                  <a:lnTo>
                    <a:pt x="83311" y="30422"/>
                  </a:lnTo>
                  <a:lnTo>
                    <a:pt x="83502" y="30260"/>
                  </a:lnTo>
                  <a:close/>
                  <a:moveTo>
                    <a:pt x="60771" y="71201"/>
                  </a:moveTo>
                  <a:lnTo>
                    <a:pt x="74442" y="79083"/>
                  </a:lnTo>
                  <a:lnTo>
                    <a:pt x="74354" y="79318"/>
                  </a:lnTo>
                  <a:lnTo>
                    <a:pt x="74280" y="79569"/>
                  </a:lnTo>
                  <a:lnTo>
                    <a:pt x="74221" y="79819"/>
                  </a:lnTo>
                  <a:lnTo>
                    <a:pt x="74162" y="80070"/>
                  </a:lnTo>
                  <a:lnTo>
                    <a:pt x="74133" y="80320"/>
                  </a:lnTo>
                  <a:lnTo>
                    <a:pt x="74103" y="80585"/>
                  </a:lnTo>
                  <a:lnTo>
                    <a:pt x="74074" y="80836"/>
                  </a:lnTo>
                  <a:lnTo>
                    <a:pt x="74074" y="81101"/>
                  </a:lnTo>
                  <a:lnTo>
                    <a:pt x="74089" y="81543"/>
                  </a:lnTo>
                  <a:lnTo>
                    <a:pt x="74148" y="81985"/>
                  </a:lnTo>
                  <a:lnTo>
                    <a:pt x="74221" y="82412"/>
                  </a:lnTo>
                  <a:lnTo>
                    <a:pt x="74339" y="82825"/>
                  </a:lnTo>
                  <a:lnTo>
                    <a:pt x="74472" y="83222"/>
                  </a:lnTo>
                  <a:lnTo>
                    <a:pt x="74648" y="83605"/>
                  </a:lnTo>
                  <a:lnTo>
                    <a:pt x="74840" y="83974"/>
                  </a:lnTo>
                  <a:lnTo>
                    <a:pt x="75076" y="84327"/>
                  </a:lnTo>
                  <a:lnTo>
                    <a:pt x="75311" y="84666"/>
                  </a:lnTo>
                  <a:lnTo>
                    <a:pt x="75591" y="84975"/>
                  </a:lnTo>
                  <a:lnTo>
                    <a:pt x="75886" y="85270"/>
                  </a:lnTo>
                  <a:lnTo>
                    <a:pt x="76195" y="85535"/>
                  </a:lnTo>
                  <a:lnTo>
                    <a:pt x="76534" y="85786"/>
                  </a:lnTo>
                  <a:lnTo>
                    <a:pt x="76888" y="86021"/>
                  </a:lnTo>
                  <a:lnTo>
                    <a:pt x="77256" y="86213"/>
                  </a:lnTo>
                  <a:lnTo>
                    <a:pt x="77639" y="86390"/>
                  </a:lnTo>
                  <a:lnTo>
                    <a:pt x="77654" y="86390"/>
                  </a:lnTo>
                  <a:lnTo>
                    <a:pt x="77948" y="86508"/>
                  </a:lnTo>
                  <a:lnTo>
                    <a:pt x="77993" y="86522"/>
                  </a:lnTo>
                  <a:lnTo>
                    <a:pt x="78317" y="86611"/>
                  </a:lnTo>
                  <a:lnTo>
                    <a:pt x="78656" y="86699"/>
                  </a:lnTo>
                  <a:lnTo>
                    <a:pt x="78714" y="86699"/>
                  </a:lnTo>
                  <a:lnTo>
                    <a:pt x="78862" y="86729"/>
                  </a:lnTo>
                  <a:lnTo>
                    <a:pt x="78862" y="102507"/>
                  </a:lnTo>
                  <a:lnTo>
                    <a:pt x="78597" y="102551"/>
                  </a:lnTo>
                  <a:lnTo>
                    <a:pt x="78361" y="102610"/>
                  </a:lnTo>
                  <a:lnTo>
                    <a:pt x="78110" y="102683"/>
                  </a:lnTo>
                  <a:lnTo>
                    <a:pt x="77875" y="102757"/>
                  </a:lnTo>
                  <a:lnTo>
                    <a:pt x="77639" y="102846"/>
                  </a:lnTo>
                  <a:lnTo>
                    <a:pt x="77403" y="102949"/>
                  </a:lnTo>
                  <a:lnTo>
                    <a:pt x="77182" y="103052"/>
                  </a:lnTo>
                  <a:lnTo>
                    <a:pt x="76961" y="103170"/>
                  </a:lnTo>
                  <a:lnTo>
                    <a:pt x="76755" y="103302"/>
                  </a:lnTo>
                  <a:lnTo>
                    <a:pt x="76549" y="103435"/>
                  </a:lnTo>
                  <a:lnTo>
                    <a:pt x="76343" y="103582"/>
                  </a:lnTo>
                  <a:lnTo>
                    <a:pt x="76151" y="103729"/>
                  </a:lnTo>
                  <a:lnTo>
                    <a:pt x="75960" y="103892"/>
                  </a:lnTo>
                  <a:lnTo>
                    <a:pt x="75783" y="104068"/>
                  </a:lnTo>
                  <a:lnTo>
                    <a:pt x="75606" y="104245"/>
                  </a:lnTo>
                  <a:lnTo>
                    <a:pt x="75444" y="104422"/>
                  </a:lnTo>
                  <a:lnTo>
                    <a:pt x="75297" y="104613"/>
                  </a:lnTo>
                  <a:lnTo>
                    <a:pt x="75149" y="104805"/>
                  </a:lnTo>
                  <a:lnTo>
                    <a:pt x="75002" y="105011"/>
                  </a:lnTo>
                  <a:lnTo>
                    <a:pt x="74869" y="105217"/>
                  </a:lnTo>
                  <a:lnTo>
                    <a:pt x="74752" y="105438"/>
                  </a:lnTo>
                  <a:lnTo>
                    <a:pt x="74634" y="105659"/>
                  </a:lnTo>
                  <a:lnTo>
                    <a:pt x="74531" y="105895"/>
                  </a:lnTo>
                  <a:lnTo>
                    <a:pt x="74442" y="106116"/>
                  </a:lnTo>
                  <a:lnTo>
                    <a:pt x="74354" y="106352"/>
                  </a:lnTo>
                  <a:lnTo>
                    <a:pt x="74280" y="106602"/>
                  </a:lnTo>
                  <a:lnTo>
                    <a:pt x="74221" y="106838"/>
                  </a:lnTo>
                  <a:lnTo>
                    <a:pt x="74162" y="107088"/>
                  </a:lnTo>
                  <a:lnTo>
                    <a:pt x="74133" y="107354"/>
                  </a:lnTo>
                  <a:lnTo>
                    <a:pt x="74103" y="107604"/>
                  </a:lnTo>
                  <a:lnTo>
                    <a:pt x="74074" y="107869"/>
                  </a:lnTo>
                  <a:lnTo>
                    <a:pt x="74074" y="108134"/>
                  </a:lnTo>
                  <a:lnTo>
                    <a:pt x="74074" y="108400"/>
                  </a:lnTo>
                  <a:lnTo>
                    <a:pt x="74103" y="108665"/>
                  </a:lnTo>
                  <a:lnTo>
                    <a:pt x="74133" y="108915"/>
                  </a:lnTo>
                  <a:lnTo>
                    <a:pt x="74162" y="109180"/>
                  </a:lnTo>
                  <a:lnTo>
                    <a:pt x="74221" y="109431"/>
                  </a:lnTo>
                  <a:lnTo>
                    <a:pt x="74280" y="109667"/>
                  </a:lnTo>
                  <a:lnTo>
                    <a:pt x="74354" y="109917"/>
                  </a:lnTo>
                  <a:lnTo>
                    <a:pt x="74442" y="110153"/>
                  </a:lnTo>
                  <a:lnTo>
                    <a:pt x="60771" y="118049"/>
                  </a:lnTo>
                  <a:lnTo>
                    <a:pt x="60579" y="117813"/>
                  </a:lnTo>
                  <a:lnTo>
                    <a:pt x="60358" y="117592"/>
                  </a:lnTo>
                  <a:lnTo>
                    <a:pt x="60137" y="117371"/>
                  </a:lnTo>
                  <a:lnTo>
                    <a:pt x="59902" y="117180"/>
                  </a:lnTo>
                  <a:lnTo>
                    <a:pt x="59651" y="116988"/>
                  </a:lnTo>
                  <a:lnTo>
                    <a:pt x="59386" y="116826"/>
                  </a:lnTo>
                  <a:lnTo>
                    <a:pt x="59121" y="116664"/>
                  </a:lnTo>
                  <a:lnTo>
                    <a:pt x="58841" y="116517"/>
                  </a:lnTo>
                  <a:lnTo>
                    <a:pt x="58561" y="116384"/>
                  </a:lnTo>
                  <a:lnTo>
                    <a:pt x="58266" y="116281"/>
                  </a:lnTo>
                  <a:lnTo>
                    <a:pt x="57972" y="116178"/>
                  </a:lnTo>
                  <a:lnTo>
                    <a:pt x="57662" y="116090"/>
                  </a:lnTo>
                  <a:lnTo>
                    <a:pt x="57338" y="116031"/>
                  </a:lnTo>
                  <a:lnTo>
                    <a:pt x="57014" y="115987"/>
                  </a:lnTo>
                  <a:lnTo>
                    <a:pt x="56690" y="115957"/>
                  </a:lnTo>
                  <a:lnTo>
                    <a:pt x="56366" y="115942"/>
                  </a:lnTo>
                  <a:lnTo>
                    <a:pt x="56027" y="115957"/>
                  </a:lnTo>
                  <a:lnTo>
                    <a:pt x="55703" y="115987"/>
                  </a:lnTo>
                  <a:lnTo>
                    <a:pt x="55379" y="116031"/>
                  </a:lnTo>
                  <a:lnTo>
                    <a:pt x="55070" y="116090"/>
                  </a:lnTo>
                  <a:lnTo>
                    <a:pt x="54760" y="116178"/>
                  </a:lnTo>
                  <a:lnTo>
                    <a:pt x="54465" y="116281"/>
                  </a:lnTo>
                  <a:lnTo>
                    <a:pt x="54171" y="116384"/>
                  </a:lnTo>
                  <a:lnTo>
                    <a:pt x="53876" y="116517"/>
                  </a:lnTo>
                  <a:lnTo>
                    <a:pt x="53611" y="116664"/>
                  </a:lnTo>
                  <a:lnTo>
                    <a:pt x="53331" y="116826"/>
                  </a:lnTo>
                  <a:lnTo>
                    <a:pt x="53081" y="116988"/>
                  </a:lnTo>
                  <a:lnTo>
                    <a:pt x="52830" y="117180"/>
                  </a:lnTo>
                  <a:lnTo>
                    <a:pt x="52595" y="117371"/>
                  </a:lnTo>
                  <a:lnTo>
                    <a:pt x="52374" y="117592"/>
                  </a:lnTo>
                  <a:lnTo>
                    <a:pt x="52153" y="117813"/>
                  </a:lnTo>
                  <a:lnTo>
                    <a:pt x="51946" y="118049"/>
                  </a:lnTo>
                  <a:lnTo>
                    <a:pt x="38290" y="110153"/>
                  </a:lnTo>
                  <a:lnTo>
                    <a:pt x="38363" y="109917"/>
                  </a:lnTo>
                  <a:lnTo>
                    <a:pt x="38437" y="109667"/>
                  </a:lnTo>
                  <a:lnTo>
                    <a:pt x="38511" y="109431"/>
                  </a:lnTo>
                  <a:lnTo>
                    <a:pt x="38555" y="109180"/>
                  </a:lnTo>
                  <a:lnTo>
                    <a:pt x="38599" y="108915"/>
                  </a:lnTo>
                  <a:lnTo>
                    <a:pt x="38628" y="108665"/>
                  </a:lnTo>
                  <a:lnTo>
                    <a:pt x="38643" y="108400"/>
                  </a:lnTo>
                  <a:lnTo>
                    <a:pt x="38658" y="108134"/>
                  </a:lnTo>
                  <a:lnTo>
                    <a:pt x="38643" y="107796"/>
                  </a:lnTo>
                  <a:lnTo>
                    <a:pt x="38643" y="107737"/>
                  </a:lnTo>
                  <a:lnTo>
                    <a:pt x="38628" y="107663"/>
                  </a:lnTo>
                  <a:lnTo>
                    <a:pt x="38614" y="107442"/>
                  </a:lnTo>
                  <a:lnTo>
                    <a:pt x="38599" y="107354"/>
                  </a:lnTo>
                  <a:lnTo>
                    <a:pt x="38599" y="107295"/>
                  </a:lnTo>
                  <a:lnTo>
                    <a:pt x="38555" y="107074"/>
                  </a:lnTo>
                  <a:lnTo>
                    <a:pt x="38540" y="107029"/>
                  </a:lnTo>
                  <a:lnTo>
                    <a:pt x="38525" y="106941"/>
                  </a:lnTo>
                  <a:lnTo>
                    <a:pt x="38511" y="106882"/>
                  </a:lnTo>
                  <a:lnTo>
                    <a:pt x="38437" y="106558"/>
                  </a:lnTo>
                  <a:lnTo>
                    <a:pt x="38422" y="106514"/>
                  </a:lnTo>
                  <a:lnTo>
                    <a:pt x="38363" y="106352"/>
                  </a:lnTo>
                  <a:lnTo>
                    <a:pt x="38363" y="106337"/>
                  </a:lnTo>
                  <a:lnTo>
                    <a:pt x="38260" y="106057"/>
                  </a:lnTo>
                  <a:lnTo>
                    <a:pt x="38157" y="105792"/>
                  </a:lnTo>
                  <a:lnTo>
                    <a:pt x="38142" y="105792"/>
                  </a:lnTo>
                  <a:lnTo>
                    <a:pt x="37995" y="105468"/>
                  </a:lnTo>
                  <a:lnTo>
                    <a:pt x="37818" y="105173"/>
                  </a:lnTo>
                  <a:lnTo>
                    <a:pt x="37627" y="104879"/>
                  </a:lnTo>
                  <a:lnTo>
                    <a:pt x="37420" y="104599"/>
                  </a:lnTo>
                  <a:lnTo>
                    <a:pt x="37199" y="104333"/>
                  </a:lnTo>
                  <a:lnTo>
                    <a:pt x="36964" y="104083"/>
                  </a:lnTo>
                  <a:lnTo>
                    <a:pt x="36699" y="103847"/>
                  </a:lnTo>
                  <a:lnTo>
                    <a:pt x="36433" y="103626"/>
                  </a:lnTo>
                  <a:lnTo>
                    <a:pt x="36154" y="103420"/>
                  </a:lnTo>
                  <a:lnTo>
                    <a:pt x="35859" y="103229"/>
                  </a:lnTo>
                  <a:lnTo>
                    <a:pt x="35549" y="103067"/>
                  </a:lnTo>
                  <a:lnTo>
                    <a:pt x="35240" y="102919"/>
                  </a:lnTo>
                  <a:lnTo>
                    <a:pt x="34916" y="102787"/>
                  </a:lnTo>
                  <a:lnTo>
                    <a:pt x="34577" y="102669"/>
                  </a:lnTo>
                  <a:lnTo>
                    <a:pt x="34224" y="102580"/>
                  </a:lnTo>
                  <a:lnTo>
                    <a:pt x="33870" y="102507"/>
                  </a:lnTo>
                  <a:lnTo>
                    <a:pt x="33870" y="86729"/>
                  </a:lnTo>
                  <a:lnTo>
                    <a:pt x="34120" y="86684"/>
                  </a:lnTo>
                  <a:lnTo>
                    <a:pt x="34371" y="86625"/>
                  </a:lnTo>
                  <a:lnTo>
                    <a:pt x="34621" y="86552"/>
                  </a:lnTo>
                  <a:lnTo>
                    <a:pt x="34857" y="86478"/>
                  </a:lnTo>
                  <a:lnTo>
                    <a:pt x="35093" y="86390"/>
                  </a:lnTo>
                  <a:lnTo>
                    <a:pt x="35314" y="86287"/>
                  </a:lnTo>
                  <a:lnTo>
                    <a:pt x="35549" y="86183"/>
                  </a:lnTo>
                  <a:lnTo>
                    <a:pt x="35756" y="86066"/>
                  </a:lnTo>
                  <a:lnTo>
                    <a:pt x="35977" y="85933"/>
                  </a:lnTo>
                  <a:lnTo>
                    <a:pt x="36183" y="85800"/>
                  </a:lnTo>
                  <a:lnTo>
                    <a:pt x="36389" y="85653"/>
                  </a:lnTo>
                  <a:lnTo>
                    <a:pt x="36581" y="85506"/>
                  </a:lnTo>
                  <a:lnTo>
                    <a:pt x="36758" y="85344"/>
                  </a:lnTo>
                  <a:lnTo>
                    <a:pt x="36949" y="85182"/>
                  </a:lnTo>
                  <a:lnTo>
                    <a:pt x="37111" y="85005"/>
                  </a:lnTo>
                  <a:lnTo>
                    <a:pt x="37273" y="84813"/>
                  </a:lnTo>
                  <a:lnTo>
                    <a:pt x="37435" y="84622"/>
                  </a:lnTo>
                  <a:lnTo>
                    <a:pt x="37583" y="84430"/>
                  </a:lnTo>
                  <a:lnTo>
                    <a:pt x="37730" y="84224"/>
                  </a:lnTo>
                  <a:lnTo>
                    <a:pt x="37862" y="84018"/>
                  </a:lnTo>
                  <a:lnTo>
                    <a:pt x="37980" y="83797"/>
                  </a:lnTo>
                  <a:lnTo>
                    <a:pt x="38083" y="83576"/>
                  </a:lnTo>
                  <a:lnTo>
                    <a:pt x="38201" y="83355"/>
                  </a:lnTo>
                  <a:lnTo>
                    <a:pt x="38290" y="83119"/>
                  </a:lnTo>
                  <a:lnTo>
                    <a:pt x="38378" y="82883"/>
                  </a:lnTo>
                  <a:lnTo>
                    <a:pt x="38452" y="82633"/>
                  </a:lnTo>
                  <a:lnTo>
                    <a:pt x="38511" y="82397"/>
                  </a:lnTo>
                  <a:lnTo>
                    <a:pt x="38555" y="82147"/>
                  </a:lnTo>
                  <a:lnTo>
                    <a:pt x="38599" y="81896"/>
                  </a:lnTo>
                  <a:lnTo>
                    <a:pt x="38628" y="81631"/>
                  </a:lnTo>
                  <a:lnTo>
                    <a:pt x="38643" y="81366"/>
                  </a:lnTo>
                  <a:lnTo>
                    <a:pt x="38658" y="81101"/>
                  </a:lnTo>
                  <a:lnTo>
                    <a:pt x="38643" y="80762"/>
                  </a:lnTo>
                  <a:lnTo>
                    <a:pt x="38643" y="80718"/>
                  </a:lnTo>
                  <a:lnTo>
                    <a:pt x="38628" y="80644"/>
                  </a:lnTo>
                  <a:lnTo>
                    <a:pt x="38614" y="80423"/>
                  </a:lnTo>
                  <a:lnTo>
                    <a:pt x="38599" y="80320"/>
                  </a:lnTo>
                  <a:lnTo>
                    <a:pt x="38599" y="80276"/>
                  </a:lnTo>
                  <a:lnTo>
                    <a:pt x="38555" y="80040"/>
                  </a:lnTo>
                  <a:lnTo>
                    <a:pt x="38540" y="79996"/>
                  </a:lnTo>
                  <a:lnTo>
                    <a:pt x="38525" y="79908"/>
                  </a:lnTo>
                  <a:lnTo>
                    <a:pt x="38511" y="79849"/>
                  </a:lnTo>
                  <a:lnTo>
                    <a:pt x="38437" y="79539"/>
                  </a:lnTo>
                  <a:lnTo>
                    <a:pt x="38422" y="79480"/>
                  </a:lnTo>
                  <a:lnTo>
                    <a:pt x="38363" y="79318"/>
                  </a:lnTo>
                  <a:lnTo>
                    <a:pt x="38363" y="79304"/>
                  </a:lnTo>
                  <a:lnTo>
                    <a:pt x="38290" y="79083"/>
                  </a:lnTo>
                  <a:lnTo>
                    <a:pt x="51946" y="71201"/>
                  </a:lnTo>
                  <a:lnTo>
                    <a:pt x="52182" y="71466"/>
                  </a:lnTo>
                  <a:lnTo>
                    <a:pt x="52432" y="71717"/>
                  </a:lnTo>
                  <a:lnTo>
                    <a:pt x="52698" y="71952"/>
                  </a:lnTo>
                  <a:lnTo>
                    <a:pt x="52978" y="72173"/>
                  </a:lnTo>
                  <a:lnTo>
                    <a:pt x="53272" y="72379"/>
                  </a:lnTo>
                  <a:lnTo>
                    <a:pt x="53582" y="72556"/>
                  </a:lnTo>
                  <a:lnTo>
                    <a:pt x="53891" y="72733"/>
                  </a:lnTo>
                  <a:lnTo>
                    <a:pt x="54230" y="72866"/>
                  </a:lnTo>
                  <a:lnTo>
                    <a:pt x="54259" y="72880"/>
                  </a:lnTo>
                  <a:lnTo>
                    <a:pt x="54539" y="72983"/>
                  </a:lnTo>
                  <a:lnTo>
                    <a:pt x="54598" y="73013"/>
                  </a:lnTo>
                  <a:lnTo>
                    <a:pt x="54907" y="73101"/>
                  </a:lnTo>
                  <a:lnTo>
                    <a:pt x="54922" y="73101"/>
                  </a:lnTo>
                  <a:lnTo>
                    <a:pt x="55246" y="73175"/>
                  </a:lnTo>
                  <a:lnTo>
                    <a:pt x="55320" y="73190"/>
                  </a:lnTo>
                  <a:lnTo>
                    <a:pt x="55570" y="73234"/>
                  </a:lnTo>
                  <a:lnTo>
                    <a:pt x="55674" y="73249"/>
                  </a:lnTo>
                  <a:lnTo>
                    <a:pt x="55924" y="73263"/>
                  </a:lnTo>
                  <a:lnTo>
                    <a:pt x="56027" y="73278"/>
                  </a:lnTo>
                  <a:lnTo>
                    <a:pt x="56071" y="73278"/>
                  </a:lnTo>
                  <a:lnTo>
                    <a:pt x="56366" y="73293"/>
                  </a:lnTo>
                  <a:lnTo>
                    <a:pt x="56690" y="73278"/>
                  </a:lnTo>
                  <a:lnTo>
                    <a:pt x="57014" y="73249"/>
                  </a:lnTo>
                  <a:lnTo>
                    <a:pt x="57338" y="73204"/>
                  </a:lnTo>
                  <a:lnTo>
                    <a:pt x="57662" y="73146"/>
                  </a:lnTo>
                  <a:lnTo>
                    <a:pt x="57972" y="73057"/>
                  </a:lnTo>
                  <a:lnTo>
                    <a:pt x="58266" y="72969"/>
                  </a:lnTo>
                  <a:lnTo>
                    <a:pt x="58561" y="72851"/>
                  </a:lnTo>
                  <a:lnTo>
                    <a:pt x="58841" y="72718"/>
                  </a:lnTo>
                  <a:lnTo>
                    <a:pt x="59121" y="72571"/>
                  </a:lnTo>
                  <a:lnTo>
                    <a:pt x="59386" y="72424"/>
                  </a:lnTo>
                  <a:lnTo>
                    <a:pt x="59651" y="72247"/>
                  </a:lnTo>
                  <a:lnTo>
                    <a:pt x="59902" y="72055"/>
                  </a:lnTo>
                  <a:lnTo>
                    <a:pt x="60137" y="71864"/>
                  </a:lnTo>
                  <a:lnTo>
                    <a:pt x="60358" y="71658"/>
                  </a:lnTo>
                  <a:lnTo>
                    <a:pt x="60579" y="71422"/>
                  </a:lnTo>
                  <a:lnTo>
                    <a:pt x="60771" y="71201"/>
                  </a:lnTo>
                  <a:close/>
                  <a:moveTo>
                    <a:pt x="107589" y="71201"/>
                  </a:moveTo>
                  <a:lnTo>
                    <a:pt x="121261" y="79083"/>
                  </a:lnTo>
                  <a:lnTo>
                    <a:pt x="121172" y="79318"/>
                  </a:lnTo>
                  <a:lnTo>
                    <a:pt x="121099" y="79569"/>
                  </a:lnTo>
                  <a:lnTo>
                    <a:pt x="121040" y="79819"/>
                  </a:lnTo>
                  <a:lnTo>
                    <a:pt x="120981" y="80070"/>
                  </a:lnTo>
                  <a:lnTo>
                    <a:pt x="120937" y="80320"/>
                  </a:lnTo>
                  <a:lnTo>
                    <a:pt x="120907" y="80585"/>
                  </a:lnTo>
                  <a:lnTo>
                    <a:pt x="120892" y="80836"/>
                  </a:lnTo>
                  <a:lnTo>
                    <a:pt x="120878" y="81101"/>
                  </a:lnTo>
                  <a:lnTo>
                    <a:pt x="120907" y="81543"/>
                  </a:lnTo>
                  <a:lnTo>
                    <a:pt x="120951" y="81985"/>
                  </a:lnTo>
                  <a:lnTo>
                    <a:pt x="121040" y="82412"/>
                  </a:lnTo>
                  <a:lnTo>
                    <a:pt x="121143" y="82825"/>
                  </a:lnTo>
                  <a:lnTo>
                    <a:pt x="121290" y="83222"/>
                  </a:lnTo>
                  <a:lnTo>
                    <a:pt x="121467" y="83605"/>
                  </a:lnTo>
                  <a:lnTo>
                    <a:pt x="121659" y="83974"/>
                  </a:lnTo>
                  <a:lnTo>
                    <a:pt x="121879" y="84327"/>
                  </a:lnTo>
                  <a:lnTo>
                    <a:pt x="122130" y="84666"/>
                  </a:lnTo>
                  <a:lnTo>
                    <a:pt x="122395" y="84975"/>
                  </a:lnTo>
                  <a:lnTo>
                    <a:pt x="122690" y="85270"/>
                  </a:lnTo>
                  <a:lnTo>
                    <a:pt x="123014" y="85535"/>
                  </a:lnTo>
                  <a:lnTo>
                    <a:pt x="123338" y="85786"/>
                  </a:lnTo>
                  <a:lnTo>
                    <a:pt x="123692" y="86021"/>
                  </a:lnTo>
                  <a:lnTo>
                    <a:pt x="124060" y="86213"/>
                  </a:lnTo>
                  <a:lnTo>
                    <a:pt x="124443" y="86390"/>
                  </a:lnTo>
                  <a:lnTo>
                    <a:pt x="124472" y="86390"/>
                  </a:lnTo>
                  <a:lnTo>
                    <a:pt x="124767" y="86508"/>
                  </a:lnTo>
                  <a:lnTo>
                    <a:pt x="124811" y="86522"/>
                  </a:lnTo>
                  <a:lnTo>
                    <a:pt x="125121" y="86611"/>
                  </a:lnTo>
                  <a:lnTo>
                    <a:pt x="125135" y="86611"/>
                  </a:lnTo>
                  <a:lnTo>
                    <a:pt x="125474" y="86699"/>
                  </a:lnTo>
                  <a:lnTo>
                    <a:pt x="125533" y="86699"/>
                  </a:lnTo>
                  <a:lnTo>
                    <a:pt x="125666" y="86729"/>
                  </a:lnTo>
                  <a:lnTo>
                    <a:pt x="125666" y="102507"/>
                  </a:lnTo>
                  <a:lnTo>
                    <a:pt x="125415" y="102551"/>
                  </a:lnTo>
                  <a:lnTo>
                    <a:pt x="125165" y="102610"/>
                  </a:lnTo>
                  <a:lnTo>
                    <a:pt x="124929" y="102683"/>
                  </a:lnTo>
                  <a:lnTo>
                    <a:pt x="124679" y="102757"/>
                  </a:lnTo>
                  <a:lnTo>
                    <a:pt x="124443" y="102846"/>
                  </a:lnTo>
                  <a:lnTo>
                    <a:pt x="124222" y="102949"/>
                  </a:lnTo>
                  <a:lnTo>
                    <a:pt x="124001" y="103052"/>
                  </a:lnTo>
                  <a:lnTo>
                    <a:pt x="123780" y="103170"/>
                  </a:lnTo>
                  <a:lnTo>
                    <a:pt x="123559" y="103302"/>
                  </a:lnTo>
                  <a:lnTo>
                    <a:pt x="123353" y="103435"/>
                  </a:lnTo>
                  <a:lnTo>
                    <a:pt x="123161" y="103582"/>
                  </a:lnTo>
                  <a:lnTo>
                    <a:pt x="122970" y="103729"/>
                  </a:lnTo>
                  <a:lnTo>
                    <a:pt x="122778" y="103892"/>
                  </a:lnTo>
                  <a:lnTo>
                    <a:pt x="122601" y="104068"/>
                  </a:lnTo>
                  <a:lnTo>
                    <a:pt x="122425" y="104245"/>
                  </a:lnTo>
                  <a:lnTo>
                    <a:pt x="122263" y="104422"/>
                  </a:lnTo>
                  <a:lnTo>
                    <a:pt x="122100" y="104613"/>
                  </a:lnTo>
                  <a:lnTo>
                    <a:pt x="121953" y="104805"/>
                  </a:lnTo>
                  <a:lnTo>
                    <a:pt x="121821" y="105011"/>
                  </a:lnTo>
                  <a:lnTo>
                    <a:pt x="121688" y="105217"/>
                  </a:lnTo>
                  <a:lnTo>
                    <a:pt x="121555" y="105438"/>
                  </a:lnTo>
                  <a:lnTo>
                    <a:pt x="121452" y="105659"/>
                  </a:lnTo>
                  <a:lnTo>
                    <a:pt x="121349" y="105895"/>
                  </a:lnTo>
                  <a:lnTo>
                    <a:pt x="121246" y="106116"/>
                  </a:lnTo>
                  <a:lnTo>
                    <a:pt x="121172" y="106352"/>
                  </a:lnTo>
                  <a:lnTo>
                    <a:pt x="121099" y="106602"/>
                  </a:lnTo>
                  <a:lnTo>
                    <a:pt x="121025" y="106838"/>
                  </a:lnTo>
                  <a:lnTo>
                    <a:pt x="120981" y="107088"/>
                  </a:lnTo>
                  <a:lnTo>
                    <a:pt x="120937" y="107354"/>
                  </a:lnTo>
                  <a:lnTo>
                    <a:pt x="120907" y="107604"/>
                  </a:lnTo>
                  <a:lnTo>
                    <a:pt x="120892" y="107869"/>
                  </a:lnTo>
                  <a:lnTo>
                    <a:pt x="120878" y="108134"/>
                  </a:lnTo>
                  <a:lnTo>
                    <a:pt x="120892" y="108400"/>
                  </a:lnTo>
                  <a:lnTo>
                    <a:pt x="120907" y="108665"/>
                  </a:lnTo>
                  <a:lnTo>
                    <a:pt x="120937" y="108915"/>
                  </a:lnTo>
                  <a:lnTo>
                    <a:pt x="120981" y="109180"/>
                  </a:lnTo>
                  <a:lnTo>
                    <a:pt x="121040" y="109431"/>
                  </a:lnTo>
                  <a:lnTo>
                    <a:pt x="121099" y="109667"/>
                  </a:lnTo>
                  <a:lnTo>
                    <a:pt x="121172" y="109917"/>
                  </a:lnTo>
                  <a:lnTo>
                    <a:pt x="121261" y="110153"/>
                  </a:lnTo>
                  <a:lnTo>
                    <a:pt x="107589" y="118049"/>
                  </a:lnTo>
                  <a:lnTo>
                    <a:pt x="107383" y="117813"/>
                  </a:lnTo>
                  <a:lnTo>
                    <a:pt x="107177" y="117592"/>
                  </a:lnTo>
                  <a:lnTo>
                    <a:pt x="106941" y="117371"/>
                  </a:lnTo>
                  <a:lnTo>
                    <a:pt x="106705" y="117180"/>
                  </a:lnTo>
                  <a:lnTo>
                    <a:pt x="106455" y="116988"/>
                  </a:lnTo>
                  <a:lnTo>
                    <a:pt x="106205" y="116826"/>
                  </a:lnTo>
                  <a:lnTo>
                    <a:pt x="105939" y="116664"/>
                  </a:lnTo>
                  <a:lnTo>
                    <a:pt x="105659" y="116517"/>
                  </a:lnTo>
                  <a:lnTo>
                    <a:pt x="105365" y="116384"/>
                  </a:lnTo>
                  <a:lnTo>
                    <a:pt x="105070" y="116281"/>
                  </a:lnTo>
                  <a:lnTo>
                    <a:pt x="104776" y="116178"/>
                  </a:lnTo>
                  <a:lnTo>
                    <a:pt x="104466" y="116090"/>
                  </a:lnTo>
                  <a:lnTo>
                    <a:pt x="104157" y="116031"/>
                  </a:lnTo>
                  <a:lnTo>
                    <a:pt x="103833" y="115987"/>
                  </a:lnTo>
                  <a:lnTo>
                    <a:pt x="103509" y="115957"/>
                  </a:lnTo>
                  <a:lnTo>
                    <a:pt x="103170" y="115942"/>
                  </a:lnTo>
                  <a:lnTo>
                    <a:pt x="102846" y="115957"/>
                  </a:lnTo>
                  <a:lnTo>
                    <a:pt x="102522" y="115987"/>
                  </a:lnTo>
                  <a:lnTo>
                    <a:pt x="102197" y="116031"/>
                  </a:lnTo>
                  <a:lnTo>
                    <a:pt x="101888" y="116090"/>
                  </a:lnTo>
                  <a:lnTo>
                    <a:pt x="101579" y="116178"/>
                  </a:lnTo>
                  <a:lnTo>
                    <a:pt x="101269" y="116281"/>
                  </a:lnTo>
                  <a:lnTo>
                    <a:pt x="100975" y="116384"/>
                  </a:lnTo>
                  <a:lnTo>
                    <a:pt x="100695" y="116517"/>
                  </a:lnTo>
                  <a:lnTo>
                    <a:pt x="100415" y="116664"/>
                  </a:lnTo>
                  <a:lnTo>
                    <a:pt x="100150" y="116826"/>
                  </a:lnTo>
                  <a:lnTo>
                    <a:pt x="99884" y="116988"/>
                  </a:lnTo>
                  <a:lnTo>
                    <a:pt x="99649" y="117180"/>
                  </a:lnTo>
                  <a:lnTo>
                    <a:pt x="99398" y="117371"/>
                  </a:lnTo>
                  <a:lnTo>
                    <a:pt x="99177" y="117592"/>
                  </a:lnTo>
                  <a:lnTo>
                    <a:pt x="98971" y="117813"/>
                  </a:lnTo>
                  <a:lnTo>
                    <a:pt x="98765" y="118049"/>
                  </a:lnTo>
                  <a:lnTo>
                    <a:pt x="85093" y="110153"/>
                  </a:lnTo>
                  <a:lnTo>
                    <a:pt x="85182" y="109917"/>
                  </a:lnTo>
                  <a:lnTo>
                    <a:pt x="85256" y="109667"/>
                  </a:lnTo>
                  <a:lnTo>
                    <a:pt x="85314" y="109431"/>
                  </a:lnTo>
                  <a:lnTo>
                    <a:pt x="85373" y="109180"/>
                  </a:lnTo>
                  <a:lnTo>
                    <a:pt x="85418" y="108915"/>
                  </a:lnTo>
                  <a:lnTo>
                    <a:pt x="85447" y="108665"/>
                  </a:lnTo>
                  <a:lnTo>
                    <a:pt x="85462" y="108400"/>
                  </a:lnTo>
                  <a:lnTo>
                    <a:pt x="85462" y="108134"/>
                  </a:lnTo>
                  <a:lnTo>
                    <a:pt x="85447" y="107796"/>
                  </a:lnTo>
                  <a:lnTo>
                    <a:pt x="85447" y="107737"/>
                  </a:lnTo>
                  <a:lnTo>
                    <a:pt x="85447" y="107663"/>
                  </a:lnTo>
                  <a:lnTo>
                    <a:pt x="85418" y="107442"/>
                  </a:lnTo>
                  <a:lnTo>
                    <a:pt x="85418" y="107354"/>
                  </a:lnTo>
                  <a:lnTo>
                    <a:pt x="85403" y="107295"/>
                  </a:lnTo>
                  <a:lnTo>
                    <a:pt x="85359" y="107074"/>
                  </a:lnTo>
                  <a:lnTo>
                    <a:pt x="85359" y="107029"/>
                  </a:lnTo>
                  <a:lnTo>
                    <a:pt x="85344" y="106941"/>
                  </a:lnTo>
                  <a:lnTo>
                    <a:pt x="85329" y="106882"/>
                  </a:lnTo>
                  <a:lnTo>
                    <a:pt x="85241" y="106558"/>
                  </a:lnTo>
                  <a:lnTo>
                    <a:pt x="85226" y="106514"/>
                  </a:lnTo>
                  <a:lnTo>
                    <a:pt x="85182" y="106352"/>
                  </a:lnTo>
                  <a:lnTo>
                    <a:pt x="85182" y="106337"/>
                  </a:lnTo>
                  <a:lnTo>
                    <a:pt x="85079" y="106057"/>
                  </a:lnTo>
                  <a:lnTo>
                    <a:pt x="84961" y="105792"/>
                  </a:lnTo>
                  <a:lnTo>
                    <a:pt x="84814" y="105468"/>
                  </a:lnTo>
                  <a:lnTo>
                    <a:pt x="84637" y="105173"/>
                  </a:lnTo>
                  <a:lnTo>
                    <a:pt x="84445" y="104879"/>
                  </a:lnTo>
                  <a:lnTo>
                    <a:pt x="84239" y="104599"/>
                  </a:lnTo>
                  <a:lnTo>
                    <a:pt x="84018" y="104333"/>
                  </a:lnTo>
                  <a:lnTo>
                    <a:pt x="83768" y="104083"/>
                  </a:lnTo>
                  <a:lnTo>
                    <a:pt x="83517" y="103847"/>
                  </a:lnTo>
                  <a:lnTo>
                    <a:pt x="83252" y="103626"/>
                  </a:lnTo>
                  <a:lnTo>
                    <a:pt x="82972" y="103420"/>
                  </a:lnTo>
                  <a:lnTo>
                    <a:pt x="82677" y="103229"/>
                  </a:lnTo>
                  <a:lnTo>
                    <a:pt x="82368" y="103067"/>
                  </a:lnTo>
                  <a:lnTo>
                    <a:pt x="82044" y="102919"/>
                  </a:lnTo>
                  <a:lnTo>
                    <a:pt x="81720" y="102787"/>
                  </a:lnTo>
                  <a:lnTo>
                    <a:pt x="81381" y="102669"/>
                  </a:lnTo>
                  <a:lnTo>
                    <a:pt x="81042" y="102580"/>
                  </a:lnTo>
                  <a:lnTo>
                    <a:pt x="80689" y="102507"/>
                  </a:lnTo>
                  <a:lnTo>
                    <a:pt x="80689" y="86729"/>
                  </a:lnTo>
                  <a:lnTo>
                    <a:pt x="80939" y="86684"/>
                  </a:lnTo>
                  <a:lnTo>
                    <a:pt x="81189" y="86625"/>
                  </a:lnTo>
                  <a:lnTo>
                    <a:pt x="81425" y="86552"/>
                  </a:lnTo>
                  <a:lnTo>
                    <a:pt x="81661" y="86478"/>
                  </a:lnTo>
                  <a:lnTo>
                    <a:pt x="81897" y="86390"/>
                  </a:lnTo>
                  <a:lnTo>
                    <a:pt x="82132" y="86287"/>
                  </a:lnTo>
                  <a:lnTo>
                    <a:pt x="82353" y="86183"/>
                  </a:lnTo>
                  <a:lnTo>
                    <a:pt x="82574" y="86066"/>
                  </a:lnTo>
                  <a:lnTo>
                    <a:pt x="82781" y="85933"/>
                  </a:lnTo>
                  <a:lnTo>
                    <a:pt x="82987" y="85800"/>
                  </a:lnTo>
                  <a:lnTo>
                    <a:pt x="83193" y="85653"/>
                  </a:lnTo>
                  <a:lnTo>
                    <a:pt x="83385" y="85506"/>
                  </a:lnTo>
                  <a:lnTo>
                    <a:pt x="83576" y="85344"/>
                  </a:lnTo>
                  <a:lnTo>
                    <a:pt x="83753" y="85182"/>
                  </a:lnTo>
                  <a:lnTo>
                    <a:pt x="83930" y="85005"/>
                  </a:lnTo>
                  <a:lnTo>
                    <a:pt x="84092" y="84813"/>
                  </a:lnTo>
                  <a:lnTo>
                    <a:pt x="84254" y="84622"/>
                  </a:lnTo>
                  <a:lnTo>
                    <a:pt x="84401" y="84430"/>
                  </a:lnTo>
                  <a:lnTo>
                    <a:pt x="84534" y="84224"/>
                  </a:lnTo>
                  <a:lnTo>
                    <a:pt x="84666" y="84018"/>
                  </a:lnTo>
                  <a:lnTo>
                    <a:pt x="84784" y="83797"/>
                  </a:lnTo>
                  <a:lnTo>
                    <a:pt x="84902" y="83576"/>
                  </a:lnTo>
                  <a:lnTo>
                    <a:pt x="85005" y="83355"/>
                  </a:lnTo>
                  <a:lnTo>
                    <a:pt x="85093" y="83119"/>
                  </a:lnTo>
                  <a:lnTo>
                    <a:pt x="85182" y="82883"/>
                  </a:lnTo>
                  <a:lnTo>
                    <a:pt x="85256" y="82633"/>
                  </a:lnTo>
                  <a:lnTo>
                    <a:pt x="85314" y="82397"/>
                  </a:lnTo>
                  <a:lnTo>
                    <a:pt x="85373" y="82147"/>
                  </a:lnTo>
                  <a:lnTo>
                    <a:pt x="85418" y="81896"/>
                  </a:lnTo>
                  <a:lnTo>
                    <a:pt x="85447" y="81631"/>
                  </a:lnTo>
                  <a:lnTo>
                    <a:pt x="85462" y="81366"/>
                  </a:lnTo>
                  <a:lnTo>
                    <a:pt x="85462" y="81101"/>
                  </a:lnTo>
                  <a:lnTo>
                    <a:pt x="85447" y="80762"/>
                  </a:lnTo>
                  <a:lnTo>
                    <a:pt x="85447" y="80718"/>
                  </a:lnTo>
                  <a:lnTo>
                    <a:pt x="85447" y="80644"/>
                  </a:lnTo>
                  <a:lnTo>
                    <a:pt x="85418" y="80423"/>
                  </a:lnTo>
                  <a:lnTo>
                    <a:pt x="85418" y="80320"/>
                  </a:lnTo>
                  <a:lnTo>
                    <a:pt x="85403" y="80276"/>
                  </a:lnTo>
                  <a:lnTo>
                    <a:pt x="85359" y="80040"/>
                  </a:lnTo>
                  <a:lnTo>
                    <a:pt x="85359" y="79996"/>
                  </a:lnTo>
                  <a:lnTo>
                    <a:pt x="85344" y="79908"/>
                  </a:lnTo>
                  <a:lnTo>
                    <a:pt x="85329" y="79849"/>
                  </a:lnTo>
                  <a:lnTo>
                    <a:pt x="85241" y="79539"/>
                  </a:lnTo>
                  <a:lnTo>
                    <a:pt x="85226" y="79480"/>
                  </a:lnTo>
                  <a:lnTo>
                    <a:pt x="85182" y="79318"/>
                  </a:lnTo>
                  <a:lnTo>
                    <a:pt x="85093" y="79083"/>
                  </a:lnTo>
                  <a:lnTo>
                    <a:pt x="98765" y="71201"/>
                  </a:lnTo>
                  <a:lnTo>
                    <a:pt x="99001" y="71466"/>
                  </a:lnTo>
                  <a:lnTo>
                    <a:pt x="99251" y="71717"/>
                  </a:lnTo>
                  <a:lnTo>
                    <a:pt x="99516" y="71952"/>
                  </a:lnTo>
                  <a:lnTo>
                    <a:pt x="99796" y="72173"/>
                  </a:lnTo>
                  <a:lnTo>
                    <a:pt x="100091" y="72379"/>
                  </a:lnTo>
                  <a:lnTo>
                    <a:pt x="100385" y="72556"/>
                  </a:lnTo>
                  <a:lnTo>
                    <a:pt x="100709" y="72733"/>
                  </a:lnTo>
                  <a:lnTo>
                    <a:pt x="101034" y="72866"/>
                  </a:lnTo>
                  <a:lnTo>
                    <a:pt x="101063" y="72880"/>
                  </a:lnTo>
                  <a:lnTo>
                    <a:pt x="101358" y="72983"/>
                  </a:lnTo>
                  <a:lnTo>
                    <a:pt x="101402" y="73013"/>
                  </a:lnTo>
                  <a:lnTo>
                    <a:pt x="101711" y="73101"/>
                  </a:lnTo>
                  <a:lnTo>
                    <a:pt x="101726" y="73101"/>
                  </a:lnTo>
                  <a:lnTo>
                    <a:pt x="102065" y="73175"/>
                  </a:lnTo>
                  <a:lnTo>
                    <a:pt x="102124" y="73190"/>
                  </a:lnTo>
                  <a:lnTo>
                    <a:pt x="102389" y="73234"/>
                  </a:lnTo>
                  <a:lnTo>
                    <a:pt x="102492" y="73249"/>
                  </a:lnTo>
                  <a:lnTo>
                    <a:pt x="102728" y="73263"/>
                  </a:lnTo>
                  <a:lnTo>
                    <a:pt x="102831" y="73278"/>
                  </a:lnTo>
                  <a:lnTo>
                    <a:pt x="102890" y="73278"/>
                  </a:lnTo>
                  <a:lnTo>
                    <a:pt x="103170" y="73293"/>
                  </a:lnTo>
                  <a:lnTo>
                    <a:pt x="103509" y="73278"/>
                  </a:lnTo>
                  <a:lnTo>
                    <a:pt x="103833" y="73249"/>
                  </a:lnTo>
                  <a:lnTo>
                    <a:pt x="104157" y="73204"/>
                  </a:lnTo>
                  <a:lnTo>
                    <a:pt x="104466" y="73146"/>
                  </a:lnTo>
                  <a:lnTo>
                    <a:pt x="104776" y="73057"/>
                  </a:lnTo>
                  <a:lnTo>
                    <a:pt x="105070" y="72969"/>
                  </a:lnTo>
                  <a:lnTo>
                    <a:pt x="105365" y="72851"/>
                  </a:lnTo>
                  <a:lnTo>
                    <a:pt x="105659" y="72718"/>
                  </a:lnTo>
                  <a:lnTo>
                    <a:pt x="105939" y="72571"/>
                  </a:lnTo>
                  <a:lnTo>
                    <a:pt x="106205" y="72424"/>
                  </a:lnTo>
                  <a:lnTo>
                    <a:pt x="106455" y="72247"/>
                  </a:lnTo>
                  <a:lnTo>
                    <a:pt x="106705" y="72055"/>
                  </a:lnTo>
                  <a:lnTo>
                    <a:pt x="106941" y="71864"/>
                  </a:lnTo>
                  <a:lnTo>
                    <a:pt x="107177" y="71658"/>
                  </a:lnTo>
                  <a:lnTo>
                    <a:pt x="107383" y="71422"/>
                  </a:lnTo>
                  <a:lnTo>
                    <a:pt x="107589" y="71201"/>
                  </a:lnTo>
                  <a:close/>
                  <a:moveTo>
                    <a:pt x="37376" y="111729"/>
                  </a:moveTo>
                  <a:lnTo>
                    <a:pt x="51033" y="119625"/>
                  </a:lnTo>
                  <a:lnTo>
                    <a:pt x="50959" y="119861"/>
                  </a:lnTo>
                  <a:lnTo>
                    <a:pt x="50886" y="120112"/>
                  </a:lnTo>
                  <a:lnTo>
                    <a:pt x="50812" y="120347"/>
                  </a:lnTo>
                  <a:lnTo>
                    <a:pt x="50768" y="120598"/>
                  </a:lnTo>
                  <a:lnTo>
                    <a:pt x="50724" y="120863"/>
                  </a:lnTo>
                  <a:lnTo>
                    <a:pt x="50694" y="121113"/>
                  </a:lnTo>
                  <a:lnTo>
                    <a:pt x="50679" y="121379"/>
                  </a:lnTo>
                  <a:lnTo>
                    <a:pt x="50665" y="121644"/>
                  </a:lnTo>
                  <a:lnTo>
                    <a:pt x="50679" y="122086"/>
                  </a:lnTo>
                  <a:lnTo>
                    <a:pt x="50738" y="122528"/>
                  </a:lnTo>
                  <a:lnTo>
                    <a:pt x="50812" y="122955"/>
                  </a:lnTo>
                  <a:lnTo>
                    <a:pt x="50930" y="123353"/>
                  </a:lnTo>
                  <a:lnTo>
                    <a:pt x="51077" y="123765"/>
                  </a:lnTo>
                  <a:lnTo>
                    <a:pt x="51239" y="124148"/>
                  </a:lnTo>
                  <a:lnTo>
                    <a:pt x="51445" y="124517"/>
                  </a:lnTo>
                  <a:lnTo>
                    <a:pt x="51666" y="124870"/>
                  </a:lnTo>
                  <a:lnTo>
                    <a:pt x="51917" y="125194"/>
                  </a:lnTo>
                  <a:lnTo>
                    <a:pt x="52182" y="125518"/>
                  </a:lnTo>
                  <a:lnTo>
                    <a:pt x="52477" y="125813"/>
                  </a:lnTo>
                  <a:lnTo>
                    <a:pt x="52786" y="126078"/>
                  </a:lnTo>
                  <a:lnTo>
                    <a:pt x="53125" y="126329"/>
                  </a:lnTo>
                  <a:lnTo>
                    <a:pt x="53478" y="126550"/>
                  </a:lnTo>
                  <a:lnTo>
                    <a:pt x="53847" y="126756"/>
                  </a:lnTo>
                  <a:lnTo>
                    <a:pt x="54230" y="126933"/>
                  </a:lnTo>
                  <a:lnTo>
                    <a:pt x="54259" y="126933"/>
                  </a:lnTo>
                  <a:lnTo>
                    <a:pt x="54539" y="127036"/>
                  </a:lnTo>
                  <a:lnTo>
                    <a:pt x="54598" y="127065"/>
                  </a:lnTo>
                  <a:lnTo>
                    <a:pt x="54907" y="127154"/>
                  </a:lnTo>
                  <a:lnTo>
                    <a:pt x="54922" y="127154"/>
                  </a:lnTo>
                  <a:lnTo>
                    <a:pt x="55246" y="127227"/>
                  </a:lnTo>
                  <a:lnTo>
                    <a:pt x="55320" y="127242"/>
                  </a:lnTo>
                  <a:lnTo>
                    <a:pt x="55453" y="127271"/>
                  </a:lnTo>
                  <a:lnTo>
                    <a:pt x="55453" y="143079"/>
                  </a:lnTo>
                  <a:lnTo>
                    <a:pt x="55202" y="143123"/>
                  </a:lnTo>
                  <a:lnTo>
                    <a:pt x="54952" y="143182"/>
                  </a:lnTo>
                  <a:lnTo>
                    <a:pt x="54701" y="143256"/>
                  </a:lnTo>
                  <a:lnTo>
                    <a:pt x="54465" y="143329"/>
                  </a:lnTo>
                  <a:lnTo>
                    <a:pt x="54230" y="143418"/>
                  </a:lnTo>
                  <a:lnTo>
                    <a:pt x="54009" y="143521"/>
                  </a:lnTo>
                  <a:lnTo>
                    <a:pt x="53773" y="143624"/>
                  </a:lnTo>
                  <a:lnTo>
                    <a:pt x="53552" y="143742"/>
                  </a:lnTo>
                  <a:lnTo>
                    <a:pt x="53346" y="143875"/>
                  </a:lnTo>
                  <a:lnTo>
                    <a:pt x="53140" y="144007"/>
                  </a:lnTo>
                  <a:lnTo>
                    <a:pt x="52933" y="144154"/>
                  </a:lnTo>
                  <a:lnTo>
                    <a:pt x="52742" y="144302"/>
                  </a:lnTo>
                  <a:lnTo>
                    <a:pt x="52565" y="144464"/>
                  </a:lnTo>
                  <a:lnTo>
                    <a:pt x="52374" y="144641"/>
                  </a:lnTo>
                  <a:lnTo>
                    <a:pt x="52211" y="144817"/>
                  </a:lnTo>
                  <a:lnTo>
                    <a:pt x="52035" y="144994"/>
                  </a:lnTo>
                  <a:lnTo>
                    <a:pt x="51887" y="145186"/>
                  </a:lnTo>
                  <a:lnTo>
                    <a:pt x="51740" y="145377"/>
                  </a:lnTo>
                  <a:lnTo>
                    <a:pt x="51593" y="145583"/>
                  </a:lnTo>
                  <a:lnTo>
                    <a:pt x="51460" y="145790"/>
                  </a:lnTo>
                  <a:lnTo>
                    <a:pt x="51342" y="146011"/>
                  </a:lnTo>
                  <a:lnTo>
                    <a:pt x="51224" y="146232"/>
                  </a:lnTo>
                  <a:lnTo>
                    <a:pt x="51121" y="146453"/>
                  </a:lnTo>
                  <a:lnTo>
                    <a:pt x="51033" y="146688"/>
                  </a:lnTo>
                  <a:lnTo>
                    <a:pt x="50945" y="146924"/>
                  </a:lnTo>
                  <a:lnTo>
                    <a:pt x="50871" y="147175"/>
                  </a:lnTo>
                  <a:lnTo>
                    <a:pt x="50812" y="147410"/>
                  </a:lnTo>
                  <a:lnTo>
                    <a:pt x="50768" y="147661"/>
                  </a:lnTo>
                  <a:lnTo>
                    <a:pt x="50724" y="147926"/>
                  </a:lnTo>
                  <a:lnTo>
                    <a:pt x="50694" y="148176"/>
                  </a:lnTo>
                  <a:lnTo>
                    <a:pt x="50679" y="148442"/>
                  </a:lnTo>
                  <a:lnTo>
                    <a:pt x="50665" y="148707"/>
                  </a:lnTo>
                  <a:lnTo>
                    <a:pt x="50679" y="148972"/>
                  </a:lnTo>
                  <a:lnTo>
                    <a:pt x="50694" y="149222"/>
                  </a:lnTo>
                  <a:lnTo>
                    <a:pt x="50724" y="149488"/>
                  </a:lnTo>
                  <a:lnTo>
                    <a:pt x="50753" y="149738"/>
                  </a:lnTo>
                  <a:lnTo>
                    <a:pt x="50812" y="149974"/>
                  </a:lnTo>
                  <a:lnTo>
                    <a:pt x="50871" y="150224"/>
                  </a:lnTo>
                  <a:lnTo>
                    <a:pt x="50945" y="150460"/>
                  </a:lnTo>
                  <a:lnTo>
                    <a:pt x="51033" y="150696"/>
                  </a:lnTo>
                  <a:lnTo>
                    <a:pt x="37347" y="158592"/>
                  </a:lnTo>
                  <a:lnTo>
                    <a:pt x="37155" y="158356"/>
                  </a:lnTo>
                  <a:lnTo>
                    <a:pt x="36934" y="158135"/>
                  </a:lnTo>
                  <a:lnTo>
                    <a:pt x="36713" y="157929"/>
                  </a:lnTo>
                  <a:lnTo>
                    <a:pt x="36478" y="157738"/>
                  </a:lnTo>
                  <a:lnTo>
                    <a:pt x="36227" y="157546"/>
                  </a:lnTo>
                  <a:lnTo>
                    <a:pt x="35962" y="157384"/>
                  </a:lnTo>
                  <a:lnTo>
                    <a:pt x="35697" y="157222"/>
                  </a:lnTo>
                  <a:lnTo>
                    <a:pt x="35432" y="157089"/>
                  </a:lnTo>
                  <a:lnTo>
                    <a:pt x="35137" y="156957"/>
                  </a:lnTo>
                  <a:lnTo>
                    <a:pt x="34857" y="156839"/>
                  </a:lnTo>
                  <a:lnTo>
                    <a:pt x="34548" y="156750"/>
                  </a:lnTo>
                  <a:lnTo>
                    <a:pt x="34238" y="156662"/>
                  </a:lnTo>
                  <a:lnTo>
                    <a:pt x="33929" y="156603"/>
                  </a:lnTo>
                  <a:lnTo>
                    <a:pt x="33605" y="156559"/>
                  </a:lnTo>
                  <a:lnTo>
                    <a:pt x="33281" y="156529"/>
                  </a:lnTo>
                  <a:lnTo>
                    <a:pt x="32633" y="156529"/>
                  </a:lnTo>
                  <a:lnTo>
                    <a:pt x="32308" y="156559"/>
                  </a:lnTo>
                  <a:lnTo>
                    <a:pt x="31984" y="156603"/>
                  </a:lnTo>
                  <a:lnTo>
                    <a:pt x="31675" y="156662"/>
                  </a:lnTo>
                  <a:lnTo>
                    <a:pt x="31366" y="156750"/>
                  </a:lnTo>
                  <a:lnTo>
                    <a:pt x="31071" y="156839"/>
                  </a:lnTo>
                  <a:lnTo>
                    <a:pt x="30776" y="156957"/>
                  </a:lnTo>
                  <a:lnTo>
                    <a:pt x="30496" y="157089"/>
                  </a:lnTo>
                  <a:lnTo>
                    <a:pt x="30216" y="157222"/>
                  </a:lnTo>
                  <a:lnTo>
                    <a:pt x="29951" y="157384"/>
                  </a:lnTo>
                  <a:lnTo>
                    <a:pt x="29686" y="157546"/>
                  </a:lnTo>
                  <a:lnTo>
                    <a:pt x="29436" y="157738"/>
                  </a:lnTo>
                  <a:lnTo>
                    <a:pt x="29200" y="157929"/>
                  </a:lnTo>
                  <a:lnTo>
                    <a:pt x="28979" y="158135"/>
                  </a:lnTo>
                  <a:lnTo>
                    <a:pt x="28773" y="158356"/>
                  </a:lnTo>
                  <a:lnTo>
                    <a:pt x="28566" y="158592"/>
                  </a:lnTo>
                  <a:lnTo>
                    <a:pt x="14895" y="150696"/>
                  </a:lnTo>
                  <a:lnTo>
                    <a:pt x="14969" y="150460"/>
                  </a:lnTo>
                  <a:lnTo>
                    <a:pt x="15042" y="150224"/>
                  </a:lnTo>
                  <a:lnTo>
                    <a:pt x="15101" y="149974"/>
                  </a:lnTo>
                  <a:lnTo>
                    <a:pt x="15160" y="149738"/>
                  </a:lnTo>
                  <a:lnTo>
                    <a:pt x="15190" y="149488"/>
                  </a:lnTo>
                  <a:lnTo>
                    <a:pt x="15219" y="149222"/>
                  </a:lnTo>
                  <a:lnTo>
                    <a:pt x="15249" y="148972"/>
                  </a:lnTo>
                  <a:lnTo>
                    <a:pt x="15249" y="148707"/>
                  </a:lnTo>
                  <a:lnTo>
                    <a:pt x="15234" y="148353"/>
                  </a:lnTo>
                  <a:lnTo>
                    <a:pt x="15234" y="148309"/>
                  </a:lnTo>
                  <a:lnTo>
                    <a:pt x="15234" y="148250"/>
                  </a:lnTo>
                  <a:lnTo>
                    <a:pt x="15204" y="148014"/>
                  </a:lnTo>
                  <a:lnTo>
                    <a:pt x="15190" y="147926"/>
                  </a:lnTo>
                  <a:lnTo>
                    <a:pt x="15190" y="147911"/>
                  </a:lnTo>
                  <a:lnTo>
                    <a:pt x="15190" y="147882"/>
                  </a:lnTo>
                  <a:lnTo>
                    <a:pt x="15146" y="147631"/>
                  </a:lnTo>
                  <a:lnTo>
                    <a:pt x="15146" y="147602"/>
                  </a:lnTo>
                  <a:lnTo>
                    <a:pt x="15116" y="147499"/>
                  </a:lnTo>
                  <a:lnTo>
                    <a:pt x="15116" y="147454"/>
                  </a:lnTo>
                  <a:lnTo>
                    <a:pt x="15028" y="147130"/>
                  </a:lnTo>
                  <a:lnTo>
                    <a:pt x="15013" y="147086"/>
                  </a:lnTo>
                  <a:lnTo>
                    <a:pt x="14880" y="146703"/>
                  </a:lnTo>
                  <a:lnTo>
                    <a:pt x="14733" y="146335"/>
                  </a:lnTo>
                  <a:lnTo>
                    <a:pt x="14556" y="145981"/>
                  </a:lnTo>
                  <a:lnTo>
                    <a:pt x="14350" y="145642"/>
                  </a:lnTo>
                  <a:lnTo>
                    <a:pt x="14129" y="145318"/>
                  </a:lnTo>
                  <a:lnTo>
                    <a:pt x="13879" y="145009"/>
                  </a:lnTo>
                  <a:lnTo>
                    <a:pt x="13613" y="144714"/>
                  </a:lnTo>
                  <a:lnTo>
                    <a:pt x="13319" y="144434"/>
                  </a:lnTo>
                  <a:lnTo>
                    <a:pt x="13024" y="144184"/>
                  </a:lnTo>
                  <a:lnTo>
                    <a:pt x="12700" y="143963"/>
                  </a:lnTo>
                  <a:lnTo>
                    <a:pt x="12361" y="143757"/>
                  </a:lnTo>
                  <a:lnTo>
                    <a:pt x="12008" y="143565"/>
                  </a:lnTo>
                  <a:lnTo>
                    <a:pt x="11639" y="143403"/>
                  </a:lnTo>
                  <a:lnTo>
                    <a:pt x="11256" y="143271"/>
                  </a:lnTo>
                  <a:lnTo>
                    <a:pt x="10873" y="143167"/>
                  </a:lnTo>
                  <a:lnTo>
                    <a:pt x="10461" y="143079"/>
                  </a:lnTo>
                  <a:lnTo>
                    <a:pt x="10461" y="127271"/>
                  </a:lnTo>
                  <a:lnTo>
                    <a:pt x="10711" y="127227"/>
                  </a:lnTo>
                  <a:lnTo>
                    <a:pt x="10962" y="127168"/>
                  </a:lnTo>
                  <a:lnTo>
                    <a:pt x="11212" y="127095"/>
                  </a:lnTo>
                  <a:lnTo>
                    <a:pt x="11448" y="127021"/>
                  </a:lnTo>
                  <a:lnTo>
                    <a:pt x="11684" y="126933"/>
                  </a:lnTo>
                  <a:lnTo>
                    <a:pt x="11919" y="126829"/>
                  </a:lnTo>
                  <a:lnTo>
                    <a:pt x="12140" y="126726"/>
                  </a:lnTo>
                  <a:lnTo>
                    <a:pt x="12361" y="126608"/>
                  </a:lnTo>
                  <a:lnTo>
                    <a:pt x="12567" y="126476"/>
                  </a:lnTo>
                  <a:lnTo>
                    <a:pt x="12774" y="126343"/>
                  </a:lnTo>
                  <a:lnTo>
                    <a:pt x="12980" y="126196"/>
                  </a:lnTo>
                  <a:lnTo>
                    <a:pt x="13171" y="126049"/>
                  </a:lnTo>
                  <a:lnTo>
                    <a:pt x="13363" y="125887"/>
                  </a:lnTo>
                  <a:lnTo>
                    <a:pt x="13540" y="125710"/>
                  </a:lnTo>
                  <a:lnTo>
                    <a:pt x="13702" y="125533"/>
                  </a:lnTo>
                  <a:lnTo>
                    <a:pt x="13879" y="125356"/>
                  </a:lnTo>
                  <a:lnTo>
                    <a:pt x="14026" y="125165"/>
                  </a:lnTo>
                  <a:lnTo>
                    <a:pt x="14173" y="124973"/>
                  </a:lnTo>
                  <a:lnTo>
                    <a:pt x="14321" y="124767"/>
                  </a:lnTo>
                  <a:lnTo>
                    <a:pt x="14453" y="124561"/>
                  </a:lnTo>
                  <a:lnTo>
                    <a:pt x="14571" y="124340"/>
                  </a:lnTo>
                  <a:lnTo>
                    <a:pt x="14689" y="124119"/>
                  </a:lnTo>
                  <a:lnTo>
                    <a:pt x="14792" y="123898"/>
                  </a:lnTo>
                  <a:lnTo>
                    <a:pt x="14880" y="123662"/>
                  </a:lnTo>
                  <a:lnTo>
                    <a:pt x="14969" y="123426"/>
                  </a:lnTo>
                  <a:lnTo>
                    <a:pt x="15042" y="123176"/>
                  </a:lnTo>
                  <a:lnTo>
                    <a:pt x="15101" y="122940"/>
                  </a:lnTo>
                  <a:lnTo>
                    <a:pt x="15160" y="122690"/>
                  </a:lnTo>
                  <a:lnTo>
                    <a:pt x="15190" y="122425"/>
                  </a:lnTo>
                  <a:lnTo>
                    <a:pt x="15219" y="122174"/>
                  </a:lnTo>
                  <a:lnTo>
                    <a:pt x="15249" y="121909"/>
                  </a:lnTo>
                  <a:lnTo>
                    <a:pt x="15249" y="121644"/>
                  </a:lnTo>
                  <a:lnTo>
                    <a:pt x="15234" y="121305"/>
                  </a:lnTo>
                  <a:lnTo>
                    <a:pt x="15234" y="121246"/>
                  </a:lnTo>
                  <a:lnTo>
                    <a:pt x="15234" y="121187"/>
                  </a:lnTo>
                  <a:lnTo>
                    <a:pt x="15204" y="120951"/>
                  </a:lnTo>
                  <a:lnTo>
                    <a:pt x="15190" y="120878"/>
                  </a:lnTo>
                  <a:lnTo>
                    <a:pt x="15190" y="120863"/>
                  </a:lnTo>
                  <a:lnTo>
                    <a:pt x="15190" y="120819"/>
                  </a:lnTo>
                  <a:lnTo>
                    <a:pt x="15146" y="120568"/>
                  </a:lnTo>
                  <a:lnTo>
                    <a:pt x="15146" y="120539"/>
                  </a:lnTo>
                  <a:lnTo>
                    <a:pt x="15116" y="120450"/>
                  </a:lnTo>
                  <a:lnTo>
                    <a:pt x="15116" y="120406"/>
                  </a:lnTo>
                  <a:lnTo>
                    <a:pt x="15028" y="120067"/>
                  </a:lnTo>
                  <a:lnTo>
                    <a:pt x="15013" y="120023"/>
                  </a:lnTo>
                  <a:lnTo>
                    <a:pt x="14880" y="119625"/>
                  </a:lnTo>
                  <a:lnTo>
                    <a:pt x="28552" y="111729"/>
                  </a:lnTo>
                  <a:lnTo>
                    <a:pt x="28773" y="112009"/>
                  </a:lnTo>
                  <a:lnTo>
                    <a:pt x="29023" y="112259"/>
                  </a:lnTo>
                  <a:lnTo>
                    <a:pt x="29288" y="112495"/>
                  </a:lnTo>
                  <a:lnTo>
                    <a:pt x="29568" y="112716"/>
                  </a:lnTo>
                  <a:lnTo>
                    <a:pt x="29863" y="112922"/>
                  </a:lnTo>
                  <a:lnTo>
                    <a:pt x="30172" y="113099"/>
                  </a:lnTo>
                  <a:lnTo>
                    <a:pt x="30496" y="113261"/>
                  </a:lnTo>
                  <a:lnTo>
                    <a:pt x="30820" y="113408"/>
                  </a:lnTo>
                  <a:lnTo>
                    <a:pt x="30850" y="113423"/>
                  </a:lnTo>
                  <a:lnTo>
                    <a:pt x="31130" y="113526"/>
                  </a:lnTo>
                  <a:lnTo>
                    <a:pt x="31189" y="113541"/>
                  </a:lnTo>
                  <a:lnTo>
                    <a:pt x="31498" y="113644"/>
                  </a:lnTo>
                  <a:lnTo>
                    <a:pt x="31513" y="113644"/>
                  </a:lnTo>
                  <a:lnTo>
                    <a:pt x="31837" y="113718"/>
                  </a:lnTo>
                  <a:lnTo>
                    <a:pt x="31911" y="113733"/>
                  </a:lnTo>
                  <a:lnTo>
                    <a:pt x="32176" y="113777"/>
                  </a:lnTo>
                  <a:lnTo>
                    <a:pt x="32279" y="113792"/>
                  </a:lnTo>
                  <a:lnTo>
                    <a:pt x="32515" y="113806"/>
                  </a:lnTo>
                  <a:lnTo>
                    <a:pt x="32618" y="113821"/>
                  </a:lnTo>
                  <a:lnTo>
                    <a:pt x="32662" y="113821"/>
                  </a:lnTo>
                  <a:lnTo>
                    <a:pt x="32957" y="113836"/>
                  </a:lnTo>
                  <a:lnTo>
                    <a:pt x="33295" y="113821"/>
                  </a:lnTo>
                  <a:lnTo>
                    <a:pt x="33620" y="113792"/>
                  </a:lnTo>
                  <a:lnTo>
                    <a:pt x="33929" y="113747"/>
                  </a:lnTo>
                  <a:lnTo>
                    <a:pt x="34253" y="113688"/>
                  </a:lnTo>
                  <a:lnTo>
                    <a:pt x="34562" y="113600"/>
                  </a:lnTo>
                  <a:lnTo>
                    <a:pt x="34857" y="113497"/>
                  </a:lnTo>
                  <a:lnTo>
                    <a:pt x="35152" y="113394"/>
                  </a:lnTo>
                  <a:lnTo>
                    <a:pt x="35446" y="113261"/>
                  </a:lnTo>
                  <a:lnTo>
                    <a:pt x="35712" y="113114"/>
                  </a:lnTo>
                  <a:lnTo>
                    <a:pt x="35991" y="112967"/>
                  </a:lnTo>
                  <a:lnTo>
                    <a:pt x="36242" y="112790"/>
                  </a:lnTo>
                  <a:lnTo>
                    <a:pt x="36492" y="112598"/>
                  </a:lnTo>
                  <a:lnTo>
                    <a:pt x="36728" y="112407"/>
                  </a:lnTo>
                  <a:lnTo>
                    <a:pt x="36949" y="112186"/>
                  </a:lnTo>
                  <a:lnTo>
                    <a:pt x="37170" y="111965"/>
                  </a:lnTo>
                  <a:lnTo>
                    <a:pt x="37376" y="111729"/>
                  </a:lnTo>
                  <a:close/>
                  <a:moveTo>
                    <a:pt x="84180" y="111729"/>
                  </a:moveTo>
                  <a:lnTo>
                    <a:pt x="97851" y="119625"/>
                  </a:lnTo>
                  <a:lnTo>
                    <a:pt x="97763" y="119861"/>
                  </a:lnTo>
                  <a:lnTo>
                    <a:pt x="97689" y="120112"/>
                  </a:lnTo>
                  <a:lnTo>
                    <a:pt x="97630" y="120347"/>
                  </a:lnTo>
                  <a:lnTo>
                    <a:pt x="97572" y="120598"/>
                  </a:lnTo>
                  <a:lnTo>
                    <a:pt x="97527" y="120863"/>
                  </a:lnTo>
                  <a:lnTo>
                    <a:pt x="97498" y="121113"/>
                  </a:lnTo>
                  <a:lnTo>
                    <a:pt x="97483" y="121379"/>
                  </a:lnTo>
                  <a:lnTo>
                    <a:pt x="97483" y="121644"/>
                  </a:lnTo>
                  <a:lnTo>
                    <a:pt x="97498" y="122086"/>
                  </a:lnTo>
                  <a:lnTo>
                    <a:pt x="97542" y="122528"/>
                  </a:lnTo>
                  <a:lnTo>
                    <a:pt x="97630" y="122955"/>
                  </a:lnTo>
                  <a:lnTo>
                    <a:pt x="97748" y="123353"/>
                  </a:lnTo>
                  <a:lnTo>
                    <a:pt x="97881" y="123765"/>
                  </a:lnTo>
                  <a:lnTo>
                    <a:pt x="98058" y="124148"/>
                  </a:lnTo>
                  <a:lnTo>
                    <a:pt x="98249" y="124517"/>
                  </a:lnTo>
                  <a:lnTo>
                    <a:pt x="98470" y="124870"/>
                  </a:lnTo>
                  <a:lnTo>
                    <a:pt x="98721" y="125194"/>
                  </a:lnTo>
                  <a:lnTo>
                    <a:pt x="99001" y="125518"/>
                  </a:lnTo>
                  <a:lnTo>
                    <a:pt x="99295" y="125813"/>
                  </a:lnTo>
                  <a:lnTo>
                    <a:pt x="99605" y="126078"/>
                  </a:lnTo>
                  <a:lnTo>
                    <a:pt x="99929" y="126329"/>
                  </a:lnTo>
                  <a:lnTo>
                    <a:pt x="100282" y="126550"/>
                  </a:lnTo>
                  <a:lnTo>
                    <a:pt x="100651" y="126756"/>
                  </a:lnTo>
                  <a:lnTo>
                    <a:pt x="101034" y="126933"/>
                  </a:lnTo>
                  <a:lnTo>
                    <a:pt x="101063" y="126933"/>
                  </a:lnTo>
                  <a:lnTo>
                    <a:pt x="101358" y="127036"/>
                  </a:lnTo>
                  <a:lnTo>
                    <a:pt x="101402" y="127065"/>
                  </a:lnTo>
                  <a:lnTo>
                    <a:pt x="101711" y="127154"/>
                  </a:lnTo>
                  <a:lnTo>
                    <a:pt x="101726" y="127154"/>
                  </a:lnTo>
                  <a:lnTo>
                    <a:pt x="102065" y="127227"/>
                  </a:lnTo>
                  <a:lnTo>
                    <a:pt x="102124" y="127242"/>
                  </a:lnTo>
                  <a:lnTo>
                    <a:pt x="102256" y="127271"/>
                  </a:lnTo>
                  <a:lnTo>
                    <a:pt x="102256" y="143079"/>
                  </a:lnTo>
                  <a:lnTo>
                    <a:pt x="102006" y="143123"/>
                  </a:lnTo>
                  <a:lnTo>
                    <a:pt x="101755" y="143182"/>
                  </a:lnTo>
                  <a:lnTo>
                    <a:pt x="101520" y="143256"/>
                  </a:lnTo>
                  <a:lnTo>
                    <a:pt x="101284" y="143329"/>
                  </a:lnTo>
                  <a:lnTo>
                    <a:pt x="101048" y="143418"/>
                  </a:lnTo>
                  <a:lnTo>
                    <a:pt x="100813" y="143521"/>
                  </a:lnTo>
                  <a:lnTo>
                    <a:pt x="100592" y="143624"/>
                  </a:lnTo>
                  <a:lnTo>
                    <a:pt x="100371" y="143742"/>
                  </a:lnTo>
                  <a:lnTo>
                    <a:pt x="100164" y="143875"/>
                  </a:lnTo>
                  <a:lnTo>
                    <a:pt x="99943" y="144007"/>
                  </a:lnTo>
                  <a:lnTo>
                    <a:pt x="99752" y="144154"/>
                  </a:lnTo>
                  <a:lnTo>
                    <a:pt x="99560" y="144302"/>
                  </a:lnTo>
                  <a:lnTo>
                    <a:pt x="99369" y="144464"/>
                  </a:lnTo>
                  <a:lnTo>
                    <a:pt x="99192" y="144641"/>
                  </a:lnTo>
                  <a:lnTo>
                    <a:pt x="99015" y="144817"/>
                  </a:lnTo>
                  <a:lnTo>
                    <a:pt x="98853" y="144994"/>
                  </a:lnTo>
                  <a:lnTo>
                    <a:pt x="98691" y="145186"/>
                  </a:lnTo>
                  <a:lnTo>
                    <a:pt x="98544" y="145377"/>
                  </a:lnTo>
                  <a:lnTo>
                    <a:pt x="98411" y="145583"/>
                  </a:lnTo>
                  <a:lnTo>
                    <a:pt x="98279" y="145790"/>
                  </a:lnTo>
                  <a:lnTo>
                    <a:pt x="98161" y="146011"/>
                  </a:lnTo>
                  <a:lnTo>
                    <a:pt x="98043" y="146232"/>
                  </a:lnTo>
                  <a:lnTo>
                    <a:pt x="97940" y="146453"/>
                  </a:lnTo>
                  <a:lnTo>
                    <a:pt x="97851" y="146688"/>
                  </a:lnTo>
                  <a:lnTo>
                    <a:pt x="97763" y="146924"/>
                  </a:lnTo>
                  <a:lnTo>
                    <a:pt x="97689" y="147175"/>
                  </a:lnTo>
                  <a:lnTo>
                    <a:pt x="97630" y="147410"/>
                  </a:lnTo>
                  <a:lnTo>
                    <a:pt x="97572" y="147661"/>
                  </a:lnTo>
                  <a:lnTo>
                    <a:pt x="97527" y="147926"/>
                  </a:lnTo>
                  <a:lnTo>
                    <a:pt x="97498" y="148176"/>
                  </a:lnTo>
                  <a:lnTo>
                    <a:pt x="97483" y="148442"/>
                  </a:lnTo>
                  <a:lnTo>
                    <a:pt x="97483" y="148707"/>
                  </a:lnTo>
                  <a:lnTo>
                    <a:pt x="97483" y="148972"/>
                  </a:lnTo>
                  <a:lnTo>
                    <a:pt x="97498" y="149222"/>
                  </a:lnTo>
                  <a:lnTo>
                    <a:pt x="97527" y="149488"/>
                  </a:lnTo>
                  <a:lnTo>
                    <a:pt x="97572" y="149738"/>
                  </a:lnTo>
                  <a:lnTo>
                    <a:pt x="97616" y="149974"/>
                  </a:lnTo>
                  <a:lnTo>
                    <a:pt x="97689" y="150224"/>
                  </a:lnTo>
                  <a:lnTo>
                    <a:pt x="97763" y="150460"/>
                  </a:lnTo>
                  <a:lnTo>
                    <a:pt x="97837" y="150696"/>
                  </a:lnTo>
                  <a:lnTo>
                    <a:pt x="84165" y="158592"/>
                  </a:lnTo>
                  <a:lnTo>
                    <a:pt x="83959" y="158356"/>
                  </a:lnTo>
                  <a:lnTo>
                    <a:pt x="83753" y="158135"/>
                  </a:lnTo>
                  <a:lnTo>
                    <a:pt x="83517" y="157929"/>
                  </a:lnTo>
                  <a:lnTo>
                    <a:pt x="83281" y="157738"/>
                  </a:lnTo>
                  <a:lnTo>
                    <a:pt x="83031" y="157546"/>
                  </a:lnTo>
                  <a:lnTo>
                    <a:pt x="82781" y="157384"/>
                  </a:lnTo>
                  <a:lnTo>
                    <a:pt x="82515" y="157222"/>
                  </a:lnTo>
                  <a:lnTo>
                    <a:pt x="82235" y="157089"/>
                  </a:lnTo>
                  <a:lnTo>
                    <a:pt x="81956" y="156957"/>
                  </a:lnTo>
                  <a:lnTo>
                    <a:pt x="81661" y="156839"/>
                  </a:lnTo>
                  <a:lnTo>
                    <a:pt x="81366" y="156750"/>
                  </a:lnTo>
                  <a:lnTo>
                    <a:pt x="81057" y="156662"/>
                  </a:lnTo>
                  <a:lnTo>
                    <a:pt x="80748" y="156603"/>
                  </a:lnTo>
                  <a:lnTo>
                    <a:pt x="80423" y="156559"/>
                  </a:lnTo>
                  <a:lnTo>
                    <a:pt x="80099" y="156529"/>
                  </a:lnTo>
                  <a:lnTo>
                    <a:pt x="79436" y="156529"/>
                  </a:lnTo>
                  <a:lnTo>
                    <a:pt x="79112" y="156559"/>
                  </a:lnTo>
                  <a:lnTo>
                    <a:pt x="78803" y="156603"/>
                  </a:lnTo>
                  <a:lnTo>
                    <a:pt x="78479" y="156662"/>
                  </a:lnTo>
                  <a:lnTo>
                    <a:pt x="78169" y="156750"/>
                  </a:lnTo>
                  <a:lnTo>
                    <a:pt x="77875" y="156839"/>
                  </a:lnTo>
                  <a:lnTo>
                    <a:pt x="77580" y="156957"/>
                  </a:lnTo>
                  <a:lnTo>
                    <a:pt x="77300" y="157089"/>
                  </a:lnTo>
                  <a:lnTo>
                    <a:pt x="77020" y="157222"/>
                  </a:lnTo>
                  <a:lnTo>
                    <a:pt x="76755" y="157384"/>
                  </a:lnTo>
                  <a:lnTo>
                    <a:pt x="76505" y="157546"/>
                  </a:lnTo>
                  <a:lnTo>
                    <a:pt x="76254" y="157738"/>
                  </a:lnTo>
                  <a:lnTo>
                    <a:pt x="76019" y="157929"/>
                  </a:lnTo>
                  <a:lnTo>
                    <a:pt x="75798" y="158135"/>
                  </a:lnTo>
                  <a:lnTo>
                    <a:pt x="75577" y="158356"/>
                  </a:lnTo>
                  <a:lnTo>
                    <a:pt x="75370" y="158592"/>
                  </a:lnTo>
                  <a:lnTo>
                    <a:pt x="61699" y="150696"/>
                  </a:lnTo>
                  <a:lnTo>
                    <a:pt x="61787" y="150460"/>
                  </a:lnTo>
                  <a:lnTo>
                    <a:pt x="61861" y="150224"/>
                  </a:lnTo>
                  <a:lnTo>
                    <a:pt x="61920" y="149974"/>
                  </a:lnTo>
                  <a:lnTo>
                    <a:pt x="61964" y="149738"/>
                  </a:lnTo>
                  <a:lnTo>
                    <a:pt x="62008" y="149488"/>
                  </a:lnTo>
                  <a:lnTo>
                    <a:pt x="62038" y="149222"/>
                  </a:lnTo>
                  <a:lnTo>
                    <a:pt x="62053" y="148972"/>
                  </a:lnTo>
                  <a:lnTo>
                    <a:pt x="62053" y="148707"/>
                  </a:lnTo>
                  <a:lnTo>
                    <a:pt x="62053" y="148368"/>
                  </a:lnTo>
                  <a:lnTo>
                    <a:pt x="62053" y="148309"/>
                  </a:lnTo>
                  <a:lnTo>
                    <a:pt x="62038" y="148235"/>
                  </a:lnTo>
                  <a:lnTo>
                    <a:pt x="62023" y="148014"/>
                  </a:lnTo>
                  <a:lnTo>
                    <a:pt x="62008" y="147926"/>
                  </a:lnTo>
                  <a:lnTo>
                    <a:pt x="61994" y="147867"/>
                  </a:lnTo>
                  <a:lnTo>
                    <a:pt x="61964" y="147646"/>
                  </a:lnTo>
                  <a:lnTo>
                    <a:pt x="61949" y="147602"/>
                  </a:lnTo>
                  <a:lnTo>
                    <a:pt x="61935" y="147513"/>
                  </a:lnTo>
                  <a:lnTo>
                    <a:pt x="61920" y="147454"/>
                  </a:lnTo>
                  <a:lnTo>
                    <a:pt x="61832" y="147130"/>
                  </a:lnTo>
                  <a:lnTo>
                    <a:pt x="61817" y="147086"/>
                  </a:lnTo>
                  <a:lnTo>
                    <a:pt x="61773" y="146924"/>
                  </a:lnTo>
                  <a:lnTo>
                    <a:pt x="61773" y="146909"/>
                  </a:lnTo>
                  <a:lnTo>
                    <a:pt x="61669" y="146629"/>
                  </a:lnTo>
                  <a:lnTo>
                    <a:pt x="61552" y="146364"/>
                  </a:lnTo>
                  <a:lnTo>
                    <a:pt x="61404" y="146040"/>
                  </a:lnTo>
                  <a:lnTo>
                    <a:pt x="61228" y="145746"/>
                  </a:lnTo>
                  <a:lnTo>
                    <a:pt x="61036" y="145451"/>
                  </a:lnTo>
                  <a:lnTo>
                    <a:pt x="60830" y="145171"/>
                  </a:lnTo>
                  <a:lnTo>
                    <a:pt x="60609" y="144906"/>
                  </a:lnTo>
                  <a:lnTo>
                    <a:pt x="60358" y="144655"/>
                  </a:lnTo>
                  <a:lnTo>
                    <a:pt x="60108" y="144420"/>
                  </a:lnTo>
                  <a:lnTo>
                    <a:pt x="59843" y="144199"/>
                  </a:lnTo>
                  <a:lnTo>
                    <a:pt x="59563" y="143992"/>
                  </a:lnTo>
                  <a:lnTo>
                    <a:pt x="59268" y="143801"/>
                  </a:lnTo>
                  <a:lnTo>
                    <a:pt x="58959" y="143639"/>
                  </a:lnTo>
                  <a:lnTo>
                    <a:pt x="58649" y="143492"/>
                  </a:lnTo>
                  <a:lnTo>
                    <a:pt x="58311" y="143359"/>
                  </a:lnTo>
                  <a:lnTo>
                    <a:pt x="57972" y="143241"/>
                  </a:lnTo>
                  <a:lnTo>
                    <a:pt x="57633" y="143153"/>
                  </a:lnTo>
                  <a:lnTo>
                    <a:pt x="57279" y="143079"/>
                  </a:lnTo>
                  <a:lnTo>
                    <a:pt x="57279" y="127271"/>
                  </a:lnTo>
                  <a:lnTo>
                    <a:pt x="57530" y="127227"/>
                  </a:lnTo>
                  <a:lnTo>
                    <a:pt x="57780" y="127168"/>
                  </a:lnTo>
                  <a:lnTo>
                    <a:pt x="58016" y="127095"/>
                  </a:lnTo>
                  <a:lnTo>
                    <a:pt x="58266" y="127021"/>
                  </a:lnTo>
                  <a:lnTo>
                    <a:pt x="58502" y="126933"/>
                  </a:lnTo>
                  <a:lnTo>
                    <a:pt x="58723" y="126829"/>
                  </a:lnTo>
                  <a:lnTo>
                    <a:pt x="58944" y="126726"/>
                  </a:lnTo>
                  <a:lnTo>
                    <a:pt x="59165" y="126608"/>
                  </a:lnTo>
                  <a:lnTo>
                    <a:pt x="59386" y="126476"/>
                  </a:lnTo>
                  <a:lnTo>
                    <a:pt x="59592" y="126343"/>
                  </a:lnTo>
                  <a:lnTo>
                    <a:pt x="59784" y="126196"/>
                  </a:lnTo>
                  <a:lnTo>
                    <a:pt x="59975" y="126049"/>
                  </a:lnTo>
                  <a:lnTo>
                    <a:pt x="60167" y="125887"/>
                  </a:lnTo>
                  <a:lnTo>
                    <a:pt x="60344" y="125710"/>
                  </a:lnTo>
                  <a:lnTo>
                    <a:pt x="60520" y="125533"/>
                  </a:lnTo>
                  <a:lnTo>
                    <a:pt x="60682" y="125356"/>
                  </a:lnTo>
                  <a:lnTo>
                    <a:pt x="60844" y="125165"/>
                  </a:lnTo>
                  <a:lnTo>
                    <a:pt x="60992" y="124973"/>
                  </a:lnTo>
                  <a:lnTo>
                    <a:pt x="61124" y="124767"/>
                  </a:lnTo>
                  <a:lnTo>
                    <a:pt x="61257" y="124561"/>
                  </a:lnTo>
                  <a:lnTo>
                    <a:pt x="61390" y="124340"/>
                  </a:lnTo>
                  <a:lnTo>
                    <a:pt x="61493" y="124119"/>
                  </a:lnTo>
                  <a:lnTo>
                    <a:pt x="61596" y="123898"/>
                  </a:lnTo>
                  <a:lnTo>
                    <a:pt x="61699" y="123662"/>
                  </a:lnTo>
                  <a:lnTo>
                    <a:pt x="61773" y="123426"/>
                  </a:lnTo>
                  <a:lnTo>
                    <a:pt x="61846" y="123176"/>
                  </a:lnTo>
                  <a:lnTo>
                    <a:pt x="61920" y="122940"/>
                  </a:lnTo>
                  <a:lnTo>
                    <a:pt x="61964" y="122690"/>
                  </a:lnTo>
                  <a:lnTo>
                    <a:pt x="62008" y="122425"/>
                  </a:lnTo>
                  <a:lnTo>
                    <a:pt x="62038" y="122174"/>
                  </a:lnTo>
                  <a:lnTo>
                    <a:pt x="62053" y="121909"/>
                  </a:lnTo>
                  <a:lnTo>
                    <a:pt x="62053" y="121644"/>
                  </a:lnTo>
                  <a:lnTo>
                    <a:pt x="62053" y="121305"/>
                  </a:lnTo>
                  <a:lnTo>
                    <a:pt x="62053" y="121246"/>
                  </a:lnTo>
                  <a:lnTo>
                    <a:pt x="62038" y="121172"/>
                  </a:lnTo>
                  <a:lnTo>
                    <a:pt x="62023" y="120966"/>
                  </a:lnTo>
                  <a:lnTo>
                    <a:pt x="62008" y="120863"/>
                  </a:lnTo>
                  <a:lnTo>
                    <a:pt x="61994" y="120804"/>
                  </a:lnTo>
                  <a:lnTo>
                    <a:pt x="61964" y="120583"/>
                  </a:lnTo>
                  <a:lnTo>
                    <a:pt x="61949" y="120539"/>
                  </a:lnTo>
                  <a:lnTo>
                    <a:pt x="61935" y="120450"/>
                  </a:lnTo>
                  <a:lnTo>
                    <a:pt x="61920" y="120392"/>
                  </a:lnTo>
                  <a:lnTo>
                    <a:pt x="61846" y="120082"/>
                  </a:lnTo>
                  <a:lnTo>
                    <a:pt x="61817" y="120023"/>
                  </a:lnTo>
                  <a:lnTo>
                    <a:pt x="61773" y="119861"/>
                  </a:lnTo>
                  <a:lnTo>
                    <a:pt x="61773" y="119846"/>
                  </a:lnTo>
                  <a:lnTo>
                    <a:pt x="61684" y="119625"/>
                  </a:lnTo>
                  <a:lnTo>
                    <a:pt x="75356" y="111729"/>
                  </a:lnTo>
                  <a:lnTo>
                    <a:pt x="75591" y="112009"/>
                  </a:lnTo>
                  <a:lnTo>
                    <a:pt x="75842" y="112259"/>
                  </a:lnTo>
                  <a:lnTo>
                    <a:pt x="76107" y="112495"/>
                  </a:lnTo>
                  <a:lnTo>
                    <a:pt x="76387" y="112716"/>
                  </a:lnTo>
                  <a:lnTo>
                    <a:pt x="76681" y="112922"/>
                  </a:lnTo>
                  <a:lnTo>
                    <a:pt x="76991" y="113099"/>
                  </a:lnTo>
                  <a:lnTo>
                    <a:pt x="77300" y="113261"/>
                  </a:lnTo>
                  <a:lnTo>
                    <a:pt x="77639" y="113408"/>
                  </a:lnTo>
                  <a:lnTo>
                    <a:pt x="77654" y="113423"/>
                  </a:lnTo>
                  <a:lnTo>
                    <a:pt x="77948" y="113526"/>
                  </a:lnTo>
                  <a:lnTo>
                    <a:pt x="77993" y="113541"/>
                  </a:lnTo>
                  <a:lnTo>
                    <a:pt x="78317" y="113644"/>
                  </a:lnTo>
                  <a:lnTo>
                    <a:pt x="78656" y="113718"/>
                  </a:lnTo>
                  <a:lnTo>
                    <a:pt x="78714" y="113733"/>
                  </a:lnTo>
                  <a:lnTo>
                    <a:pt x="78980" y="113777"/>
                  </a:lnTo>
                  <a:lnTo>
                    <a:pt x="79083" y="113792"/>
                  </a:lnTo>
                  <a:lnTo>
                    <a:pt x="79333" y="113806"/>
                  </a:lnTo>
                  <a:lnTo>
                    <a:pt x="79422" y="113821"/>
                  </a:lnTo>
                  <a:lnTo>
                    <a:pt x="79481" y="113821"/>
                  </a:lnTo>
                  <a:lnTo>
                    <a:pt x="79775" y="113836"/>
                  </a:lnTo>
                  <a:lnTo>
                    <a:pt x="80099" y="113821"/>
                  </a:lnTo>
                  <a:lnTo>
                    <a:pt x="80423" y="113792"/>
                  </a:lnTo>
                  <a:lnTo>
                    <a:pt x="80748" y="113747"/>
                  </a:lnTo>
                  <a:lnTo>
                    <a:pt x="81057" y="113688"/>
                  </a:lnTo>
                  <a:lnTo>
                    <a:pt x="81366" y="113600"/>
                  </a:lnTo>
                  <a:lnTo>
                    <a:pt x="81676" y="113497"/>
                  </a:lnTo>
                  <a:lnTo>
                    <a:pt x="81970" y="113394"/>
                  </a:lnTo>
                  <a:lnTo>
                    <a:pt x="82250" y="113261"/>
                  </a:lnTo>
                  <a:lnTo>
                    <a:pt x="82530" y="113114"/>
                  </a:lnTo>
                  <a:lnTo>
                    <a:pt x="82795" y="112967"/>
                  </a:lnTo>
                  <a:lnTo>
                    <a:pt x="83060" y="112790"/>
                  </a:lnTo>
                  <a:lnTo>
                    <a:pt x="83296" y="112598"/>
                  </a:lnTo>
                  <a:lnTo>
                    <a:pt x="83547" y="112407"/>
                  </a:lnTo>
                  <a:lnTo>
                    <a:pt x="83768" y="112186"/>
                  </a:lnTo>
                  <a:lnTo>
                    <a:pt x="83974" y="111965"/>
                  </a:lnTo>
                  <a:lnTo>
                    <a:pt x="84180" y="111729"/>
                  </a:lnTo>
                  <a:close/>
                  <a:moveTo>
                    <a:pt x="32043" y="0"/>
                  </a:moveTo>
                  <a:lnTo>
                    <a:pt x="32043" y="20346"/>
                  </a:lnTo>
                  <a:lnTo>
                    <a:pt x="31793" y="20390"/>
                  </a:lnTo>
                  <a:lnTo>
                    <a:pt x="31542" y="20449"/>
                  </a:lnTo>
                  <a:lnTo>
                    <a:pt x="31307" y="20508"/>
                  </a:lnTo>
                  <a:lnTo>
                    <a:pt x="31056" y="20596"/>
                  </a:lnTo>
                  <a:lnTo>
                    <a:pt x="30820" y="20684"/>
                  </a:lnTo>
                  <a:lnTo>
                    <a:pt x="30600" y="20773"/>
                  </a:lnTo>
                  <a:lnTo>
                    <a:pt x="30379" y="20891"/>
                  </a:lnTo>
                  <a:lnTo>
                    <a:pt x="30158" y="21008"/>
                  </a:lnTo>
                  <a:lnTo>
                    <a:pt x="29937" y="21126"/>
                  </a:lnTo>
                  <a:lnTo>
                    <a:pt x="29730" y="21274"/>
                  </a:lnTo>
                  <a:lnTo>
                    <a:pt x="29539" y="21406"/>
                  </a:lnTo>
                  <a:lnTo>
                    <a:pt x="29333" y="21568"/>
                  </a:lnTo>
                  <a:lnTo>
                    <a:pt x="29156" y="21730"/>
                  </a:lnTo>
                  <a:lnTo>
                    <a:pt x="28979" y="21892"/>
                  </a:lnTo>
                  <a:lnTo>
                    <a:pt x="28802" y="22069"/>
                  </a:lnTo>
                  <a:lnTo>
                    <a:pt x="28640" y="22261"/>
                  </a:lnTo>
                  <a:lnTo>
                    <a:pt x="28478" y="22438"/>
                  </a:lnTo>
                  <a:lnTo>
                    <a:pt x="28331" y="22644"/>
                  </a:lnTo>
                  <a:lnTo>
                    <a:pt x="28198" y="22850"/>
                  </a:lnTo>
                  <a:lnTo>
                    <a:pt x="28066" y="23056"/>
                  </a:lnTo>
                  <a:lnTo>
                    <a:pt x="27933" y="23277"/>
                  </a:lnTo>
                  <a:lnTo>
                    <a:pt x="27830" y="23498"/>
                  </a:lnTo>
                  <a:lnTo>
                    <a:pt x="27727" y="23719"/>
                  </a:lnTo>
                  <a:lnTo>
                    <a:pt x="27624" y="23955"/>
                  </a:lnTo>
                  <a:lnTo>
                    <a:pt x="27550" y="24191"/>
                  </a:lnTo>
                  <a:lnTo>
                    <a:pt x="27476" y="24426"/>
                  </a:lnTo>
                  <a:lnTo>
                    <a:pt x="27403" y="24677"/>
                  </a:lnTo>
                  <a:lnTo>
                    <a:pt x="27358" y="24927"/>
                  </a:lnTo>
                  <a:lnTo>
                    <a:pt x="27314" y="25178"/>
                  </a:lnTo>
                  <a:lnTo>
                    <a:pt x="27285" y="25443"/>
                  </a:lnTo>
                  <a:lnTo>
                    <a:pt x="27270" y="25693"/>
                  </a:lnTo>
                  <a:lnTo>
                    <a:pt x="27255" y="25958"/>
                  </a:lnTo>
                  <a:lnTo>
                    <a:pt x="27270" y="26356"/>
                  </a:lnTo>
                  <a:lnTo>
                    <a:pt x="27314" y="26739"/>
                  </a:lnTo>
                  <a:lnTo>
                    <a:pt x="27373" y="27108"/>
                  </a:lnTo>
                  <a:lnTo>
                    <a:pt x="27462" y="27476"/>
                  </a:lnTo>
                  <a:lnTo>
                    <a:pt x="27579" y="27829"/>
                  </a:lnTo>
                  <a:lnTo>
                    <a:pt x="27712" y="28183"/>
                  </a:lnTo>
                  <a:lnTo>
                    <a:pt x="27859" y="28507"/>
                  </a:lnTo>
                  <a:lnTo>
                    <a:pt x="28036" y="28831"/>
                  </a:lnTo>
                  <a:lnTo>
                    <a:pt x="14497" y="36654"/>
                  </a:lnTo>
                  <a:lnTo>
                    <a:pt x="14306" y="36345"/>
                  </a:lnTo>
                  <a:lnTo>
                    <a:pt x="14085" y="36035"/>
                  </a:lnTo>
                  <a:lnTo>
                    <a:pt x="13864" y="35755"/>
                  </a:lnTo>
                  <a:lnTo>
                    <a:pt x="13613" y="35475"/>
                  </a:lnTo>
                  <a:lnTo>
                    <a:pt x="13348" y="35225"/>
                  </a:lnTo>
                  <a:lnTo>
                    <a:pt x="13068" y="34989"/>
                  </a:lnTo>
                  <a:lnTo>
                    <a:pt x="12759" y="34768"/>
                  </a:lnTo>
                  <a:lnTo>
                    <a:pt x="12450" y="34577"/>
                  </a:lnTo>
                  <a:lnTo>
                    <a:pt x="12125" y="34400"/>
                  </a:lnTo>
                  <a:lnTo>
                    <a:pt x="11787" y="34238"/>
                  </a:lnTo>
                  <a:lnTo>
                    <a:pt x="11448" y="34105"/>
                  </a:lnTo>
                  <a:lnTo>
                    <a:pt x="11079" y="33988"/>
                  </a:lnTo>
                  <a:lnTo>
                    <a:pt x="10711" y="33899"/>
                  </a:lnTo>
                  <a:lnTo>
                    <a:pt x="10328" y="33840"/>
                  </a:lnTo>
                  <a:lnTo>
                    <a:pt x="9945" y="33796"/>
                  </a:lnTo>
                  <a:lnTo>
                    <a:pt x="9547" y="33781"/>
                  </a:lnTo>
                  <a:lnTo>
                    <a:pt x="9164" y="33796"/>
                  </a:lnTo>
                  <a:lnTo>
                    <a:pt x="8767" y="33840"/>
                  </a:lnTo>
                  <a:lnTo>
                    <a:pt x="8398" y="33899"/>
                  </a:lnTo>
                  <a:lnTo>
                    <a:pt x="8030" y="33988"/>
                  </a:lnTo>
                  <a:lnTo>
                    <a:pt x="7662" y="34105"/>
                  </a:lnTo>
                  <a:lnTo>
                    <a:pt x="7308" y="34238"/>
                  </a:lnTo>
                  <a:lnTo>
                    <a:pt x="6984" y="34400"/>
                  </a:lnTo>
                  <a:lnTo>
                    <a:pt x="6645" y="34577"/>
                  </a:lnTo>
                  <a:lnTo>
                    <a:pt x="6336" y="34768"/>
                  </a:lnTo>
                  <a:lnTo>
                    <a:pt x="6041" y="34989"/>
                  </a:lnTo>
                  <a:lnTo>
                    <a:pt x="5761" y="35225"/>
                  </a:lnTo>
                  <a:lnTo>
                    <a:pt x="5496" y="35475"/>
                  </a:lnTo>
                  <a:lnTo>
                    <a:pt x="5246" y="35755"/>
                  </a:lnTo>
                  <a:lnTo>
                    <a:pt x="5010" y="36035"/>
                  </a:lnTo>
                  <a:lnTo>
                    <a:pt x="4804" y="36345"/>
                  </a:lnTo>
                  <a:lnTo>
                    <a:pt x="4597" y="36654"/>
                  </a:lnTo>
                  <a:lnTo>
                    <a:pt x="1" y="33988"/>
                  </a:lnTo>
                  <a:lnTo>
                    <a:pt x="1" y="36109"/>
                  </a:lnTo>
                  <a:lnTo>
                    <a:pt x="3964" y="38392"/>
                  </a:lnTo>
                  <a:lnTo>
                    <a:pt x="3920" y="38658"/>
                  </a:lnTo>
                  <a:lnTo>
                    <a:pt x="3876" y="38923"/>
                  </a:lnTo>
                  <a:lnTo>
                    <a:pt x="3861" y="39203"/>
                  </a:lnTo>
                  <a:lnTo>
                    <a:pt x="3861" y="39483"/>
                  </a:lnTo>
                  <a:lnTo>
                    <a:pt x="3876" y="39925"/>
                  </a:lnTo>
                  <a:lnTo>
                    <a:pt x="3920" y="40352"/>
                  </a:lnTo>
                  <a:lnTo>
                    <a:pt x="4008" y="40779"/>
                  </a:lnTo>
                  <a:lnTo>
                    <a:pt x="4111" y="41192"/>
                  </a:lnTo>
                  <a:lnTo>
                    <a:pt x="4259" y="41589"/>
                  </a:lnTo>
                  <a:lnTo>
                    <a:pt x="4435" y="41972"/>
                  </a:lnTo>
                  <a:lnTo>
                    <a:pt x="4627" y="42341"/>
                  </a:lnTo>
                  <a:lnTo>
                    <a:pt x="4848" y="42694"/>
                  </a:lnTo>
                  <a:lnTo>
                    <a:pt x="5098" y="43033"/>
                  </a:lnTo>
                  <a:lnTo>
                    <a:pt x="5378" y="43342"/>
                  </a:lnTo>
                  <a:lnTo>
                    <a:pt x="5658" y="43637"/>
                  </a:lnTo>
                  <a:lnTo>
                    <a:pt x="5982" y="43917"/>
                  </a:lnTo>
                  <a:lnTo>
                    <a:pt x="6306" y="44153"/>
                  </a:lnTo>
                  <a:lnTo>
                    <a:pt x="6660" y="44388"/>
                  </a:lnTo>
                  <a:lnTo>
                    <a:pt x="7028" y="44580"/>
                  </a:lnTo>
                  <a:lnTo>
                    <a:pt x="7411" y="44757"/>
                  </a:lnTo>
                  <a:lnTo>
                    <a:pt x="7441" y="44771"/>
                  </a:lnTo>
                  <a:lnTo>
                    <a:pt x="7735" y="44875"/>
                  </a:lnTo>
                  <a:lnTo>
                    <a:pt x="7780" y="44889"/>
                  </a:lnTo>
                  <a:lnTo>
                    <a:pt x="8089" y="44978"/>
                  </a:lnTo>
                  <a:lnTo>
                    <a:pt x="8104" y="44992"/>
                  </a:lnTo>
                  <a:lnTo>
                    <a:pt x="8442" y="45066"/>
                  </a:lnTo>
                  <a:lnTo>
                    <a:pt x="8501" y="45081"/>
                  </a:lnTo>
                  <a:lnTo>
                    <a:pt x="8634" y="45096"/>
                  </a:lnTo>
                  <a:lnTo>
                    <a:pt x="8634" y="61964"/>
                  </a:lnTo>
                  <a:lnTo>
                    <a:pt x="8384" y="62023"/>
                  </a:lnTo>
                  <a:lnTo>
                    <a:pt x="8133" y="62067"/>
                  </a:lnTo>
                  <a:lnTo>
                    <a:pt x="7897" y="62141"/>
                  </a:lnTo>
                  <a:lnTo>
                    <a:pt x="7662" y="62214"/>
                  </a:lnTo>
                  <a:lnTo>
                    <a:pt x="7426" y="62303"/>
                  </a:lnTo>
                  <a:lnTo>
                    <a:pt x="7190" y="62406"/>
                  </a:lnTo>
                  <a:lnTo>
                    <a:pt x="6969" y="62509"/>
                  </a:lnTo>
                  <a:lnTo>
                    <a:pt x="6748" y="62627"/>
                  </a:lnTo>
                  <a:lnTo>
                    <a:pt x="6527" y="62759"/>
                  </a:lnTo>
                  <a:lnTo>
                    <a:pt x="6321" y="62892"/>
                  </a:lnTo>
                  <a:lnTo>
                    <a:pt x="6130" y="63039"/>
                  </a:lnTo>
                  <a:lnTo>
                    <a:pt x="5938" y="63187"/>
                  </a:lnTo>
                  <a:lnTo>
                    <a:pt x="5746" y="63349"/>
                  </a:lnTo>
                  <a:lnTo>
                    <a:pt x="5570" y="63525"/>
                  </a:lnTo>
                  <a:lnTo>
                    <a:pt x="5393" y="63702"/>
                  </a:lnTo>
                  <a:lnTo>
                    <a:pt x="5231" y="63879"/>
                  </a:lnTo>
                  <a:lnTo>
                    <a:pt x="5069" y="64071"/>
                  </a:lnTo>
                  <a:lnTo>
                    <a:pt x="4921" y="64262"/>
                  </a:lnTo>
                  <a:lnTo>
                    <a:pt x="4789" y="64468"/>
                  </a:lnTo>
                  <a:lnTo>
                    <a:pt x="4656" y="64689"/>
                  </a:lnTo>
                  <a:lnTo>
                    <a:pt x="4538" y="64896"/>
                  </a:lnTo>
                  <a:lnTo>
                    <a:pt x="4421" y="65117"/>
                  </a:lnTo>
                  <a:lnTo>
                    <a:pt x="4317" y="65352"/>
                  </a:lnTo>
                  <a:lnTo>
                    <a:pt x="4229" y="65573"/>
                  </a:lnTo>
                  <a:lnTo>
                    <a:pt x="4141" y="65809"/>
                  </a:lnTo>
                  <a:lnTo>
                    <a:pt x="4067" y="66059"/>
                  </a:lnTo>
                  <a:lnTo>
                    <a:pt x="4008" y="66310"/>
                  </a:lnTo>
                  <a:lnTo>
                    <a:pt x="3949" y="66560"/>
                  </a:lnTo>
                  <a:lnTo>
                    <a:pt x="3905" y="66811"/>
                  </a:lnTo>
                  <a:lnTo>
                    <a:pt x="3876" y="67061"/>
                  </a:lnTo>
                  <a:lnTo>
                    <a:pt x="3861" y="67326"/>
                  </a:lnTo>
                  <a:lnTo>
                    <a:pt x="3861" y="67592"/>
                  </a:lnTo>
                  <a:lnTo>
                    <a:pt x="3861" y="67857"/>
                  </a:lnTo>
                  <a:lnTo>
                    <a:pt x="3876" y="68122"/>
                  </a:lnTo>
                  <a:lnTo>
                    <a:pt x="3905" y="68372"/>
                  </a:lnTo>
                  <a:lnTo>
                    <a:pt x="3949" y="68638"/>
                  </a:lnTo>
                  <a:lnTo>
                    <a:pt x="4008" y="68888"/>
                  </a:lnTo>
                  <a:lnTo>
                    <a:pt x="4067" y="69138"/>
                  </a:lnTo>
                  <a:lnTo>
                    <a:pt x="4141" y="69374"/>
                  </a:lnTo>
                  <a:lnTo>
                    <a:pt x="4229" y="69610"/>
                  </a:lnTo>
                  <a:lnTo>
                    <a:pt x="1" y="72055"/>
                  </a:lnTo>
                  <a:lnTo>
                    <a:pt x="1" y="74162"/>
                  </a:lnTo>
                  <a:lnTo>
                    <a:pt x="5142" y="71201"/>
                  </a:lnTo>
                  <a:lnTo>
                    <a:pt x="5378" y="71466"/>
                  </a:lnTo>
                  <a:lnTo>
                    <a:pt x="5629" y="71717"/>
                  </a:lnTo>
                  <a:lnTo>
                    <a:pt x="5894" y="71952"/>
                  </a:lnTo>
                  <a:lnTo>
                    <a:pt x="6174" y="72173"/>
                  </a:lnTo>
                  <a:lnTo>
                    <a:pt x="6468" y="72379"/>
                  </a:lnTo>
                  <a:lnTo>
                    <a:pt x="6763" y="72556"/>
                  </a:lnTo>
                  <a:lnTo>
                    <a:pt x="7087" y="72733"/>
                  </a:lnTo>
                  <a:lnTo>
                    <a:pt x="7411" y="72866"/>
                  </a:lnTo>
                  <a:lnTo>
                    <a:pt x="7441" y="72880"/>
                  </a:lnTo>
                  <a:lnTo>
                    <a:pt x="7735" y="72983"/>
                  </a:lnTo>
                  <a:lnTo>
                    <a:pt x="7780" y="73013"/>
                  </a:lnTo>
                  <a:lnTo>
                    <a:pt x="8089" y="73101"/>
                  </a:lnTo>
                  <a:lnTo>
                    <a:pt x="8104" y="73101"/>
                  </a:lnTo>
                  <a:lnTo>
                    <a:pt x="8442" y="73175"/>
                  </a:lnTo>
                  <a:lnTo>
                    <a:pt x="8501" y="73190"/>
                  </a:lnTo>
                  <a:lnTo>
                    <a:pt x="8767" y="73234"/>
                  </a:lnTo>
                  <a:lnTo>
                    <a:pt x="8870" y="73249"/>
                  </a:lnTo>
                  <a:lnTo>
                    <a:pt x="9105" y="73263"/>
                  </a:lnTo>
                  <a:lnTo>
                    <a:pt x="9209" y="73278"/>
                  </a:lnTo>
                  <a:lnTo>
                    <a:pt x="9267" y="73278"/>
                  </a:lnTo>
                  <a:lnTo>
                    <a:pt x="9547" y="73293"/>
                  </a:lnTo>
                  <a:lnTo>
                    <a:pt x="9842" y="73278"/>
                  </a:lnTo>
                  <a:lnTo>
                    <a:pt x="10151" y="73263"/>
                  </a:lnTo>
                  <a:lnTo>
                    <a:pt x="10461" y="73219"/>
                  </a:lnTo>
                  <a:lnTo>
                    <a:pt x="10755" y="73160"/>
                  </a:lnTo>
                  <a:lnTo>
                    <a:pt x="11050" y="73087"/>
                  </a:lnTo>
                  <a:lnTo>
                    <a:pt x="11345" y="72998"/>
                  </a:lnTo>
                  <a:lnTo>
                    <a:pt x="11625" y="72895"/>
                  </a:lnTo>
                  <a:lnTo>
                    <a:pt x="11890" y="72792"/>
                  </a:lnTo>
                  <a:lnTo>
                    <a:pt x="12155" y="72659"/>
                  </a:lnTo>
                  <a:lnTo>
                    <a:pt x="12420" y="72512"/>
                  </a:lnTo>
                  <a:lnTo>
                    <a:pt x="12671" y="72365"/>
                  </a:lnTo>
                  <a:lnTo>
                    <a:pt x="12906" y="72203"/>
                  </a:lnTo>
                  <a:lnTo>
                    <a:pt x="13142" y="72011"/>
                  </a:lnTo>
                  <a:lnTo>
                    <a:pt x="13363" y="71834"/>
                  </a:lnTo>
                  <a:lnTo>
                    <a:pt x="13569" y="71628"/>
                  </a:lnTo>
                  <a:lnTo>
                    <a:pt x="13775" y="71422"/>
                  </a:lnTo>
                  <a:lnTo>
                    <a:pt x="13967" y="71201"/>
                  </a:lnTo>
                  <a:lnTo>
                    <a:pt x="27638" y="79083"/>
                  </a:lnTo>
                  <a:lnTo>
                    <a:pt x="27550" y="79318"/>
                  </a:lnTo>
                  <a:lnTo>
                    <a:pt x="27476" y="79569"/>
                  </a:lnTo>
                  <a:lnTo>
                    <a:pt x="27403" y="79819"/>
                  </a:lnTo>
                  <a:lnTo>
                    <a:pt x="27358" y="80070"/>
                  </a:lnTo>
                  <a:lnTo>
                    <a:pt x="27314" y="80320"/>
                  </a:lnTo>
                  <a:lnTo>
                    <a:pt x="27285" y="80585"/>
                  </a:lnTo>
                  <a:lnTo>
                    <a:pt x="27270" y="80836"/>
                  </a:lnTo>
                  <a:lnTo>
                    <a:pt x="27255" y="81101"/>
                  </a:lnTo>
                  <a:lnTo>
                    <a:pt x="27285" y="81543"/>
                  </a:lnTo>
                  <a:lnTo>
                    <a:pt x="27329" y="81985"/>
                  </a:lnTo>
                  <a:lnTo>
                    <a:pt x="27417" y="82412"/>
                  </a:lnTo>
                  <a:lnTo>
                    <a:pt x="27521" y="82825"/>
                  </a:lnTo>
                  <a:lnTo>
                    <a:pt x="27668" y="83222"/>
                  </a:lnTo>
                  <a:lnTo>
                    <a:pt x="27845" y="83605"/>
                  </a:lnTo>
                  <a:lnTo>
                    <a:pt x="28036" y="83974"/>
                  </a:lnTo>
                  <a:lnTo>
                    <a:pt x="28257" y="84327"/>
                  </a:lnTo>
                  <a:lnTo>
                    <a:pt x="28508" y="84666"/>
                  </a:lnTo>
                  <a:lnTo>
                    <a:pt x="28773" y="84975"/>
                  </a:lnTo>
                  <a:lnTo>
                    <a:pt x="29067" y="85270"/>
                  </a:lnTo>
                  <a:lnTo>
                    <a:pt x="29391" y="85535"/>
                  </a:lnTo>
                  <a:lnTo>
                    <a:pt x="29716" y="85786"/>
                  </a:lnTo>
                  <a:lnTo>
                    <a:pt x="30069" y="86021"/>
                  </a:lnTo>
                  <a:lnTo>
                    <a:pt x="30437" y="86213"/>
                  </a:lnTo>
                  <a:lnTo>
                    <a:pt x="30820" y="86390"/>
                  </a:lnTo>
                  <a:lnTo>
                    <a:pt x="30850" y="86390"/>
                  </a:lnTo>
                  <a:lnTo>
                    <a:pt x="31130" y="86508"/>
                  </a:lnTo>
                  <a:lnTo>
                    <a:pt x="31189" y="86522"/>
                  </a:lnTo>
                  <a:lnTo>
                    <a:pt x="31498" y="86611"/>
                  </a:lnTo>
                  <a:lnTo>
                    <a:pt x="31513" y="86611"/>
                  </a:lnTo>
                  <a:lnTo>
                    <a:pt x="31837" y="86699"/>
                  </a:lnTo>
                  <a:lnTo>
                    <a:pt x="31911" y="86699"/>
                  </a:lnTo>
                  <a:lnTo>
                    <a:pt x="32043" y="86729"/>
                  </a:lnTo>
                  <a:lnTo>
                    <a:pt x="32043" y="102507"/>
                  </a:lnTo>
                  <a:lnTo>
                    <a:pt x="31793" y="102551"/>
                  </a:lnTo>
                  <a:lnTo>
                    <a:pt x="31542" y="102610"/>
                  </a:lnTo>
                  <a:lnTo>
                    <a:pt x="31307" y="102683"/>
                  </a:lnTo>
                  <a:lnTo>
                    <a:pt x="31056" y="102757"/>
                  </a:lnTo>
                  <a:lnTo>
                    <a:pt x="30820" y="102846"/>
                  </a:lnTo>
                  <a:lnTo>
                    <a:pt x="30600" y="102949"/>
                  </a:lnTo>
                  <a:lnTo>
                    <a:pt x="30379" y="103052"/>
                  </a:lnTo>
                  <a:lnTo>
                    <a:pt x="30158" y="103170"/>
                  </a:lnTo>
                  <a:lnTo>
                    <a:pt x="29937" y="103302"/>
                  </a:lnTo>
                  <a:lnTo>
                    <a:pt x="29730" y="103435"/>
                  </a:lnTo>
                  <a:lnTo>
                    <a:pt x="29539" y="103582"/>
                  </a:lnTo>
                  <a:lnTo>
                    <a:pt x="29333" y="103729"/>
                  </a:lnTo>
                  <a:lnTo>
                    <a:pt x="29156" y="103892"/>
                  </a:lnTo>
                  <a:lnTo>
                    <a:pt x="28979" y="104068"/>
                  </a:lnTo>
                  <a:lnTo>
                    <a:pt x="28802" y="104245"/>
                  </a:lnTo>
                  <a:lnTo>
                    <a:pt x="28640" y="104422"/>
                  </a:lnTo>
                  <a:lnTo>
                    <a:pt x="28478" y="104613"/>
                  </a:lnTo>
                  <a:lnTo>
                    <a:pt x="28331" y="104805"/>
                  </a:lnTo>
                  <a:lnTo>
                    <a:pt x="28198" y="105011"/>
                  </a:lnTo>
                  <a:lnTo>
                    <a:pt x="28066" y="105217"/>
                  </a:lnTo>
                  <a:lnTo>
                    <a:pt x="27933" y="105438"/>
                  </a:lnTo>
                  <a:lnTo>
                    <a:pt x="27830" y="105659"/>
                  </a:lnTo>
                  <a:lnTo>
                    <a:pt x="27727" y="105895"/>
                  </a:lnTo>
                  <a:lnTo>
                    <a:pt x="27624" y="106116"/>
                  </a:lnTo>
                  <a:lnTo>
                    <a:pt x="27550" y="106352"/>
                  </a:lnTo>
                  <a:lnTo>
                    <a:pt x="27476" y="106602"/>
                  </a:lnTo>
                  <a:lnTo>
                    <a:pt x="27403" y="106838"/>
                  </a:lnTo>
                  <a:lnTo>
                    <a:pt x="27358" y="107088"/>
                  </a:lnTo>
                  <a:lnTo>
                    <a:pt x="27314" y="107354"/>
                  </a:lnTo>
                  <a:lnTo>
                    <a:pt x="27285" y="107604"/>
                  </a:lnTo>
                  <a:lnTo>
                    <a:pt x="27270" y="107869"/>
                  </a:lnTo>
                  <a:lnTo>
                    <a:pt x="27255" y="108134"/>
                  </a:lnTo>
                  <a:lnTo>
                    <a:pt x="27270" y="108400"/>
                  </a:lnTo>
                  <a:lnTo>
                    <a:pt x="27285" y="108665"/>
                  </a:lnTo>
                  <a:lnTo>
                    <a:pt x="27314" y="108915"/>
                  </a:lnTo>
                  <a:lnTo>
                    <a:pt x="27358" y="109180"/>
                  </a:lnTo>
                  <a:lnTo>
                    <a:pt x="27403" y="109431"/>
                  </a:lnTo>
                  <a:lnTo>
                    <a:pt x="27476" y="109667"/>
                  </a:lnTo>
                  <a:lnTo>
                    <a:pt x="27550" y="109917"/>
                  </a:lnTo>
                  <a:lnTo>
                    <a:pt x="27638" y="110153"/>
                  </a:lnTo>
                  <a:lnTo>
                    <a:pt x="13967" y="118049"/>
                  </a:lnTo>
                  <a:lnTo>
                    <a:pt x="13761" y="117813"/>
                  </a:lnTo>
                  <a:lnTo>
                    <a:pt x="13554" y="117592"/>
                  </a:lnTo>
                  <a:lnTo>
                    <a:pt x="13319" y="117371"/>
                  </a:lnTo>
                  <a:lnTo>
                    <a:pt x="13083" y="117180"/>
                  </a:lnTo>
                  <a:lnTo>
                    <a:pt x="12833" y="116988"/>
                  </a:lnTo>
                  <a:lnTo>
                    <a:pt x="12582" y="116826"/>
                  </a:lnTo>
                  <a:lnTo>
                    <a:pt x="12317" y="116664"/>
                  </a:lnTo>
                  <a:lnTo>
                    <a:pt x="12037" y="116517"/>
                  </a:lnTo>
                  <a:lnTo>
                    <a:pt x="11742" y="116384"/>
                  </a:lnTo>
                  <a:lnTo>
                    <a:pt x="11448" y="116281"/>
                  </a:lnTo>
                  <a:lnTo>
                    <a:pt x="11153" y="116178"/>
                  </a:lnTo>
                  <a:lnTo>
                    <a:pt x="10844" y="116090"/>
                  </a:lnTo>
                  <a:lnTo>
                    <a:pt x="10534" y="116031"/>
                  </a:lnTo>
                  <a:lnTo>
                    <a:pt x="10210" y="115987"/>
                  </a:lnTo>
                  <a:lnTo>
                    <a:pt x="9886" y="115957"/>
                  </a:lnTo>
                  <a:lnTo>
                    <a:pt x="9547" y="115942"/>
                  </a:lnTo>
                  <a:lnTo>
                    <a:pt x="9223" y="115957"/>
                  </a:lnTo>
                  <a:lnTo>
                    <a:pt x="8899" y="115987"/>
                  </a:lnTo>
                  <a:lnTo>
                    <a:pt x="8575" y="116031"/>
                  </a:lnTo>
                  <a:lnTo>
                    <a:pt x="8266" y="116090"/>
                  </a:lnTo>
                  <a:lnTo>
                    <a:pt x="7956" y="116178"/>
                  </a:lnTo>
                  <a:lnTo>
                    <a:pt x="7647" y="116281"/>
                  </a:lnTo>
                  <a:lnTo>
                    <a:pt x="7352" y="116384"/>
                  </a:lnTo>
                  <a:lnTo>
                    <a:pt x="7072" y="116517"/>
                  </a:lnTo>
                  <a:lnTo>
                    <a:pt x="6792" y="116664"/>
                  </a:lnTo>
                  <a:lnTo>
                    <a:pt x="6527" y="116826"/>
                  </a:lnTo>
                  <a:lnTo>
                    <a:pt x="6262" y="116988"/>
                  </a:lnTo>
                  <a:lnTo>
                    <a:pt x="6026" y="117180"/>
                  </a:lnTo>
                  <a:lnTo>
                    <a:pt x="5776" y="117371"/>
                  </a:lnTo>
                  <a:lnTo>
                    <a:pt x="5555" y="117592"/>
                  </a:lnTo>
                  <a:lnTo>
                    <a:pt x="5349" y="117813"/>
                  </a:lnTo>
                  <a:lnTo>
                    <a:pt x="5142" y="118049"/>
                  </a:lnTo>
                  <a:lnTo>
                    <a:pt x="1" y="115073"/>
                  </a:lnTo>
                  <a:lnTo>
                    <a:pt x="1" y="117180"/>
                  </a:lnTo>
                  <a:lnTo>
                    <a:pt x="4229" y="119625"/>
                  </a:lnTo>
                  <a:lnTo>
                    <a:pt x="4141" y="119861"/>
                  </a:lnTo>
                  <a:lnTo>
                    <a:pt x="4067" y="120112"/>
                  </a:lnTo>
                  <a:lnTo>
                    <a:pt x="4008" y="120347"/>
                  </a:lnTo>
                  <a:lnTo>
                    <a:pt x="3949" y="120598"/>
                  </a:lnTo>
                  <a:lnTo>
                    <a:pt x="3905" y="120863"/>
                  </a:lnTo>
                  <a:lnTo>
                    <a:pt x="3876" y="121113"/>
                  </a:lnTo>
                  <a:lnTo>
                    <a:pt x="3861" y="121379"/>
                  </a:lnTo>
                  <a:lnTo>
                    <a:pt x="3861" y="121644"/>
                  </a:lnTo>
                  <a:lnTo>
                    <a:pt x="3876" y="122086"/>
                  </a:lnTo>
                  <a:lnTo>
                    <a:pt x="3920" y="122528"/>
                  </a:lnTo>
                  <a:lnTo>
                    <a:pt x="4008" y="122955"/>
                  </a:lnTo>
                  <a:lnTo>
                    <a:pt x="4111" y="123353"/>
                  </a:lnTo>
                  <a:lnTo>
                    <a:pt x="4259" y="123765"/>
                  </a:lnTo>
                  <a:lnTo>
                    <a:pt x="4435" y="124148"/>
                  </a:lnTo>
                  <a:lnTo>
                    <a:pt x="4627" y="124517"/>
                  </a:lnTo>
                  <a:lnTo>
                    <a:pt x="4848" y="124870"/>
                  </a:lnTo>
                  <a:lnTo>
                    <a:pt x="5098" y="125194"/>
                  </a:lnTo>
                  <a:lnTo>
                    <a:pt x="5378" y="125518"/>
                  </a:lnTo>
                  <a:lnTo>
                    <a:pt x="5658" y="125813"/>
                  </a:lnTo>
                  <a:lnTo>
                    <a:pt x="5982" y="126078"/>
                  </a:lnTo>
                  <a:lnTo>
                    <a:pt x="6306" y="126329"/>
                  </a:lnTo>
                  <a:lnTo>
                    <a:pt x="6660" y="126550"/>
                  </a:lnTo>
                  <a:lnTo>
                    <a:pt x="7028" y="126756"/>
                  </a:lnTo>
                  <a:lnTo>
                    <a:pt x="7411" y="126933"/>
                  </a:lnTo>
                  <a:lnTo>
                    <a:pt x="7441" y="126933"/>
                  </a:lnTo>
                  <a:lnTo>
                    <a:pt x="7735" y="127036"/>
                  </a:lnTo>
                  <a:lnTo>
                    <a:pt x="7780" y="127065"/>
                  </a:lnTo>
                  <a:lnTo>
                    <a:pt x="8089" y="127154"/>
                  </a:lnTo>
                  <a:lnTo>
                    <a:pt x="8104" y="127154"/>
                  </a:lnTo>
                  <a:lnTo>
                    <a:pt x="8442" y="127227"/>
                  </a:lnTo>
                  <a:lnTo>
                    <a:pt x="8501" y="127242"/>
                  </a:lnTo>
                  <a:lnTo>
                    <a:pt x="8634" y="127271"/>
                  </a:lnTo>
                  <a:lnTo>
                    <a:pt x="8634" y="143079"/>
                  </a:lnTo>
                  <a:lnTo>
                    <a:pt x="8384" y="143123"/>
                  </a:lnTo>
                  <a:lnTo>
                    <a:pt x="8133" y="143182"/>
                  </a:lnTo>
                  <a:lnTo>
                    <a:pt x="7897" y="143256"/>
                  </a:lnTo>
                  <a:lnTo>
                    <a:pt x="7662" y="143329"/>
                  </a:lnTo>
                  <a:lnTo>
                    <a:pt x="7426" y="143418"/>
                  </a:lnTo>
                  <a:lnTo>
                    <a:pt x="7190" y="143521"/>
                  </a:lnTo>
                  <a:lnTo>
                    <a:pt x="6969" y="143624"/>
                  </a:lnTo>
                  <a:lnTo>
                    <a:pt x="6748" y="143742"/>
                  </a:lnTo>
                  <a:lnTo>
                    <a:pt x="6527" y="143875"/>
                  </a:lnTo>
                  <a:lnTo>
                    <a:pt x="6321" y="144007"/>
                  </a:lnTo>
                  <a:lnTo>
                    <a:pt x="6130" y="144154"/>
                  </a:lnTo>
                  <a:lnTo>
                    <a:pt x="5938" y="144302"/>
                  </a:lnTo>
                  <a:lnTo>
                    <a:pt x="5746" y="144464"/>
                  </a:lnTo>
                  <a:lnTo>
                    <a:pt x="5570" y="144641"/>
                  </a:lnTo>
                  <a:lnTo>
                    <a:pt x="5393" y="144817"/>
                  </a:lnTo>
                  <a:lnTo>
                    <a:pt x="5231" y="144994"/>
                  </a:lnTo>
                  <a:lnTo>
                    <a:pt x="5069" y="145186"/>
                  </a:lnTo>
                  <a:lnTo>
                    <a:pt x="4921" y="145377"/>
                  </a:lnTo>
                  <a:lnTo>
                    <a:pt x="4789" y="145583"/>
                  </a:lnTo>
                  <a:lnTo>
                    <a:pt x="4656" y="145790"/>
                  </a:lnTo>
                  <a:lnTo>
                    <a:pt x="4538" y="146011"/>
                  </a:lnTo>
                  <a:lnTo>
                    <a:pt x="4421" y="146232"/>
                  </a:lnTo>
                  <a:lnTo>
                    <a:pt x="4317" y="146453"/>
                  </a:lnTo>
                  <a:lnTo>
                    <a:pt x="4229" y="146688"/>
                  </a:lnTo>
                  <a:lnTo>
                    <a:pt x="4141" y="146924"/>
                  </a:lnTo>
                  <a:lnTo>
                    <a:pt x="4067" y="147175"/>
                  </a:lnTo>
                  <a:lnTo>
                    <a:pt x="4008" y="147410"/>
                  </a:lnTo>
                  <a:lnTo>
                    <a:pt x="3949" y="147661"/>
                  </a:lnTo>
                  <a:lnTo>
                    <a:pt x="3905" y="147926"/>
                  </a:lnTo>
                  <a:lnTo>
                    <a:pt x="3876" y="148176"/>
                  </a:lnTo>
                  <a:lnTo>
                    <a:pt x="3861" y="148442"/>
                  </a:lnTo>
                  <a:lnTo>
                    <a:pt x="3861" y="148707"/>
                  </a:lnTo>
                  <a:lnTo>
                    <a:pt x="3861" y="148972"/>
                  </a:lnTo>
                  <a:lnTo>
                    <a:pt x="3876" y="149222"/>
                  </a:lnTo>
                  <a:lnTo>
                    <a:pt x="3905" y="149488"/>
                  </a:lnTo>
                  <a:lnTo>
                    <a:pt x="3949" y="149738"/>
                  </a:lnTo>
                  <a:lnTo>
                    <a:pt x="3993" y="149974"/>
                  </a:lnTo>
                  <a:lnTo>
                    <a:pt x="4067" y="150224"/>
                  </a:lnTo>
                  <a:lnTo>
                    <a:pt x="4141" y="150460"/>
                  </a:lnTo>
                  <a:lnTo>
                    <a:pt x="4214" y="150696"/>
                  </a:lnTo>
                  <a:lnTo>
                    <a:pt x="1" y="153141"/>
                  </a:lnTo>
                  <a:lnTo>
                    <a:pt x="1" y="155248"/>
                  </a:lnTo>
                  <a:lnTo>
                    <a:pt x="5128" y="152287"/>
                  </a:lnTo>
                  <a:lnTo>
                    <a:pt x="5363" y="152552"/>
                  </a:lnTo>
                  <a:lnTo>
                    <a:pt x="5614" y="152817"/>
                  </a:lnTo>
                  <a:lnTo>
                    <a:pt x="5879" y="153053"/>
                  </a:lnTo>
                  <a:lnTo>
                    <a:pt x="6159" y="153274"/>
                  </a:lnTo>
                  <a:lnTo>
                    <a:pt x="6454" y="153480"/>
                  </a:lnTo>
                  <a:lnTo>
                    <a:pt x="6763" y="153671"/>
                  </a:lnTo>
                  <a:lnTo>
                    <a:pt x="7087" y="153833"/>
                  </a:lnTo>
                  <a:lnTo>
                    <a:pt x="7411" y="153981"/>
                  </a:lnTo>
                  <a:lnTo>
                    <a:pt x="7441" y="153996"/>
                  </a:lnTo>
                  <a:lnTo>
                    <a:pt x="7735" y="154099"/>
                  </a:lnTo>
                  <a:lnTo>
                    <a:pt x="7780" y="154113"/>
                  </a:lnTo>
                  <a:lnTo>
                    <a:pt x="8089" y="154217"/>
                  </a:lnTo>
                  <a:lnTo>
                    <a:pt x="8104" y="154217"/>
                  </a:lnTo>
                  <a:lnTo>
                    <a:pt x="8442" y="154290"/>
                  </a:lnTo>
                  <a:lnTo>
                    <a:pt x="8501" y="154305"/>
                  </a:lnTo>
                  <a:lnTo>
                    <a:pt x="8767" y="154349"/>
                  </a:lnTo>
                  <a:lnTo>
                    <a:pt x="8870" y="154364"/>
                  </a:lnTo>
                  <a:lnTo>
                    <a:pt x="9105" y="154379"/>
                  </a:lnTo>
                  <a:lnTo>
                    <a:pt x="9209" y="154393"/>
                  </a:lnTo>
                  <a:lnTo>
                    <a:pt x="9267" y="154393"/>
                  </a:lnTo>
                  <a:lnTo>
                    <a:pt x="9547" y="154408"/>
                  </a:lnTo>
                  <a:lnTo>
                    <a:pt x="9842" y="154393"/>
                  </a:lnTo>
                  <a:lnTo>
                    <a:pt x="10151" y="154364"/>
                  </a:lnTo>
                  <a:lnTo>
                    <a:pt x="10461" y="154334"/>
                  </a:lnTo>
                  <a:lnTo>
                    <a:pt x="10755" y="154275"/>
                  </a:lnTo>
                  <a:lnTo>
                    <a:pt x="11050" y="154202"/>
                  </a:lnTo>
                  <a:lnTo>
                    <a:pt x="11345" y="154113"/>
                  </a:lnTo>
                  <a:lnTo>
                    <a:pt x="11625" y="154010"/>
                  </a:lnTo>
                  <a:lnTo>
                    <a:pt x="11904" y="153892"/>
                  </a:lnTo>
                  <a:lnTo>
                    <a:pt x="12170" y="153760"/>
                  </a:lnTo>
                  <a:lnTo>
                    <a:pt x="12435" y="153627"/>
                  </a:lnTo>
                  <a:lnTo>
                    <a:pt x="12685" y="153465"/>
                  </a:lnTo>
                  <a:lnTo>
                    <a:pt x="12921" y="153303"/>
                  </a:lnTo>
                  <a:lnTo>
                    <a:pt x="13157" y="153112"/>
                  </a:lnTo>
                  <a:lnTo>
                    <a:pt x="13378" y="152920"/>
                  </a:lnTo>
                  <a:lnTo>
                    <a:pt x="13584" y="152729"/>
                  </a:lnTo>
                  <a:lnTo>
                    <a:pt x="13790" y="152508"/>
                  </a:lnTo>
                  <a:lnTo>
                    <a:pt x="13982" y="152287"/>
                  </a:lnTo>
                  <a:lnTo>
                    <a:pt x="27638" y="160168"/>
                  </a:lnTo>
                  <a:lnTo>
                    <a:pt x="27550" y="160419"/>
                  </a:lnTo>
                  <a:lnTo>
                    <a:pt x="27476" y="160654"/>
                  </a:lnTo>
                  <a:lnTo>
                    <a:pt x="27417" y="160905"/>
                  </a:lnTo>
                  <a:lnTo>
                    <a:pt x="27358" y="161170"/>
                  </a:lnTo>
                  <a:lnTo>
                    <a:pt x="27314" y="161421"/>
                  </a:lnTo>
                  <a:lnTo>
                    <a:pt x="27285" y="161686"/>
                  </a:lnTo>
                  <a:lnTo>
                    <a:pt x="27270" y="161951"/>
                  </a:lnTo>
                  <a:lnTo>
                    <a:pt x="27255" y="162216"/>
                  </a:lnTo>
                  <a:lnTo>
                    <a:pt x="27285" y="162658"/>
                  </a:lnTo>
                  <a:lnTo>
                    <a:pt x="27329" y="163100"/>
                  </a:lnTo>
                  <a:lnTo>
                    <a:pt x="27417" y="163527"/>
                  </a:lnTo>
                  <a:lnTo>
                    <a:pt x="27521" y="163940"/>
                  </a:lnTo>
                  <a:lnTo>
                    <a:pt x="27668" y="164338"/>
                  </a:lnTo>
                  <a:lnTo>
                    <a:pt x="27845" y="164721"/>
                  </a:lnTo>
                  <a:lnTo>
                    <a:pt x="28036" y="165089"/>
                  </a:lnTo>
                  <a:lnTo>
                    <a:pt x="28257" y="165442"/>
                  </a:lnTo>
                  <a:lnTo>
                    <a:pt x="28508" y="165767"/>
                  </a:lnTo>
                  <a:lnTo>
                    <a:pt x="28773" y="166091"/>
                  </a:lnTo>
                  <a:lnTo>
                    <a:pt x="29067" y="166385"/>
                  </a:lnTo>
                  <a:lnTo>
                    <a:pt x="29391" y="166650"/>
                  </a:lnTo>
                  <a:lnTo>
                    <a:pt x="29716" y="166901"/>
                  </a:lnTo>
                  <a:lnTo>
                    <a:pt x="30069" y="167122"/>
                  </a:lnTo>
                  <a:lnTo>
                    <a:pt x="30437" y="167328"/>
                  </a:lnTo>
                  <a:lnTo>
                    <a:pt x="30820" y="167505"/>
                  </a:lnTo>
                  <a:lnTo>
                    <a:pt x="30850" y="167505"/>
                  </a:lnTo>
                  <a:lnTo>
                    <a:pt x="31130" y="167623"/>
                  </a:lnTo>
                  <a:lnTo>
                    <a:pt x="31189" y="167638"/>
                  </a:lnTo>
                  <a:lnTo>
                    <a:pt x="31498" y="167726"/>
                  </a:lnTo>
                  <a:lnTo>
                    <a:pt x="31513" y="167726"/>
                  </a:lnTo>
                  <a:lnTo>
                    <a:pt x="31837" y="167800"/>
                  </a:lnTo>
                  <a:lnTo>
                    <a:pt x="31911" y="167814"/>
                  </a:lnTo>
                  <a:lnTo>
                    <a:pt x="32043" y="167844"/>
                  </a:lnTo>
                  <a:lnTo>
                    <a:pt x="32043" y="189250"/>
                  </a:lnTo>
                  <a:lnTo>
                    <a:pt x="33870" y="189250"/>
                  </a:lnTo>
                  <a:lnTo>
                    <a:pt x="33870" y="167844"/>
                  </a:lnTo>
                  <a:lnTo>
                    <a:pt x="34120" y="167800"/>
                  </a:lnTo>
                  <a:lnTo>
                    <a:pt x="34371" y="167741"/>
                  </a:lnTo>
                  <a:lnTo>
                    <a:pt x="34621" y="167667"/>
                  </a:lnTo>
                  <a:lnTo>
                    <a:pt x="34857" y="167593"/>
                  </a:lnTo>
                  <a:lnTo>
                    <a:pt x="35093" y="167505"/>
                  </a:lnTo>
                  <a:lnTo>
                    <a:pt x="35314" y="167402"/>
                  </a:lnTo>
                  <a:lnTo>
                    <a:pt x="35549" y="167299"/>
                  </a:lnTo>
                  <a:lnTo>
                    <a:pt x="35756" y="167181"/>
                  </a:lnTo>
                  <a:lnTo>
                    <a:pt x="35977" y="167048"/>
                  </a:lnTo>
                  <a:lnTo>
                    <a:pt x="36183" y="166916"/>
                  </a:lnTo>
                  <a:lnTo>
                    <a:pt x="36389" y="166768"/>
                  </a:lnTo>
                  <a:lnTo>
                    <a:pt x="36581" y="166621"/>
                  </a:lnTo>
                  <a:lnTo>
                    <a:pt x="36758" y="166459"/>
                  </a:lnTo>
                  <a:lnTo>
                    <a:pt x="36949" y="166282"/>
                  </a:lnTo>
                  <a:lnTo>
                    <a:pt x="37111" y="166105"/>
                  </a:lnTo>
                  <a:lnTo>
                    <a:pt x="37273" y="165929"/>
                  </a:lnTo>
                  <a:lnTo>
                    <a:pt x="37435" y="165737"/>
                  </a:lnTo>
                  <a:lnTo>
                    <a:pt x="37583" y="165546"/>
                  </a:lnTo>
                  <a:lnTo>
                    <a:pt x="37730" y="165339"/>
                  </a:lnTo>
                  <a:lnTo>
                    <a:pt x="37862" y="165133"/>
                  </a:lnTo>
                  <a:lnTo>
                    <a:pt x="37980" y="164912"/>
                  </a:lnTo>
                  <a:lnTo>
                    <a:pt x="38083" y="164691"/>
                  </a:lnTo>
                  <a:lnTo>
                    <a:pt x="38201" y="164470"/>
                  </a:lnTo>
                  <a:lnTo>
                    <a:pt x="38290" y="164234"/>
                  </a:lnTo>
                  <a:lnTo>
                    <a:pt x="38378" y="163999"/>
                  </a:lnTo>
                  <a:lnTo>
                    <a:pt x="38452" y="163748"/>
                  </a:lnTo>
                  <a:lnTo>
                    <a:pt x="38511" y="163513"/>
                  </a:lnTo>
                  <a:lnTo>
                    <a:pt x="38555" y="163262"/>
                  </a:lnTo>
                  <a:lnTo>
                    <a:pt x="38599" y="162997"/>
                  </a:lnTo>
                  <a:lnTo>
                    <a:pt x="38628" y="162746"/>
                  </a:lnTo>
                  <a:lnTo>
                    <a:pt x="38643" y="162481"/>
                  </a:lnTo>
                  <a:lnTo>
                    <a:pt x="38658" y="162216"/>
                  </a:lnTo>
                  <a:lnTo>
                    <a:pt x="38643" y="161877"/>
                  </a:lnTo>
                  <a:lnTo>
                    <a:pt x="38643" y="161818"/>
                  </a:lnTo>
                  <a:lnTo>
                    <a:pt x="38628" y="161745"/>
                  </a:lnTo>
                  <a:lnTo>
                    <a:pt x="38614" y="161538"/>
                  </a:lnTo>
                  <a:lnTo>
                    <a:pt x="38599" y="161435"/>
                  </a:lnTo>
                  <a:lnTo>
                    <a:pt x="38599" y="161376"/>
                  </a:lnTo>
                  <a:lnTo>
                    <a:pt x="38555" y="161155"/>
                  </a:lnTo>
                  <a:lnTo>
                    <a:pt x="38540" y="161111"/>
                  </a:lnTo>
                  <a:lnTo>
                    <a:pt x="38525" y="161023"/>
                  </a:lnTo>
                  <a:lnTo>
                    <a:pt x="38511" y="160964"/>
                  </a:lnTo>
                  <a:lnTo>
                    <a:pt x="38437" y="160654"/>
                  </a:lnTo>
                  <a:lnTo>
                    <a:pt x="38422" y="160596"/>
                  </a:lnTo>
                  <a:lnTo>
                    <a:pt x="38363" y="160433"/>
                  </a:lnTo>
                  <a:lnTo>
                    <a:pt x="38363" y="160419"/>
                  </a:lnTo>
                  <a:lnTo>
                    <a:pt x="38290" y="160198"/>
                  </a:lnTo>
                  <a:lnTo>
                    <a:pt x="51946" y="152301"/>
                  </a:lnTo>
                  <a:lnTo>
                    <a:pt x="52182" y="152581"/>
                  </a:lnTo>
                  <a:lnTo>
                    <a:pt x="52432" y="152832"/>
                  </a:lnTo>
                  <a:lnTo>
                    <a:pt x="52698" y="153067"/>
                  </a:lnTo>
                  <a:lnTo>
                    <a:pt x="52978" y="153288"/>
                  </a:lnTo>
                  <a:lnTo>
                    <a:pt x="53272" y="153495"/>
                  </a:lnTo>
                  <a:lnTo>
                    <a:pt x="53582" y="153671"/>
                  </a:lnTo>
                  <a:lnTo>
                    <a:pt x="53891" y="153833"/>
                  </a:lnTo>
                  <a:lnTo>
                    <a:pt x="54230" y="153981"/>
                  </a:lnTo>
                  <a:lnTo>
                    <a:pt x="54259" y="153996"/>
                  </a:lnTo>
                  <a:lnTo>
                    <a:pt x="54539" y="154099"/>
                  </a:lnTo>
                  <a:lnTo>
                    <a:pt x="54598" y="154113"/>
                  </a:lnTo>
                  <a:lnTo>
                    <a:pt x="54907" y="154217"/>
                  </a:lnTo>
                  <a:lnTo>
                    <a:pt x="54922" y="154217"/>
                  </a:lnTo>
                  <a:lnTo>
                    <a:pt x="55246" y="154290"/>
                  </a:lnTo>
                  <a:lnTo>
                    <a:pt x="55320" y="154305"/>
                  </a:lnTo>
                  <a:lnTo>
                    <a:pt x="55570" y="154349"/>
                  </a:lnTo>
                  <a:lnTo>
                    <a:pt x="55674" y="154364"/>
                  </a:lnTo>
                  <a:lnTo>
                    <a:pt x="55924" y="154379"/>
                  </a:lnTo>
                  <a:lnTo>
                    <a:pt x="56027" y="154393"/>
                  </a:lnTo>
                  <a:lnTo>
                    <a:pt x="56071" y="154393"/>
                  </a:lnTo>
                  <a:lnTo>
                    <a:pt x="56366" y="154408"/>
                  </a:lnTo>
                  <a:lnTo>
                    <a:pt x="56690" y="154393"/>
                  </a:lnTo>
                  <a:lnTo>
                    <a:pt x="57014" y="154364"/>
                  </a:lnTo>
                  <a:lnTo>
                    <a:pt x="57338" y="154320"/>
                  </a:lnTo>
                  <a:lnTo>
                    <a:pt x="57662" y="154261"/>
                  </a:lnTo>
                  <a:lnTo>
                    <a:pt x="57972" y="154172"/>
                  </a:lnTo>
                  <a:lnTo>
                    <a:pt x="58266" y="154069"/>
                  </a:lnTo>
                  <a:lnTo>
                    <a:pt x="58561" y="153966"/>
                  </a:lnTo>
                  <a:lnTo>
                    <a:pt x="58841" y="153833"/>
                  </a:lnTo>
                  <a:lnTo>
                    <a:pt x="59121" y="153686"/>
                  </a:lnTo>
                  <a:lnTo>
                    <a:pt x="59386" y="153539"/>
                  </a:lnTo>
                  <a:lnTo>
                    <a:pt x="59651" y="153362"/>
                  </a:lnTo>
                  <a:lnTo>
                    <a:pt x="59902" y="153171"/>
                  </a:lnTo>
                  <a:lnTo>
                    <a:pt x="60137" y="152979"/>
                  </a:lnTo>
                  <a:lnTo>
                    <a:pt x="60358" y="152758"/>
                  </a:lnTo>
                  <a:lnTo>
                    <a:pt x="60579" y="152537"/>
                  </a:lnTo>
                  <a:lnTo>
                    <a:pt x="60771" y="152301"/>
                  </a:lnTo>
                  <a:lnTo>
                    <a:pt x="74442" y="160198"/>
                  </a:lnTo>
                  <a:lnTo>
                    <a:pt x="74354" y="160433"/>
                  </a:lnTo>
                  <a:lnTo>
                    <a:pt x="74280" y="160684"/>
                  </a:lnTo>
                  <a:lnTo>
                    <a:pt x="74221" y="160920"/>
                  </a:lnTo>
                  <a:lnTo>
                    <a:pt x="74162" y="161185"/>
                  </a:lnTo>
                  <a:lnTo>
                    <a:pt x="74133" y="161435"/>
                  </a:lnTo>
                  <a:lnTo>
                    <a:pt x="74103" y="161686"/>
                  </a:lnTo>
                  <a:lnTo>
                    <a:pt x="74074" y="161951"/>
                  </a:lnTo>
                  <a:lnTo>
                    <a:pt x="74074" y="162216"/>
                  </a:lnTo>
                  <a:lnTo>
                    <a:pt x="74089" y="162658"/>
                  </a:lnTo>
                  <a:lnTo>
                    <a:pt x="74148" y="163100"/>
                  </a:lnTo>
                  <a:lnTo>
                    <a:pt x="74221" y="163527"/>
                  </a:lnTo>
                  <a:lnTo>
                    <a:pt x="74339" y="163940"/>
                  </a:lnTo>
                  <a:lnTo>
                    <a:pt x="74472" y="164338"/>
                  </a:lnTo>
                  <a:lnTo>
                    <a:pt x="74648" y="164721"/>
                  </a:lnTo>
                  <a:lnTo>
                    <a:pt x="74840" y="165089"/>
                  </a:lnTo>
                  <a:lnTo>
                    <a:pt x="75076" y="165442"/>
                  </a:lnTo>
                  <a:lnTo>
                    <a:pt x="75311" y="165767"/>
                  </a:lnTo>
                  <a:lnTo>
                    <a:pt x="75591" y="166091"/>
                  </a:lnTo>
                  <a:lnTo>
                    <a:pt x="75886" y="166385"/>
                  </a:lnTo>
                  <a:lnTo>
                    <a:pt x="76195" y="166650"/>
                  </a:lnTo>
                  <a:lnTo>
                    <a:pt x="76534" y="166901"/>
                  </a:lnTo>
                  <a:lnTo>
                    <a:pt x="76888" y="167122"/>
                  </a:lnTo>
                  <a:lnTo>
                    <a:pt x="77256" y="167328"/>
                  </a:lnTo>
                  <a:lnTo>
                    <a:pt x="77639" y="167505"/>
                  </a:lnTo>
                  <a:lnTo>
                    <a:pt x="77654" y="167505"/>
                  </a:lnTo>
                  <a:lnTo>
                    <a:pt x="77948" y="167623"/>
                  </a:lnTo>
                  <a:lnTo>
                    <a:pt x="77993" y="167638"/>
                  </a:lnTo>
                  <a:lnTo>
                    <a:pt x="78302" y="167726"/>
                  </a:lnTo>
                  <a:lnTo>
                    <a:pt x="78317" y="167726"/>
                  </a:lnTo>
                  <a:lnTo>
                    <a:pt x="78656" y="167800"/>
                  </a:lnTo>
                  <a:lnTo>
                    <a:pt x="78714" y="167814"/>
                  </a:lnTo>
                  <a:lnTo>
                    <a:pt x="78862" y="167844"/>
                  </a:lnTo>
                  <a:lnTo>
                    <a:pt x="78862" y="189250"/>
                  </a:lnTo>
                  <a:lnTo>
                    <a:pt x="80689" y="189250"/>
                  </a:lnTo>
                  <a:lnTo>
                    <a:pt x="80689" y="167844"/>
                  </a:lnTo>
                  <a:lnTo>
                    <a:pt x="80939" y="167800"/>
                  </a:lnTo>
                  <a:lnTo>
                    <a:pt x="81189" y="167741"/>
                  </a:lnTo>
                  <a:lnTo>
                    <a:pt x="81425" y="167667"/>
                  </a:lnTo>
                  <a:lnTo>
                    <a:pt x="81661" y="167593"/>
                  </a:lnTo>
                  <a:lnTo>
                    <a:pt x="81897" y="167505"/>
                  </a:lnTo>
                  <a:lnTo>
                    <a:pt x="82132" y="167402"/>
                  </a:lnTo>
                  <a:lnTo>
                    <a:pt x="82353" y="167299"/>
                  </a:lnTo>
                  <a:lnTo>
                    <a:pt x="82574" y="167181"/>
                  </a:lnTo>
                  <a:lnTo>
                    <a:pt x="82781" y="167048"/>
                  </a:lnTo>
                  <a:lnTo>
                    <a:pt x="82987" y="166916"/>
                  </a:lnTo>
                  <a:lnTo>
                    <a:pt x="83193" y="166768"/>
                  </a:lnTo>
                  <a:lnTo>
                    <a:pt x="83385" y="166621"/>
                  </a:lnTo>
                  <a:lnTo>
                    <a:pt x="83576" y="166459"/>
                  </a:lnTo>
                  <a:lnTo>
                    <a:pt x="83753" y="166282"/>
                  </a:lnTo>
                  <a:lnTo>
                    <a:pt x="83930" y="166105"/>
                  </a:lnTo>
                  <a:lnTo>
                    <a:pt x="84092" y="165929"/>
                  </a:lnTo>
                  <a:lnTo>
                    <a:pt x="84254" y="165737"/>
                  </a:lnTo>
                  <a:lnTo>
                    <a:pt x="84401" y="165546"/>
                  </a:lnTo>
                  <a:lnTo>
                    <a:pt x="84534" y="165339"/>
                  </a:lnTo>
                  <a:lnTo>
                    <a:pt x="84666" y="165133"/>
                  </a:lnTo>
                  <a:lnTo>
                    <a:pt x="84784" y="164912"/>
                  </a:lnTo>
                  <a:lnTo>
                    <a:pt x="84902" y="164691"/>
                  </a:lnTo>
                  <a:lnTo>
                    <a:pt x="85005" y="164470"/>
                  </a:lnTo>
                  <a:lnTo>
                    <a:pt x="85093" y="164234"/>
                  </a:lnTo>
                  <a:lnTo>
                    <a:pt x="85182" y="163999"/>
                  </a:lnTo>
                  <a:lnTo>
                    <a:pt x="85256" y="163748"/>
                  </a:lnTo>
                  <a:lnTo>
                    <a:pt x="85314" y="163513"/>
                  </a:lnTo>
                  <a:lnTo>
                    <a:pt x="85373" y="163262"/>
                  </a:lnTo>
                  <a:lnTo>
                    <a:pt x="85418" y="162997"/>
                  </a:lnTo>
                  <a:lnTo>
                    <a:pt x="85447" y="162746"/>
                  </a:lnTo>
                  <a:lnTo>
                    <a:pt x="85462" y="162481"/>
                  </a:lnTo>
                  <a:lnTo>
                    <a:pt x="85462" y="162216"/>
                  </a:lnTo>
                  <a:lnTo>
                    <a:pt x="85447" y="161877"/>
                  </a:lnTo>
                  <a:lnTo>
                    <a:pt x="85447" y="161818"/>
                  </a:lnTo>
                  <a:lnTo>
                    <a:pt x="85447" y="161745"/>
                  </a:lnTo>
                  <a:lnTo>
                    <a:pt x="85418" y="161538"/>
                  </a:lnTo>
                  <a:lnTo>
                    <a:pt x="85418" y="161435"/>
                  </a:lnTo>
                  <a:lnTo>
                    <a:pt x="85403" y="161391"/>
                  </a:lnTo>
                  <a:lnTo>
                    <a:pt x="85359" y="161155"/>
                  </a:lnTo>
                  <a:lnTo>
                    <a:pt x="85359" y="161111"/>
                  </a:lnTo>
                  <a:lnTo>
                    <a:pt x="85344" y="161023"/>
                  </a:lnTo>
                  <a:lnTo>
                    <a:pt x="85329" y="160964"/>
                  </a:lnTo>
                  <a:lnTo>
                    <a:pt x="85241" y="160654"/>
                  </a:lnTo>
                  <a:lnTo>
                    <a:pt x="85226" y="160596"/>
                  </a:lnTo>
                  <a:lnTo>
                    <a:pt x="85182" y="160433"/>
                  </a:lnTo>
                  <a:lnTo>
                    <a:pt x="85182" y="160419"/>
                  </a:lnTo>
                  <a:lnTo>
                    <a:pt x="85079" y="160168"/>
                  </a:lnTo>
                  <a:lnTo>
                    <a:pt x="98750" y="152287"/>
                  </a:lnTo>
                  <a:lnTo>
                    <a:pt x="98986" y="152552"/>
                  </a:lnTo>
                  <a:lnTo>
                    <a:pt x="99236" y="152817"/>
                  </a:lnTo>
                  <a:lnTo>
                    <a:pt x="99501" y="153053"/>
                  </a:lnTo>
                  <a:lnTo>
                    <a:pt x="99781" y="153274"/>
                  </a:lnTo>
                  <a:lnTo>
                    <a:pt x="100076" y="153480"/>
                  </a:lnTo>
                  <a:lnTo>
                    <a:pt x="100385" y="153671"/>
                  </a:lnTo>
                  <a:lnTo>
                    <a:pt x="100709" y="153833"/>
                  </a:lnTo>
                  <a:lnTo>
                    <a:pt x="101034" y="153981"/>
                  </a:lnTo>
                  <a:lnTo>
                    <a:pt x="101063" y="153996"/>
                  </a:lnTo>
                  <a:lnTo>
                    <a:pt x="101358" y="154099"/>
                  </a:lnTo>
                  <a:lnTo>
                    <a:pt x="101402" y="154113"/>
                  </a:lnTo>
                  <a:lnTo>
                    <a:pt x="101711" y="154217"/>
                  </a:lnTo>
                  <a:lnTo>
                    <a:pt x="101726" y="154217"/>
                  </a:lnTo>
                  <a:lnTo>
                    <a:pt x="102065" y="154290"/>
                  </a:lnTo>
                  <a:lnTo>
                    <a:pt x="102124" y="154305"/>
                  </a:lnTo>
                  <a:lnTo>
                    <a:pt x="102389" y="154349"/>
                  </a:lnTo>
                  <a:lnTo>
                    <a:pt x="102492" y="154364"/>
                  </a:lnTo>
                  <a:lnTo>
                    <a:pt x="102728" y="154379"/>
                  </a:lnTo>
                  <a:lnTo>
                    <a:pt x="102831" y="154393"/>
                  </a:lnTo>
                  <a:lnTo>
                    <a:pt x="102890" y="154393"/>
                  </a:lnTo>
                  <a:lnTo>
                    <a:pt x="103170" y="154408"/>
                  </a:lnTo>
                  <a:lnTo>
                    <a:pt x="103509" y="154393"/>
                  </a:lnTo>
                  <a:lnTo>
                    <a:pt x="103833" y="154364"/>
                  </a:lnTo>
                  <a:lnTo>
                    <a:pt x="104157" y="154320"/>
                  </a:lnTo>
                  <a:lnTo>
                    <a:pt x="104481" y="154246"/>
                  </a:lnTo>
                  <a:lnTo>
                    <a:pt x="104790" y="154172"/>
                  </a:lnTo>
                  <a:lnTo>
                    <a:pt x="105085" y="154069"/>
                  </a:lnTo>
                  <a:lnTo>
                    <a:pt x="105380" y="153951"/>
                  </a:lnTo>
                  <a:lnTo>
                    <a:pt x="105674" y="153833"/>
                  </a:lnTo>
                  <a:lnTo>
                    <a:pt x="105954" y="153686"/>
                  </a:lnTo>
                  <a:lnTo>
                    <a:pt x="106219" y="153524"/>
                  </a:lnTo>
                  <a:lnTo>
                    <a:pt x="106470" y="153347"/>
                  </a:lnTo>
                  <a:lnTo>
                    <a:pt x="106720" y="153156"/>
                  </a:lnTo>
                  <a:lnTo>
                    <a:pt x="106956" y="152964"/>
                  </a:lnTo>
                  <a:lnTo>
                    <a:pt x="107192" y="152743"/>
                  </a:lnTo>
                  <a:lnTo>
                    <a:pt x="107398" y="152522"/>
                  </a:lnTo>
                  <a:lnTo>
                    <a:pt x="107604" y="152287"/>
                  </a:lnTo>
                  <a:lnTo>
                    <a:pt x="126122" y="162982"/>
                  </a:lnTo>
                  <a:lnTo>
                    <a:pt x="127036" y="161391"/>
                  </a:lnTo>
                  <a:lnTo>
                    <a:pt x="108517" y="150696"/>
                  </a:lnTo>
                  <a:lnTo>
                    <a:pt x="108591" y="150460"/>
                  </a:lnTo>
                  <a:lnTo>
                    <a:pt x="108665" y="150224"/>
                  </a:lnTo>
                  <a:lnTo>
                    <a:pt x="108724" y="149974"/>
                  </a:lnTo>
                  <a:lnTo>
                    <a:pt x="108783" y="149738"/>
                  </a:lnTo>
                  <a:lnTo>
                    <a:pt x="108812" y="149488"/>
                  </a:lnTo>
                  <a:lnTo>
                    <a:pt x="108842" y="149222"/>
                  </a:lnTo>
                  <a:lnTo>
                    <a:pt x="108871" y="148972"/>
                  </a:lnTo>
                  <a:lnTo>
                    <a:pt x="108871" y="148707"/>
                  </a:lnTo>
                  <a:lnTo>
                    <a:pt x="108856" y="148368"/>
                  </a:lnTo>
                  <a:lnTo>
                    <a:pt x="108856" y="148309"/>
                  </a:lnTo>
                  <a:lnTo>
                    <a:pt x="108856" y="148235"/>
                  </a:lnTo>
                  <a:lnTo>
                    <a:pt x="108827" y="148014"/>
                  </a:lnTo>
                  <a:lnTo>
                    <a:pt x="108812" y="147926"/>
                  </a:lnTo>
                  <a:lnTo>
                    <a:pt x="108812" y="147867"/>
                  </a:lnTo>
                  <a:lnTo>
                    <a:pt x="108768" y="147646"/>
                  </a:lnTo>
                  <a:lnTo>
                    <a:pt x="108768" y="147602"/>
                  </a:lnTo>
                  <a:lnTo>
                    <a:pt x="108738" y="147513"/>
                  </a:lnTo>
                  <a:lnTo>
                    <a:pt x="108724" y="147454"/>
                  </a:lnTo>
                  <a:lnTo>
                    <a:pt x="108650" y="147130"/>
                  </a:lnTo>
                  <a:lnTo>
                    <a:pt x="108635" y="147086"/>
                  </a:lnTo>
                  <a:lnTo>
                    <a:pt x="108576" y="146924"/>
                  </a:lnTo>
                  <a:lnTo>
                    <a:pt x="108576" y="146909"/>
                  </a:lnTo>
                  <a:lnTo>
                    <a:pt x="108488" y="146629"/>
                  </a:lnTo>
                  <a:lnTo>
                    <a:pt x="108370" y="146364"/>
                  </a:lnTo>
                  <a:lnTo>
                    <a:pt x="108208" y="146040"/>
                  </a:lnTo>
                  <a:lnTo>
                    <a:pt x="108046" y="145746"/>
                  </a:lnTo>
                  <a:lnTo>
                    <a:pt x="107855" y="145451"/>
                  </a:lnTo>
                  <a:lnTo>
                    <a:pt x="107634" y="145171"/>
                  </a:lnTo>
                  <a:lnTo>
                    <a:pt x="107413" y="144906"/>
                  </a:lnTo>
                  <a:lnTo>
                    <a:pt x="107177" y="144655"/>
                  </a:lnTo>
                  <a:lnTo>
                    <a:pt x="106926" y="144420"/>
                  </a:lnTo>
                  <a:lnTo>
                    <a:pt x="106661" y="144199"/>
                  </a:lnTo>
                  <a:lnTo>
                    <a:pt x="106367" y="143992"/>
                  </a:lnTo>
                  <a:lnTo>
                    <a:pt x="106072" y="143801"/>
                  </a:lnTo>
                  <a:lnTo>
                    <a:pt x="105777" y="143639"/>
                  </a:lnTo>
                  <a:lnTo>
                    <a:pt x="105453" y="143492"/>
                  </a:lnTo>
                  <a:lnTo>
                    <a:pt x="105129" y="143359"/>
                  </a:lnTo>
                  <a:lnTo>
                    <a:pt x="104790" y="143241"/>
                  </a:lnTo>
                  <a:lnTo>
                    <a:pt x="104437" y="143153"/>
                  </a:lnTo>
                  <a:lnTo>
                    <a:pt x="104083" y="143079"/>
                  </a:lnTo>
                  <a:lnTo>
                    <a:pt x="104083" y="127271"/>
                  </a:lnTo>
                  <a:lnTo>
                    <a:pt x="104334" y="127227"/>
                  </a:lnTo>
                  <a:lnTo>
                    <a:pt x="104584" y="127168"/>
                  </a:lnTo>
                  <a:lnTo>
                    <a:pt x="104834" y="127095"/>
                  </a:lnTo>
                  <a:lnTo>
                    <a:pt x="105070" y="127021"/>
                  </a:lnTo>
                  <a:lnTo>
                    <a:pt x="105306" y="126933"/>
                  </a:lnTo>
                  <a:lnTo>
                    <a:pt x="105542" y="126829"/>
                  </a:lnTo>
                  <a:lnTo>
                    <a:pt x="105763" y="126726"/>
                  </a:lnTo>
                  <a:lnTo>
                    <a:pt x="105984" y="126608"/>
                  </a:lnTo>
                  <a:lnTo>
                    <a:pt x="106190" y="126476"/>
                  </a:lnTo>
                  <a:lnTo>
                    <a:pt x="106396" y="126343"/>
                  </a:lnTo>
                  <a:lnTo>
                    <a:pt x="106602" y="126196"/>
                  </a:lnTo>
                  <a:lnTo>
                    <a:pt x="106794" y="126049"/>
                  </a:lnTo>
                  <a:lnTo>
                    <a:pt x="106985" y="125887"/>
                  </a:lnTo>
                  <a:lnTo>
                    <a:pt x="107162" y="125710"/>
                  </a:lnTo>
                  <a:lnTo>
                    <a:pt x="107339" y="125533"/>
                  </a:lnTo>
                  <a:lnTo>
                    <a:pt x="107501" y="125356"/>
                  </a:lnTo>
                  <a:lnTo>
                    <a:pt x="107648" y="125165"/>
                  </a:lnTo>
                  <a:lnTo>
                    <a:pt x="107796" y="124973"/>
                  </a:lnTo>
                  <a:lnTo>
                    <a:pt x="107943" y="124767"/>
                  </a:lnTo>
                  <a:lnTo>
                    <a:pt x="108076" y="124561"/>
                  </a:lnTo>
                  <a:lnTo>
                    <a:pt x="108193" y="124340"/>
                  </a:lnTo>
                  <a:lnTo>
                    <a:pt x="108311" y="124119"/>
                  </a:lnTo>
                  <a:lnTo>
                    <a:pt x="108414" y="123898"/>
                  </a:lnTo>
                  <a:lnTo>
                    <a:pt x="108503" y="123662"/>
                  </a:lnTo>
                  <a:lnTo>
                    <a:pt x="108591" y="123426"/>
                  </a:lnTo>
                  <a:lnTo>
                    <a:pt x="108665" y="123176"/>
                  </a:lnTo>
                  <a:lnTo>
                    <a:pt x="108724" y="122940"/>
                  </a:lnTo>
                  <a:lnTo>
                    <a:pt x="108783" y="122690"/>
                  </a:lnTo>
                  <a:lnTo>
                    <a:pt x="108812" y="122425"/>
                  </a:lnTo>
                  <a:lnTo>
                    <a:pt x="108842" y="122174"/>
                  </a:lnTo>
                  <a:lnTo>
                    <a:pt x="108871" y="121909"/>
                  </a:lnTo>
                  <a:lnTo>
                    <a:pt x="108871" y="121644"/>
                  </a:lnTo>
                  <a:lnTo>
                    <a:pt x="108856" y="121305"/>
                  </a:lnTo>
                  <a:lnTo>
                    <a:pt x="108856" y="121246"/>
                  </a:lnTo>
                  <a:lnTo>
                    <a:pt x="108856" y="121172"/>
                  </a:lnTo>
                  <a:lnTo>
                    <a:pt x="108827" y="120966"/>
                  </a:lnTo>
                  <a:lnTo>
                    <a:pt x="108812" y="120863"/>
                  </a:lnTo>
                  <a:lnTo>
                    <a:pt x="108812" y="120804"/>
                  </a:lnTo>
                  <a:lnTo>
                    <a:pt x="108768" y="120583"/>
                  </a:lnTo>
                  <a:lnTo>
                    <a:pt x="108768" y="120539"/>
                  </a:lnTo>
                  <a:lnTo>
                    <a:pt x="108738" y="120450"/>
                  </a:lnTo>
                  <a:lnTo>
                    <a:pt x="108724" y="120392"/>
                  </a:lnTo>
                  <a:lnTo>
                    <a:pt x="108650" y="120082"/>
                  </a:lnTo>
                  <a:lnTo>
                    <a:pt x="108635" y="120023"/>
                  </a:lnTo>
                  <a:lnTo>
                    <a:pt x="108576" y="119861"/>
                  </a:lnTo>
                  <a:lnTo>
                    <a:pt x="108576" y="119846"/>
                  </a:lnTo>
                  <a:lnTo>
                    <a:pt x="108503" y="119625"/>
                  </a:lnTo>
                  <a:lnTo>
                    <a:pt x="122174" y="111729"/>
                  </a:lnTo>
                  <a:lnTo>
                    <a:pt x="122410" y="112009"/>
                  </a:lnTo>
                  <a:lnTo>
                    <a:pt x="122646" y="112259"/>
                  </a:lnTo>
                  <a:lnTo>
                    <a:pt x="122911" y="112495"/>
                  </a:lnTo>
                  <a:lnTo>
                    <a:pt x="123191" y="112716"/>
                  </a:lnTo>
                  <a:lnTo>
                    <a:pt x="123485" y="112922"/>
                  </a:lnTo>
                  <a:lnTo>
                    <a:pt x="123795" y="113099"/>
                  </a:lnTo>
                  <a:lnTo>
                    <a:pt x="124119" y="113261"/>
                  </a:lnTo>
                  <a:lnTo>
                    <a:pt x="124443" y="113408"/>
                  </a:lnTo>
                  <a:lnTo>
                    <a:pt x="124472" y="113423"/>
                  </a:lnTo>
                  <a:lnTo>
                    <a:pt x="124767" y="113526"/>
                  </a:lnTo>
                  <a:lnTo>
                    <a:pt x="124811" y="113541"/>
                  </a:lnTo>
                  <a:lnTo>
                    <a:pt x="125121" y="113644"/>
                  </a:lnTo>
                  <a:lnTo>
                    <a:pt x="125135" y="113644"/>
                  </a:lnTo>
                  <a:lnTo>
                    <a:pt x="125474" y="113718"/>
                  </a:lnTo>
                  <a:lnTo>
                    <a:pt x="125533" y="113733"/>
                  </a:lnTo>
                  <a:lnTo>
                    <a:pt x="125798" y="113777"/>
                  </a:lnTo>
                  <a:lnTo>
                    <a:pt x="125901" y="113792"/>
                  </a:lnTo>
                  <a:lnTo>
                    <a:pt x="126137" y="113806"/>
                  </a:lnTo>
                  <a:lnTo>
                    <a:pt x="126240" y="113821"/>
                  </a:lnTo>
                  <a:lnTo>
                    <a:pt x="126284" y="113821"/>
                  </a:lnTo>
                  <a:lnTo>
                    <a:pt x="126579" y="113836"/>
                  </a:lnTo>
                  <a:lnTo>
                    <a:pt x="126918" y="113821"/>
                  </a:lnTo>
                  <a:lnTo>
                    <a:pt x="127242" y="113792"/>
                  </a:lnTo>
                  <a:lnTo>
                    <a:pt x="127566" y="113747"/>
                  </a:lnTo>
                  <a:lnTo>
                    <a:pt x="127875" y="113688"/>
                  </a:lnTo>
                  <a:lnTo>
                    <a:pt x="128185" y="113600"/>
                  </a:lnTo>
                  <a:lnTo>
                    <a:pt x="128479" y="113497"/>
                  </a:lnTo>
                  <a:lnTo>
                    <a:pt x="128774" y="113394"/>
                  </a:lnTo>
                  <a:lnTo>
                    <a:pt x="129069" y="113261"/>
                  </a:lnTo>
                  <a:lnTo>
                    <a:pt x="129334" y="113114"/>
                  </a:lnTo>
                  <a:lnTo>
                    <a:pt x="129614" y="112967"/>
                  </a:lnTo>
                  <a:lnTo>
                    <a:pt x="129864" y="112790"/>
                  </a:lnTo>
                  <a:lnTo>
                    <a:pt x="130115" y="112598"/>
                  </a:lnTo>
                  <a:lnTo>
                    <a:pt x="130350" y="112407"/>
                  </a:lnTo>
                  <a:lnTo>
                    <a:pt x="130571" y="112186"/>
                  </a:lnTo>
                  <a:lnTo>
                    <a:pt x="130792" y="111965"/>
                  </a:lnTo>
                  <a:lnTo>
                    <a:pt x="130999" y="111729"/>
                  </a:lnTo>
                  <a:lnTo>
                    <a:pt x="149532" y="122439"/>
                  </a:lnTo>
                  <a:lnTo>
                    <a:pt x="150445" y="120863"/>
                  </a:lnTo>
                  <a:lnTo>
                    <a:pt x="131912" y="110153"/>
                  </a:lnTo>
                  <a:lnTo>
                    <a:pt x="131986" y="109917"/>
                  </a:lnTo>
                  <a:lnTo>
                    <a:pt x="132059" y="109667"/>
                  </a:lnTo>
                  <a:lnTo>
                    <a:pt x="132133" y="109431"/>
                  </a:lnTo>
                  <a:lnTo>
                    <a:pt x="132177" y="109180"/>
                  </a:lnTo>
                  <a:lnTo>
                    <a:pt x="132221" y="108915"/>
                  </a:lnTo>
                  <a:lnTo>
                    <a:pt x="132251" y="108665"/>
                  </a:lnTo>
                  <a:lnTo>
                    <a:pt x="132266" y="108400"/>
                  </a:lnTo>
                  <a:lnTo>
                    <a:pt x="132280" y="108134"/>
                  </a:lnTo>
                  <a:lnTo>
                    <a:pt x="132266" y="107796"/>
                  </a:lnTo>
                  <a:lnTo>
                    <a:pt x="132266" y="107737"/>
                  </a:lnTo>
                  <a:lnTo>
                    <a:pt x="132251" y="107663"/>
                  </a:lnTo>
                  <a:lnTo>
                    <a:pt x="132236" y="107442"/>
                  </a:lnTo>
                  <a:lnTo>
                    <a:pt x="132221" y="107354"/>
                  </a:lnTo>
                  <a:lnTo>
                    <a:pt x="132221" y="107295"/>
                  </a:lnTo>
                  <a:lnTo>
                    <a:pt x="132177" y="107074"/>
                  </a:lnTo>
                  <a:lnTo>
                    <a:pt x="132162" y="107029"/>
                  </a:lnTo>
                  <a:lnTo>
                    <a:pt x="132148" y="106941"/>
                  </a:lnTo>
                  <a:lnTo>
                    <a:pt x="132133" y="106882"/>
                  </a:lnTo>
                  <a:lnTo>
                    <a:pt x="132059" y="106558"/>
                  </a:lnTo>
                  <a:lnTo>
                    <a:pt x="132045" y="106514"/>
                  </a:lnTo>
                  <a:lnTo>
                    <a:pt x="131986" y="106352"/>
                  </a:lnTo>
                  <a:lnTo>
                    <a:pt x="131986" y="106337"/>
                  </a:lnTo>
                  <a:lnTo>
                    <a:pt x="131883" y="106057"/>
                  </a:lnTo>
                  <a:lnTo>
                    <a:pt x="131779" y="105792"/>
                  </a:lnTo>
                  <a:lnTo>
                    <a:pt x="131765" y="105792"/>
                  </a:lnTo>
                  <a:lnTo>
                    <a:pt x="131617" y="105468"/>
                  </a:lnTo>
                  <a:lnTo>
                    <a:pt x="131441" y="105173"/>
                  </a:lnTo>
                  <a:lnTo>
                    <a:pt x="131249" y="104879"/>
                  </a:lnTo>
                  <a:lnTo>
                    <a:pt x="131043" y="104599"/>
                  </a:lnTo>
                  <a:lnTo>
                    <a:pt x="130822" y="104333"/>
                  </a:lnTo>
                  <a:lnTo>
                    <a:pt x="130586" y="104083"/>
                  </a:lnTo>
                  <a:lnTo>
                    <a:pt x="130321" y="103847"/>
                  </a:lnTo>
                  <a:lnTo>
                    <a:pt x="130056" y="103626"/>
                  </a:lnTo>
                  <a:lnTo>
                    <a:pt x="129776" y="103420"/>
                  </a:lnTo>
                  <a:lnTo>
                    <a:pt x="129481" y="103229"/>
                  </a:lnTo>
                  <a:lnTo>
                    <a:pt x="129172" y="103067"/>
                  </a:lnTo>
                  <a:lnTo>
                    <a:pt x="128863" y="102919"/>
                  </a:lnTo>
                  <a:lnTo>
                    <a:pt x="128538" y="102787"/>
                  </a:lnTo>
                  <a:lnTo>
                    <a:pt x="128200" y="102669"/>
                  </a:lnTo>
                  <a:lnTo>
                    <a:pt x="127846" y="102580"/>
                  </a:lnTo>
                  <a:lnTo>
                    <a:pt x="127492" y="102507"/>
                  </a:lnTo>
                  <a:lnTo>
                    <a:pt x="127492" y="86729"/>
                  </a:lnTo>
                  <a:lnTo>
                    <a:pt x="127743" y="86684"/>
                  </a:lnTo>
                  <a:lnTo>
                    <a:pt x="127993" y="86625"/>
                  </a:lnTo>
                  <a:lnTo>
                    <a:pt x="128244" y="86552"/>
                  </a:lnTo>
                  <a:lnTo>
                    <a:pt x="128479" y="86478"/>
                  </a:lnTo>
                  <a:lnTo>
                    <a:pt x="128715" y="86390"/>
                  </a:lnTo>
                  <a:lnTo>
                    <a:pt x="128936" y="86287"/>
                  </a:lnTo>
                  <a:lnTo>
                    <a:pt x="129172" y="86183"/>
                  </a:lnTo>
                  <a:lnTo>
                    <a:pt x="129378" y="86066"/>
                  </a:lnTo>
                  <a:lnTo>
                    <a:pt x="129599" y="85933"/>
                  </a:lnTo>
                  <a:lnTo>
                    <a:pt x="129805" y="85800"/>
                  </a:lnTo>
                  <a:lnTo>
                    <a:pt x="130012" y="85653"/>
                  </a:lnTo>
                  <a:lnTo>
                    <a:pt x="130203" y="85506"/>
                  </a:lnTo>
                  <a:lnTo>
                    <a:pt x="130380" y="85344"/>
                  </a:lnTo>
                  <a:lnTo>
                    <a:pt x="130571" y="85182"/>
                  </a:lnTo>
                  <a:lnTo>
                    <a:pt x="130733" y="85005"/>
                  </a:lnTo>
                  <a:lnTo>
                    <a:pt x="130896" y="84813"/>
                  </a:lnTo>
                  <a:lnTo>
                    <a:pt x="131058" y="84622"/>
                  </a:lnTo>
                  <a:lnTo>
                    <a:pt x="131205" y="84430"/>
                  </a:lnTo>
                  <a:lnTo>
                    <a:pt x="131352" y="84224"/>
                  </a:lnTo>
                  <a:lnTo>
                    <a:pt x="131485" y="84018"/>
                  </a:lnTo>
                  <a:lnTo>
                    <a:pt x="131603" y="83797"/>
                  </a:lnTo>
                  <a:lnTo>
                    <a:pt x="131721" y="83576"/>
                  </a:lnTo>
                  <a:lnTo>
                    <a:pt x="131824" y="83355"/>
                  </a:lnTo>
                  <a:lnTo>
                    <a:pt x="131912" y="83119"/>
                  </a:lnTo>
                  <a:lnTo>
                    <a:pt x="132000" y="82883"/>
                  </a:lnTo>
                  <a:lnTo>
                    <a:pt x="132074" y="82633"/>
                  </a:lnTo>
                  <a:lnTo>
                    <a:pt x="132133" y="82397"/>
                  </a:lnTo>
                  <a:lnTo>
                    <a:pt x="132177" y="82147"/>
                  </a:lnTo>
                  <a:lnTo>
                    <a:pt x="132221" y="81896"/>
                  </a:lnTo>
                  <a:lnTo>
                    <a:pt x="132251" y="81631"/>
                  </a:lnTo>
                  <a:lnTo>
                    <a:pt x="132266" y="81366"/>
                  </a:lnTo>
                  <a:lnTo>
                    <a:pt x="132280" y="81101"/>
                  </a:lnTo>
                  <a:lnTo>
                    <a:pt x="132266" y="80762"/>
                  </a:lnTo>
                  <a:lnTo>
                    <a:pt x="132266" y="80718"/>
                  </a:lnTo>
                  <a:lnTo>
                    <a:pt x="132251" y="80644"/>
                  </a:lnTo>
                  <a:lnTo>
                    <a:pt x="132236" y="80423"/>
                  </a:lnTo>
                  <a:lnTo>
                    <a:pt x="132221" y="80320"/>
                  </a:lnTo>
                  <a:lnTo>
                    <a:pt x="132221" y="80276"/>
                  </a:lnTo>
                  <a:lnTo>
                    <a:pt x="132177" y="80040"/>
                  </a:lnTo>
                  <a:lnTo>
                    <a:pt x="132162" y="79996"/>
                  </a:lnTo>
                  <a:lnTo>
                    <a:pt x="132148" y="79908"/>
                  </a:lnTo>
                  <a:lnTo>
                    <a:pt x="132133" y="79849"/>
                  </a:lnTo>
                  <a:lnTo>
                    <a:pt x="132059" y="79539"/>
                  </a:lnTo>
                  <a:lnTo>
                    <a:pt x="132045" y="79480"/>
                  </a:lnTo>
                  <a:lnTo>
                    <a:pt x="131986" y="79318"/>
                  </a:lnTo>
                  <a:lnTo>
                    <a:pt x="131986" y="79304"/>
                  </a:lnTo>
                  <a:lnTo>
                    <a:pt x="131912" y="79083"/>
                  </a:lnTo>
                  <a:lnTo>
                    <a:pt x="150445" y="68387"/>
                  </a:lnTo>
                  <a:lnTo>
                    <a:pt x="149532" y="66796"/>
                  </a:lnTo>
                  <a:lnTo>
                    <a:pt x="130999" y="77506"/>
                  </a:lnTo>
                  <a:lnTo>
                    <a:pt x="130792" y="77271"/>
                  </a:lnTo>
                  <a:lnTo>
                    <a:pt x="130571" y="77050"/>
                  </a:lnTo>
                  <a:lnTo>
                    <a:pt x="130350" y="76829"/>
                  </a:lnTo>
                  <a:lnTo>
                    <a:pt x="130115" y="76637"/>
                  </a:lnTo>
                  <a:lnTo>
                    <a:pt x="129864" y="76446"/>
                  </a:lnTo>
                  <a:lnTo>
                    <a:pt x="129614" y="76283"/>
                  </a:lnTo>
                  <a:lnTo>
                    <a:pt x="129334" y="76121"/>
                  </a:lnTo>
                  <a:lnTo>
                    <a:pt x="129069" y="75974"/>
                  </a:lnTo>
                  <a:lnTo>
                    <a:pt x="128774" y="75842"/>
                  </a:lnTo>
                  <a:lnTo>
                    <a:pt x="128479" y="75738"/>
                  </a:lnTo>
                  <a:lnTo>
                    <a:pt x="128185" y="75635"/>
                  </a:lnTo>
                  <a:lnTo>
                    <a:pt x="127875" y="75562"/>
                  </a:lnTo>
                  <a:lnTo>
                    <a:pt x="127566" y="75488"/>
                  </a:lnTo>
                  <a:lnTo>
                    <a:pt x="127242" y="75444"/>
                  </a:lnTo>
                  <a:lnTo>
                    <a:pt x="126918" y="75414"/>
                  </a:lnTo>
                  <a:lnTo>
                    <a:pt x="126255" y="75414"/>
                  </a:lnTo>
                  <a:lnTo>
                    <a:pt x="125916" y="75444"/>
                  </a:lnTo>
                  <a:lnTo>
                    <a:pt x="125607" y="75488"/>
                  </a:lnTo>
                  <a:lnTo>
                    <a:pt x="125283" y="75562"/>
                  </a:lnTo>
                  <a:lnTo>
                    <a:pt x="124973" y="75635"/>
                  </a:lnTo>
                  <a:lnTo>
                    <a:pt x="124679" y="75738"/>
                  </a:lnTo>
                  <a:lnTo>
                    <a:pt x="124384" y="75842"/>
                  </a:lnTo>
                  <a:lnTo>
                    <a:pt x="124104" y="75974"/>
                  </a:lnTo>
                  <a:lnTo>
                    <a:pt x="123824" y="76121"/>
                  </a:lnTo>
                  <a:lnTo>
                    <a:pt x="123559" y="76283"/>
                  </a:lnTo>
                  <a:lnTo>
                    <a:pt x="123294" y="76446"/>
                  </a:lnTo>
                  <a:lnTo>
                    <a:pt x="123043" y="76637"/>
                  </a:lnTo>
                  <a:lnTo>
                    <a:pt x="122808" y="76829"/>
                  </a:lnTo>
                  <a:lnTo>
                    <a:pt x="122587" y="77050"/>
                  </a:lnTo>
                  <a:lnTo>
                    <a:pt x="122366" y="77271"/>
                  </a:lnTo>
                  <a:lnTo>
                    <a:pt x="122174" y="77506"/>
                  </a:lnTo>
                  <a:lnTo>
                    <a:pt x="108503" y="69610"/>
                  </a:lnTo>
                  <a:lnTo>
                    <a:pt x="108591" y="69374"/>
                  </a:lnTo>
                  <a:lnTo>
                    <a:pt x="108665" y="69138"/>
                  </a:lnTo>
                  <a:lnTo>
                    <a:pt x="108724" y="68888"/>
                  </a:lnTo>
                  <a:lnTo>
                    <a:pt x="108783" y="68638"/>
                  </a:lnTo>
                  <a:lnTo>
                    <a:pt x="108812" y="68372"/>
                  </a:lnTo>
                  <a:lnTo>
                    <a:pt x="108842" y="68122"/>
                  </a:lnTo>
                  <a:lnTo>
                    <a:pt x="108871" y="67857"/>
                  </a:lnTo>
                  <a:lnTo>
                    <a:pt x="108871" y="67592"/>
                  </a:lnTo>
                  <a:lnTo>
                    <a:pt x="108856" y="67253"/>
                  </a:lnTo>
                  <a:lnTo>
                    <a:pt x="108856" y="67194"/>
                  </a:lnTo>
                  <a:lnTo>
                    <a:pt x="108856" y="67120"/>
                  </a:lnTo>
                  <a:lnTo>
                    <a:pt x="108827" y="66899"/>
                  </a:lnTo>
                  <a:lnTo>
                    <a:pt x="108812" y="66811"/>
                  </a:lnTo>
                  <a:lnTo>
                    <a:pt x="108812" y="66752"/>
                  </a:lnTo>
                  <a:lnTo>
                    <a:pt x="108768" y="66531"/>
                  </a:lnTo>
                  <a:lnTo>
                    <a:pt x="108768" y="66487"/>
                  </a:lnTo>
                  <a:lnTo>
                    <a:pt x="108738" y="66398"/>
                  </a:lnTo>
                  <a:lnTo>
                    <a:pt x="108724" y="66339"/>
                  </a:lnTo>
                  <a:lnTo>
                    <a:pt x="108650" y="66015"/>
                  </a:lnTo>
                  <a:lnTo>
                    <a:pt x="108635" y="65971"/>
                  </a:lnTo>
                  <a:lnTo>
                    <a:pt x="108576" y="65809"/>
                  </a:lnTo>
                  <a:lnTo>
                    <a:pt x="108576" y="65794"/>
                  </a:lnTo>
                  <a:lnTo>
                    <a:pt x="108488" y="65514"/>
                  </a:lnTo>
                  <a:lnTo>
                    <a:pt x="108370" y="65249"/>
                  </a:lnTo>
                  <a:lnTo>
                    <a:pt x="108208" y="64940"/>
                  </a:lnTo>
                  <a:lnTo>
                    <a:pt x="108046" y="64630"/>
                  </a:lnTo>
                  <a:lnTo>
                    <a:pt x="107855" y="64336"/>
                  </a:lnTo>
                  <a:lnTo>
                    <a:pt x="107634" y="64056"/>
                  </a:lnTo>
                  <a:lnTo>
                    <a:pt x="107413" y="63791"/>
                  </a:lnTo>
                  <a:lnTo>
                    <a:pt x="107177" y="63540"/>
                  </a:lnTo>
                  <a:lnTo>
                    <a:pt x="106926" y="63304"/>
                  </a:lnTo>
                  <a:lnTo>
                    <a:pt x="106661" y="63083"/>
                  </a:lnTo>
                  <a:lnTo>
                    <a:pt x="106367" y="62877"/>
                  </a:lnTo>
                  <a:lnTo>
                    <a:pt x="106072" y="62686"/>
                  </a:lnTo>
                  <a:lnTo>
                    <a:pt x="105777" y="62524"/>
                  </a:lnTo>
                  <a:lnTo>
                    <a:pt x="105453" y="62376"/>
                  </a:lnTo>
                  <a:lnTo>
                    <a:pt x="105129" y="62244"/>
                  </a:lnTo>
                  <a:lnTo>
                    <a:pt x="104790" y="62126"/>
                  </a:lnTo>
                  <a:lnTo>
                    <a:pt x="104437" y="62038"/>
                  </a:lnTo>
                  <a:lnTo>
                    <a:pt x="104083" y="61964"/>
                  </a:lnTo>
                  <a:lnTo>
                    <a:pt x="104083" y="45096"/>
                  </a:lnTo>
                  <a:lnTo>
                    <a:pt x="104334" y="45051"/>
                  </a:lnTo>
                  <a:lnTo>
                    <a:pt x="104584" y="44992"/>
                  </a:lnTo>
                  <a:lnTo>
                    <a:pt x="104834" y="44919"/>
                  </a:lnTo>
                  <a:lnTo>
                    <a:pt x="105070" y="44845"/>
                  </a:lnTo>
                  <a:lnTo>
                    <a:pt x="105306" y="44757"/>
                  </a:lnTo>
                  <a:lnTo>
                    <a:pt x="105542" y="44654"/>
                  </a:lnTo>
                  <a:lnTo>
                    <a:pt x="105763" y="44550"/>
                  </a:lnTo>
                  <a:lnTo>
                    <a:pt x="105984" y="44433"/>
                  </a:lnTo>
                  <a:lnTo>
                    <a:pt x="106190" y="44300"/>
                  </a:lnTo>
                  <a:lnTo>
                    <a:pt x="106396" y="44167"/>
                  </a:lnTo>
                  <a:lnTo>
                    <a:pt x="106602" y="44020"/>
                  </a:lnTo>
                  <a:lnTo>
                    <a:pt x="106794" y="43873"/>
                  </a:lnTo>
                  <a:lnTo>
                    <a:pt x="106985" y="43711"/>
                  </a:lnTo>
                  <a:lnTo>
                    <a:pt x="107162" y="43549"/>
                  </a:lnTo>
                  <a:lnTo>
                    <a:pt x="107339" y="43372"/>
                  </a:lnTo>
                  <a:lnTo>
                    <a:pt x="107501" y="43180"/>
                  </a:lnTo>
                  <a:lnTo>
                    <a:pt x="107648" y="42989"/>
                  </a:lnTo>
                  <a:lnTo>
                    <a:pt x="107796" y="42797"/>
                  </a:lnTo>
                  <a:lnTo>
                    <a:pt x="107943" y="42591"/>
                  </a:lnTo>
                  <a:lnTo>
                    <a:pt x="108076" y="42385"/>
                  </a:lnTo>
                  <a:lnTo>
                    <a:pt x="108193" y="42164"/>
                  </a:lnTo>
                  <a:lnTo>
                    <a:pt x="108311" y="41943"/>
                  </a:lnTo>
                  <a:lnTo>
                    <a:pt x="108414" y="41722"/>
                  </a:lnTo>
                  <a:lnTo>
                    <a:pt x="108503" y="41486"/>
                  </a:lnTo>
                  <a:lnTo>
                    <a:pt x="108591" y="41250"/>
                  </a:lnTo>
                  <a:lnTo>
                    <a:pt x="108665" y="41015"/>
                  </a:lnTo>
                  <a:lnTo>
                    <a:pt x="108724" y="40764"/>
                  </a:lnTo>
                  <a:lnTo>
                    <a:pt x="108783" y="40514"/>
                  </a:lnTo>
                  <a:lnTo>
                    <a:pt x="108812" y="40263"/>
                  </a:lnTo>
                  <a:lnTo>
                    <a:pt x="108842" y="39998"/>
                  </a:lnTo>
                  <a:lnTo>
                    <a:pt x="108871" y="39733"/>
                  </a:lnTo>
                  <a:lnTo>
                    <a:pt x="108871" y="39483"/>
                  </a:lnTo>
                  <a:lnTo>
                    <a:pt x="108856" y="39129"/>
                  </a:lnTo>
                  <a:lnTo>
                    <a:pt x="108856" y="39085"/>
                  </a:lnTo>
                  <a:lnTo>
                    <a:pt x="108856" y="39011"/>
                  </a:lnTo>
                  <a:lnTo>
                    <a:pt x="108827" y="38790"/>
                  </a:lnTo>
                  <a:lnTo>
                    <a:pt x="108812" y="38702"/>
                  </a:lnTo>
                  <a:lnTo>
                    <a:pt x="108812" y="38643"/>
                  </a:lnTo>
                  <a:lnTo>
                    <a:pt x="108768" y="38407"/>
                  </a:lnTo>
                  <a:lnTo>
                    <a:pt x="108768" y="38392"/>
                  </a:lnTo>
                  <a:lnTo>
                    <a:pt x="127036" y="27844"/>
                  </a:lnTo>
                  <a:lnTo>
                    <a:pt x="126122" y="26268"/>
                  </a:lnTo>
                  <a:lnTo>
                    <a:pt x="108120" y="36654"/>
                  </a:lnTo>
                  <a:lnTo>
                    <a:pt x="107928" y="36345"/>
                  </a:lnTo>
                  <a:lnTo>
                    <a:pt x="107722" y="36035"/>
                  </a:lnTo>
                  <a:lnTo>
                    <a:pt x="107486" y="35755"/>
                  </a:lnTo>
                  <a:lnTo>
                    <a:pt x="107236" y="35475"/>
                  </a:lnTo>
                  <a:lnTo>
                    <a:pt x="106971" y="35225"/>
                  </a:lnTo>
                  <a:lnTo>
                    <a:pt x="106691" y="34989"/>
                  </a:lnTo>
                  <a:lnTo>
                    <a:pt x="106381" y="34768"/>
                  </a:lnTo>
                  <a:lnTo>
                    <a:pt x="106072" y="34577"/>
                  </a:lnTo>
                  <a:lnTo>
                    <a:pt x="105748" y="34400"/>
                  </a:lnTo>
                  <a:lnTo>
                    <a:pt x="105409" y="34238"/>
                  </a:lnTo>
                  <a:lnTo>
                    <a:pt x="105070" y="34105"/>
                  </a:lnTo>
                  <a:lnTo>
                    <a:pt x="104702" y="33988"/>
                  </a:lnTo>
                  <a:lnTo>
                    <a:pt x="104334" y="33899"/>
                  </a:lnTo>
                  <a:lnTo>
                    <a:pt x="103951" y="33840"/>
                  </a:lnTo>
                  <a:lnTo>
                    <a:pt x="103568" y="33796"/>
                  </a:lnTo>
                  <a:lnTo>
                    <a:pt x="103170" y="33781"/>
                  </a:lnTo>
                  <a:lnTo>
                    <a:pt x="102787" y="33796"/>
                  </a:lnTo>
                  <a:lnTo>
                    <a:pt x="102389" y="33840"/>
                  </a:lnTo>
                  <a:lnTo>
                    <a:pt x="102021" y="33899"/>
                  </a:lnTo>
                  <a:lnTo>
                    <a:pt x="101652" y="33988"/>
                  </a:lnTo>
                  <a:lnTo>
                    <a:pt x="101284" y="34105"/>
                  </a:lnTo>
                  <a:lnTo>
                    <a:pt x="100930" y="34238"/>
                  </a:lnTo>
                  <a:lnTo>
                    <a:pt x="100606" y="34400"/>
                  </a:lnTo>
                  <a:lnTo>
                    <a:pt x="100268" y="34577"/>
                  </a:lnTo>
                  <a:lnTo>
                    <a:pt x="99958" y="34768"/>
                  </a:lnTo>
                  <a:lnTo>
                    <a:pt x="99664" y="34989"/>
                  </a:lnTo>
                  <a:lnTo>
                    <a:pt x="99384" y="35225"/>
                  </a:lnTo>
                  <a:lnTo>
                    <a:pt x="99118" y="35475"/>
                  </a:lnTo>
                  <a:lnTo>
                    <a:pt x="98868" y="35755"/>
                  </a:lnTo>
                  <a:lnTo>
                    <a:pt x="98632" y="36035"/>
                  </a:lnTo>
                  <a:lnTo>
                    <a:pt x="98426" y="36345"/>
                  </a:lnTo>
                  <a:lnTo>
                    <a:pt x="98235" y="36654"/>
                  </a:lnTo>
                  <a:lnTo>
                    <a:pt x="84681" y="28831"/>
                  </a:lnTo>
                  <a:lnTo>
                    <a:pt x="84828" y="28581"/>
                  </a:lnTo>
                  <a:lnTo>
                    <a:pt x="84961" y="28301"/>
                  </a:lnTo>
                  <a:lnTo>
                    <a:pt x="85079" y="28036"/>
                  </a:lnTo>
                  <a:lnTo>
                    <a:pt x="85182" y="27741"/>
                  </a:lnTo>
                  <a:lnTo>
                    <a:pt x="85270" y="27461"/>
                  </a:lnTo>
                  <a:lnTo>
                    <a:pt x="85344" y="27152"/>
                  </a:lnTo>
                  <a:lnTo>
                    <a:pt x="85403" y="26857"/>
                  </a:lnTo>
                  <a:lnTo>
                    <a:pt x="85432" y="26548"/>
                  </a:lnTo>
                  <a:lnTo>
                    <a:pt x="85462" y="26253"/>
                  </a:lnTo>
                  <a:lnTo>
                    <a:pt x="85462" y="25958"/>
                  </a:lnTo>
                  <a:lnTo>
                    <a:pt x="85447" y="25620"/>
                  </a:lnTo>
                  <a:lnTo>
                    <a:pt x="85447" y="25575"/>
                  </a:lnTo>
                  <a:lnTo>
                    <a:pt x="85447" y="25502"/>
                  </a:lnTo>
                  <a:lnTo>
                    <a:pt x="85418" y="25281"/>
                  </a:lnTo>
                  <a:lnTo>
                    <a:pt x="85418" y="25178"/>
                  </a:lnTo>
                  <a:lnTo>
                    <a:pt x="85403" y="25133"/>
                  </a:lnTo>
                  <a:lnTo>
                    <a:pt x="85359" y="24898"/>
                  </a:lnTo>
                  <a:lnTo>
                    <a:pt x="85359" y="24854"/>
                  </a:lnTo>
                  <a:lnTo>
                    <a:pt x="85344" y="24765"/>
                  </a:lnTo>
                  <a:lnTo>
                    <a:pt x="85329" y="24706"/>
                  </a:lnTo>
                  <a:lnTo>
                    <a:pt x="85241" y="24397"/>
                  </a:lnTo>
                  <a:lnTo>
                    <a:pt x="85226" y="24338"/>
                  </a:lnTo>
                  <a:lnTo>
                    <a:pt x="85182" y="24176"/>
                  </a:lnTo>
                  <a:lnTo>
                    <a:pt x="85079" y="23896"/>
                  </a:lnTo>
                  <a:lnTo>
                    <a:pt x="84961" y="23631"/>
                  </a:lnTo>
                  <a:lnTo>
                    <a:pt x="84961" y="23616"/>
                  </a:lnTo>
                  <a:lnTo>
                    <a:pt x="84799" y="23307"/>
                  </a:lnTo>
                  <a:lnTo>
                    <a:pt x="84637" y="22997"/>
                  </a:lnTo>
                  <a:lnTo>
                    <a:pt x="84445" y="22703"/>
                  </a:lnTo>
                  <a:lnTo>
                    <a:pt x="84239" y="22423"/>
                  </a:lnTo>
                  <a:lnTo>
                    <a:pt x="84018" y="22158"/>
                  </a:lnTo>
                  <a:lnTo>
                    <a:pt x="83768" y="21907"/>
                  </a:lnTo>
                  <a:lnTo>
                    <a:pt x="83517" y="21671"/>
                  </a:lnTo>
                  <a:lnTo>
                    <a:pt x="83252" y="21450"/>
                  </a:lnTo>
                  <a:lnTo>
                    <a:pt x="82972" y="21244"/>
                  </a:lnTo>
                  <a:lnTo>
                    <a:pt x="82677" y="21067"/>
                  </a:lnTo>
                  <a:lnTo>
                    <a:pt x="82368" y="20891"/>
                  </a:lnTo>
                  <a:lnTo>
                    <a:pt x="82044" y="20743"/>
                  </a:lnTo>
                  <a:lnTo>
                    <a:pt x="81720" y="20611"/>
                  </a:lnTo>
                  <a:lnTo>
                    <a:pt x="81381" y="20508"/>
                  </a:lnTo>
                  <a:lnTo>
                    <a:pt x="81042" y="20404"/>
                  </a:lnTo>
                  <a:lnTo>
                    <a:pt x="80689" y="20346"/>
                  </a:lnTo>
                  <a:lnTo>
                    <a:pt x="80689" y="0"/>
                  </a:lnTo>
                  <a:lnTo>
                    <a:pt x="78862" y="0"/>
                  </a:lnTo>
                  <a:lnTo>
                    <a:pt x="78862" y="20346"/>
                  </a:lnTo>
                  <a:lnTo>
                    <a:pt x="78597" y="20390"/>
                  </a:lnTo>
                  <a:lnTo>
                    <a:pt x="78361" y="20449"/>
                  </a:lnTo>
                  <a:lnTo>
                    <a:pt x="78110" y="20508"/>
                  </a:lnTo>
                  <a:lnTo>
                    <a:pt x="77875" y="20596"/>
                  </a:lnTo>
                  <a:lnTo>
                    <a:pt x="77639" y="20684"/>
                  </a:lnTo>
                  <a:lnTo>
                    <a:pt x="77403" y="20773"/>
                  </a:lnTo>
                  <a:lnTo>
                    <a:pt x="77182" y="20891"/>
                  </a:lnTo>
                  <a:lnTo>
                    <a:pt x="76961" y="21008"/>
                  </a:lnTo>
                  <a:lnTo>
                    <a:pt x="76755" y="21126"/>
                  </a:lnTo>
                  <a:lnTo>
                    <a:pt x="76549" y="21274"/>
                  </a:lnTo>
                  <a:lnTo>
                    <a:pt x="76343" y="21406"/>
                  </a:lnTo>
                  <a:lnTo>
                    <a:pt x="76151" y="21568"/>
                  </a:lnTo>
                  <a:lnTo>
                    <a:pt x="75960" y="21730"/>
                  </a:lnTo>
                  <a:lnTo>
                    <a:pt x="75783" y="21892"/>
                  </a:lnTo>
                  <a:lnTo>
                    <a:pt x="75606" y="22069"/>
                  </a:lnTo>
                  <a:lnTo>
                    <a:pt x="75444" y="22261"/>
                  </a:lnTo>
                  <a:lnTo>
                    <a:pt x="75297" y="22438"/>
                  </a:lnTo>
                  <a:lnTo>
                    <a:pt x="75149" y="22644"/>
                  </a:lnTo>
                  <a:lnTo>
                    <a:pt x="75002" y="22850"/>
                  </a:lnTo>
                  <a:lnTo>
                    <a:pt x="74869" y="23056"/>
                  </a:lnTo>
                  <a:lnTo>
                    <a:pt x="74752" y="23277"/>
                  </a:lnTo>
                  <a:lnTo>
                    <a:pt x="74634" y="23498"/>
                  </a:lnTo>
                  <a:lnTo>
                    <a:pt x="74531" y="23719"/>
                  </a:lnTo>
                  <a:lnTo>
                    <a:pt x="74442" y="23955"/>
                  </a:lnTo>
                  <a:lnTo>
                    <a:pt x="74354" y="24191"/>
                  </a:lnTo>
                  <a:lnTo>
                    <a:pt x="74280" y="24426"/>
                  </a:lnTo>
                  <a:lnTo>
                    <a:pt x="74221" y="24677"/>
                  </a:lnTo>
                  <a:lnTo>
                    <a:pt x="74162" y="24927"/>
                  </a:lnTo>
                  <a:lnTo>
                    <a:pt x="74133" y="25178"/>
                  </a:lnTo>
                  <a:lnTo>
                    <a:pt x="74103" y="25443"/>
                  </a:lnTo>
                  <a:lnTo>
                    <a:pt x="74074" y="25693"/>
                  </a:lnTo>
                  <a:lnTo>
                    <a:pt x="74074" y="25958"/>
                  </a:lnTo>
                  <a:lnTo>
                    <a:pt x="74089" y="26356"/>
                  </a:lnTo>
                  <a:lnTo>
                    <a:pt x="74118" y="26725"/>
                  </a:lnTo>
                  <a:lnTo>
                    <a:pt x="74192" y="27108"/>
                  </a:lnTo>
                  <a:lnTo>
                    <a:pt x="74280" y="27461"/>
                  </a:lnTo>
                  <a:lnTo>
                    <a:pt x="74383" y="27815"/>
                  </a:lnTo>
                  <a:lnTo>
                    <a:pt x="74516" y="28168"/>
                  </a:lnTo>
                  <a:lnTo>
                    <a:pt x="74663" y="28492"/>
                  </a:lnTo>
                  <a:lnTo>
                    <a:pt x="74840" y="28817"/>
                  </a:lnTo>
                  <a:lnTo>
                    <a:pt x="61301" y="36639"/>
                  </a:lnTo>
                  <a:lnTo>
                    <a:pt x="61110" y="36315"/>
                  </a:lnTo>
                  <a:lnTo>
                    <a:pt x="60889" y="36021"/>
                  </a:lnTo>
                  <a:lnTo>
                    <a:pt x="60653" y="35741"/>
                  </a:lnTo>
                  <a:lnTo>
                    <a:pt x="60403" y="35475"/>
                  </a:lnTo>
                  <a:lnTo>
                    <a:pt x="60137" y="35210"/>
                  </a:lnTo>
                  <a:lnTo>
                    <a:pt x="59857" y="34975"/>
                  </a:lnTo>
                  <a:lnTo>
                    <a:pt x="59563" y="34768"/>
                  </a:lnTo>
                  <a:lnTo>
                    <a:pt x="59253" y="34562"/>
                  </a:lnTo>
                  <a:lnTo>
                    <a:pt x="58929" y="34385"/>
                  </a:lnTo>
                  <a:lnTo>
                    <a:pt x="58590" y="34238"/>
                  </a:lnTo>
                  <a:lnTo>
                    <a:pt x="58252" y="34105"/>
                  </a:lnTo>
                  <a:lnTo>
                    <a:pt x="57883" y="33988"/>
                  </a:lnTo>
                  <a:lnTo>
                    <a:pt x="57515" y="33899"/>
                  </a:lnTo>
                  <a:lnTo>
                    <a:pt x="57147" y="33825"/>
                  </a:lnTo>
                  <a:lnTo>
                    <a:pt x="56749" y="33796"/>
                  </a:lnTo>
                  <a:lnTo>
                    <a:pt x="56366" y="33781"/>
                  </a:lnTo>
                  <a:lnTo>
                    <a:pt x="55968" y="33796"/>
                  </a:lnTo>
                  <a:lnTo>
                    <a:pt x="55585" y="33825"/>
                  </a:lnTo>
                  <a:lnTo>
                    <a:pt x="55202" y="33899"/>
                  </a:lnTo>
                  <a:lnTo>
                    <a:pt x="54834" y="33988"/>
                  </a:lnTo>
                  <a:lnTo>
                    <a:pt x="54480" y="34105"/>
                  </a:lnTo>
                  <a:lnTo>
                    <a:pt x="54127" y="34238"/>
                  </a:lnTo>
                  <a:lnTo>
                    <a:pt x="53803" y="34385"/>
                  </a:lnTo>
                  <a:lnTo>
                    <a:pt x="53478" y="34562"/>
                  </a:lnTo>
                  <a:lnTo>
                    <a:pt x="53169" y="34768"/>
                  </a:lnTo>
                  <a:lnTo>
                    <a:pt x="52860" y="34975"/>
                  </a:lnTo>
                  <a:lnTo>
                    <a:pt x="52580" y="35210"/>
                  </a:lnTo>
                  <a:lnTo>
                    <a:pt x="52315" y="35475"/>
                  </a:lnTo>
                  <a:lnTo>
                    <a:pt x="52064" y="35741"/>
                  </a:lnTo>
                  <a:lnTo>
                    <a:pt x="51843" y="36021"/>
                  </a:lnTo>
                  <a:lnTo>
                    <a:pt x="51622" y="36315"/>
                  </a:lnTo>
                  <a:lnTo>
                    <a:pt x="51431" y="36639"/>
                  </a:lnTo>
                  <a:lnTo>
                    <a:pt x="37892" y="28817"/>
                  </a:lnTo>
                  <a:lnTo>
                    <a:pt x="38024" y="28551"/>
                  </a:lnTo>
                  <a:lnTo>
                    <a:pt x="38157" y="28286"/>
                  </a:lnTo>
                  <a:lnTo>
                    <a:pt x="38275" y="28021"/>
                  </a:lnTo>
                  <a:lnTo>
                    <a:pt x="38378" y="27726"/>
                  </a:lnTo>
                  <a:lnTo>
                    <a:pt x="38452" y="27446"/>
                  </a:lnTo>
                  <a:lnTo>
                    <a:pt x="38525" y="27152"/>
                  </a:lnTo>
                  <a:lnTo>
                    <a:pt x="38584" y="26857"/>
                  </a:lnTo>
                  <a:lnTo>
                    <a:pt x="38628" y="26548"/>
                  </a:lnTo>
                  <a:lnTo>
                    <a:pt x="38643" y="26253"/>
                  </a:lnTo>
                  <a:lnTo>
                    <a:pt x="38658" y="25958"/>
                  </a:lnTo>
                  <a:lnTo>
                    <a:pt x="38643" y="25620"/>
                  </a:lnTo>
                  <a:lnTo>
                    <a:pt x="38643" y="25575"/>
                  </a:lnTo>
                  <a:lnTo>
                    <a:pt x="38628" y="25502"/>
                  </a:lnTo>
                  <a:lnTo>
                    <a:pt x="38614" y="25281"/>
                  </a:lnTo>
                  <a:lnTo>
                    <a:pt x="38599" y="25178"/>
                  </a:lnTo>
                  <a:lnTo>
                    <a:pt x="38599" y="25133"/>
                  </a:lnTo>
                  <a:lnTo>
                    <a:pt x="38555" y="24898"/>
                  </a:lnTo>
                  <a:lnTo>
                    <a:pt x="38540" y="24854"/>
                  </a:lnTo>
                  <a:lnTo>
                    <a:pt x="38525" y="24765"/>
                  </a:lnTo>
                  <a:lnTo>
                    <a:pt x="38511" y="24706"/>
                  </a:lnTo>
                  <a:lnTo>
                    <a:pt x="38437" y="24397"/>
                  </a:lnTo>
                  <a:lnTo>
                    <a:pt x="38422" y="24338"/>
                  </a:lnTo>
                  <a:lnTo>
                    <a:pt x="38363" y="24176"/>
                  </a:lnTo>
                  <a:lnTo>
                    <a:pt x="38363" y="24161"/>
                  </a:lnTo>
                  <a:lnTo>
                    <a:pt x="38260" y="23896"/>
                  </a:lnTo>
                  <a:lnTo>
                    <a:pt x="38157" y="23631"/>
                  </a:lnTo>
                  <a:lnTo>
                    <a:pt x="38142" y="23616"/>
                  </a:lnTo>
                  <a:lnTo>
                    <a:pt x="37995" y="23307"/>
                  </a:lnTo>
                  <a:lnTo>
                    <a:pt x="37818" y="22997"/>
                  </a:lnTo>
                  <a:lnTo>
                    <a:pt x="37627" y="22703"/>
                  </a:lnTo>
                  <a:lnTo>
                    <a:pt x="37420" y="22423"/>
                  </a:lnTo>
                  <a:lnTo>
                    <a:pt x="37199" y="22158"/>
                  </a:lnTo>
                  <a:lnTo>
                    <a:pt x="36964" y="21907"/>
                  </a:lnTo>
                  <a:lnTo>
                    <a:pt x="36699" y="21671"/>
                  </a:lnTo>
                  <a:lnTo>
                    <a:pt x="36433" y="21450"/>
                  </a:lnTo>
                  <a:lnTo>
                    <a:pt x="36154" y="21244"/>
                  </a:lnTo>
                  <a:lnTo>
                    <a:pt x="35859" y="21067"/>
                  </a:lnTo>
                  <a:lnTo>
                    <a:pt x="35549" y="20891"/>
                  </a:lnTo>
                  <a:lnTo>
                    <a:pt x="35240" y="20743"/>
                  </a:lnTo>
                  <a:lnTo>
                    <a:pt x="34916" y="20611"/>
                  </a:lnTo>
                  <a:lnTo>
                    <a:pt x="34577" y="20508"/>
                  </a:lnTo>
                  <a:lnTo>
                    <a:pt x="34224" y="20404"/>
                  </a:lnTo>
                  <a:lnTo>
                    <a:pt x="33870" y="20346"/>
                  </a:lnTo>
                  <a:lnTo>
                    <a:pt x="338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017483" y="1610715"/>
              <a:ext cx="1147569" cy="2337252"/>
            </a:xfrm>
            <a:custGeom>
              <a:avLst/>
              <a:gdLst/>
              <a:ahLst/>
              <a:cxnLst/>
              <a:rect l="l" t="t" r="r" b="b"/>
              <a:pathLst>
                <a:path w="101152" h="206016" extrusionOk="0">
                  <a:moveTo>
                    <a:pt x="73043" y="1"/>
                  </a:moveTo>
                  <a:lnTo>
                    <a:pt x="72409" y="16"/>
                  </a:lnTo>
                  <a:lnTo>
                    <a:pt x="71805" y="30"/>
                  </a:lnTo>
                  <a:lnTo>
                    <a:pt x="71186" y="60"/>
                  </a:lnTo>
                  <a:lnTo>
                    <a:pt x="70582" y="104"/>
                  </a:lnTo>
                  <a:lnTo>
                    <a:pt x="69978" y="163"/>
                  </a:lnTo>
                  <a:lnTo>
                    <a:pt x="69374" y="237"/>
                  </a:lnTo>
                  <a:lnTo>
                    <a:pt x="68770" y="325"/>
                  </a:lnTo>
                  <a:lnTo>
                    <a:pt x="68181" y="428"/>
                  </a:lnTo>
                  <a:lnTo>
                    <a:pt x="67592" y="531"/>
                  </a:lnTo>
                  <a:lnTo>
                    <a:pt x="67002" y="649"/>
                  </a:lnTo>
                  <a:lnTo>
                    <a:pt x="66428" y="782"/>
                  </a:lnTo>
                  <a:lnTo>
                    <a:pt x="65853" y="929"/>
                  </a:lnTo>
                  <a:lnTo>
                    <a:pt x="65279" y="1091"/>
                  </a:lnTo>
                  <a:lnTo>
                    <a:pt x="64704" y="1253"/>
                  </a:lnTo>
                  <a:lnTo>
                    <a:pt x="64144" y="1430"/>
                  </a:lnTo>
                  <a:lnTo>
                    <a:pt x="63599" y="1621"/>
                  </a:lnTo>
                  <a:lnTo>
                    <a:pt x="63039" y="1828"/>
                  </a:lnTo>
                  <a:lnTo>
                    <a:pt x="62494" y="2049"/>
                  </a:lnTo>
                  <a:lnTo>
                    <a:pt x="61964" y="2270"/>
                  </a:lnTo>
                  <a:lnTo>
                    <a:pt x="61419" y="2505"/>
                  </a:lnTo>
                  <a:lnTo>
                    <a:pt x="60903" y="2756"/>
                  </a:lnTo>
                  <a:lnTo>
                    <a:pt x="60373" y="3006"/>
                  </a:lnTo>
                  <a:lnTo>
                    <a:pt x="59857" y="3271"/>
                  </a:lnTo>
                  <a:lnTo>
                    <a:pt x="59356" y="3551"/>
                  </a:lnTo>
                  <a:lnTo>
                    <a:pt x="58841" y="3846"/>
                  </a:lnTo>
                  <a:lnTo>
                    <a:pt x="58355" y="4141"/>
                  </a:lnTo>
                  <a:lnTo>
                    <a:pt x="57868" y="4450"/>
                  </a:lnTo>
                  <a:lnTo>
                    <a:pt x="57382" y="4759"/>
                  </a:lnTo>
                  <a:lnTo>
                    <a:pt x="56896" y="5083"/>
                  </a:lnTo>
                  <a:lnTo>
                    <a:pt x="56439" y="5422"/>
                  </a:lnTo>
                  <a:lnTo>
                    <a:pt x="55968" y="5761"/>
                  </a:lnTo>
                  <a:lnTo>
                    <a:pt x="55526" y="6129"/>
                  </a:lnTo>
                  <a:lnTo>
                    <a:pt x="55069" y="6483"/>
                  </a:lnTo>
                  <a:lnTo>
                    <a:pt x="54627" y="6866"/>
                  </a:lnTo>
                  <a:lnTo>
                    <a:pt x="54200" y="7234"/>
                  </a:lnTo>
                  <a:lnTo>
                    <a:pt x="53773" y="7632"/>
                  </a:lnTo>
                  <a:lnTo>
                    <a:pt x="53360" y="8030"/>
                  </a:lnTo>
                  <a:lnTo>
                    <a:pt x="52963" y="8428"/>
                  </a:lnTo>
                  <a:lnTo>
                    <a:pt x="52565" y="8855"/>
                  </a:lnTo>
                  <a:lnTo>
                    <a:pt x="52167" y="9267"/>
                  </a:lnTo>
                  <a:lnTo>
                    <a:pt x="51784" y="9709"/>
                  </a:lnTo>
                  <a:lnTo>
                    <a:pt x="51416" y="10137"/>
                  </a:lnTo>
                  <a:lnTo>
                    <a:pt x="51048" y="10593"/>
                  </a:lnTo>
                  <a:lnTo>
                    <a:pt x="50694" y="11035"/>
                  </a:lnTo>
                  <a:lnTo>
                    <a:pt x="50355" y="11507"/>
                  </a:lnTo>
                  <a:lnTo>
                    <a:pt x="50016" y="11978"/>
                  </a:lnTo>
                  <a:lnTo>
                    <a:pt x="49692" y="12450"/>
                  </a:lnTo>
                  <a:lnTo>
                    <a:pt x="49368" y="12936"/>
                  </a:lnTo>
                  <a:lnTo>
                    <a:pt x="49059" y="13422"/>
                  </a:lnTo>
                  <a:lnTo>
                    <a:pt x="48764" y="13923"/>
                  </a:lnTo>
                  <a:lnTo>
                    <a:pt x="48469" y="14424"/>
                  </a:lnTo>
                  <a:lnTo>
                    <a:pt x="48189" y="14925"/>
                  </a:lnTo>
                  <a:lnTo>
                    <a:pt x="47924" y="15440"/>
                  </a:lnTo>
                  <a:lnTo>
                    <a:pt x="47674" y="15971"/>
                  </a:lnTo>
                  <a:lnTo>
                    <a:pt x="47423" y="16486"/>
                  </a:lnTo>
                  <a:lnTo>
                    <a:pt x="47188" y="17031"/>
                  </a:lnTo>
                  <a:lnTo>
                    <a:pt x="46967" y="17562"/>
                  </a:lnTo>
                  <a:lnTo>
                    <a:pt x="46746" y="18107"/>
                  </a:lnTo>
                  <a:lnTo>
                    <a:pt x="46540" y="18666"/>
                  </a:lnTo>
                  <a:lnTo>
                    <a:pt x="46348" y="19212"/>
                  </a:lnTo>
                  <a:lnTo>
                    <a:pt x="46171" y="19771"/>
                  </a:lnTo>
                  <a:lnTo>
                    <a:pt x="45994" y="20346"/>
                  </a:lnTo>
                  <a:lnTo>
                    <a:pt x="45847" y="20921"/>
                  </a:lnTo>
                  <a:lnTo>
                    <a:pt x="45700" y="21495"/>
                  </a:lnTo>
                  <a:lnTo>
                    <a:pt x="44890" y="21539"/>
                  </a:lnTo>
                  <a:lnTo>
                    <a:pt x="44079" y="21628"/>
                  </a:lnTo>
                  <a:lnTo>
                    <a:pt x="43284" y="21716"/>
                  </a:lnTo>
                  <a:lnTo>
                    <a:pt x="42488" y="21834"/>
                  </a:lnTo>
                  <a:lnTo>
                    <a:pt x="41693" y="21966"/>
                  </a:lnTo>
                  <a:lnTo>
                    <a:pt x="40912" y="22114"/>
                  </a:lnTo>
                  <a:lnTo>
                    <a:pt x="40131" y="22276"/>
                  </a:lnTo>
                  <a:lnTo>
                    <a:pt x="39365" y="22467"/>
                  </a:lnTo>
                  <a:lnTo>
                    <a:pt x="38599" y="22674"/>
                  </a:lnTo>
                  <a:lnTo>
                    <a:pt x="37848" y="22895"/>
                  </a:lnTo>
                  <a:lnTo>
                    <a:pt x="37096" y="23130"/>
                  </a:lnTo>
                  <a:lnTo>
                    <a:pt x="36360" y="23381"/>
                  </a:lnTo>
                  <a:lnTo>
                    <a:pt x="35638" y="23661"/>
                  </a:lnTo>
                  <a:lnTo>
                    <a:pt x="34916" y="23955"/>
                  </a:lnTo>
                  <a:lnTo>
                    <a:pt x="34194" y="24250"/>
                  </a:lnTo>
                  <a:lnTo>
                    <a:pt x="33487" y="24574"/>
                  </a:lnTo>
                  <a:lnTo>
                    <a:pt x="32794" y="24913"/>
                  </a:lnTo>
                  <a:lnTo>
                    <a:pt x="32102" y="25266"/>
                  </a:lnTo>
                  <a:lnTo>
                    <a:pt x="31424" y="25635"/>
                  </a:lnTo>
                  <a:lnTo>
                    <a:pt x="30761" y="26033"/>
                  </a:lnTo>
                  <a:lnTo>
                    <a:pt x="30099" y="26430"/>
                  </a:lnTo>
                  <a:lnTo>
                    <a:pt x="29450" y="26843"/>
                  </a:lnTo>
                  <a:lnTo>
                    <a:pt x="28817" y="27270"/>
                  </a:lnTo>
                  <a:lnTo>
                    <a:pt x="28198" y="27712"/>
                  </a:lnTo>
                  <a:lnTo>
                    <a:pt x="27579" y="28169"/>
                  </a:lnTo>
                  <a:lnTo>
                    <a:pt x="26975" y="28640"/>
                  </a:lnTo>
                  <a:lnTo>
                    <a:pt x="26371" y="29126"/>
                  </a:lnTo>
                  <a:lnTo>
                    <a:pt x="25797" y="29627"/>
                  </a:lnTo>
                  <a:lnTo>
                    <a:pt x="25222" y="30143"/>
                  </a:lnTo>
                  <a:lnTo>
                    <a:pt x="24662" y="30658"/>
                  </a:lnTo>
                  <a:lnTo>
                    <a:pt x="24117" y="31204"/>
                  </a:lnTo>
                  <a:lnTo>
                    <a:pt x="23587" y="31749"/>
                  </a:lnTo>
                  <a:lnTo>
                    <a:pt x="23071" y="32308"/>
                  </a:lnTo>
                  <a:lnTo>
                    <a:pt x="22556" y="32883"/>
                  </a:lnTo>
                  <a:lnTo>
                    <a:pt x="22070" y="33472"/>
                  </a:lnTo>
                  <a:lnTo>
                    <a:pt x="21583" y="34062"/>
                  </a:lnTo>
                  <a:lnTo>
                    <a:pt x="21112" y="34666"/>
                  </a:lnTo>
                  <a:lnTo>
                    <a:pt x="20670" y="35284"/>
                  </a:lnTo>
                  <a:lnTo>
                    <a:pt x="20228" y="35918"/>
                  </a:lnTo>
                  <a:lnTo>
                    <a:pt x="19801" y="36566"/>
                  </a:lnTo>
                  <a:lnTo>
                    <a:pt x="19388" y="37214"/>
                  </a:lnTo>
                  <a:lnTo>
                    <a:pt x="18991" y="37877"/>
                  </a:lnTo>
                  <a:lnTo>
                    <a:pt x="18607" y="38540"/>
                  </a:lnTo>
                  <a:lnTo>
                    <a:pt x="18254" y="39218"/>
                  </a:lnTo>
                  <a:lnTo>
                    <a:pt x="17900" y="39910"/>
                  </a:lnTo>
                  <a:lnTo>
                    <a:pt x="17561" y="40617"/>
                  </a:lnTo>
                  <a:lnTo>
                    <a:pt x="17252" y="41325"/>
                  </a:lnTo>
                  <a:lnTo>
                    <a:pt x="16943" y="42032"/>
                  </a:lnTo>
                  <a:lnTo>
                    <a:pt x="16663" y="42754"/>
                  </a:lnTo>
                  <a:lnTo>
                    <a:pt x="16398" y="43490"/>
                  </a:lnTo>
                  <a:lnTo>
                    <a:pt x="16132" y="44227"/>
                  </a:lnTo>
                  <a:lnTo>
                    <a:pt x="15912" y="44978"/>
                  </a:lnTo>
                  <a:lnTo>
                    <a:pt x="15691" y="45744"/>
                  </a:lnTo>
                  <a:lnTo>
                    <a:pt x="15484" y="46496"/>
                  </a:lnTo>
                  <a:lnTo>
                    <a:pt x="15307" y="47276"/>
                  </a:lnTo>
                  <a:lnTo>
                    <a:pt x="15145" y="48057"/>
                  </a:lnTo>
                  <a:lnTo>
                    <a:pt x="14998" y="48838"/>
                  </a:lnTo>
                  <a:lnTo>
                    <a:pt x="14866" y="49619"/>
                  </a:lnTo>
                  <a:lnTo>
                    <a:pt x="14762" y="50414"/>
                  </a:lnTo>
                  <a:lnTo>
                    <a:pt x="14674" y="51225"/>
                  </a:lnTo>
                  <a:lnTo>
                    <a:pt x="14600" y="52035"/>
                  </a:lnTo>
                  <a:lnTo>
                    <a:pt x="14556" y="52845"/>
                  </a:lnTo>
                  <a:lnTo>
                    <a:pt x="14527" y="53670"/>
                  </a:lnTo>
                  <a:lnTo>
                    <a:pt x="14512" y="54480"/>
                  </a:lnTo>
                  <a:lnTo>
                    <a:pt x="14527" y="55173"/>
                  </a:lnTo>
                  <a:lnTo>
                    <a:pt x="14541" y="55865"/>
                  </a:lnTo>
                  <a:lnTo>
                    <a:pt x="14586" y="56543"/>
                  </a:lnTo>
                  <a:lnTo>
                    <a:pt x="14630" y="57221"/>
                  </a:lnTo>
                  <a:lnTo>
                    <a:pt x="14703" y="57898"/>
                  </a:lnTo>
                  <a:lnTo>
                    <a:pt x="14777" y="58561"/>
                  </a:lnTo>
                  <a:lnTo>
                    <a:pt x="14866" y="59224"/>
                  </a:lnTo>
                  <a:lnTo>
                    <a:pt x="14969" y="59887"/>
                  </a:lnTo>
                  <a:lnTo>
                    <a:pt x="14129" y="60447"/>
                  </a:lnTo>
                  <a:lnTo>
                    <a:pt x="13319" y="61036"/>
                  </a:lnTo>
                  <a:lnTo>
                    <a:pt x="12523" y="61655"/>
                  </a:lnTo>
                  <a:lnTo>
                    <a:pt x="11742" y="62288"/>
                  </a:lnTo>
                  <a:lnTo>
                    <a:pt x="10976" y="62951"/>
                  </a:lnTo>
                  <a:lnTo>
                    <a:pt x="10240" y="63644"/>
                  </a:lnTo>
                  <a:lnTo>
                    <a:pt x="9518" y="64351"/>
                  </a:lnTo>
                  <a:lnTo>
                    <a:pt x="8825" y="65073"/>
                  </a:lnTo>
                  <a:lnTo>
                    <a:pt x="8162" y="65824"/>
                  </a:lnTo>
                  <a:lnTo>
                    <a:pt x="7499" y="66590"/>
                  </a:lnTo>
                  <a:lnTo>
                    <a:pt x="6881" y="67371"/>
                  </a:lnTo>
                  <a:lnTo>
                    <a:pt x="6277" y="68181"/>
                  </a:lnTo>
                  <a:lnTo>
                    <a:pt x="5702" y="69006"/>
                  </a:lnTo>
                  <a:lnTo>
                    <a:pt x="5142" y="69846"/>
                  </a:lnTo>
                  <a:lnTo>
                    <a:pt x="4612" y="70715"/>
                  </a:lnTo>
                  <a:lnTo>
                    <a:pt x="4111" y="71599"/>
                  </a:lnTo>
                  <a:lnTo>
                    <a:pt x="3640" y="72483"/>
                  </a:lnTo>
                  <a:lnTo>
                    <a:pt x="3183" y="73396"/>
                  </a:lnTo>
                  <a:lnTo>
                    <a:pt x="2756" y="74325"/>
                  </a:lnTo>
                  <a:lnTo>
                    <a:pt x="2373" y="75267"/>
                  </a:lnTo>
                  <a:lnTo>
                    <a:pt x="2004" y="76225"/>
                  </a:lnTo>
                  <a:lnTo>
                    <a:pt x="1666" y="77197"/>
                  </a:lnTo>
                  <a:lnTo>
                    <a:pt x="1356" y="78184"/>
                  </a:lnTo>
                  <a:lnTo>
                    <a:pt x="1076" y="79171"/>
                  </a:lnTo>
                  <a:lnTo>
                    <a:pt x="826" y="80188"/>
                  </a:lnTo>
                  <a:lnTo>
                    <a:pt x="620" y="81204"/>
                  </a:lnTo>
                  <a:lnTo>
                    <a:pt x="428" y="82236"/>
                  </a:lnTo>
                  <a:lnTo>
                    <a:pt x="281" y="83282"/>
                  </a:lnTo>
                  <a:lnTo>
                    <a:pt x="163" y="84328"/>
                  </a:lnTo>
                  <a:lnTo>
                    <a:pt x="75" y="85388"/>
                  </a:lnTo>
                  <a:lnTo>
                    <a:pt x="30" y="86464"/>
                  </a:lnTo>
                  <a:lnTo>
                    <a:pt x="1" y="87539"/>
                  </a:lnTo>
                  <a:lnTo>
                    <a:pt x="16" y="88438"/>
                  </a:lnTo>
                  <a:lnTo>
                    <a:pt x="60" y="89322"/>
                  </a:lnTo>
                  <a:lnTo>
                    <a:pt x="119" y="90191"/>
                  </a:lnTo>
                  <a:lnTo>
                    <a:pt x="192" y="91060"/>
                  </a:lnTo>
                  <a:lnTo>
                    <a:pt x="295" y="91929"/>
                  </a:lnTo>
                  <a:lnTo>
                    <a:pt x="413" y="92784"/>
                  </a:lnTo>
                  <a:lnTo>
                    <a:pt x="561" y="93638"/>
                  </a:lnTo>
                  <a:lnTo>
                    <a:pt x="737" y="94478"/>
                  </a:lnTo>
                  <a:lnTo>
                    <a:pt x="929" y="95318"/>
                  </a:lnTo>
                  <a:lnTo>
                    <a:pt x="1135" y="96143"/>
                  </a:lnTo>
                  <a:lnTo>
                    <a:pt x="1371" y="96953"/>
                  </a:lnTo>
                  <a:lnTo>
                    <a:pt x="1621" y="97763"/>
                  </a:lnTo>
                  <a:lnTo>
                    <a:pt x="1887" y="98559"/>
                  </a:lnTo>
                  <a:lnTo>
                    <a:pt x="2181" y="99354"/>
                  </a:lnTo>
                  <a:lnTo>
                    <a:pt x="2491" y="100135"/>
                  </a:lnTo>
                  <a:lnTo>
                    <a:pt x="2815" y="100901"/>
                  </a:lnTo>
                  <a:lnTo>
                    <a:pt x="3168" y="101667"/>
                  </a:lnTo>
                  <a:lnTo>
                    <a:pt x="3537" y="102419"/>
                  </a:lnTo>
                  <a:lnTo>
                    <a:pt x="3920" y="103155"/>
                  </a:lnTo>
                  <a:lnTo>
                    <a:pt x="4317" y="103892"/>
                  </a:lnTo>
                  <a:lnTo>
                    <a:pt x="4745" y="104599"/>
                  </a:lnTo>
                  <a:lnTo>
                    <a:pt x="5187" y="105306"/>
                  </a:lnTo>
                  <a:lnTo>
                    <a:pt x="5643" y="105999"/>
                  </a:lnTo>
                  <a:lnTo>
                    <a:pt x="6115" y="106676"/>
                  </a:lnTo>
                  <a:lnTo>
                    <a:pt x="6601" y="107354"/>
                  </a:lnTo>
                  <a:lnTo>
                    <a:pt x="7102" y="108002"/>
                  </a:lnTo>
                  <a:lnTo>
                    <a:pt x="7617" y="108650"/>
                  </a:lnTo>
                  <a:lnTo>
                    <a:pt x="8162" y="109284"/>
                  </a:lnTo>
                  <a:lnTo>
                    <a:pt x="8708" y="109903"/>
                  </a:lnTo>
                  <a:lnTo>
                    <a:pt x="9282" y="110492"/>
                  </a:lnTo>
                  <a:lnTo>
                    <a:pt x="9857" y="111081"/>
                  </a:lnTo>
                  <a:lnTo>
                    <a:pt x="10461" y="111656"/>
                  </a:lnTo>
                  <a:lnTo>
                    <a:pt x="10446" y="112039"/>
                  </a:lnTo>
                  <a:lnTo>
                    <a:pt x="10431" y="112422"/>
                  </a:lnTo>
                  <a:lnTo>
                    <a:pt x="10431" y="113026"/>
                  </a:lnTo>
                  <a:lnTo>
                    <a:pt x="10446" y="113615"/>
                  </a:lnTo>
                  <a:lnTo>
                    <a:pt x="10475" y="114204"/>
                  </a:lnTo>
                  <a:lnTo>
                    <a:pt x="10520" y="114794"/>
                  </a:lnTo>
                  <a:lnTo>
                    <a:pt x="10564" y="115383"/>
                  </a:lnTo>
                  <a:lnTo>
                    <a:pt x="10623" y="115972"/>
                  </a:lnTo>
                  <a:lnTo>
                    <a:pt x="10682" y="116547"/>
                  </a:lnTo>
                  <a:lnTo>
                    <a:pt x="10770" y="117136"/>
                  </a:lnTo>
                  <a:lnTo>
                    <a:pt x="10858" y="117711"/>
                  </a:lnTo>
                  <a:lnTo>
                    <a:pt x="10947" y="118285"/>
                  </a:lnTo>
                  <a:lnTo>
                    <a:pt x="11065" y="118845"/>
                  </a:lnTo>
                  <a:lnTo>
                    <a:pt x="11183" y="119420"/>
                  </a:lnTo>
                  <a:lnTo>
                    <a:pt x="11300" y="119979"/>
                  </a:lnTo>
                  <a:lnTo>
                    <a:pt x="11433" y="120539"/>
                  </a:lnTo>
                  <a:lnTo>
                    <a:pt x="11580" y="121084"/>
                  </a:lnTo>
                  <a:lnTo>
                    <a:pt x="11742" y="121644"/>
                  </a:lnTo>
                  <a:lnTo>
                    <a:pt x="11904" y="122189"/>
                  </a:lnTo>
                  <a:lnTo>
                    <a:pt x="12081" y="122734"/>
                  </a:lnTo>
                  <a:lnTo>
                    <a:pt x="12258" y="123265"/>
                  </a:lnTo>
                  <a:lnTo>
                    <a:pt x="12449" y="123795"/>
                  </a:lnTo>
                  <a:lnTo>
                    <a:pt x="12656" y="124325"/>
                  </a:lnTo>
                  <a:lnTo>
                    <a:pt x="12862" y="124856"/>
                  </a:lnTo>
                  <a:lnTo>
                    <a:pt x="13083" y="125386"/>
                  </a:lnTo>
                  <a:lnTo>
                    <a:pt x="13304" y="125902"/>
                  </a:lnTo>
                  <a:lnTo>
                    <a:pt x="13540" y="126403"/>
                  </a:lnTo>
                  <a:lnTo>
                    <a:pt x="13775" y="126918"/>
                  </a:lnTo>
                  <a:lnTo>
                    <a:pt x="14026" y="127419"/>
                  </a:lnTo>
                  <a:lnTo>
                    <a:pt x="14291" y="127920"/>
                  </a:lnTo>
                  <a:lnTo>
                    <a:pt x="14556" y="128406"/>
                  </a:lnTo>
                  <a:lnTo>
                    <a:pt x="14836" y="128892"/>
                  </a:lnTo>
                  <a:lnTo>
                    <a:pt x="15116" y="129379"/>
                  </a:lnTo>
                  <a:lnTo>
                    <a:pt x="15411" y="129850"/>
                  </a:lnTo>
                  <a:lnTo>
                    <a:pt x="15131" y="130336"/>
                  </a:lnTo>
                  <a:lnTo>
                    <a:pt x="14866" y="130837"/>
                  </a:lnTo>
                  <a:lnTo>
                    <a:pt x="14600" y="131323"/>
                  </a:lnTo>
                  <a:lnTo>
                    <a:pt x="14350" y="131824"/>
                  </a:lnTo>
                  <a:lnTo>
                    <a:pt x="14099" y="132340"/>
                  </a:lnTo>
                  <a:lnTo>
                    <a:pt x="13864" y="132841"/>
                  </a:lnTo>
                  <a:lnTo>
                    <a:pt x="13628" y="133356"/>
                  </a:lnTo>
                  <a:lnTo>
                    <a:pt x="13407" y="133872"/>
                  </a:lnTo>
                  <a:lnTo>
                    <a:pt x="13186" y="134402"/>
                  </a:lnTo>
                  <a:lnTo>
                    <a:pt x="12980" y="134918"/>
                  </a:lnTo>
                  <a:lnTo>
                    <a:pt x="12788" y="135448"/>
                  </a:lnTo>
                  <a:lnTo>
                    <a:pt x="12597" y="135993"/>
                  </a:lnTo>
                  <a:lnTo>
                    <a:pt x="12420" y="136524"/>
                  </a:lnTo>
                  <a:lnTo>
                    <a:pt x="12243" y="137069"/>
                  </a:lnTo>
                  <a:lnTo>
                    <a:pt x="12081" y="137614"/>
                  </a:lnTo>
                  <a:lnTo>
                    <a:pt x="11919" y="138159"/>
                  </a:lnTo>
                  <a:lnTo>
                    <a:pt x="11772" y="138719"/>
                  </a:lnTo>
                  <a:lnTo>
                    <a:pt x="11639" y="139279"/>
                  </a:lnTo>
                  <a:lnTo>
                    <a:pt x="11507" y="139838"/>
                  </a:lnTo>
                  <a:lnTo>
                    <a:pt x="11389" y="140398"/>
                  </a:lnTo>
                  <a:lnTo>
                    <a:pt x="11286" y="140958"/>
                  </a:lnTo>
                  <a:lnTo>
                    <a:pt x="11183" y="141533"/>
                  </a:lnTo>
                  <a:lnTo>
                    <a:pt x="11079" y="142107"/>
                  </a:lnTo>
                  <a:lnTo>
                    <a:pt x="11006" y="142682"/>
                  </a:lnTo>
                  <a:lnTo>
                    <a:pt x="10932" y="143256"/>
                  </a:lnTo>
                  <a:lnTo>
                    <a:pt x="10858" y="143846"/>
                  </a:lnTo>
                  <a:lnTo>
                    <a:pt x="10814" y="144420"/>
                  </a:lnTo>
                  <a:lnTo>
                    <a:pt x="10770" y="145009"/>
                  </a:lnTo>
                  <a:lnTo>
                    <a:pt x="10726" y="145599"/>
                  </a:lnTo>
                  <a:lnTo>
                    <a:pt x="10711" y="146188"/>
                  </a:lnTo>
                  <a:lnTo>
                    <a:pt x="10696" y="146792"/>
                  </a:lnTo>
                  <a:lnTo>
                    <a:pt x="10682" y="147381"/>
                  </a:lnTo>
                  <a:lnTo>
                    <a:pt x="10696" y="148295"/>
                  </a:lnTo>
                  <a:lnTo>
                    <a:pt x="10726" y="149193"/>
                  </a:lnTo>
                  <a:lnTo>
                    <a:pt x="10785" y="150077"/>
                  </a:lnTo>
                  <a:lnTo>
                    <a:pt x="10873" y="150961"/>
                  </a:lnTo>
                  <a:lnTo>
                    <a:pt x="10962" y="151845"/>
                  </a:lnTo>
                  <a:lnTo>
                    <a:pt x="11094" y="152714"/>
                  </a:lnTo>
                  <a:lnTo>
                    <a:pt x="11227" y="153583"/>
                  </a:lnTo>
                  <a:lnTo>
                    <a:pt x="11403" y="154438"/>
                  </a:lnTo>
                  <a:lnTo>
                    <a:pt x="11580" y="155292"/>
                  </a:lnTo>
                  <a:lnTo>
                    <a:pt x="11787" y="156132"/>
                  </a:lnTo>
                  <a:lnTo>
                    <a:pt x="12008" y="156972"/>
                  </a:lnTo>
                  <a:lnTo>
                    <a:pt x="12258" y="157797"/>
                  </a:lnTo>
                  <a:lnTo>
                    <a:pt x="12523" y="158607"/>
                  </a:lnTo>
                  <a:lnTo>
                    <a:pt x="12803" y="159417"/>
                  </a:lnTo>
                  <a:lnTo>
                    <a:pt x="13112" y="160213"/>
                  </a:lnTo>
                  <a:lnTo>
                    <a:pt x="13437" y="161008"/>
                  </a:lnTo>
                  <a:lnTo>
                    <a:pt x="13775" y="161789"/>
                  </a:lnTo>
                  <a:lnTo>
                    <a:pt x="14129" y="162555"/>
                  </a:lnTo>
                  <a:lnTo>
                    <a:pt x="14512" y="163307"/>
                  </a:lnTo>
                  <a:lnTo>
                    <a:pt x="14910" y="164058"/>
                  </a:lnTo>
                  <a:lnTo>
                    <a:pt x="15322" y="164795"/>
                  </a:lnTo>
                  <a:lnTo>
                    <a:pt x="15749" y="165531"/>
                  </a:lnTo>
                  <a:lnTo>
                    <a:pt x="16191" y="166238"/>
                  </a:lnTo>
                  <a:lnTo>
                    <a:pt x="16663" y="166946"/>
                  </a:lnTo>
                  <a:lnTo>
                    <a:pt x="17134" y="167638"/>
                  </a:lnTo>
                  <a:lnTo>
                    <a:pt x="17635" y="168316"/>
                  </a:lnTo>
                  <a:lnTo>
                    <a:pt x="18151" y="168979"/>
                  </a:lnTo>
                  <a:lnTo>
                    <a:pt x="18681" y="169641"/>
                  </a:lnTo>
                  <a:lnTo>
                    <a:pt x="19211" y="170275"/>
                  </a:lnTo>
                  <a:lnTo>
                    <a:pt x="19771" y="170908"/>
                  </a:lnTo>
                  <a:lnTo>
                    <a:pt x="20346" y="171527"/>
                  </a:lnTo>
                  <a:lnTo>
                    <a:pt x="20935" y="172116"/>
                  </a:lnTo>
                  <a:lnTo>
                    <a:pt x="21539" y="172706"/>
                  </a:lnTo>
                  <a:lnTo>
                    <a:pt x="22143" y="173280"/>
                  </a:lnTo>
                  <a:lnTo>
                    <a:pt x="22777" y="173840"/>
                  </a:lnTo>
                  <a:lnTo>
                    <a:pt x="23410" y="174371"/>
                  </a:lnTo>
                  <a:lnTo>
                    <a:pt x="24073" y="174901"/>
                  </a:lnTo>
                  <a:lnTo>
                    <a:pt x="24736" y="175416"/>
                  </a:lnTo>
                  <a:lnTo>
                    <a:pt x="25414" y="175917"/>
                  </a:lnTo>
                  <a:lnTo>
                    <a:pt x="26106" y="176389"/>
                  </a:lnTo>
                  <a:lnTo>
                    <a:pt x="26813" y="176860"/>
                  </a:lnTo>
                  <a:lnTo>
                    <a:pt x="27535" y="177302"/>
                  </a:lnTo>
                  <a:lnTo>
                    <a:pt x="28257" y="177729"/>
                  </a:lnTo>
                  <a:lnTo>
                    <a:pt x="28994" y="178142"/>
                  </a:lnTo>
                  <a:lnTo>
                    <a:pt x="29745" y="178540"/>
                  </a:lnTo>
                  <a:lnTo>
                    <a:pt x="30496" y="178908"/>
                  </a:lnTo>
                  <a:lnTo>
                    <a:pt x="31277" y="179276"/>
                  </a:lnTo>
                  <a:lnTo>
                    <a:pt x="32043" y="179615"/>
                  </a:lnTo>
                  <a:lnTo>
                    <a:pt x="32839" y="179939"/>
                  </a:lnTo>
                  <a:lnTo>
                    <a:pt x="33634" y="180234"/>
                  </a:lnTo>
                  <a:lnTo>
                    <a:pt x="34444" y="180529"/>
                  </a:lnTo>
                  <a:lnTo>
                    <a:pt x="35269" y="180794"/>
                  </a:lnTo>
                  <a:lnTo>
                    <a:pt x="36094" y="181029"/>
                  </a:lnTo>
                  <a:lnTo>
                    <a:pt x="36919" y="181265"/>
                  </a:lnTo>
                  <a:lnTo>
                    <a:pt x="37759" y="181471"/>
                  </a:lnTo>
                  <a:lnTo>
                    <a:pt x="38614" y="181648"/>
                  </a:lnTo>
                  <a:lnTo>
                    <a:pt x="39468" y="181810"/>
                  </a:lnTo>
                  <a:lnTo>
                    <a:pt x="40337" y="181958"/>
                  </a:lnTo>
                  <a:lnTo>
                    <a:pt x="41206" y="182075"/>
                  </a:lnTo>
                  <a:lnTo>
                    <a:pt x="42090" y="182179"/>
                  </a:lnTo>
                  <a:lnTo>
                    <a:pt x="42974" y="182267"/>
                  </a:lnTo>
                  <a:lnTo>
                    <a:pt x="43858" y="182311"/>
                  </a:lnTo>
                  <a:lnTo>
                    <a:pt x="44757" y="182355"/>
                  </a:lnTo>
                  <a:lnTo>
                    <a:pt x="46466" y="182355"/>
                  </a:lnTo>
                  <a:lnTo>
                    <a:pt x="47261" y="182326"/>
                  </a:lnTo>
                  <a:lnTo>
                    <a:pt x="48042" y="182282"/>
                  </a:lnTo>
                  <a:lnTo>
                    <a:pt x="48838" y="182223"/>
                  </a:lnTo>
                  <a:lnTo>
                    <a:pt x="49619" y="182134"/>
                  </a:lnTo>
                  <a:lnTo>
                    <a:pt x="50399" y="182046"/>
                  </a:lnTo>
                  <a:lnTo>
                    <a:pt x="51165" y="181928"/>
                  </a:lnTo>
                  <a:lnTo>
                    <a:pt x="51931" y="181796"/>
                  </a:lnTo>
                  <a:lnTo>
                    <a:pt x="51946" y="182429"/>
                  </a:lnTo>
                  <a:lnTo>
                    <a:pt x="51990" y="183048"/>
                  </a:lnTo>
                  <a:lnTo>
                    <a:pt x="52035" y="183666"/>
                  </a:lnTo>
                  <a:lnTo>
                    <a:pt x="52094" y="184285"/>
                  </a:lnTo>
                  <a:lnTo>
                    <a:pt x="52182" y="184889"/>
                  </a:lnTo>
                  <a:lnTo>
                    <a:pt x="52270" y="185493"/>
                  </a:lnTo>
                  <a:lnTo>
                    <a:pt x="52373" y="186097"/>
                  </a:lnTo>
                  <a:lnTo>
                    <a:pt x="52506" y="186687"/>
                  </a:lnTo>
                  <a:lnTo>
                    <a:pt x="52639" y="187276"/>
                  </a:lnTo>
                  <a:lnTo>
                    <a:pt x="52786" y="187865"/>
                  </a:lnTo>
                  <a:lnTo>
                    <a:pt x="52948" y="188440"/>
                  </a:lnTo>
                  <a:lnTo>
                    <a:pt x="53125" y="189014"/>
                  </a:lnTo>
                  <a:lnTo>
                    <a:pt x="53316" y="189589"/>
                  </a:lnTo>
                  <a:lnTo>
                    <a:pt x="53523" y="190149"/>
                  </a:lnTo>
                  <a:lnTo>
                    <a:pt x="53743" y="190694"/>
                  </a:lnTo>
                  <a:lnTo>
                    <a:pt x="53979" y="191239"/>
                  </a:lnTo>
                  <a:lnTo>
                    <a:pt x="54215" y="191784"/>
                  </a:lnTo>
                  <a:lnTo>
                    <a:pt x="54480" y="192314"/>
                  </a:lnTo>
                  <a:lnTo>
                    <a:pt x="54745" y="192845"/>
                  </a:lnTo>
                  <a:lnTo>
                    <a:pt x="55025" y="193360"/>
                  </a:lnTo>
                  <a:lnTo>
                    <a:pt x="55320" y="193876"/>
                  </a:lnTo>
                  <a:lnTo>
                    <a:pt x="55614" y="194377"/>
                  </a:lnTo>
                  <a:lnTo>
                    <a:pt x="55939" y="194863"/>
                  </a:lnTo>
                  <a:lnTo>
                    <a:pt x="56263" y="195364"/>
                  </a:lnTo>
                  <a:lnTo>
                    <a:pt x="56602" y="195835"/>
                  </a:lnTo>
                  <a:lnTo>
                    <a:pt x="56955" y="196307"/>
                  </a:lnTo>
                  <a:lnTo>
                    <a:pt x="57309" y="196763"/>
                  </a:lnTo>
                  <a:lnTo>
                    <a:pt x="57677" y="197220"/>
                  </a:lnTo>
                  <a:lnTo>
                    <a:pt x="58060" y="197662"/>
                  </a:lnTo>
                  <a:lnTo>
                    <a:pt x="58458" y="198104"/>
                  </a:lnTo>
                  <a:lnTo>
                    <a:pt x="58856" y="198531"/>
                  </a:lnTo>
                  <a:lnTo>
                    <a:pt x="59268" y="198944"/>
                  </a:lnTo>
                  <a:lnTo>
                    <a:pt x="59695" y="199341"/>
                  </a:lnTo>
                  <a:lnTo>
                    <a:pt x="60122" y="199739"/>
                  </a:lnTo>
                  <a:lnTo>
                    <a:pt x="60564" y="200122"/>
                  </a:lnTo>
                  <a:lnTo>
                    <a:pt x="61006" y="200505"/>
                  </a:lnTo>
                  <a:lnTo>
                    <a:pt x="61463" y="200859"/>
                  </a:lnTo>
                  <a:lnTo>
                    <a:pt x="61935" y="201212"/>
                  </a:lnTo>
                  <a:lnTo>
                    <a:pt x="62406" y="201566"/>
                  </a:lnTo>
                  <a:lnTo>
                    <a:pt x="62892" y="201890"/>
                  </a:lnTo>
                  <a:lnTo>
                    <a:pt x="63393" y="202214"/>
                  </a:lnTo>
                  <a:lnTo>
                    <a:pt x="63879" y="202524"/>
                  </a:lnTo>
                  <a:lnTo>
                    <a:pt x="64395" y="202818"/>
                  </a:lnTo>
                  <a:lnTo>
                    <a:pt x="64910" y="203098"/>
                  </a:lnTo>
                  <a:lnTo>
                    <a:pt x="65426" y="203378"/>
                  </a:lnTo>
                  <a:lnTo>
                    <a:pt x="65956" y="203643"/>
                  </a:lnTo>
                  <a:lnTo>
                    <a:pt x="66501" y="203879"/>
                  </a:lnTo>
                  <a:lnTo>
                    <a:pt x="67047" y="204115"/>
                  </a:lnTo>
                  <a:lnTo>
                    <a:pt x="67592" y="204350"/>
                  </a:lnTo>
                  <a:lnTo>
                    <a:pt x="68151" y="204557"/>
                  </a:lnTo>
                  <a:lnTo>
                    <a:pt x="68711" y="204748"/>
                  </a:lnTo>
                  <a:lnTo>
                    <a:pt x="69286" y="204940"/>
                  </a:lnTo>
                  <a:lnTo>
                    <a:pt x="69860" y="205102"/>
                  </a:lnTo>
                  <a:lnTo>
                    <a:pt x="70450" y="205264"/>
                  </a:lnTo>
                  <a:lnTo>
                    <a:pt x="71039" y="205396"/>
                  </a:lnTo>
                  <a:lnTo>
                    <a:pt x="71628" y="205529"/>
                  </a:lnTo>
                  <a:lnTo>
                    <a:pt x="72218" y="205647"/>
                  </a:lnTo>
                  <a:lnTo>
                    <a:pt x="72822" y="205735"/>
                  </a:lnTo>
                  <a:lnTo>
                    <a:pt x="73440" y="205824"/>
                  </a:lnTo>
                  <a:lnTo>
                    <a:pt x="74044" y="205897"/>
                  </a:lnTo>
                  <a:lnTo>
                    <a:pt x="74663" y="205956"/>
                  </a:lnTo>
                  <a:lnTo>
                    <a:pt x="75282" y="205986"/>
                  </a:lnTo>
                  <a:lnTo>
                    <a:pt x="75915" y="206015"/>
                  </a:lnTo>
                  <a:lnTo>
                    <a:pt x="77182" y="206015"/>
                  </a:lnTo>
                  <a:lnTo>
                    <a:pt x="77801" y="205986"/>
                  </a:lnTo>
                  <a:lnTo>
                    <a:pt x="78434" y="205941"/>
                  </a:lnTo>
                  <a:lnTo>
                    <a:pt x="79053" y="205897"/>
                  </a:lnTo>
                  <a:lnTo>
                    <a:pt x="79672" y="205824"/>
                  </a:lnTo>
                  <a:lnTo>
                    <a:pt x="80291" y="205735"/>
                  </a:lnTo>
                  <a:lnTo>
                    <a:pt x="80895" y="205632"/>
                  </a:lnTo>
                  <a:lnTo>
                    <a:pt x="81499" y="205514"/>
                  </a:lnTo>
                  <a:lnTo>
                    <a:pt x="82103" y="205382"/>
                  </a:lnTo>
                  <a:lnTo>
                    <a:pt x="82692" y="205249"/>
                  </a:lnTo>
                  <a:lnTo>
                    <a:pt x="83281" y="205087"/>
                  </a:lnTo>
                  <a:lnTo>
                    <a:pt x="83856" y="204910"/>
                  </a:lnTo>
                  <a:lnTo>
                    <a:pt x="84430" y="204719"/>
                  </a:lnTo>
                  <a:lnTo>
                    <a:pt x="85005" y="204527"/>
                  </a:lnTo>
                  <a:lnTo>
                    <a:pt x="85565" y="204306"/>
                  </a:lnTo>
                  <a:lnTo>
                    <a:pt x="86125" y="204085"/>
                  </a:lnTo>
                  <a:lnTo>
                    <a:pt x="86670" y="203850"/>
                  </a:lnTo>
                  <a:lnTo>
                    <a:pt x="87215" y="203584"/>
                  </a:lnTo>
                  <a:lnTo>
                    <a:pt x="87745" y="203319"/>
                  </a:lnTo>
                  <a:lnTo>
                    <a:pt x="88276" y="203054"/>
                  </a:lnTo>
                  <a:lnTo>
                    <a:pt x="88791" y="202759"/>
                  </a:lnTo>
                  <a:lnTo>
                    <a:pt x="89307" y="202450"/>
                  </a:lnTo>
                  <a:lnTo>
                    <a:pt x="89808" y="202141"/>
                  </a:lnTo>
                  <a:lnTo>
                    <a:pt x="90309" y="201816"/>
                  </a:lnTo>
                  <a:lnTo>
                    <a:pt x="90795" y="201478"/>
                  </a:lnTo>
                  <a:lnTo>
                    <a:pt x="91266" y="201124"/>
                  </a:lnTo>
                  <a:lnTo>
                    <a:pt x="91738" y="200771"/>
                  </a:lnTo>
                  <a:lnTo>
                    <a:pt x="92194" y="200402"/>
                  </a:lnTo>
                  <a:lnTo>
                    <a:pt x="92651" y="200019"/>
                  </a:lnTo>
                  <a:lnTo>
                    <a:pt x="93093" y="199621"/>
                  </a:lnTo>
                  <a:lnTo>
                    <a:pt x="93520" y="199224"/>
                  </a:lnTo>
                  <a:lnTo>
                    <a:pt x="93947" y="198811"/>
                  </a:lnTo>
                  <a:lnTo>
                    <a:pt x="94360" y="198384"/>
                  </a:lnTo>
                  <a:lnTo>
                    <a:pt x="94758" y="197957"/>
                  </a:lnTo>
                  <a:lnTo>
                    <a:pt x="95155" y="197515"/>
                  </a:lnTo>
                  <a:lnTo>
                    <a:pt x="95538" y="197058"/>
                  </a:lnTo>
                  <a:lnTo>
                    <a:pt x="95907" y="196601"/>
                  </a:lnTo>
                  <a:lnTo>
                    <a:pt x="96260" y="196130"/>
                  </a:lnTo>
                  <a:lnTo>
                    <a:pt x="96614" y="195658"/>
                  </a:lnTo>
                  <a:lnTo>
                    <a:pt x="96953" y="195172"/>
                  </a:lnTo>
                  <a:lnTo>
                    <a:pt x="97277" y="194671"/>
                  </a:lnTo>
                  <a:lnTo>
                    <a:pt x="97601" y="194171"/>
                  </a:lnTo>
                  <a:lnTo>
                    <a:pt x="97896" y="193655"/>
                  </a:lnTo>
                  <a:lnTo>
                    <a:pt x="98190" y="193139"/>
                  </a:lnTo>
                  <a:lnTo>
                    <a:pt x="98470" y="192609"/>
                  </a:lnTo>
                  <a:lnTo>
                    <a:pt x="98735" y="192079"/>
                  </a:lnTo>
                  <a:lnTo>
                    <a:pt x="98986" y="191533"/>
                  </a:lnTo>
                  <a:lnTo>
                    <a:pt x="99221" y="190988"/>
                  </a:lnTo>
                  <a:lnTo>
                    <a:pt x="99442" y="190429"/>
                  </a:lnTo>
                  <a:lnTo>
                    <a:pt x="99663" y="189869"/>
                  </a:lnTo>
                  <a:lnTo>
                    <a:pt x="99870" y="189294"/>
                  </a:lnTo>
                  <a:lnTo>
                    <a:pt x="100046" y="188720"/>
                  </a:lnTo>
                  <a:lnTo>
                    <a:pt x="100223" y="188145"/>
                  </a:lnTo>
                  <a:lnTo>
                    <a:pt x="100385" y="187556"/>
                  </a:lnTo>
                  <a:lnTo>
                    <a:pt x="100533" y="186966"/>
                  </a:lnTo>
                  <a:lnTo>
                    <a:pt x="100650" y="186362"/>
                  </a:lnTo>
                  <a:lnTo>
                    <a:pt x="100768" y="185758"/>
                  </a:lnTo>
                  <a:lnTo>
                    <a:pt x="100871" y="185154"/>
                  </a:lnTo>
                  <a:lnTo>
                    <a:pt x="100960" y="184536"/>
                  </a:lnTo>
                  <a:lnTo>
                    <a:pt x="101033" y="183917"/>
                  </a:lnTo>
                  <a:lnTo>
                    <a:pt x="101078" y="183298"/>
                  </a:lnTo>
                  <a:lnTo>
                    <a:pt x="101122" y="182665"/>
                  </a:lnTo>
                  <a:lnTo>
                    <a:pt x="101151" y="182031"/>
                  </a:lnTo>
                  <a:lnTo>
                    <a:pt x="101151" y="181398"/>
                  </a:lnTo>
                  <a:lnTo>
                    <a:pt x="101151" y="28125"/>
                  </a:lnTo>
                  <a:lnTo>
                    <a:pt x="101151" y="27403"/>
                  </a:lnTo>
                  <a:lnTo>
                    <a:pt x="101122" y="26681"/>
                  </a:lnTo>
                  <a:lnTo>
                    <a:pt x="101078" y="25959"/>
                  </a:lnTo>
                  <a:lnTo>
                    <a:pt x="101019" y="25252"/>
                  </a:lnTo>
                  <a:lnTo>
                    <a:pt x="100930" y="24545"/>
                  </a:lnTo>
                  <a:lnTo>
                    <a:pt x="100827" y="23837"/>
                  </a:lnTo>
                  <a:lnTo>
                    <a:pt x="100724" y="23145"/>
                  </a:lnTo>
                  <a:lnTo>
                    <a:pt x="100592" y="22453"/>
                  </a:lnTo>
                  <a:lnTo>
                    <a:pt x="100429" y="21775"/>
                  </a:lnTo>
                  <a:lnTo>
                    <a:pt x="100267" y="21097"/>
                  </a:lnTo>
                  <a:lnTo>
                    <a:pt x="100091" y="20434"/>
                  </a:lnTo>
                  <a:lnTo>
                    <a:pt x="99899" y="19757"/>
                  </a:lnTo>
                  <a:lnTo>
                    <a:pt x="99678" y="19108"/>
                  </a:lnTo>
                  <a:lnTo>
                    <a:pt x="99457" y="18460"/>
                  </a:lnTo>
                  <a:lnTo>
                    <a:pt x="99207" y="17812"/>
                  </a:lnTo>
                  <a:lnTo>
                    <a:pt x="98942" y="17179"/>
                  </a:lnTo>
                  <a:lnTo>
                    <a:pt x="98676" y="16560"/>
                  </a:lnTo>
                  <a:lnTo>
                    <a:pt x="98382" y="15941"/>
                  </a:lnTo>
                  <a:lnTo>
                    <a:pt x="98087" y="15322"/>
                  </a:lnTo>
                  <a:lnTo>
                    <a:pt x="97763" y="14718"/>
                  </a:lnTo>
                  <a:lnTo>
                    <a:pt x="97424" y="14129"/>
                  </a:lnTo>
                  <a:lnTo>
                    <a:pt x="97085" y="13540"/>
                  </a:lnTo>
                  <a:lnTo>
                    <a:pt x="96732" y="12965"/>
                  </a:lnTo>
                  <a:lnTo>
                    <a:pt x="96349" y="12405"/>
                  </a:lnTo>
                  <a:lnTo>
                    <a:pt x="95966" y="11846"/>
                  </a:lnTo>
                  <a:lnTo>
                    <a:pt x="95568" y="11300"/>
                  </a:lnTo>
                  <a:lnTo>
                    <a:pt x="95155" y="10770"/>
                  </a:lnTo>
                  <a:lnTo>
                    <a:pt x="94743" y="10240"/>
                  </a:lnTo>
                  <a:lnTo>
                    <a:pt x="94301" y="9724"/>
                  </a:lnTo>
                  <a:lnTo>
                    <a:pt x="93859" y="9223"/>
                  </a:lnTo>
                  <a:lnTo>
                    <a:pt x="93388" y="8722"/>
                  </a:lnTo>
                  <a:lnTo>
                    <a:pt x="92916" y="8236"/>
                  </a:lnTo>
                  <a:lnTo>
                    <a:pt x="92445" y="7765"/>
                  </a:lnTo>
                  <a:lnTo>
                    <a:pt x="91944" y="7308"/>
                  </a:lnTo>
                  <a:lnTo>
                    <a:pt x="91443" y="6866"/>
                  </a:lnTo>
                  <a:lnTo>
                    <a:pt x="90927" y="6424"/>
                  </a:lnTo>
                  <a:lnTo>
                    <a:pt x="90397" y="5997"/>
                  </a:lnTo>
                  <a:lnTo>
                    <a:pt x="89867" y="5584"/>
                  </a:lnTo>
                  <a:lnTo>
                    <a:pt x="89321" y="5187"/>
                  </a:lnTo>
                  <a:lnTo>
                    <a:pt x="88762" y="4804"/>
                  </a:lnTo>
                  <a:lnTo>
                    <a:pt x="88187" y="4435"/>
                  </a:lnTo>
                  <a:lnTo>
                    <a:pt x="87613" y="4082"/>
                  </a:lnTo>
                  <a:lnTo>
                    <a:pt x="87038" y="3728"/>
                  </a:lnTo>
                  <a:lnTo>
                    <a:pt x="86434" y="3404"/>
                  </a:lnTo>
                  <a:lnTo>
                    <a:pt x="85845" y="3080"/>
                  </a:lnTo>
                  <a:lnTo>
                    <a:pt x="85226" y="2785"/>
                  </a:lnTo>
                  <a:lnTo>
                    <a:pt x="84607" y="2491"/>
                  </a:lnTo>
                  <a:lnTo>
                    <a:pt x="83988" y="2211"/>
                  </a:lnTo>
                  <a:lnTo>
                    <a:pt x="83340" y="1960"/>
                  </a:lnTo>
                  <a:lnTo>
                    <a:pt x="82707" y="1710"/>
                  </a:lnTo>
                  <a:lnTo>
                    <a:pt x="82059" y="1489"/>
                  </a:lnTo>
                  <a:lnTo>
                    <a:pt x="81396" y="1268"/>
                  </a:lnTo>
                  <a:lnTo>
                    <a:pt x="80733" y="1076"/>
                  </a:lnTo>
                  <a:lnTo>
                    <a:pt x="80070" y="885"/>
                  </a:lnTo>
                  <a:lnTo>
                    <a:pt x="79392" y="723"/>
                  </a:lnTo>
                  <a:lnTo>
                    <a:pt x="78700" y="575"/>
                  </a:lnTo>
                  <a:lnTo>
                    <a:pt x="78007" y="443"/>
                  </a:lnTo>
                  <a:lnTo>
                    <a:pt x="77315" y="325"/>
                  </a:lnTo>
                  <a:lnTo>
                    <a:pt x="76622" y="237"/>
                  </a:lnTo>
                  <a:lnTo>
                    <a:pt x="75915" y="148"/>
                  </a:lnTo>
                  <a:lnTo>
                    <a:pt x="75193" y="89"/>
                  </a:lnTo>
                  <a:lnTo>
                    <a:pt x="74486" y="45"/>
                  </a:lnTo>
                  <a:lnTo>
                    <a:pt x="73764" y="16"/>
                  </a:lnTo>
                  <a:lnTo>
                    <a:pt x="73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997437" y="1590668"/>
              <a:ext cx="1187833" cy="2377345"/>
            </a:xfrm>
            <a:custGeom>
              <a:avLst/>
              <a:gdLst/>
              <a:ahLst/>
              <a:cxnLst/>
              <a:rect l="l" t="t" r="r" b="b"/>
              <a:pathLst>
                <a:path w="104701" h="209550" extrusionOk="0">
                  <a:moveTo>
                    <a:pt x="74810" y="3536"/>
                  </a:moveTo>
                  <a:lnTo>
                    <a:pt x="75487" y="3550"/>
                  </a:lnTo>
                  <a:lnTo>
                    <a:pt x="76150" y="3580"/>
                  </a:lnTo>
                  <a:lnTo>
                    <a:pt x="76828" y="3624"/>
                  </a:lnTo>
                  <a:lnTo>
                    <a:pt x="77491" y="3683"/>
                  </a:lnTo>
                  <a:lnTo>
                    <a:pt x="78154" y="3757"/>
                  </a:lnTo>
                  <a:lnTo>
                    <a:pt x="78817" y="3845"/>
                  </a:lnTo>
                  <a:lnTo>
                    <a:pt x="79465" y="3948"/>
                  </a:lnTo>
                  <a:lnTo>
                    <a:pt x="80113" y="4081"/>
                  </a:lnTo>
                  <a:lnTo>
                    <a:pt x="80747" y="4213"/>
                  </a:lnTo>
                  <a:lnTo>
                    <a:pt x="81380" y="4375"/>
                  </a:lnTo>
                  <a:lnTo>
                    <a:pt x="82014" y="4538"/>
                  </a:lnTo>
                  <a:lnTo>
                    <a:pt x="82632" y="4729"/>
                  </a:lnTo>
                  <a:lnTo>
                    <a:pt x="83251" y="4921"/>
                  </a:lnTo>
                  <a:lnTo>
                    <a:pt x="83855" y="5142"/>
                  </a:lnTo>
                  <a:lnTo>
                    <a:pt x="84459" y="5377"/>
                  </a:lnTo>
                  <a:lnTo>
                    <a:pt x="85048" y="5613"/>
                  </a:lnTo>
                  <a:lnTo>
                    <a:pt x="85638" y="5878"/>
                  </a:lnTo>
                  <a:lnTo>
                    <a:pt x="86227" y="6143"/>
                  </a:lnTo>
                  <a:lnTo>
                    <a:pt x="86787" y="6423"/>
                  </a:lnTo>
                  <a:lnTo>
                    <a:pt x="87361" y="6733"/>
                  </a:lnTo>
                  <a:lnTo>
                    <a:pt x="87906" y="7042"/>
                  </a:lnTo>
                  <a:lnTo>
                    <a:pt x="88466" y="7366"/>
                  </a:lnTo>
                  <a:lnTo>
                    <a:pt x="88997" y="7705"/>
                  </a:lnTo>
                  <a:lnTo>
                    <a:pt x="89527" y="8044"/>
                  </a:lnTo>
                  <a:lnTo>
                    <a:pt x="90057" y="8412"/>
                  </a:lnTo>
                  <a:lnTo>
                    <a:pt x="90558" y="8780"/>
                  </a:lnTo>
                  <a:lnTo>
                    <a:pt x="91059" y="9163"/>
                  </a:lnTo>
                  <a:lnTo>
                    <a:pt x="91560" y="9561"/>
                  </a:lnTo>
                  <a:lnTo>
                    <a:pt x="92046" y="9974"/>
                  </a:lnTo>
                  <a:lnTo>
                    <a:pt x="92517" y="10401"/>
                  </a:lnTo>
                  <a:lnTo>
                    <a:pt x="92974" y="10828"/>
                  </a:lnTo>
                  <a:lnTo>
                    <a:pt x="93431" y="11270"/>
                  </a:lnTo>
                  <a:lnTo>
                    <a:pt x="93873" y="11727"/>
                  </a:lnTo>
                  <a:lnTo>
                    <a:pt x="94300" y="12183"/>
                  </a:lnTo>
                  <a:lnTo>
                    <a:pt x="94727" y="12655"/>
                  </a:lnTo>
                  <a:lnTo>
                    <a:pt x="95140" y="13141"/>
                  </a:lnTo>
                  <a:lnTo>
                    <a:pt x="95538" y="13627"/>
                  </a:lnTo>
                  <a:lnTo>
                    <a:pt x="95921" y="14143"/>
                  </a:lnTo>
                  <a:lnTo>
                    <a:pt x="96289" y="14644"/>
                  </a:lnTo>
                  <a:lnTo>
                    <a:pt x="96657" y="15174"/>
                  </a:lnTo>
                  <a:lnTo>
                    <a:pt x="97011" y="15704"/>
                  </a:lnTo>
                  <a:lnTo>
                    <a:pt x="97335" y="16235"/>
                  </a:lnTo>
                  <a:lnTo>
                    <a:pt x="97659" y="16795"/>
                  </a:lnTo>
                  <a:lnTo>
                    <a:pt x="97983" y="17340"/>
                  </a:lnTo>
                  <a:lnTo>
                    <a:pt x="98278" y="17914"/>
                  </a:lnTo>
                  <a:lnTo>
                    <a:pt x="98558" y="18474"/>
                  </a:lnTo>
                  <a:lnTo>
                    <a:pt x="98838" y="19063"/>
                  </a:lnTo>
                  <a:lnTo>
                    <a:pt x="99088" y="19653"/>
                  </a:lnTo>
                  <a:lnTo>
                    <a:pt x="99338" y="20242"/>
                  </a:lnTo>
                  <a:lnTo>
                    <a:pt x="99559" y="20846"/>
                  </a:lnTo>
                  <a:lnTo>
                    <a:pt x="99780" y="21450"/>
                  </a:lnTo>
                  <a:lnTo>
                    <a:pt x="99972" y="22069"/>
                  </a:lnTo>
                  <a:lnTo>
                    <a:pt x="100163" y="22688"/>
                  </a:lnTo>
                  <a:lnTo>
                    <a:pt x="100325" y="23321"/>
                  </a:lnTo>
                  <a:lnTo>
                    <a:pt x="100488" y="23954"/>
                  </a:lnTo>
                  <a:lnTo>
                    <a:pt x="100620" y="24588"/>
                  </a:lnTo>
                  <a:lnTo>
                    <a:pt x="100753" y="25236"/>
                  </a:lnTo>
                  <a:lnTo>
                    <a:pt x="100856" y="25884"/>
                  </a:lnTo>
                  <a:lnTo>
                    <a:pt x="100944" y="26547"/>
                  </a:lnTo>
                  <a:lnTo>
                    <a:pt x="101033" y="27210"/>
                  </a:lnTo>
                  <a:lnTo>
                    <a:pt x="101092" y="27873"/>
                  </a:lnTo>
                  <a:lnTo>
                    <a:pt x="101136" y="28536"/>
                  </a:lnTo>
                  <a:lnTo>
                    <a:pt x="101150" y="29214"/>
                  </a:lnTo>
                  <a:lnTo>
                    <a:pt x="101165" y="29892"/>
                  </a:lnTo>
                  <a:lnTo>
                    <a:pt x="101165" y="183165"/>
                  </a:lnTo>
                  <a:lnTo>
                    <a:pt x="101150" y="183754"/>
                  </a:lnTo>
                  <a:lnTo>
                    <a:pt x="101136" y="184343"/>
                  </a:lnTo>
                  <a:lnTo>
                    <a:pt x="101092" y="184918"/>
                  </a:lnTo>
                  <a:lnTo>
                    <a:pt x="101047" y="185507"/>
                  </a:lnTo>
                  <a:lnTo>
                    <a:pt x="100974" y="186082"/>
                  </a:lnTo>
                  <a:lnTo>
                    <a:pt x="100900" y="186642"/>
                  </a:lnTo>
                  <a:lnTo>
                    <a:pt x="100812" y="187201"/>
                  </a:lnTo>
                  <a:lnTo>
                    <a:pt x="100694" y="187761"/>
                  </a:lnTo>
                  <a:lnTo>
                    <a:pt x="100576" y="188321"/>
                  </a:lnTo>
                  <a:lnTo>
                    <a:pt x="100443" y="188866"/>
                  </a:lnTo>
                  <a:lnTo>
                    <a:pt x="100296" y="189411"/>
                  </a:lnTo>
                  <a:lnTo>
                    <a:pt x="100134" y="189956"/>
                  </a:lnTo>
                  <a:lnTo>
                    <a:pt x="99957" y="190487"/>
                  </a:lnTo>
                  <a:lnTo>
                    <a:pt x="99780" y="191017"/>
                  </a:lnTo>
                  <a:lnTo>
                    <a:pt x="99574" y="191533"/>
                  </a:lnTo>
                  <a:lnTo>
                    <a:pt x="99368" y="192048"/>
                  </a:lnTo>
                  <a:lnTo>
                    <a:pt x="99147" y="192564"/>
                  </a:lnTo>
                  <a:lnTo>
                    <a:pt x="98911" y="193065"/>
                  </a:lnTo>
                  <a:lnTo>
                    <a:pt x="98661" y="193566"/>
                  </a:lnTo>
                  <a:lnTo>
                    <a:pt x="98396" y="194052"/>
                  </a:lnTo>
                  <a:lnTo>
                    <a:pt x="98130" y="194538"/>
                  </a:lnTo>
                  <a:lnTo>
                    <a:pt x="97851" y="195009"/>
                  </a:lnTo>
                  <a:lnTo>
                    <a:pt x="97556" y="195466"/>
                  </a:lnTo>
                  <a:lnTo>
                    <a:pt x="97246" y="195938"/>
                  </a:lnTo>
                  <a:lnTo>
                    <a:pt x="96937" y="196379"/>
                  </a:lnTo>
                  <a:lnTo>
                    <a:pt x="96613" y="196821"/>
                  </a:lnTo>
                  <a:lnTo>
                    <a:pt x="96274" y="197263"/>
                  </a:lnTo>
                  <a:lnTo>
                    <a:pt x="95935" y="197691"/>
                  </a:lnTo>
                  <a:lnTo>
                    <a:pt x="95582" y="198118"/>
                  </a:lnTo>
                  <a:lnTo>
                    <a:pt x="95213" y="198516"/>
                  </a:lnTo>
                  <a:lnTo>
                    <a:pt x="94845" y="198928"/>
                  </a:lnTo>
                  <a:lnTo>
                    <a:pt x="94462" y="199311"/>
                  </a:lnTo>
                  <a:lnTo>
                    <a:pt x="94064" y="199694"/>
                  </a:lnTo>
                  <a:lnTo>
                    <a:pt x="93667" y="200077"/>
                  </a:lnTo>
                  <a:lnTo>
                    <a:pt x="93254" y="200431"/>
                  </a:lnTo>
                  <a:lnTo>
                    <a:pt x="92842" y="200784"/>
                  </a:lnTo>
                  <a:lnTo>
                    <a:pt x="92414" y="201138"/>
                  </a:lnTo>
                  <a:lnTo>
                    <a:pt x="91972" y="201462"/>
                  </a:lnTo>
                  <a:lnTo>
                    <a:pt x="91530" y="201786"/>
                  </a:lnTo>
                  <a:lnTo>
                    <a:pt x="91074" y="202110"/>
                  </a:lnTo>
                  <a:lnTo>
                    <a:pt x="90617" y="202405"/>
                  </a:lnTo>
                  <a:lnTo>
                    <a:pt x="90146" y="202700"/>
                  </a:lnTo>
                  <a:lnTo>
                    <a:pt x="89674" y="202979"/>
                  </a:lnTo>
                  <a:lnTo>
                    <a:pt x="89188" y="203245"/>
                  </a:lnTo>
                  <a:lnTo>
                    <a:pt x="88702" y="203510"/>
                  </a:lnTo>
                  <a:lnTo>
                    <a:pt x="88201" y="203760"/>
                  </a:lnTo>
                  <a:lnTo>
                    <a:pt x="87700" y="203996"/>
                  </a:lnTo>
                  <a:lnTo>
                    <a:pt x="87199" y="204217"/>
                  </a:lnTo>
                  <a:lnTo>
                    <a:pt x="86684" y="204423"/>
                  </a:lnTo>
                  <a:lnTo>
                    <a:pt x="86153" y="204629"/>
                  </a:lnTo>
                  <a:lnTo>
                    <a:pt x="85623" y="204806"/>
                  </a:lnTo>
                  <a:lnTo>
                    <a:pt x="85093" y="204983"/>
                  </a:lnTo>
                  <a:lnTo>
                    <a:pt x="84562" y="205145"/>
                  </a:lnTo>
                  <a:lnTo>
                    <a:pt x="84017" y="205292"/>
                  </a:lnTo>
                  <a:lnTo>
                    <a:pt x="83457" y="205425"/>
                  </a:lnTo>
                  <a:lnTo>
                    <a:pt x="82912" y="205543"/>
                  </a:lnTo>
                  <a:lnTo>
                    <a:pt x="82352" y="205661"/>
                  </a:lnTo>
                  <a:lnTo>
                    <a:pt x="81778" y="205749"/>
                  </a:lnTo>
                  <a:lnTo>
                    <a:pt x="81218" y="205823"/>
                  </a:lnTo>
                  <a:lnTo>
                    <a:pt x="80643" y="205896"/>
                  </a:lnTo>
                  <a:lnTo>
                    <a:pt x="80069" y="205941"/>
                  </a:lnTo>
                  <a:lnTo>
                    <a:pt x="79480" y="205985"/>
                  </a:lnTo>
                  <a:lnTo>
                    <a:pt x="78890" y="206000"/>
                  </a:lnTo>
                  <a:lnTo>
                    <a:pt x="78301" y="206014"/>
                  </a:lnTo>
                  <a:lnTo>
                    <a:pt x="77726" y="206000"/>
                  </a:lnTo>
                  <a:lnTo>
                    <a:pt x="77152" y="205985"/>
                  </a:lnTo>
                  <a:lnTo>
                    <a:pt x="76577" y="205941"/>
                  </a:lnTo>
                  <a:lnTo>
                    <a:pt x="76018" y="205896"/>
                  </a:lnTo>
                  <a:lnTo>
                    <a:pt x="75443" y="205838"/>
                  </a:lnTo>
                  <a:lnTo>
                    <a:pt x="74883" y="205749"/>
                  </a:lnTo>
                  <a:lnTo>
                    <a:pt x="74323" y="205661"/>
                  </a:lnTo>
                  <a:lnTo>
                    <a:pt x="73778" y="205558"/>
                  </a:lnTo>
                  <a:lnTo>
                    <a:pt x="73233" y="205440"/>
                  </a:lnTo>
                  <a:lnTo>
                    <a:pt x="72688" y="205307"/>
                  </a:lnTo>
                  <a:lnTo>
                    <a:pt x="72143" y="205160"/>
                  </a:lnTo>
                  <a:lnTo>
                    <a:pt x="71613" y="204998"/>
                  </a:lnTo>
                  <a:lnTo>
                    <a:pt x="71082" y="204836"/>
                  </a:lnTo>
                  <a:lnTo>
                    <a:pt x="70567" y="204644"/>
                  </a:lnTo>
                  <a:lnTo>
                    <a:pt x="70051" y="204453"/>
                  </a:lnTo>
                  <a:lnTo>
                    <a:pt x="69535" y="204246"/>
                  </a:lnTo>
                  <a:lnTo>
                    <a:pt x="69035" y="204025"/>
                  </a:lnTo>
                  <a:lnTo>
                    <a:pt x="68534" y="203790"/>
                  </a:lnTo>
                  <a:lnTo>
                    <a:pt x="68047" y="203554"/>
                  </a:lnTo>
                  <a:lnTo>
                    <a:pt x="67561" y="203289"/>
                  </a:lnTo>
                  <a:lnTo>
                    <a:pt x="67075" y="203024"/>
                  </a:lnTo>
                  <a:lnTo>
                    <a:pt x="66604" y="202758"/>
                  </a:lnTo>
                  <a:lnTo>
                    <a:pt x="66147" y="202464"/>
                  </a:lnTo>
                  <a:lnTo>
                    <a:pt x="65690" y="202169"/>
                  </a:lnTo>
                  <a:lnTo>
                    <a:pt x="65234" y="201860"/>
                  </a:lnTo>
                  <a:lnTo>
                    <a:pt x="64792" y="201536"/>
                  </a:lnTo>
                  <a:lnTo>
                    <a:pt x="64364" y="201212"/>
                  </a:lnTo>
                  <a:lnTo>
                    <a:pt x="63937" y="200873"/>
                  </a:lnTo>
                  <a:lnTo>
                    <a:pt x="63525" y="200519"/>
                  </a:lnTo>
                  <a:lnTo>
                    <a:pt x="63112" y="200166"/>
                  </a:lnTo>
                  <a:lnTo>
                    <a:pt x="62714" y="199797"/>
                  </a:lnTo>
                  <a:lnTo>
                    <a:pt x="62317" y="199429"/>
                  </a:lnTo>
                  <a:lnTo>
                    <a:pt x="61934" y="199031"/>
                  </a:lnTo>
                  <a:lnTo>
                    <a:pt x="61565" y="198648"/>
                  </a:lnTo>
                  <a:lnTo>
                    <a:pt x="61197" y="198236"/>
                  </a:lnTo>
                  <a:lnTo>
                    <a:pt x="60844" y="197823"/>
                  </a:lnTo>
                  <a:lnTo>
                    <a:pt x="60490" y="197411"/>
                  </a:lnTo>
                  <a:lnTo>
                    <a:pt x="60151" y="196969"/>
                  </a:lnTo>
                  <a:lnTo>
                    <a:pt x="59827" y="196542"/>
                  </a:lnTo>
                  <a:lnTo>
                    <a:pt x="59518" y="196100"/>
                  </a:lnTo>
                  <a:lnTo>
                    <a:pt x="59208" y="195643"/>
                  </a:lnTo>
                  <a:lnTo>
                    <a:pt x="58914" y="195186"/>
                  </a:lnTo>
                  <a:lnTo>
                    <a:pt x="58634" y="194715"/>
                  </a:lnTo>
                  <a:lnTo>
                    <a:pt x="58354" y="194243"/>
                  </a:lnTo>
                  <a:lnTo>
                    <a:pt x="58103" y="193757"/>
                  </a:lnTo>
                  <a:lnTo>
                    <a:pt x="57853" y="193271"/>
                  </a:lnTo>
                  <a:lnTo>
                    <a:pt x="57602" y="192785"/>
                  </a:lnTo>
                  <a:lnTo>
                    <a:pt x="57381" y="192284"/>
                  </a:lnTo>
                  <a:lnTo>
                    <a:pt x="57160" y="191768"/>
                  </a:lnTo>
                  <a:lnTo>
                    <a:pt x="56954" y="191253"/>
                  </a:lnTo>
                  <a:lnTo>
                    <a:pt x="56777" y="190737"/>
                  </a:lnTo>
                  <a:lnTo>
                    <a:pt x="56586" y="190207"/>
                  </a:lnTo>
                  <a:lnTo>
                    <a:pt x="56424" y="189676"/>
                  </a:lnTo>
                  <a:lnTo>
                    <a:pt x="56277" y="189146"/>
                  </a:lnTo>
                  <a:lnTo>
                    <a:pt x="56129" y="188601"/>
                  </a:lnTo>
                  <a:lnTo>
                    <a:pt x="55997" y="188056"/>
                  </a:lnTo>
                  <a:lnTo>
                    <a:pt x="55894" y="187511"/>
                  </a:lnTo>
                  <a:lnTo>
                    <a:pt x="55790" y="186951"/>
                  </a:lnTo>
                  <a:lnTo>
                    <a:pt x="55702" y="186391"/>
                  </a:lnTo>
                  <a:lnTo>
                    <a:pt x="55628" y="185831"/>
                  </a:lnTo>
                  <a:lnTo>
                    <a:pt x="55569" y="185257"/>
                  </a:lnTo>
                  <a:lnTo>
                    <a:pt x="55525" y="184697"/>
                  </a:lnTo>
                  <a:lnTo>
                    <a:pt x="55496" y="184122"/>
                  </a:lnTo>
                  <a:lnTo>
                    <a:pt x="55481" y="183533"/>
                  </a:lnTo>
                  <a:lnTo>
                    <a:pt x="55437" y="181456"/>
                  </a:lnTo>
                  <a:lnTo>
                    <a:pt x="53374" y="181824"/>
                  </a:lnTo>
                  <a:lnTo>
                    <a:pt x="52638" y="181942"/>
                  </a:lnTo>
                  <a:lnTo>
                    <a:pt x="51886" y="182060"/>
                  </a:lnTo>
                  <a:lnTo>
                    <a:pt x="51135" y="182148"/>
                  </a:lnTo>
                  <a:lnTo>
                    <a:pt x="50398" y="182237"/>
                  </a:lnTo>
                  <a:lnTo>
                    <a:pt x="49647" y="182296"/>
                  </a:lnTo>
                  <a:lnTo>
                    <a:pt x="48911" y="182340"/>
                  </a:lnTo>
                  <a:lnTo>
                    <a:pt x="48174" y="182354"/>
                  </a:lnTo>
                  <a:lnTo>
                    <a:pt x="47437" y="182369"/>
                  </a:lnTo>
                  <a:lnTo>
                    <a:pt x="46568" y="182354"/>
                  </a:lnTo>
                  <a:lnTo>
                    <a:pt x="45728" y="182325"/>
                  </a:lnTo>
                  <a:lnTo>
                    <a:pt x="44874" y="182266"/>
                  </a:lnTo>
                  <a:lnTo>
                    <a:pt x="44034" y="182192"/>
                  </a:lnTo>
                  <a:lnTo>
                    <a:pt x="43209" y="182104"/>
                  </a:lnTo>
                  <a:lnTo>
                    <a:pt x="42384" y="181986"/>
                  </a:lnTo>
                  <a:lnTo>
                    <a:pt x="41559" y="181854"/>
                  </a:lnTo>
                  <a:lnTo>
                    <a:pt x="40749" y="181692"/>
                  </a:lnTo>
                  <a:lnTo>
                    <a:pt x="39939" y="181515"/>
                  </a:lnTo>
                  <a:lnTo>
                    <a:pt x="39143" y="181323"/>
                  </a:lnTo>
                  <a:lnTo>
                    <a:pt x="38348" y="181102"/>
                  </a:lnTo>
                  <a:lnTo>
                    <a:pt x="37567" y="180867"/>
                  </a:lnTo>
                  <a:lnTo>
                    <a:pt x="36786" y="180616"/>
                  </a:lnTo>
                  <a:lnTo>
                    <a:pt x="36020" y="180351"/>
                  </a:lnTo>
                  <a:lnTo>
                    <a:pt x="35269" y="180056"/>
                  </a:lnTo>
                  <a:lnTo>
                    <a:pt x="34517" y="179747"/>
                  </a:lnTo>
                  <a:lnTo>
                    <a:pt x="33781" y="179423"/>
                  </a:lnTo>
                  <a:lnTo>
                    <a:pt x="33044" y="179084"/>
                  </a:lnTo>
                  <a:lnTo>
                    <a:pt x="32322" y="178730"/>
                  </a:lnTo>
                  <a:lnTo>
                    <a:pt x="31615" y="178347"/>
                  </a:lnTo>
                  <a:lnTo>
                    <a:pt x="30908" y="177964"/>
                  </a:lnTo>
                  <a:lnTo>
                    <a:pt x="30216" y="177552"/>
                  </a:lnTo>
                  <a:lnTo>
                    <a:pt x="29538" y="177125"/>
                  </a:lnTo>
                  <a:lnTo>
                    <a:pt x="28875" y="176683"/>
                  </a:lnTo>
                  <a:lnTo>
                    <a:pt x="28212" y="176226"/>
                  </a:lnTo>
                  <a:lnTo>
                    <a:pt x="27578" y="175754"/>
                  </a:lnTo>
                  <a:lnTo>
                    <a:pt x="26945" y="175268"/>
                  </a:lnTo>
                  <a:lnTo>
                    <a:pt x="26312" y="174767"/>
                  </a:lnTo>
                  <a:lnTo>
                    <a:pt x="25707" y="174252"/>
                  </a:lnTo>
                  <a:lnTo>
                    <a:pt x="25118" y="173736"/>
                  </a:lnTo>
                  <a:lnTo>
                    <a:pt x="24529" y="173191"/>
                  </a:lnTo>
                  <a:lnTo>
                    <a:pt x="23954" y="172631"/>
                  </a:lnTo>
                  <a:lnTo>
                    <a:pt x="23395" y="172057"/>
                  </a:lnTo>
                  <a:lnTo>
                    <a:pt x="22864" y="171467"/>
                  </a:lnTo>
                  <a:lnTo>
                    <a:pt x="22334" y="170878"/>
                  </a:lnTo>
                  <a:lnTo>
                    <a:pt x="21818" y="170274"/>
                  </a:lnTo>
                  <a:lnTo>
                    <a:pt x="21317" y="169641"/>
                  </a:lnTo>
                  <a:lnTo>
                    <a:pt x="20831" y="169007"/>
                  </a:lnTo>
                  <a:lnTo>
                    <a:pt x="20360" y="168374"/>
                  </a:lnTo>
                  <a:lnTo>
                    <a:pt x="19903" y="167711"/>
                  </a:lnTo>
                  <a:lnTo>
                    <a:pt x="19461" y="167048"/>
                  </a:lnTo>
                  <a:lnTo>
                    <a:pt x="19034" y="166370"/>
                  </a:lnTo>
                  <a:lnTo>
                    <a:pt x="18621" y="165678"/>
                  </a:lnTo>
                  <a:lnTo>
                    <a:pt x="18238" y="164971"/>
                  </a:lnTo>
                  <a:lnTo>
                    <a:pt x="17855" y="164263"/>
                  </a:lnTo>
                  <a:lnTo>
                    <a:pt x="17502" y="163542"/>
                  </a:lnTo>
                  <a:lnTo>
                    <a:pt x="17163" y="162805"/>
                  </a:lnTo>
                  <a:lnTo>
                    <a:pt x="16839" y="162068"/>
                  </a:lnTo>
                  <a:lnTo>
                    <a:pt x="16529" y="161317"/>
                  </a:lnTo>
                  <a:lnTo>
                    <a:pt x="16235" y="160566"/>
                  </a:lnTo>
                  <a:lnTo>
                    <a:pt x="15970" y="159800"/>
                  </a:lnTo>
                  <a:lnTo>
                    <a:pt x="15719" y="159019"/>
                  </a:lnTo>
                  <a:lnTo>
                    <a:pt x="15483" y="158238"/>
                  </a:lnTo>
                  <a:lnTo>
                    <a:pt x="15262" y="157442"/>
                  </a:lnTo>
                  <a:lnTo>
                    <a:pt x="15071" y="156647"/>
                  </a:lnTo>
                  <a:lnTo>
                    <a:pt x="14894" y="155837"/>
                  </a:lnTo>
                  <a:lnTo>
                    <a:pt x="14747" y="155026"/>
                  </a:lnTo>
                  <a:lnTo>
                    <a:pt x="14599" y="154201"/>
                  </a:lnTo>
                  <a:lnTo>
                    <a:pt x="14482" y="153376"/>
                  </a:lnTo>
                  <a:lnTo>
                    <a:pt x="14393" y="152551"/>
                  </a:lnTo>
                  <a:lnTo>
                    <a:pt x="14320" y="151712"/>
                  </a:lnTo>
                  <a:lnTo>
                    <a:pt x="14261" y="150857"/>
                  </a:lnTo>
                  <a:lnTo>
                    <a:pt x="14231" y="150017"/>
                  </a:lnTo>
                  <a:lnTo>
                    <a:pt x="14216" y="149148"/>
                  </a:lnTo>
                  <a:lnTo>
                    <a:pt x="14231" y="148603"/>
                  </a:lnTo>
                  <a:lnTo>
                    <a:pt x="14246" y="148058"/>
                  </a:lnTo>
                  <a:lnTo>
                    <a:pt x="14261" y="147513"/>
                  </a:lnTo>
                  <a:lnTo>
                    <a:pt x="14290" y="146968"/>
                  </a:lnTo>
                  <a:lnTo>
                    <a:pt x="14334" y="146423"/>
                  </a:lnTo>
                  <a:lnTo>
                    <a:pt x="14379" y="145892"/>
                  </a:lnTo>
                  <a:lnTo>
                    <a:pt x="14437" y="145347"/>
                  </a:lnTo>
                  <a:lnTo>
                    <a:pt x="14511" y="144802"/>
                  </a:lnTo>
                  <a:lnTo>
                    <a:pt x="14585" y="144257"/>
                  </a:lnTo>
                  <a:lnTo>
                    <a:pt x="14673" y="143727"/>
                  </a:lnTo>
                  <a:lnTo>
                    <a:pt x="14762" y="143196"/>
                  </a:lnTo>
                  <a:lnTo>
                    <a:pt x="14865" y="142651"/>
                  </a:lnTo>
                  <a:lnTo>
                    <a:pt x="14983" y="142121"/>
                  </a:lnTo>
                  <a:lnTo>
                    <a:pt x="15100" y="141591"/>
                  </a:lnTo>
                  <a:lnTo>
                    <a:pt x="15233" y="141060"/>
                  </a:lnTo>
                  <a:lnTo>
                    <a:pt x="15366" y="140545"/>
                  </a:lnTo>
                  <a:lnTo>
                    <a:pt x="15513" y="140014"/>
                  </a:lnTo>
                  <a:lnTo>
                    <a:pt x="15660" y="139499"/>
                  </a:lnTo>
                  <a:lnTo>
                    <a:pt x="15822" y="138968"/>
                  </a:lnTo>
                  <a:lnTo>
                    <a:pt x="15999" y="138453"/>
                  </a:lnTo>
                  <a:lnTo>
                    <a:pt x="16176" y="137952"/>
                  </a:lnTo>
                  <a:lnTo>
                    <a:pt x="16367" y="137436"/>
                  </a:lnTo>
                  <a:lnTo>
                    <a:pt x="16559" y="136921"/>
                  </a:lnTo>
                  <a:lnTo>
                    <a:pt x="16765" y="136420"/>
                  </a:lnTo>
                  <a:lnTo>
                    <a:pt x="16986" y="135919"/>
                  </a:lnTo>
                  <a:lnTo>
                    <a:pt x="17207" y="135433"/>
                  </a:lnTo>
                  <a:lnTo>
                    <a:pt x="17428" y="134932"/>
                  </a:lnTo>
                  <a:lnTo>
                    <a:pt x="17664" y="134446"/>
                  </a:lnTo>
                  <a:lnTo>
                    <a:pt x="17914" y="133959"/>
                  </a:lnTo>
                  <a:lnTo>
                    <a:pt x="18165" y="133473"/>
                  </a:lnTo>
                  <a:lnTo>
                    <a:pt x="18430" y="133002"/>
                  </a:lnTo>
                  <a:lnTo>
                    <a:pt x="18710" y="132516"/>
                  </a:lnTo>
                  <a:lnTo>
                    <a:pt x="19240" y="131588"/>
                  </a:lnTo>
                  <a:lnTo>
                    <a:pt x="18680" y="130689"/>
                  </a:lnTo>
                  <a:lnTo>
                    <a:pt x="18386" y="130217"/>
                  </a:lnTo>
                  <a:lnTo>
                    <a:pt x="18120" y="129746"/>
                  </a:lnTo>
                  <a:lnTo>
                    <a:pt x="17855" y="129275"/>
                  </a:lnTo>
                  <a:lnTo>
                    <a:pt x="17590" y="128803"/>
                  </a:lnTo>
                  <a:lnTo>
                    <a:pt x="17340" y="128317"/>
                  </a:lnTo>
                  <a:lnTo>
                    <a:pt x="17104" y="127831"/>
                  </a:lnTo>
                  <a:lnTo>
                    <a:pt x="16868" y="127345"/>
                  </a:lnTo>
                  <a:lnTo>
                    <a:pt x="16647" y="126844"/>
                  </a:lnTo>
                  <a:lnTo>
                    <a:pt x="16426" y="126343"/>
                  </a:lnTo>
                  <a:lnTo>
                    <a:pt x="16220" y="125842"/>
                  </a:lnTo>
                  <a:lnTo>
                    <a:pt x="16014" y="125341"/>
                  </a:lnTo>
                  <a:lnTo>
                    <a:pt x="15837" y="124840"/>
                  </a:lnTo>
                  <a:lnTo>
                    <a:pt x="15645" y="124325"/>
                  </a:lnTo>
                  <a:lnTo>
                    <a:pt x="15483" y="123809"/>
                  </a:lnTo>
                  <a:lnTo>
                    <a:pt x="15321" y="123293"/>
                  </a:lnTo>
                  <a:lnTo>
                    <a:pt x="15159" y="122778"/>
                  </a:lnTo>
                  <a:lnTo>
                    <a:pt x="15027" y="122247"/>
                  </a:lnTo>
                  <a:lnTo>
                    <a:pt x="14894" y="121732"/>
                  </a:lnTo>
                  <a:lnTo>
                    <a:pt x="14762" y="121201"/>
                  </a:lnTo>
                  <a:lnTo>
                    <a:pt x="14644" y="120671"/>
                  </a:lnTo>
                  <a:lnTo>
                    <a:pt x="14541" y="120141"/>
                  </a:lnTo>
                  <a:lnTo>
                    <a:pt x="14437" y="119610"/>
                  </a:lnTo>
                  <a:lnTo>
                    <a:pt x="14349" y="119080"/>
                  </a:lnTo>
                  <a:lnTo>
                    <a:pt x="14275" y="118535"/>
                  </a:lnTo>
                  <a:lnTo>
                    <a:pt x="14202" y="118004"/>
                  </a:lnTo>
                  <a:lnTo>
                    <a:pt x="14143" y="117459"/>
                  </a:lnTo>
                  <a:lnTo>
                    <a:pt x="14084" y="116914"/>
                  </a:lnTo>
                  <a:lnTo>
                    <a:pt x="14040" y="116369"/>
                  </a:lnTo>
                  <a:lnTo>
                    <a:pt x="14010" y="115824"/>
                  </a:lnTo>
                  <a:lnTo>
                    <a:pt x="13981" y="115279"/>
                  </a:lnTo>
                  <a:lnTo>
                    <a:pt x="13966" y="114734"/>
                  </a:lnTo>
                  <a:lnTo>
                    <a:pt x="13966" y="114189"/>
                  </a:lnTo>
                  <a:lnTo>
                    <a:pt x="13981" y="113762"/>
                  </a:lnTo>
                  <a:lnTo>
                    <a:pt x="14010" y="112671"/>
                  </a:lnTo>
                  <a:lnTo>
                    <a:pt x="13436" y="112126"/>
                  </a:lnTo>
                  <a:lnTo>
                    <a:pt x="12846" y="111567"/>
                  </a:lnTo>
                  <a:lnTo>
                    <a:pt x="12272" y="110977"/>
                  </a:lnTo>
                  <a:lnTo>
                    <a:pt x="11712" y="110388"/>
                  </a:lnTo>
                  <a:lnTo>
                    <a:pt x="11182" y="109784"/>
                  </a:lnTo>
                  <a:lnTo>
                    <a:pt x="10651" y="109180"/>
                  </a:lnTo>
                  <a:lnTo>
                    <a:pt x="10150" y="108546"/>
                  </a:lnTo>
                  <a:lnTo>
                    <a:pt x="9664" y="107913"/>
                  </a:lnTo>
                  <a:lnTo>
                    <a:pt x="9193" y="107265"/>
                  </a:lnTo>
                  <a:lnTo>
                    <a:pt x="8751" y="106617"/>
                  </a:lnTo>
                  <a:lnTo>
                    <a:pt x="8309" y="105939"/>
                  </a:lnTo>
                  <a:lnTo>
                    <a:pt x="7896" y="105261"/>
                  </a:lnTo>
                  <a:lnTo>
                    <a:pt x="7499" y="104583"/>
                  </a:lnTo>
                  <a:lnTo>
                    <a:pt x="7116" y="103891"/>
                  </a:lnTo>
                  <a:lnTo>
                    <a:pt x="6762" y="103184"/>
                  </a:lnTo>
                  <a:lnTo>
                    <a:pt x="6423" y="102477"/>
                  </a:lnTo>
                  <a:lnTo>
                    <a:pt x="6099" y="101755"/>
                  </a:lnTo>
                  <a:lnTo>
                    <a:pt x="5790" y="101018"/>
                  </a:lnTo>
                  <a:lnTo>
                    <a:pt x="5495" y="100282"/>
                  </a:lnTo>
                  <a:lnTo>
                    <a:pt x="5230" y="99545"/>
                  </a:lnTo>
                  <a:lnTo>
                    <a:pt x="4979" y="98794"/>
                  </a:lnTo>
                  <a:lnTo>
                    <a:pt x="4758" y="98028"/>
                  </a:lnTo>
                  <a:lnTo>
                    <a:pt x="4552" y="97262"/>
                  </a:lnTo>
                  <a:lnTo>
                    <a:pt x="4361" y="96496"/>
                  </a:lnTo>
                  <a:lnTo>
                    <a:pt x="4184" y="95715"/>
                  </a:lnTo>
                  <a:lnTo>
                    <a:pt x="4037" y="94934"/>
                  </a:lnTo>
                  <a:lnTo>
                    <a:pt x="3904" y="94153"/>
                  </a:lnTo>
                  <a:lnTo>
                    <a:pt x="3786" y="93358"/>
                  </a:lnTo>
                  <a:lnTo>
                    <a:pt x="3698" y="92547"/>
                  </a:lnTo>
                  <a:lnTo>
                    <a:pt x="3624" y="91752"/>
                  </a:lnTo>
                  <a:lnTo>
                    <a:pt x="3580" y="90942"/>
                  </a:lnTo>
                  <a:lnTo>
                    <a:pt x="3550" y="90131"/>
                  </a:lnTo>
                  <a:lnTo>
                    <a:pt x="3536" y="89306"/>
                  </a:lnTo>
                  <a:lnTo>
                    <a:pt x="3550" y="88319"/>
                  </a:lnTo>
                  <a:lnTo>
                    <a:pt x="3595" y="87332"/>
                  </a:lnTo>
                  <a:lnTo>
                    <a:pt x="3683" y="86360"/>
                  </a:lnTo>
                  <a:lnTo>
                    <a:pt x="3786" y="85388"/>
                  </a:lnTo>
                  <a:lnTo>
                    <a:pt x="3919" y="84430"/>
                  </a:lnTo>
                  <a:lnTo>
                    <a:pt x="4081" y="83472"/>
                  </a:lnTo>
                  <a:lnTo>
                    <a:pt x="4287" y="82515"/>
                  </a:lnTo>
                  <a:lnTo>
                    <a:pt x="4508" y="81572"/>
                  </a:lnTo>
                  <a:lnTo>
                    <a:pt x="4758" y="80644"/>
                  </a:lnTo>
                  <a:lnTo>
                    <a:pt x="5038" y="79730"/>
                  </a:lnTo>
                  <a:lnTo>
                    <a:pt x="5348" y="78817"/>
                  </a:lnTo>
                  <a:lnTo>
                    <a:pt x="5687" y="77918"/>
                  </a:lnTo>
                  <a:lnTo>
                    <a:pt x="6040" y="77020"/>
                  </a:lnTo>
                  <a:lnTo>
                    <a:pt x="6438" y="76150"/>
                  </a:lnTo>
                  <a:lnTo>
                    <a:pt x="6850" y="75281"/>
                  </a:lnTo>
                  <a:lnTo>
                    <a:pt x="7292" y="74427"/>
                  </a:lnTo>
                  <a:lnTo>
                    <a:pt x="7764" y="73602"/>
                  </a:lnTo>
                  <a:lnTo>
                    <a:pt x="8265" y="72777"/>
                  </a:lnTo>
                  <a:lnTo>
                    <a:pt x="8780" y="71967"/>
                  </a:lnTo>
                  <a:lnTo>
                    <a:pt x="9325" y="71186"/>
                  </a:lnTo>
                  <a:lnTo>
                    <a:pt x="9900" y="70405"/>
                  </a:lnTo>
                  <a:lnTo>
                    <a:pt x="10489" y="69654"/>
                  </a:lnTo>
                  <a:lnTo>
                    <a:pt x="11108" y="68902"/>
                  </a:lnTo>
                  <a:lnTo>
                    <a:pt x="11756" y="68180"/>
                  </a:lnTo>
                  <a:lnTo>
                    <a:pt x="12419" y="67488"/>
                  </a:lnTo>
                  <a:lnTo>
                    <a:pt x="13097" y="66796"/>
                  </a:lnTo>
                  <a:lnTo>
                    <a:pt x="13819" y="66133"/>
                  </a:lnTo>
                  <a:lnTo>
                    <a:pt x="14555" y="65484"/>
                  </a:lnTo>
                  <a:lnTo>
                    <a:pt x="15307" y="64866"/>
                  </a:lnTo>
                  <a:lnTo>
                    <a:pt x="16087" y="64262"/>
                  </a:lnTo>
                  <a:lnTo>
                    <a:pt x="16883" y="63687"/>
                  </a:lnTo>
                  <a:lnTo>
                    <a:pt x="17708" y="63127"/>
                  </a:lnTo>
                  <a:lnTo>
                    <a:pt x="18666" y="62508"/>
                  </a:lnTo>
                  <a:lnTo>
                    <a:pt x="18474" y="61359"/>
                  </a:lnTo>
                  <a:lnTo>
                    <a:pt x="18386" y="60726"/>
                  </a:lnTo>
                  <a:lnTo>
                    <a:pt x="18297" y="60078"/>
                  </a:lnTo>
                  <a:lnTo>
                    <a:pt x="18224" y="59444"/>
                  </a:lnTo>
                  <a:lnTo>
                    <a:pt x="18165" y="58796"/>
                  </a:lnTo>
                  <a:lnTo>
                    <a:pt x="18120" y="58163"/>
                  </a:lnTo>
                  <a:lnTo>
                    <a:pt x="18091" y="57529"/>
                  </a:lnTo>
                  <a:lnTo>
                    <a:pt x="18076" y="56881"/>
                  </a:lnTo>
                  <a:lnTo>
                    <a:pt x="18062" y="56247"/>
                  </a:lnTo>
                  <a:lnTo>
                    <a:pt x="18076" y="55481"/>
                  </a:lnTo>
                  <a:lnTo>
                    <a:pt x="18106" y="54715"/>
                  </a:lnTo>
                  <a:lnTo>
                    <a:pt x="18150" y="53949"/>
                  </a:lnTo>
                  <a:lnTo>
                    <a:pt x="18209" y="53183"/>
                  </a:lnTo>
                  <a:lnTo>
                    <a:pt x="18297" y="52432"/>
                  </a:lnTo>
                  <a:lnTo>
                    <a:pt x="18400" y="51680"/>
                  </a:lnTo>
                  <a:lnTo>
                    <a:pt x="18518" y="50929"/>
                  </a:lnTo>
                  <a:lnTo>
                    <a:pt x="18651" y="50192"/>
                  </a:lnTo>
                  <a:lnTo>
                    <a:pt x="18798" y="49456"/>
                  </a:lnTo>
                  <a:lnTo>
                    <a:pt x="18975" y="48734"/>
                  </a:lnTo>
                  <a:lnTo>
                    <a:pt x="19166" y="48012"/>
                  </a:lnTo>
                  <a:lnTo>
                    <a:pt x="19373" y="47290"/>
                  </a:lnTo>
                  <a:lnTo>
                    <a:pt x="19594" y="46583"/>
                  </a:lnTo>
                  <a:lnTo>
                    <a:pt x="19829" y="45891"/>
                  </a:lnTo>
                  <a:lnTo>
                    <a:pt x="20080" y="45198"/>
                  </a:lnTo>
                  <a:lnTo>
                    <a:pt x="20345" y="44506"/>
                  </a:lnTo>
                  <a:lnTo>
                    <a:pt x="20625" y="43828"/>
                  </a:lnTo>
                  <a:lnTo>
                    <a:pt x="20934" y="43165"/>
                  </a:lnTo>
                  <a:lnTo>
                    <a:pt x="21244" y="42502"/>
                  </a:lnTo>
                  <a:lnTo>
                    <a:pt x="21568" y="41854"/>
                  </a:lnTo>
                  <a:lnTo>
                    <a:pt x="21921" y="41206"/>
                  </a:lnTo>
                  <a:lnTo>
                    <a:pt x="22275" y="40572"/>
                  </a:lnTo>
                  <a:lnTo>
                    <a:pt x="22643" y="39954"/>
                  </a:lnTo>
                  <a:lnTo>
                    <a:pt x="23041" y="39335"/>
                  </a:lnTo>
                  <a:lnTo>
                    <a:pt x="23439" y="38731"/>
                  </a:lnTo>
                  <a:lnTo>
                    <a:pt x="23851" y="38127"/>
                  </a:lnTo>
                  <a:lnTo>
                    <a:pt x="24278" y="37538"/>
                  </a:lnTo>
                  <a:lnTo>
                    <a:pt x="24720" y="36963"/>
                  </a:lnTo>
                  <a:lnTo>
                    <a:pt x="25177" y="36403"/>
                  </a:lnTo>
                  <a:lnTo>
                    <a:pt x="25634" y="35843"/>
                  </a:lnTo>
                  <a:lnTo>
                    <a:pt x="26120" y="35298"/>
                  </a:lnTo>
                  <a:lnTo>
                    <a:pt x="26606" y="34768"/>
                  </a:lnTo>
                  <a:lnTo>
                    <a:pt x="27107" y="34252"/>
                  </a:lnTo>
                  <a:lnTo>
                    <a:pt x="27623" y="33737"/>
                  </a:lnTo>
                  <a:lnTo>
                    <a:pt x="28153" y="33236"/>
                  </a:lnTo>
                  <a:lnTo>
                    <a:pt x="28698" y="32750"/>
                  </a:lnTo>
                  <a:lnTo>
                    <a:pt x="29243" y="32278"/>
                  </a:lnTo>
                  <a:lnTo>
                    <a:pt x="29803" y="31821"/>
                  </a:lnTo>
                  <a:lnTo>
                    <a:pt x="30378" y="31379"/>
                  </a:lnTo>
                  <a:lnTo>
                    <a:pt x="30952" y="30938"/>
                  </a:lnTo>
                  <a:lnTo>
                    <a:pt x="31556" y="30525"/>
                  </a:lnTo>
                  <a:lnTo>
                    <a:pt x="32160" y="30113"/>
                  </a:lnTo>
                  <a:lnTo>
                    <a:pt x="32764" y="29715"/>
                  </a:lnTo>
                  <a:lnTo>
                    <a:pt x="33398" y="29346"/>
                  </a:lnTo>
                  <a:lnTo>
                    <a:pt x="34016" y="28978"/>
                  </a:lnTo>
                  <a:lnTo>
                    <a:pt x="34665" y="28625"/>
                  </a:lnTo>
                  <a:lnTo>
                    <a:pt x="35313" y="28286"/>
                  </a:lnTo>
                  <a:lnTo>
                    <a:pt x="35976" y="27962"/>
                  </a:lnTo>
                  <a:lnTo>
                    <a:pt x="36639" y="27652"/>
                  </a:lnTo>
                  <a:lnTo>
                    <a:pt x="37316" y="27372"/>
                  </a:lnTo>
                  <a:lnTo>
                    <a:pt x="38009" y="27092"/>
                  </a:lnTo>
                  <a:lnTo>
                    <a:pt x="38701" y="26827"/>
                  </a:lnTo>
                  <a:lnTo>
                    <a:pt x="39394" y="26592"/>
                  </a:lnTo>
                  <a:lnTo>
                    <a:pt x="40101" y="26356"/>
                  </a:lnTo>
                  <a:lnTo>
                    <a:pt x="40823" y="26150"/>
                  </a:lnTo>
                  <a:lnTo>
                    <a:pt x="41544" y="25958"/>
                  </a:lnTo>
                  <a:lnTo>
                    <a:pt x="42281" y="25781"/>
                  </a:lnTo>
                  <a:lnTo>
                    <a:pt x="43018" y="25619"/>
                  </a:lnTo>
                  <a:lnTo>
                    <a:pt x="43754" y="25472"/>
                  </a:lnTo>
                  <a:lnTo>
                    <a:pt x="44506" y="25354"/>
                  </a:lnTo>
                  <a:lnTo>
                    <a:pt x="45257" y="25251"/>
                  </a:lnTo>
                  <a:lnTo>
                    <a:pt x="46023" y="25163"/>
                  </a:lnTo>
                  <a:lnTo>
                    <a:pt x="46789" y="25089"/>
                  </a:lnTo>
                  <a:lnTo>
                    <a:pt x="47570" y="25030"/>
                  </a:lnTo>
                  <a:lnTo>
                    <a:pt x="48881" y="24956"/>
                  </a:lnTo>
                  <a:lnTo>
                    <a:pt x="49190" y="23675"/>
                  </a:lnTo>
                  <a:lnTo>
                    <a:pt x="49323" y="23129"/>
                  </a:lnTo>
                  <a:lnTo>
                    <a:pt x="49485" y="22570"/>
                  </a:lnTo>
                  <a:lnTo>
                    <a:pt x="49647" y="22039"/>
                  </a:lnTo>
                  <a:lnTo>
                    <a:pt x="49809" y="21494"/>
                  </a:lnTo>
                  <a:lnTo>
                    <a:pt x="50001" y="20964"/>
                  </a:lnTo>
                  <a:lnTo>
                    <a:pt x="50192" y="20433"/>
                  </a:lnTo>
                  <a:lnTo>
                    <a:pt x="50398" y="19918"/>
                  </a:lnTo>
                  <a:lnTo>
                    <a:pt x="50605" y="19402"/>
                  </a:lnTo>
                  <a:lnTo>
                    <a:pt x="50840" y="18901"/>
                  </a:lnTo>
                  <a:lnTo>
                    <a:pt x="51076" y="18400"/>
                  </a:lnTo>
                  <a:lnTo>
                    <a:pt x="51312" y="17900"/>
                  </a:lnTo>
                  <a:lnTo>
                    <a:pt x="51562" y="17413"/>
                  </a:lnTo>
                  <a:lnTo>
                    <a:pt x="51827" y="16927"/>
                  </a:lnTo>
                  <a:lnTo>
                    <a:pt x="52107" y="16456"/>
                  </a:lnTo>
                  <a:lnTo>
                    <a:pt x="52387" y="15984"/>
                  </a:lnTo>
                  <a:lnTo>
                    <a:pt x="52682" y="15528"/>
                  </a:lnTo>
                  <a:lnTo>
                    <a:pt x="52977" y="15071"/>
                  </a:lnTo>
                  <a:lnTo>
                    <a:pt x="53286" y="14629"/>
                  </a:lnTo>
                  <a:lnTo>
                    <a:pt x="53610" y="14187"/>
                  </a:lnTo>
                  <a:lnTo>
                    <a:pt x="53934" y="13745"/>
                  </a:lnTo>
                  <a:lnTo>
                    <a:pt x="54273" y="13318"/>
                  </a:lnTo>
                  <a:lnTo>
                    <a:pt x="54612" y="12905"/>
                  </a:lnTo>
                  <a:lnTo>
                    <a:pt x="54965" y="12493"/>
                  </a:lnTo>
                  <a:lnTo>
                    <a:pt x="55334" y="12095"/>
                  </a:lnTo>
                  <a:lnTo>
                    <a:pt x="55702" y="11697"/>
                  </a:lnTo>
                  <a:lnTo>
                    <a:pt x="56070" y="11314"/>
                  </a:lnTo>
                  <a:lnTo>
                    <a:pt x="56453" y="10931"/>
                  </a:lnTo>
                  <a:lnTo>
                    <a:pt x="56851" y="10563"/>
                  </a:lnTo>
                  <a:lnTo>
                    <a:pt x="57249" y="10195"/>
                  </a:lnTo>
                  <a:lnTo>
                    <a:pt x="57661" y="9841"/>
                  </a:lnTo>
                  <a:lnTo>
                    <a:pt x="58074" y="9502"/>
                  </a:lnTo>
                  <a:lnTo>
                    <a:pt x="58486" y="9163"/>
                  </a:lnTo>
                  <a:lnTo>
                    <a:pt x="58914" y="8825"/>
                  </a:lnTo>
                  <a:lnTo>
                    <a:pt x="59356" y="8515"/>
                  </a:lnTo>
                  <a:lnTo>
                    <a:pt x="59798" y="8206"/>
                  </a:lnTo>
                  <a:lnTo>
                    <a:pt x="60239" y="7896"/>
                  </a:lnTo>
                  <a:lnTo>
                    <a:pt x="60696" y="7602"/>
                  </a:lnTo>
                  <a:lnTo>
                    <a:pt x="61153" y="7322"/>
                  </a:lnTo>
                  <a:lnTo>
                    <a:pt x="61610" y="7042"/>
                  </a:lnTo>
                  <a:lnTo>
                    <a:pt x="62081" y="6777"/>
                  </a:lnTo>
                  <a:lnTo>
                    <a:pt x="62567" y="6526"/>
                  </a:lnTo>
                  <a:lnTo>
                    <a:pt x="63039" y="6276"/>
                  </a:lnTo>
                  <a:lnTo>
                    <a:pt x="63539" y="6040"/>
                  </a:lnTo>
                  <a:lnTo>
                    <a:pt x="64026" y="5819"/>
                  </a:lnTo>
                  <a:lnTo>
                    <a:pt x="64527" y="5598"/>
                  </a:lnTo>
                  <a:lnTo>
                    <a:pt x="65027" y="5407"/>
                  </a:lnTo>
                  <a:lnTo>
                    <a:pt x="65543" y="5200"/>
                  </a:lnTo>
                  <a:lnTo>
                    <a:pt x="66044" y="5024"/>
                  </a:lnTo>
                  <a:lnTo>
                    <a:pt x="66574" y="4847"/>
                  </a:lnTo>
                  <a:lnTo>
                    <a:pt x="67090" y="4685"/>
                  </a:lnTo>
                  <a:lnTo>
                    <a:pt x="67620" y="4523"/>
                  </a:lnTo>
                  <a:lnTo>
                    <a:pt x="68151" y="4375"/>
                  </a:lnTo>
                  <a:lnTo>
                    <a:pt x="68681" y="4243"/>
                  </a:lnTo>
                  <a:lnTo>
                    <a:pt x="69226" y="4125"/>
                  </a:lnTo>
                  <a:lnTo>
                    <a:pt x="69771" y="4022"/>
                  </a:lnTo>
                  <a:lnTo>
                    <a:pt x="70316" y="3919"/>
                  </a:lnTo>
                  <a:lnTo>
                    <a:pt x="70861" y="3830"/>
                  </a:lnTo>
                  <a:lnTo>
                    <a:pt x="71421" y="3757"/>
                  </a:lnTo>
                  <a:lnTo>
                    <a:pt x="71966" y="3683"/>
                  </a:lnTo>
                  <a:lnTo>
                    <a:pt x="72541" y="3639"/>
                  </a:lnTo>
                  <a:lnTo>
                    <a:pt x="73101" y="3595"/>
                  </a:lnTo>
                  <a:lnTo>
                    <a:pt x="73660" y="3565"/>
                  </a:lnTo>
                  <a:lnTo>
                    <a:pt x="74235" y="3550"/>
                  </a:lnTo>
                  <a:lnTo>
                    <a:pt x="74810" y="3536"/>
                  </a:lnTo>
                  <a:close/>
                  <a:moveTo>
                    <a:pt x="74176" y="0"/>
                  </a:moveTo>
                  <a:lnTo>
                    <a:pt x="73557" y="29"/>
                  </a:lnTo>
                  <a:lnTo>
                    <a:pt x="72924" y="59"/>
                  </a:lnTo>
                  <a:lnTo>
                    <a:pt x="72305" y="103"/>
                  </a:lnTo>
                  <a:lnTo>
                    <a:pt x="71701" y="162"/>
                  </a:lnTo>
                  <a:lnTo>
                    <a:pt x="71082" y="221"/>
                  </a:lnTo>
                  <a:lnTo>
                    <a:pt x="70478" y="309"/>
                  </a:lnTo>
                  <a:lnTo>
                    <a:pt x="69874" y="398"/>
                  </a:lnTo>
                  <a:lnTo>
                    <a:pt x="69270" y="501"/>
                  </a:lnTo>
                  <a:lnTo>
                    <a:pt x="68666" y="619"/>
                  </a:lnTo>
                  <a:lnTo>
                    <a:pt x="68077" y="751"/>
                  </a:lnTo>
                  <a:lnTo>
                    <a:pt x="67488" y="899"/>
                  </a:lnTo>
                  <a:lnTo>
                    <a:pt x="66898" y="1046"/>
                  </a:lnTo>
                  <a:lnTo>
                    <a:pt x="66324" y="1208"/>
                  </a:lnTo>
                  <a:lnTo>
                    <a:pt x="65749" y="1385"/>
                  </a:lnTo>
                  <a:lnTo>
                    <a:pt x="65175" y="1576"/>
                  </a:lnTo>
                  <a:lnTo>
                    <a:pt x="64600" y="1768"/>
                  </a:lnTo>
                  <a:lnTo>
                    <a:pt x="64040" y="1974"/>
                  </a:lnTo>
                  <a:lnTo>
                    <a:pt x="63481" y="2195"/>
                  </a:lnTo>
                  <a:lnTo>
                    <a:pt x="62935" y="2431"/>
                  </a:lnTo>
                  <a:lnTo>
                    <a:pt x="62390" y="2667"/>
                  </a:lnTo>
                  <a:lnTo>
                    <a:pt x="61845" y="2932"/>
                  </a:lnTo>
                  <a:lnTo>
                    <a:pt x="61315" y="3182"/>
                  </a:lnTo>
                  <a:lnTo>
                    <a:pt x="60785" y="3462"/>
                  </a:lnTo>
                  <a:lnTo>
                    <a:pt x="60269" y="3742"/>
                  </a:lnTo>
                  <a:lnTo>
                    <a:pt x="59753" y="4037"/>
                  </a:lnTo>
                  <a:lnTo>
                    <a:pt x="59238" y="4346"/>
                  </a:lnTo>
                  <a:lnTo>
                    <a:pt x="58737" y="4655"/>
                  </a:lnTo>
                  <a:lnTo>
                    <a:pt x="58236" y="4979"/>
                  </a:lnTo>
                  <a:lnTo>
                    <a:pt x="57750" y="5304"/>
                  </a:lnTo>
                  <a:lnTo>
                    <a:pt x="57264" y="5657"/>
                  </a:lnTo>
                  <a:lnTo>
                    <a:pt x="56792" y="5996"/>
                  </a:lnTo>
                  <a:lnTo>
                    <a:pt x="56321" y="6364"/>
                  </a:lnTo>
                  <a:lnTo>
                    <a:pt x="55849" y="6733"/>
                  </a:lnTo>
                  <a:lnTo>
                    <a:pt x="55393" y="7116"/>
                  </a:lnTo>
                  <a:lnTo>
                    <a:pt x="54951" y="7499"/>
                  </a:lnTo>
                  <a:lnTo>
                    <a:pt x="54509" y="7896"/>
                  </a:lnTo>
                  <a:lnTo>
                    <a:pt x="54081" y="8309"/>
                  </a:lnTo>
                  <a:lnTo>
                    <a:pt x="53654" y="8721"/>
                  </a:lnTo>
                  <a:lnTo>
                    <a:pt x="53242" y="9149"/>
                  </a:lnTo>
                  <a:lnTo>
                    <a:pt x="52829" y="9576"/>
                  </a:lnTo>
                  <a:lnTo>
                    <a:pt x="52431" y="10018"/>
                  </a:lnTo>
                  <a:lnTo>
                    <a:pt x="52048" y="10460"/>
                  </a:lnTo>
                  <a:lnTo>
                    <a:pt x="51665" y="10917"/>
                  </a:lnTo>
                  <a:lnTo>
                    <a:pt x="51297" y="11388"/>
                  </a:lnTo>
                  <a:lnTo>
                    <a:pt x="50929" y="11859"/>
                  </a:lnTo>
                  <a:lnTo>
                    <a:pt x="50575" y="12331"/>
                  </a:lnTo>
                  <a:lnTo>
                    <a:pt x="50222" y="12832"/>
                  </a:lnTo>
                  <a:lnTo>
                    <a:pt x="49898" y="13318"/>
                  </a:lnTo>
                  <a:lnTo>
                    <a:pt x="49559" y="13819"/>
                  </a:lnTo>
                  <a:lnTo>
                    <a:pt x="49249" y="14334"/>
                  </a:lnTo>
                  <a:lnTo>
                    <a:pt x="48940" y="14850"/>
                  </a:lnTo>
                  <a:lnTo>
                    <a:pt x="48645" y="15380"/>
                  </a:lnTo>
                  <a:lnTo>
                    <a:pt x="48351" y="15911"/>
                  </a:lnTo>
                  <a:lnTo>
                    <a:pt x="48086" y="16441"/>
                  </a:lnTo>
                  <a:lnTo>
                    <a:pt x="47806" y="16986"/>
                  </a:lnTo>
                  <a:lnTo>
                    <a:pt x="47555" y="17546"/>
                  </a:lnTo>
                  <a:lnTo>
                    <a:pt x="47305" y="18106"/>
                  </a:lnTo>
                  <a:lnTo>
                    <a:pt x="47084" y="18666"/>
                  </a:lnTo>
                  <a:lnTo>
                    <a:pt x="46848" y="19240"/>
                  </a:lnTo>
                  <a:lnTo>
                    <a:pt x="46642" y="19815"/>
                  </a:lnTo>
                  <a:lnTo>
                    <a:pt x="46436" y="20404"/>
                  </a:lnTo>
                  <a:lnTo>
                    <a:pt x="46244" y="20993"/>
                  </a:lnTo>
                  <a:lnTo>
                    <a:pt x="46067" y="21583"/>
                  </a:lnTo>
                  <a:lnTo>
                    <a:pt x="45242" y="21671"/>
                  </a:lnTo>
                  <a:lnTo>
                    <a:pt x="44417" y="21789"/>
                  </a:lnTo>
                  <a:lnTo>
                    <a:pt x="43592" y="21907"/>
                  </a:lnTo>
                  <a:lnTo>
                    <a:pt x="42782" y="22054"/>
                  </a:lnTo>
                  <a:lnTo>
                    <a:pt x="41986" y="22216"/>
                  </a:lnTo>
                  <a:lnTo>
                    <a:pt x="41176" y="22393"/>
                  </a:lnTo>
                  <a:lnTo>
                    <a:pt x="40395" y="22599"/>
                  </a:lnTo>
                  <a:lnTo>
                    <a:pt x="39600" y="22820"/>
                  </a:lnTo>
                  <a:lnTo>
                    <a:pt x="38834" y="23056"/>
                  </a:lnTo>
                  <a:lnTo>
                    <a:pt x="38068" y="23306"/>
                  </a:lnTo>
                  <a:lnTo>
                    <a:pt x="37302" y="23571"/>
                  </a:lnTo>
                  <a:lnTo>
                    <a:pt x="36550" y="23851"/>
                  </a:lnTo>
                  <a:lnTo>
                    <a:pt x="35814" y="24161"/>
                  </a:lnTo>
                  <a:lnTo>
                    <a:pt x="35077" y="24485"/>
                  </a:lnTo>
                  <a:lnTo>
                    <a:pt x="34355" y="24809"/>
                  </a:lnTo>
                  <a:lnTo>
                    <a:pt x="33633" y="25163"/>
                  </a:lnTo>
                  <a:lnTo>
                    <a:pt x="32926" y="25531"/>
                  </a:lnTo>
                  <a:lnTo>
                    <a:pt x="32234" y="25914"/>
                  </a:lnTo>
                  <a:lnTo>
                    <a:pt x="31541" y="26312"/>
                  </a:lnTo>
                  <a:lnTo>
                    <a:pt x="30864" y="26724"/>
                  </a:lnTo>
                  <a:lnTo>
                    <a:pt x="30201" y="27166"/>
                  </a:lnTo>
                  <a:lnTo>
                    <a:pt x="29553" y="27608"/>
                  </a:lnTo>
                  <a:lnTo>
                    <a:pt x="28904" y="28065"/>
                  </a:lnTo>
                  <a:lnTo>
                    <a:pt x="28271" y="28536"/>
                  </a:lnTo>
                  <a:lnTo>
                    <a:pt x="27652" y="29022"/>
                  </a:lnTo>
                  <a:lnTo>
                    <a:pt x="27033" y="29508"/>
                  </a:lnTo>
                  <a:lnTo>
                    <a:pt x="26429" y="30024"/>
                  </a:lnTo>
                  <a:lnTo>
                    <a:pt x="25855" y="30554"/>
                  </a:lnTo>
                  <a:lnTo>
                    <a:pt x="25280" y="31085"/>
                  </a:lnTo>
                  <a:lnTo>
                    <a:pt x="24706" y="31645"/>
                  </a:lnTo>
                  <a:lnTo>
                    <a:pt x="24161" y="32204"/>
                  </a:lnTo>
                  <a:lnTo>
                    <a:pt x="23630" y="32779"/>
                  </a:lnTo>
                  <a:lnTo>
                    <a:pt x="23100" y="33368"/>
                  </a:lnTo>
                  <a:lnTo>
                    <a:pt x="22584" y="33972"/>
                  </a:lnTo>
                  <a:lnTo>
                    <a:pt x="22083" y="34576"/>
                  </a:lnTo>
                  <a:lnTo>
                    <a:pt x="21612" y="35210"/>
                  </a:lnTo>
                  <a:lnTo>
                    <a:pt x="21141" y="35843"/>
                  </a:lnTo>
                  <a:lnTo>
                    <a:pt x="20684" y="36477"/>
                  </a:lnTo>
                  <a:lnTo>
                    <a:pt x="20242" y="37140"/>
                  </a:lnTo>
                  <a:lnTo>
                    <a:pt x="19815" y="37803"/>
                  </a:lnTo>
                  <a:lnTo>
                    <a:pt x="19402" y="38480"/>
                  </a:lnTo>
                  <a:lnTo>
                    <a:pt x="19004" y="39158"/>
                  </a:lnTo>
                  <a:lnTo>
                    <a:pt x="18621" y="39850"/>
                  </a:lnTo>
                  <a:lnTo>
                    <a:pt x="18253" y="40558"/>
                  </a:lnTo>
                  <a:lnTo>
                    <a:pt x="17899" y="41279"/>
                  </a:lnTo>
                  <a:lnTo>
                    <a:pt x="17575" y="42001"/>
                  </a:lnTo>
                  <a:lnTo>
                    <a:pt x="17251" y="42723"/>
                  </a:lnTo>
                  <a:lnTo>
                    <a:pt x="16942" y="43460"/>
                  </a:lnTo>
                  <a:lnTo>
                    <a:pt x="16662" y="44211"/>
                  </a:lnTo>
                  <a:lnTo>
                    <a:pt x="16397" y="44963"/>
                  </a:lnTo>
                  <a:lnTo>
                    <a:pt x="16146" y="45729"/>
                  </a:lnTo>
                  <a:lnTo>
                    <a:pt x="15911" y="46509"/>
                  </a:lnTo>
                  <a:lnTo>
                    <a:pt x="15690" y="47275"/>
                  </a:lnTo>
                  <a:lnTo>
                    <a:pt x="15498" y="48071"/>
                  </a:lnTo>
                  <a:lnTo>
                    <a:pt x="15307" y="48852"/>
                  </a:lnTo>
                  <a:lnTo>
                    <a:pt x="15145" y="49662"/>
                  </a:lnTo>
                  <a:lnTo>
                    <a:pt x="14997" y="50458"/>
                  </a:lnTo>
                  <a:lnTo>
                    <a:pt x="14879" y="51268"/>
                  </a:lnTo>
                  <a:lnTo>
                    <a:pt x="14762" y="52093"/>
                  </a:lnTo>
                  <a:lnTo>
                    <a:pt x="14673" y="52918"/>
                  </a:lnTo>
                  <a:lnTo>
                    <a:pt x="14614" y="53743"/>
                  </a:lnTo>
                  <a:lnTo>
                    <a:pt x="14555" y="54568"/>
                  </a:lnTo>
                  <a:lnTo>
                    <a:pt x="14526" y="55408"/>
                  </a:lnTo>
                  <a:lnTo>
                    <a:pt x="14526" y="56247"/>
                  </a:lnTo>
                  <a:lnTo>
                    <a:pt x="14526" y="56822"/>
                  </a:lnTo>
                  <a:lnTo>
                    <a:pt x="14541" y="57382"/>
                  </a:lnTo>
                  <a:lnTo>
                    <a:pt x="14570" y="57956"/>
                  </a:lnTo>
                  <a:lnTo>
                    <a:pt x="14599" y="58531"/>
                  </a:lnTo>
                  <a:lnTo>
                    <a:pt x="14644" y="59105"/>
                  </a:lnTo>
                  <a:lnTo>
                    <a:pt x="14688" y="59665"/>
                  </a:lnTo>
                  <a:lnTo>
                    <a:pt x="14820" y="60814"/>
                  </a:lnTo>
                  <a:lnTo>
                    <a:pt x="13966" y="61433"/>
                  </a:lnTo>
                  <a:lnTo>
                    <a:pt x="13126" y="62081"/>
                  </a:lnTo>
                  <a:lnTo>
                    <a:pt x="12301" y="62759"/>
                  </a:lnTo>
                  <a:lnTo>
                    <a:pt x="11506" y="63451"/>
                  </a:lnTo>
                  <a:lnTo>
                    <a:pt x="10740" y="64158"/>
                  </a:lnTo>
                  <a:lnTo>
                    <a:pt x="10003" y="64895"/>
                  </a:lnTo>
                  <a:lnTo>
                    <a:pt x="9281" y="65646"/>
                  </a:lnTo>
                  <a:lnTo>
                    <a:pt x="8574" y="66427"/>
                  </a:lnTo>
                  <a:lnTo>
                    <a:pt x="7911" y="67208"/>
                  </a:lnTo>
                  <a:lnTo>
                    <a:pt x="7263" y="68018"/>
                  </a:lnTo>
                  <a:lnTo>
                    <a:pt x="6644" y="68858"/>
                  </a:lnTo>
                  <a:lnTo>
                    <a:pt x="6040" y="69698"/>
                  </a:lnTo>
                  <a:lnTo>
                    <a:pt x="5466" y="70567"/>
                  </a:lnTo>
                  <a:lnTo>
                    <a:pt x="4935" y="71436"/>
                  </a:lnTo>
                  <a:lnTo>
                    <a:pt x="4420" y="72335"/>
                  </a:lnTo>
                  <a:lnTo>
                    <a:pt x="3919" y="73233"/>
                  </a:lnTo>
                  <a:lnTo>
                    <a:pt x="3462" y="74162"/>
                  </a:lnTo>
                  <a:lnTo>
                    <a:pt x="3020" y="75104"/>
                  </a:lnTo>
                  <a:lnTo>
                    <a:pt x="2622" y="76047"/>
                  </a:lnTo>
                  <a:lnTo>
                    <a:pt x="2239" y="77005"/>
                  </a:lnTo>
                  <a:lnTo>
                    <a:pt x="1886" y="77992"/>
                  </a:lnTo>
                  <a:lnTo>
                    <a:pt x="1562" y="78964"/>
                  </a:lnTo>
                  <a:lnTo>
                    <a:pt x="1267" y="79966"/>
                  </a:lnTo>
                  <a:lnTo>
                    <a:pt x="1017" y="80968"/>
                  </a:lnTo>
                  <a:lnTo>
                    <a:pt x="781" y="81984"/>
                  </a:lnTo>
                  <a:lnTo>
                    <a:pt x="575" y="83016"/>
                  </a:lnTo>
                  <a:lnTo>
                    <a:pt x="398" y="84047"/>
                  </a:lnTo>
                  <a:lnTo>
                    <a:pt x="265" y="85078"/>
                  </a:lnTo>
                  <a:lnTo>
                    <a:pt x="147" y="86124"/>
                  </a:lnTo>
                  <a:lnTo>
                    <a:pt x="74" y="87185"/>
                  </a:lnTo>
                  <a:lnTo>
                    <a:pt x="15" y="88246"/>
                  </a:lnTo>
                  <a:lnTo>
                    <a:pt x="0" y="89306"/>
                  </a:lnTo>
                  <a:lnTo>
                    <a:pt x="15" y="90175"/>
                  </a:lnTo>
                  <a:lnTo>
                    <a:pt x="44" y="91059"/>
                  </a:lnTo>
                  <a:lnTo>
                    <a:pt x="103" y="91914"/>
                  </a:lnTo>
                  <a:lnTo>
                    <a:pt x="177" y="92783"/>
                  </a:lnTo>
                  <a:lnTo>
                    <a:pt x="280" y="93638"/>
                  </a:lnTo>
                  <a:lnTo>
                    <a:pt x="398" y="94507"/>
                  </a:lnTo>
                  <a:lnTo>
                    <a:pt x="545" y="95346"/>
                  </a:lnTo>
                  <a:lnTo>
                    <a:pt x="692" y="96201"/>
                  </a:lnTo>
                  <a:lnTo>
                    <a:pt x="884" y="97041"/>
                  </a:lnTo>
                  <a:lnTo>
                    <a:pt x="1090" y="97880"/>
                  </a:lnTo>
                  <a:lnTo>
                    <a:pt x="1311" y="98720"/>
                  </a:lnTo>
                  <a:lnTo>
                    <a:pt x="1547" y="99545"/>
                  </a:lnTo>
                  <a:lnTo>
                    <a:pt x="1812" y="100355"/>
                  </a:lnTo>
                  <a:lnTo>
                    <a:pt x="2107" y="101180"/>
                  </a:lnTo>
                  <a:lnTo>
                    <a:pt x="2401" y="101976"/>
                  </a:lnTo>
                  <a:lnTo>
                    <a:pt x="2725" y="102771"/>
                  </a:lnTo>
                  <a:lnTo>
                    <a:pt x="3064" y="103567"/>
                  </a:lnTo>
                  <a:lnTo>
                    <a:pt x="3433" y="104348"/>
                  </a:lnTo>
                  <a:lnTo>
                    <a:pt x="3816" y="105114"/>
                  </a:lnTo>
                  <a:lnTo>
                    <a:pt x="4213" y="105880"/>
                  </a:lnTo>
                  <a:lnTo>
                    <a:pt x="4626" y="106631"/>
                  </a:lnTo>
                  <a:lnTo>
                    <a:pt x="5068" y="107368"/>
                  </a:lnTo>
                  <a:lnTo>
                    <a:pt x="5525" y="108104"/>
                  </a:lnTo>
                  <a:lnTo>
                    <a:pt x="5996" y="108826"/>
                  </a:lnTo>
                  <a:lnTo>
                    <a:pt x="6497" y="109533"/>
                  </a:lnTo>
                  <a:lnTo>
                    <a:pt x="6998" y="110241"/>
                  </a:lnTo>
                  <a:lnTo>
                    <a:pt x="7528" y="110918"/>
                  </a:lnTo>
                  <a:lnTo>
                    <a:pt x="8073" y="111596"/>
                  </a:lnTo>
                  <a:lnTo>
                    <a:pt x="8633" y="112259"/>
                  </a:lnTo>
                  <a:lnTo>
                    <a:pt x="9208" y="112907"/>
                  </a:lnTo>
                  <a:lnTo>
                    <a:pt x="9812" y="113526"/>
                  </a:lnTo>
                  <a:lnTo>
                    <a:pt x="10430" y="114145"/>
                  </a:lnTo>
                  <a:lnTo>
                    <a:pt x="10430" y="114189"/>
                  </a:lnTo>
                  <a:lnTo>
                    <a:pt x="10430" y="114763"/>
                  </a:lnTo>
                  <a:lnTo>
                    <a:pt x="10445" y="115338"/>
                  </a:lnTo>
                  <a:lnTo>
                    <a:pt x="10460" y="115913"/>
                  </a:lnTo>
                  <a:lnTo>
                    <a:pt x="10504" y="116487"/>
                  </a:lnTo>
                  <a:lnTo>
                    <a:pt x="10548" y="117062"/>
                  </a:lnTo>
                  <a:lnTo>
                    <a:pt x="10592" y="117636"/>
                  </a:lnTo>
                  <a:lnTo>
                    <a:pt x="10651" y="118196"/>
                  </a:lnTo>
                  <a:lnTo>
                    <a:pt x="10725" y="118771"/>
                  </a:lnTo>
                  <a:lnTo>
                    <a:pt x="10799" y="119330"/>
                  </a:lnTo>
                  <a:lnTo>
                    <a:pt x="10902" y="119905"/>
                  </a:lnTo>
                  <a:lnTo>
                    <a:pt x="10990" y="120465"/>
                  </a:lnTo>
                  <a:lnTo>
                    <a:pt x="11093" y="121025"/>
                  </a:lnTo>
                  <a:lnTo>
                    <a:pt x="11211" y="121584"/>
                  </a:lnTo>
                  <a:lnTo>
                    <a:pt x="11344" y="122144"/>
                  </a:lnTo>
                  <a:lnTo>
                    <a:pt x="11476" y="122689"/>
                  </a:lnTo>
                  <a:lnTo>
                    <a:pt x="11624" y="123249"/>
                  </a:lnTo>
                  <a:lnTo>
                    <a:pt x="11771" y="123794"/>
                  </a:lnTo>
                  <a:lnTo>
                    <a:pt x="11933" y="124339"/>
                  </a:lnTo>
                  <a:lnTo>
                    <a:pt x="12110" y="124884"/>
                  </a:lnTo>
                  <a:lnTo>
                    <a:pt x="12287" y="125429"/>
                  </a:lnTo>
                  <a:lnTo>
                    <a:pt x="12478" y="125960"/>
                  </a:lnTo>
                  <a:lnTo>
                    <a:pt x="12670" y="126490"/>
                  </a:lnTo>
                  <a:lnTo>
                    <a:pt x="12876" y="127035"/>
                  </a:lnTo>
                  <a:lnTo>
                    <a:pt x="13097" y="127551"/>
                  </a:lnTo>
                  <a:lnTo>
                    <a:pt x="13318" y="128081"/>
                  </a:lnTo>
                  <a:lnTo>
                    <a:pt x="13554" y="128612"/>
                  </a:lnTo>
                  <a:lnTo>
                    <a:pt x="13789" y="129127"/>
                  </a:lnTo>
                  <a:lnTo>
                    <a:pt x="14040" y="129643"/>
                  </a:lnTo>
                  <a:lnTo>
                    <a:pt x="14305" y="130144"/>
                  </a:lnTo>
                  <a:lnTo>
                    <a:pt x="14570" y="130659"/>
                  </a:lnTo>
                  <a:lnTo>
                    <a:pt x="14850" y="131160"/>
                  </a:lnTo>
                  <a:lnTo>
                    <a:pt x="15130" y="131661"/>
                  </a:lnTo>
                  <a:lnTo>
                    <a:pt x="14865" y="132162"/>
                  </a:lnTo>
                  <a:lnTo>
                    <a:pt x="14599" y="132678"/>
                  </a:lnTo>
                  <a:lnTo>
                    <a:pt x="14349" y="133179"/>
                  </a:lnTo>
                  <a:lnTo>
                    <a:pt x="14099" y="133694"/>
                  </a:lnTo>
                  <a:lnTo>
                    <a:pt x="13863" y="134225"/>
                  </a:lnTo>
                  <a:lnTo>
                    <a:pt x="13642" y="134740"/>
                  </a:lnTo>
                  <a:lnTo>
                    <a:pt x="13421" y="135271"/>
                  </a:lnTo>
                  <a:lnTo>
                    <a:pt x="13215" y="135801"/>
                  </a:lnTo>
                  <a:lnTo>
                    <a:pt x="12817" y="136862"/>
                  </a:lnTo>
                  <a:lnTo>
                    <a:pt x="12449" y="137937"/>
                  </a:lnTo>
                  <a:lnTo>
                    <a:pt x="12110" y="139027"/>
                  </a:lnTo>
                  <a:lnTo>
                    <a:pt x="11815" y="140117"/>
                  </a:lnTo>
                  <a:lnTo>
                    <a:pt x="11550" y="141237"/>
                  </a:lnTo>
                  <a:lnTo>
                    <a:pt x="11329" y="142342"/>
                  </a:lnTo>
                  <a:lnTo>
                    <a:pt x="11226" y="142902"/>
                  </a:lnTo>
                  <a:lnTo>
                    <a:pt x="11123" y="143462"/>
                  </a:lnTo>
                  <a:lnTo>
                    <a:pt x="11049" y="144036"/>
                  </a:lnTo>
                  <a:lnTo>
                    <a:pt x="10975" y="144596"/>
                  </a:lnTo>
                  <a:lnTo>
                    <a:pt x="10902" y="145156"/>
                  </a:lnTo>
                  <a:lnTo>
                    <a:pt x="10843" y="145730"/>
                  </a:lnTo>
                  <a:lnTo>
                    <a:pt x="10799" y="146305"/>
                  </a:lnTo>
                  <a:lnTo>
                    <a:pt x="10754" y="146865"/>
                  </a:lnTo>
                  <a:lnTo>
                    <a:pt x="10725" y="147439"/>
                  </a:lnTo>
                  <a:lnTo>
                    <a:pt x="10695" y="148014"/>
                  </a:lnTo>
                  <a:lnTo>
                    <a:pt x="10681" y="148588"/>
                  </a:lnTo>
                  <a:lnTo>
                    <a:pt x="10681" y="149148"/>
                  </a:lnTo>
                  <a:lnTo>
                    <a:pt x="10695" y="150106"/>
                  </a:lnTo>
                  <a:lnTo>
                    <a:pt x="10725" y="151049"/>
                  </a:lnTo>
                  <a:lnTo>
                    <a:pt x="10784" y="151977"/>
                  </a:lnTo>
                  <a:lnTo>
                    <a:pt x="10872" y="152905"/>
                  </a:lnTo>
                  <a:lnTo>
                    <a:pt x="10975" y="153833"/>
                  </a:lnTo>
                  <a:lnTo>
                    <a:pt x="11108" y="154746"/>
                  </a:lnTo>
                  <a:lnTo>
                    <a:pt x="11255" y="155660"/>
                  </a:lnTo>
                  <a:lnTo>
                    <a:pt x="11432" y="156558"/>
                  </a:lnTo>
                  <a:lnTo>
                    <a:pt x="11624" y="157442"/>
                  </a:lnTo>
                  <a:lnTo>
                    <a:pt x="11845" y="158326"/>
                  </a:lnTo>
                  <a:lnTo>
                    <a:pt x="12080" y="159210"/>
                  </a:lnTo>
                  <a:lnTo>
                    <a:pt x="12331" y="160079"/>
                  </a:lnTo>
                  <a:lnTo>
                    <a:pt x="12611" y="160934"/>
                  </a:lnTo>
                  <a:lnTo>
                    <a:pt x="12920" y="161774"/>
                  </a:lnTo>
                  <a:lnTo>
                    <a:pt x="13229" y="162613"/>
                  </a:lnTo>
                  <a:lnTo>
                    <a:pt x="13568" y="163453"/>
                  </a:lnTo>
                  <a:lnTo>
                    <a:pt x="13937" y="164263"/>
                  </a:lnTo>
                  <a:lnTo>
                    <a:pt x="14305" y="165074"/>
                  </a:lnTo>
                  <a:lnTo>
                    <a:pt x="14703" y="165869"/>
                  </a:lnTo>
                  <a:lnTo>
                    <a:pt x="15130" y="166665"/>
                  </a:lnTo>
                  <a:lnTo>
                    <a:pt x="15557" y="167431"/>
                  </a:lnTo>
                  <a:lnTo>
                    <a:pt x="16014" y="168197"/>
                  </a:lnTo>
                  <a:lnTo>
                    <a:pt x="16485" y="168948"/>
                  </a:lnTo>
                  <a:lnTo>
                    <a:pt x="16971" y="169685"/>
                  </a:lnTo>
                  <a:lnTo>
                    <a:pt x="17472" y="170421"/>
                  </a:lnTo>
                  <a:lnTo>
                    <a:pt x="17988" y="171129"/>
                  </a:lnTo>
                  <a:lnTo>
                    <a:pt x="18533" y="171836"/>
                  </a:lnTo>
                  <a:lnTo>
                    <a:pt x="19078" y="172528"/>
                  </a:lnTo>
                  <a:lnTo>
                    <a:pt x="19653" y="173191"/>
                  </a:lnTo>
                  <a:lnTo>
                    <a:pt x="20242" y="173854"/>
                  </a:lnTo>
                  <a:lnTo>
                    <a:pt x="20846" y="174502"/>
                  </a:lnTo>
                  <a:lnTo>
                    <a:pt x="21450" y="175136"/>
                  </a:lnTo>
                  <a:lnTo>
                    <a:pt x="22083" y="175754"/>
                  </a:lnTo>
                  <a:lnTo>
                    <a:pt x="22732" y="176344"/>
                  </a:lnTo>
                  <a:lnTo>
                    <a:pt x="23395" y="176933"/>
                  </a:lnTo>
                  <a:lnTo>
                    <a:pt x="24072" y="177508"/>
                  </a:lnTo>
                  <a:lnTo>
                    <a:pt x="24750" y="178067"/>
                  </a:lnTo>
                  <a:lnTo>
                    <a:pt x="25457" y="178598"/>
                  </a:lnTo>
                  <a:lnTo>
                    <a:pt x="26164" y="179113"/>
                  </a:lnTo>
                  <a:lnTo>
                    <a:pt x="26901" y="179629"/>
                  </a:lnTo>
                  <a:lnTo>
                    <a:pt x="27637" y="180115"/>
                  </a:lnTo>
                  <a:lnTo>
                    <a:pt x="28389" y="180587"/>
                  </a:lnTo>
                  <a:lnTo>
                    <a:pt x="29155" y="181029"/>
                  </a:lnTo>
                  <a:lnTo>
                    <a:pt x="29921" y="181471"/>
                  </a:lnTo>
                  <a:lnTo>
                    <a:pt x="30716" y="181883"/>
                  </a:lnTo>
                  <a:lnTo>
                    <a:pt x="31512" y="182281"/>
                  </a:lnTo>
                  <a:lnTo>
                    <a:pt x="32322" y="182664"/>
                  </a:lnTo>
                  <a:lnTo>
                    <a:pt x="33132" y="183017"/>
                  </a:lnTo>
                  <a:lnTo>
                    <a:pt x="33972" y="183356"/>
                  </a:lnTo>
                  <a:lnTo>
                    <a:pt x="34812" y="183680"/>
                  </a:lnTo>
                  <a:lnTo>
                    <a:pt x="35652" y="183975"/>
                  </a:lnTo>
                  <a:lnTo>
                    <a:pt x="36521" y="184255"/>
                  </a:lnTo>
                  <a:lnTo>
                    <a:pt x="37375" y="184520"/>
                  </a:lnTo>
                  <a:lnTo>
                    <a:pt x="38259" y="184756"/>
                  </a:lnTo>
                  <a:lnTo>
                    <a:pt x="39143" y="184962"/>
                  </a:lnTo>
                  <a:lnTo>
                    <a:pt x="40027" y="185168"/>
                  </a:lnTo>
                  <a:lnTo>
                    <a:pt x="40940" y="185330"/>
                  </a:lnTo>
                  <a:lnTo>
                    <a:pt x="41839" y="185492"/>
                  </a:lnTo>
                  <a:lnTo>
                    <a:pt x="42753" y="185610"/>
                  </a:lnTo>
                  <a:lnTo>
                    <a:pt x="43681" y="185728"/>
                  </a:lnTo>
                  <a:lnTo>
                    <a:pt x="44609" y="185802"/>
                  </a:lnTo>
                  <a:lnTo>
                    <a:pt x="45537" y="185861"/>
                  </a:lnTo>
                  <a:lnTo>
                    <a:pt x="46480" y="185905"/>
                  </a:lnTo>
                  <a:lnTo>
                    <a:pt x="47997" y="185905"/>
                  </a:lnTo>
                  <a:lnTo>
                    <a:pt x="48572" y="185890"/>
                  </a:lnTo>
                  <a:lnTo>
                    <a:pt x="49146" y="185861"/>
                  </a:lnTo>
                  <a:lnTo>
                    <a:pt x="49721" y="185831"/>
                  </a:lnTo>
                  <a:lnTo>
                    <a:pt x="50310" y="185787"/>
                  </a:lnTo>
                  <a:lnTo>
                    <a:pt x="50885" y="185743"/>
                  </a:lnTo>
                  <a:lnTo>
                    <a:pt x="52034" y="185610"/>
                  </a:lnTo>
                  <a:lnTo>
                    <a:pt x="52107" y="186244"/>
                  </a:lnTo>
                  <a:lnTo>
                    <a:pt x="52181" y="186863"/>
                  </a:lnTo>
                  <a:lnTo>
                    <a:pt x="52284" y="187481"/>
                  </a:lnTo>
                  <a:lnTo>
                    <a:pt x="52387" y="188085"/>
                  </a:lnTo>
                  <a:lnTo>
                    <a:pt x="52520" y="188689"/>
                  </a:lnTo>
                  <a:lnTo>
                    <a:pt x="52652" y="189293"/>
                  </a:lnTo>
                  <a:lnTo>
                    <a:pt x="52800" y="189897"/>
                  </a:lnTo>
                  <a:lnTo>
                    <a:pt x="52962" y="190487"/>
                  </a:lnTo>
                  <a:lnTo>
                    <a:pt x="53139" y="191061"/>
                  </a:lnTo>
                  <a:lnTo>
                    <a:pt x="53330" y="191650"/>
                  </a:lnTo>
                  <a:lnTo>
                    <a:pt x="53536" y="192225"/>
                  </a:lnTo>
                  <a:lnTo>
                    <a:pt x="53757" y="192785"/>
                  </a:lnTo>
                  <a:lnTo>
                    <a:pt x="53993" y="193345"/>
                  </a:lnTo>
                  <a:lnTo>
                    <a:pt x="54229" y="193904"/>
                  </a:lnTo>
                  <a:lnTo>
                    <a:pt x="54479" y="194450"/>
                  </a:lnTo>
                  <a:lnTo>
                    <a:pt x="54759" y="194995"/>
                  </a:lnTo>
                  <a:lnTo>
                    <a:pt x="55039" y="195525"/>
                  </a:lnTo>
                  <a:lnTo>
                    <a:pt x="55319" y="196055"/>
                  </a:lnTo>
                  <a:lnTo>
                    <a:pt x="55628" y="196586"/>
                  </a:lnTo>
                  <a:lnTo>
                    <a:pt x="55938" y="197087"/>
                  </a:lnTo>
                  <a:lnTo>
                    <a:pt x="56262" y="197602"/>
                  </a:lnTo>
                  <a:lnTo>
                    <a:pt x="56601" y="198088"/>
                  </a:lnTo>
                  <a:lnTo>
                    <a:pt x="56940" y="198589"/>
                  </a:lnTo>
                  <a:lnTo>
                    <a:pt x="57308" y="199061"/>
                  </a:lnTo>
                  <a:lnTo>
                    <a:pt x="57676" y="199532"/>
                  </a:lnTo>
                  <a:lnTo>
                    <a:pt x="58044" y="200004"/>
                  </a:lnTo>
                  <a:lnTo>
                    <a:pt x="58442" y="200460"/>
                  </a:lnTo>
                  <a:lnTo>
                    <a:pt x="58840" y="200902"/>
                  </a:lnTo>
                  <a:lnTo>
                    <a:pt x="59252" y="201344"/>
                  </a:lnTo>
                  <a:lnTo>
                    <a:pt x="59665" y="201771"/>
                  </a:lnTo>
                  <a:lnTo>
                    <a:pt x="60092" y="202184"/>
                  </a:lnTo>
                  <a:lnTo>
                    <a:pt x="60534" y="202596"/>
                  </a:lnTo>
                  <a:lnTo>
                    <a:pt x="60976" y="202994"/>
                  </a:lnTo>
                  <a:lnTo>
                    <a:pt x="61433" y="203392"/>
                  </a:lnTo>
                  <a:lnTo>
                    <a:pt x="61889" y="203760"/>
                  </a:lnTo>
                  <a:lnTo>
                    <a:pt x="62361" y="204129"/>
                  </a:lnTo>
                  <a:lnTo>
                    <a:pt x="62847" y="204497"/>
                  </a:lnTo>
                  <a:lnTo>
                    <a:pt x="63333" y="204836"/>
                  </a:lnTo>
                  <a:lnTo>
                    <a:pt x="63834" y="205175"/>
                  </a:lnTo>
                  <a:lnTo>
                    <a:pt x="64335" y="205499"/>
                  </a:lnTo>
                  <a:lnTo>
                    <a:pt x="64851" y="205823"/>
                  </a:lnTo>
                  <a:lnTo>
                    <a:pt x="65366" y="206117"/>
                  </a:lnTo>
                  <a:lnTo>
                    <a:pt x="65897" y="206412"/>
                  </a:lnTo>
                  <a:lnTo>
                    <a:pt x="66427" y="206692"/>
                  </a:lnTo>
                  <a:lnTo>
                    <a:pt x="66972" y="206957"/>
                  </a:lnTo>
                  <a:lnTo>
                    <a:pt x="67517" y="207208"/>
                  </a:lnTo>
                  <a:lnTo>
                    <a:pt x="68062" y="207458"/>
                  </a:lnTo>
                  <a:lnTo>
                    <a:pt x="68622" y="207694"/>
                  </a:lnTo>
                  <a:lnTo>
                    <a:pt x="69197" y="207900"/>
                  </a:lnTo>
                  <a:lnTo>
                    <a:pt x="69771" y="208106"/>
                  </a:lnTo>
                  <a:lnTo>
                    <a:pt x="70346" y="208298"/>
                  </a:lnTo>
                  <a:lnTo>
                    <a:pt x="70920" y="208489"/>
                  </a:lnTo>
                  <a:lnTo>
                    <a:pt x="71510" y="208651"/>
                  </a:lnTo>
                  <a:lnTo>
                    <a:pt x="72114" y="208799"/>
                  </a:lnTo>
                  <a:lnTo>
                    <a:pt x="72718" y="208946"/>
                  </a:lnTo>
                  <a:lnTo>
                    <a:pt x="73322" y="209064"/>
                  </a:lnTo>
                  <a:lnTo>
                    <a:pt x="73926" y="209182"/>
                  </a:lnTo>
                  <a:lnTo>
                    <a:pt x="74544" y="209270"/>
                  </a:lnTo>
                  <a:lnTo>
                    <a:pt x="75163" y="209358"/>
                  </a:lnTo>
                  <a:lnTo>
                    <a:pt x="75782" y="209417"/>
                  </a:lnTo>
                  <a:lnTo>
                    <a:pt x="76401" y="209476"/>
                  </a:lnTo>
                  <a:lnTo>
                    <a:pt x="77034" y="209521"/>
                  </a:lnTo>
                  <a:lnTo>
                    <a:pt x="77668" y="209535"/>
                  </a:lnTo>
                  <a:lnTo>
                    <a:pt x="78301" y="209550"/>
                  </a:lnTo>
                  <a:lnTo>
                    <a:pt x="78993" y="209535"/>
                  </a:lnTo>
                  <a:lnTo>
                    <a:pt x="79656" y="209506"/>
                  </a:lnTo>
                  <a:lnTo>
                    <a:pt x="80334" y="209476"/>
                  </a:lnTo>
                  <a:lnTo>
                    <a:pt x="80997" y="209403"/>
                  </a:lnTo>
                  <a:lnTo>
                    <a:pt x="81660" y="209329"/>
                  </a:lnTo>
                  <a:lnTo>
                    <a:pt x="82323" y="209241"/>
                  </a:lnTo>
                  <a:lnTo>
                    <a:pt x="82971" y="209138"/>
                  </a:lnTo>
                  <a:lnTo>
                    <a:pt x="83619" y="209005"/>
                  </a:lnTo>
                  <a:lnTo>
                    <a:pt x="84268" y="208872"/>
                  </a:lnTo>
                  <a:lnTo>
                    <a:pt x="84901" y="208710"/>
                  </a:lnTo>
                  <a:lnTo>
                    <a:pt x="85520" y="208548"/>
                  </a:lnTo>
                  <a:lnTo>
                    <a:pt x="86153" y="208357"/>
                  </a:lnTo>
                  <a:lnTo>
                    <a:pt x="86757" y="208165"/>
                  </a:lnTo>
                  <a:lnTo>
                    <a:pt x="87376" y="207944"/>
                  </a:lnTo>
                  <a:lnTo>
                    <a:pt x="87980" y="207708"/>
                  </a:lnTo>
                  <a:lnTo>
                    <a:pt x="88569" y="207473"/>
                  </a:lnTo>
                  <a:lnTo>
                    <a:pt x="89159" y="207208"/>
                  </a:lnTo>
                  <a:lnTo>
                    <a:pt x="89733" y="206942"/>
                  </a:lnTo>
                  <a:lnTo>
                    <a:pt x="90308" y="206663"/>
                  </a:lnTo>
                  <a:lnTo>
                    <a:pt x="90882" y="206353"/>
                  </a:lnTo>
                  <a:lnTo>
                    <a:pt x="91427" y="206044"/>
                  </a:lnTo>
                  <a:lnTo>
                    <a:pt x="91987" y="205720"/>
                  </a:lnTo>
                  <a:lnTo>
                    <a:pt x="92517" y="205381"/>
                  </a:lnTo>
                  <a:lnTo>
                    <a:pt x="93048" y="205042"/>
                  </a:lnTo>
                  <a:lnTo>
                    <a:pt x="93578" y="204674"/>
                  </a:lnTo>
                  <a:lnTo>
                    <a:pt x="94094" y="204305"/>
                  </a:lnTo>
                  <a:lnTo>
                    <a:pt x="94595" y="203908"/>
                  </a:lnTo>
                  <a:lnTo>
                    <a:pt x="95081" y="203510"/>
                  </a:lnTo>
                  <a:lnTo>
                    <a:pt x="95567" y="203112"/>
                  </a:lnTo>
                  <a:lnTo>
                    <a:pt x="96038" y="202685"/>
                  </a:lnTo>
                  <a:lnTo>
                    <a:pt x="96510" y="202258"/>
                  </a:lnTo>
                  <a:lnTo>
                    <a:pt x="96967" y="201816"/>
                  </a:lnTo>
                  <a:lnTo>
                    <a:pt x="97409" y="201359"/>
                  </a:lnTo>
                  <a:lnTo>
                    <a:pt x="97836" y="200888"/>
                  </a:lnTo>
                  <a:lnTo>
                    <a:pt x="98263" y="200416"/>
                  </a:lnTo>
                  <a:lnTo>
                    <a:pt x="98661" y="199930"/>
                  </a:lnTo>
                  <a:lnTo>
                    <a:pt x="99059" y="199444"/>
                  </a:lnTo>
                  <a:lnTo>
                    <a:pt x="99456" y="198943"/>
                  </a:lnTo>
                  <a:lnTo>
                    <a:pt x="99825" y="198427"/>
                  </a:lnTo>
                  <a:lnTo>
                    <a:pt x="100193" y="197912"/>
                  </a:lnTo>
                  <a:lnTo>
                    <a:pt x="100532" y="197381"/>
                  </a:lnTo>
                  <a:lnTo>
                    <a:pt x="100871" y="196836"/>
                  </a:lnTo>
                  <a:lnTo>
                    <a:pt x="101195" y="196291"/>
                  </a:lnTo>
                  <a:lnTo>
                    <a:pt x="101504" y="195731"/>
                  </a:lnTo>
                  <a:lnTo>
                    <a:pt x="101813" y="195171"/>
                  </a:lnTo>
                  <a:lnTo>
                    <a:pt x="102093" y="194597"/>
                  </a:lnTo>
                  <a:lnTo>
                    <a:pt x="102359" y="194008"/>
                  </a:lnTo>
                  <a:lnTo>
                    <a:pt x="102624" y="193418"/>
                  </a:lnTo>
                  <a:lnTo>
                    <a:pt x="102859" y="192829"/>
                  </a:lnTo>
                  <a:lnTo>
                    <a:pt x="103095" y="192225"/>
                  </a:lnTo>
                  <a:lnTo>
                    <a:pt x="103316" y="191621"/>
                  </a:lnTo>
                  <a:lnTo>
                    <a:pt x="103508" y="191002"/>
                  </a:lnTo>
                  <a:lnTo>
                    <a:pt x="103699" y="190383"/>
                  </a:lnTo>
                  <a:lnTo>
                    <a:pt x="103861" y="189750"/>
                  </a:lnTo>
                  <a:lnTo>
                    <a:pt x="104023" y="189117"/>
                  </a:lnTo>
                  <a:lnTo>
                    <a:pt x="104156" y="188468"/>
                  </a:lnTo>
                  <a:lnTo>
                    <a:pt x="104288" y="187835"/>
                  </a:lnTo>
                  <a:lnTo>
                    <a:pt x="104392" y="187172"/>
                  </a:lnTo>
                  <a:lnTo>
                    <a:pt x="104480" y="186524"/>
                  </a:lnTo>
                  <a:lnTo>
                    <a:pt x="104568" y="185861"/>
                  </a:lnTo>
                  <a:lnTo>
                    <a:pt x="104627" y="185183"/>
                  </a:lnTo>
                  <a:lnTo>
                    <a:pt x="104671" y="184520"/>
                  </a:lnTo>
                  <a:lnTo>
                    <a:pt x="104686" y="183842"/>
                  </a:lnTo>
                  <a:lnTo>
                    <a:pt x="104701" y="183165"/>
                  </a:lnTo>
                  <a:lnTo>
                    <a:pt x="104701" y="29892"/>
                  </a:lnTo>
                  <a:lnTo>
                    <a:pt x="104686" y="29125"/>
                  </a:lnTo>
                  <a:lnTo>
                    <a:pt x="104657" y="28359"/>
                  </a:lnTo>
                  <a:lnTo>
                    <a:pt x="104613" y="27593"/>
                  </a:lnTo>
                  <a:lnTo>
                    <a:pt x="104539" y="26842"/>
                  </a:lnTo>
                  <a:lnTo>
                    <a:pt x="104465" y="26091"/>
                  </a:lnTo>
                  <a:lnTo>
                    <a:pt x="104347" y="25354"/>
                  </a:lnTo>
                  <a:lnTo>
                    <a:pt x="104229" y="24603"/>
                  </a:lnTo>
                  <a:lnTo>
                    <a:pt x="104097" y="23881"/>
                  </a:lnTo>
                  <a:lnTo>
                    <a:pt x="103935" y="23144"/>
                  </a:lnTo>
                  <a:lnTo>
                    <a:pt x="103758" y="22437"/>
                  </a:lnTo>
                  <a:lnTo>
                    <a:pt x="103567" y="21715"/>
                  </a:lnTo>
                  <a:lnTo>
                    <a:pt x="103346" y="21008"/>
                  </a:lnTo>
                  <a:lnTo>
                    <a:pt x="103125" y="20316"/>
                  </a:lnTo>
                  <a:lnTo>
                    <a:pt x="102874" y="19623"/>
                  </a:lnTo>
                  <a:lnTo>
                    <a:pt x="102624" y="18946"/>
                  </a:lnTo>
                  <a:lnTo>
                    <a:pt x="102344" y="18268"/>
                  </a:lnTo>
                  <a:lnTo>
                    <a:pt x="102049" y="17605"/>
                  </a:lnTo>
                  <a:lnTo>
                    <a:pt x="101740" y="16942"/>
                  </a:lnTo>
                  <a:lnTo>
                    <a:pt x="101416" y="16294"/>
                  </a:lnTo>
                  <a:lnTo>
                    <a:pt x="101092" y="15660"/>
                  </a:lnTo>
                  <a:lnTo>
                    <a:pt x="100738" y="15027"/>
                  </a:lnTo>
                  <a:lnTo>
                    <a:pt x="100370" y="14408"/>
                  </a:lnTo>
                  <a:lnTo>
                    <a:pt x="99987" y="13789"/>
                  </a:lnTo>
                  <a:lnTo>
                    <a:pt x="99589" y="13185"/>
                  </a:lnTo>
                  <a:lnTo>
                    <a:pt x="99176" y="12596"/>
                  </a:lnTo>
                  <a:lnTo>
                    <a:pt x="98749" y="12021"/>
                  </a:lnTo>
                  <a:lnTo>
                    <a:pt x="98307" y="11447"/>
                  </a:lnTo>
                  <a:lnTo>
                    <a:pt x="97865" y="10887"/>
                  </a:lnTo>
                  <a:lnTo>
                    <a:pt x="97394" y="10342"/>
                  </a:lnTo>
                  <a:lnTo>
                    <a:pt x="96922" y="9797"/>
                  </a:lnTo>
                  <a:lnTo>
                    <a:pt x="96436" y="9281"/>
                  </a:lnTo>
                  <a:lnTo>
                    <a:pt x="95935" y="8766"/>
                  </a:lnTo>
                  <a:lnTo>
                    <a:pt x="95420" y="8265"/>
                  </a:lnTo>
                  <a:lnTo>
                    <a:pt x="94889" y="7779"/>
                  </a:lnTo>
                  <a:lnTo>
                    <a:pt x="94359" y="7292"/>
                  </a:lnTo>
                  <a:lnTo>
                    <a:pt x="93814" y="6836"/>
                  </a:lnTo>
                  <a:lnTo>
                    <a:pt x="93254" y="6379"/>
                  </a:lnTo>
                  <a:lnTo>
                    <a:pt x="92680" y="5952"/>
                  </a:lnTo>
                  <a:lnTo>
                    <a:pt x="92090" y="5525"/>
                  </a:lnTo>
                  <a:lnTo>
                    <a:pt x="91501" y="5112"/>
                  </a:lnTo>
                  <a:lnTo>
                    <a:pt x="90897" y="4714"/>
                  </a:lnTo>
                  <a:lnTo>
                    <a:pt x="90293" y="4331"/>
                  </a:lnTo>
                  <a:lnTo>
                    <a:pt x="89674" y="3963"/>
                  </a:lnTo>
                  <a:lnTo>
                    <a:pt x="89041" y="3609"/>
                  </a:lnTo>
                  <a:lnTo>
                    <a:pt x="88407" y="3271"/>
                  </a:lnTo>
                  <a:lnTo>
                    <a:pt x="87744" y="2946"/>
                  </a:lnTo>
                  <a:lnTo>
                    <a:pt x="87096" y="2637"/>
                  </a:lnTo>
                  <a:lnTo>
                    <a:pt x="86433" y="2357"/>
                  </a:lnTo>
                  <a:lnTo>
                    <a:pt x="85755" y="2077"/>
                  </a:lnTo>
                  <a:lnTo>
                    <a:pt x="85078" y="1812"/>
                  </a:lnTo>
                  <a:lnTo>
                    <a:pt x="84385" y="1576"/>
                  </a:lnTo>
                  <a:lnTo>
                    <a:pt x="83678" y="1341"/>
                  </a:lnTo>
                  <a:lnTo>
                    <a:pt x="82971" y="1134"/>
                  </a:lnTo>
                  <a:lnTo>
                    <a:pt x="82264" y="943"/>
                  </a:lnTo>
                  <a:lnTo>
                    <a:pt x="81542" y="766"/>
                  </a:lnTo>
                  <a:lnTo>
                    <a:pt x="80820" y="604"/>
                  </a:lnTo>
                  <a:lnTo>
                    <a:pt x="80084" y="471"/>
                  </a:lnTo>
                  <a:lnTo>
                    <a:pt x="79347" y="339"/>
                  </a:lnTo>
                  <a:lnTo>
                    <a:pt x="78610" y="236"/>
                  </a:lnTo>
                  <a:lnTo>
                    <a:pt x="77859" y="147"/>
                  </a:lnTo>
                  <a:lnTo>
                    <a:pt x="77093" y="88"/>
                  </a:lnTo>
                  <a:lnTo>
                    <a:pt x="76342" y="29"/>
                  </a:lnTo>
                  <a:lnTo>
                    <a:pt x="75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1118601" y="2966023"/>
              <a:ext cx="833687" cy="733738"/>
            </a:xfrm>
            <a:custGeom>
              <a:avLst/>
              <a:gdLst/>
              <a:ahLst/>
              <a:cxnLst/>
              <a:rect l="l" t="t" r="r" b="b"/>
              <a:pathLst>
                <a:path w="73485" h="64675" extrusionOk="0">
                  <a:moveTo>
                    <a:pt x="60609" y="1"/>
                  </a:moveTo>
                  <a:lnTo>
                    <a:pt x="58325" y="2682"/>
                  </a:lnTo>
                  <a:lnTo>
                    <a:pt x="59003" y="3286"/>
                  </a:lnTo>
                  <a:lnTo>
                    <a:pt x="59666" y="3905"/>
                  </a:lnTo>
                  <a:lnTo>
                    <a:pt x="60314" y="4538"/>
                  </a:lnTo>
                  <a:lnTo>
                    <a:pt x="60947" y="5187"/>
                  </a:lnTo>
                  <a:lnTo>
                    <a:pt x="61551" y="5849"/>
                  </a:lnTo>
                  <a:lnTo>
                    <a:pt x="62141" y="6527"/>
                  </a:lnTo>
                  <a:lnTo>
                    <a:pt x="62701" y="7234"/>
                  </a:lnTo>
                  <a:lnTo>
                    <a:pt x="63260" y="7941"/>
                  </a:lnTo>
                  <a:lnTo>
                    <a:pt x="63791" y="8649"/>
                  </a:lnTo>
                  <a:lnTo>
                    <a:pt x="64292" y="9385"/>
                  </a:lnTo>
                  <a:lnTo>
                    <a:pt x="64778" y="10137"/>
                  </a:lnTo>
                  <a:lnTo>
                    <a:pt x="65249" y="10888"/>
                  </a:lnTo>
                  <a:lnTo>
                    <a:pt x="65691" y="11669"/>
                  </a:lnTo>
                  <a:lnTo>
                    <a:pt x="66118" y="12449"/>
                  </a:lnTo>
                  <a:lnTo>
                    <a:pt x="66531" y="13230"/>
                  </a:lnTo>
                  <a:lnTo>
                    <a:pt x="66914" y="14041"/>
                  </a:lnTo>
                  <a:lnTo>
                    <a:pt x="67267" y="14851"/>
                  </a:lnTo>
                  <a:lnTo>
                    <a:pt x="67606" y="15676"/>
                  </a:lnTo>
                  <a:lnTo>
                    <a:pt x="67930" y="16501"/>
                  </a:lnTo>
                  <a:lnTo>
                    <a:pt x="68225" y="17341"/>
                  </a:lnTo>
                  <a:lnTo>
                    <a:pt x="68490" y="18180"/>
                  </a:lnTo>
                  <a:lnTo>
                    <a:pt x="68741" y="19049"/>
                  </a:lnTo>
                  <a:lnTo>
                    <a:pt x="68976" y="19904"/>
                  </a:lnTo>
                  <a:lnTo>
                    <a:pt x="69168" y="20773"/>
                  </a:lnTo>
                  <a:lnTo>
                    <a:pt x="69359" y="21657"/>
                  </a:lnTo>
                  <a:lnTo>
                    <a:pt x="69507" y="22526"/>
                  </a:lnTo>
                  <a:lnTo>
                    <a:pt x="69639" y="23425"/>
                  </a:lnTo>
                  <a:lnTo>
                    <a:pt x="69757" y="24309"/>
                  </a:lnTo>
                  <a:lnTo>
                    <a:pt x="69846" y="25208"/>
                  </a:lnTo>
                  <a:lnTo>
                    <a:pt x="69905" y="26106"/>
                  </a:lnTo>
                  <a:lnTo>
                    <a:pt x="69934" y="27020"/>
                  </a:lnTo>
                  <a:lnTo>
                    <a:pt x="69949" y="27918"/>
                  </a:lnTo>
                  <a:lnTo>
                    <a:pt x="69949" y="28787"/>
                  </a:lnTo>
                  <a:lnTo>
                    <a:pt x="69905" y="29627"/>
                  </a:lnTo>
                  <a:lnTo>
                    <a:pt x="69860" y="30482"/>
                  </a:lnTo>
                  <a:lnTo>
                    <a:pt x="69787" y="31321"/>
                  </a:lnTo>
                  <a:lnTo>
                    <a:pt x="69684" y="32146"/>
                  </a:lnTo>
                  <a:lnTo>
                    <a:pt x="69566" y="32971"/>
                  </a:lnTo>
                  <a:lnTo>
                    <a:pt x="69433" y="33796"/>
                  </a:lnTo>
                  <a:lnTo>
                    <a:pt x="69271" y="34607"/>
                  </a:lnTo>
                  <a:lnTo>
                    <a:pt x="69094" y="35417"/>
                  </a:lnTo>
                  <a:lnTo>
                    <a:pt x="68903" y="36212"/>
                  </a:lnTo>
                  <a:lnTo>
                    <a:pt x="68696" y="37008"/>
                  </a:lnTo>
                  <a:lnTo>
                    <a:pt x="68461" y="37789"/>
                  </a:lnTo>
                  <a:lnTo>
                    <a:pt x="68210" y="38570"/>
                  </a:lnTo>
                  <a:lnTo>
                    <a:pt x="67930" y="39336"/>
                  </a:lnTo>
                  <a:lnTo>
                    <a:pt x="67650" y="40087"/>
                  </a:lnTo>
                  <a:lnTo>
                    <a:pt x="67341" y="40838"/>
                  </a:lnTo>
                  <a:lnTo>
                    <a:pt x="67017" y="41575"/>
                  </a:lnTo>
                  <a:lnTo>
                    <a:pt x="66678" y="42312"/>
                  </a:lnTo>
                  <a:lnTo>
                    <a:pt x="66310" y="43033"/>
                  </a:lnTo>
                  <a:lnTo>
                    <a:pt x="65942" y="43741"/>
                  </a:lnTo>
                  <a:lnTo>
                    <a:pt x="65544" y="44448"/>
                  </a:lnTo>
                  <a:lnTo>
                    <a:pt x="65131" y="45140"/>
                  </a:lnTo>
                  <a:lnTo>
                    <a:pt x="64719" y="45818"/>
                  </a:lnTo>
                  <a:lnTo>
                    <a:pt x="64277" y="46481"/>
                  </a:lnTo>
                  <a:lnTo>
                    <a:pt x="63820" y="47144"/>
                  </a:lnTo>
                  <a:lnTo>
                    <a:pt x="63349" y="47777"/>
                  </a:lnTo>
                  <a:lnTo>
                    <a:pt x="62863" y="48411"/>
                  </a:lnTo>
                  <a:lnTo>
                    <a:pt x="62362" y="49044"/>
                  </a:lnTo>
                  <a:lnTo>
                    <a:pt x="61846" y="49648"/>
                  </a:lnTo>
                  <a:lnTo>
                    <a:pt x="61316" y="50237"/>
                  </a:lnTo>
                  <a:lnTo>
                    <a:pt x="60771" y="50827"/>
                  </a:lnTo>
                  <a:lnTo>
                    <a:pt x="60211" y="51401"/>
                  </a:lnTo>
                  <a:lnTo>
                    <a:pt x="59651" y="51961"/>
                  </a:lnTo>
                  <a:lnTo>
                    <a:pt x="59062" y="52506"/>
                  </a:lnTo>
                  <a:lnTo>
                    <a:pt x="58472" y="53022"/>
                  </a:lnTo>
                  <a:lnTo>
                    <a:pt x="57854" y="53537"/>
                  </a:lnTo>
                  <a:lnTo>
                    <a:pt x="57235" y="54038"/>
                  </a:lnTo>
                  <a:lnTo>
                    <a:pt x="56601" y="54524"/>
                  </a:lnTo>
                  <a:lnTo>
                    <a:pt x="55953" y="54996"/>
                  </a:lnTo>
                  <a:lnTo>
                    <a:pt x="55305" y="55453"/>
                  </a:lnTo>
                  <a:lnTo>
                    <a:pt x="54627" y="55895"/>
                  </a:lnTo>
                  <a:lnTo>
                    <a:pt x="53950" y="56322"/>
                  </a:lnTo>
                  <a:lnTo>
                    <a:pt x="53257" y="56734"/>
                  </a:lnTo>
                  <a:lnTo>
                    <a:pt x="52565" y="57117"/>
                  </a:lnTo>
                  <a:lnTo>
                    <a:pt x="51858" y="57500"/>
                  </a:lnTo>
                  <a:lnTo>
                    <a:pt x="51136" y="57854"/>
                  </a:lnTo>
                  <a:lnTo>
                    <a:pt x="50399" y="58193"/>
                  </a:lnTo>
                  <a:lnTo>
                    <a:pt x="49663" y="58517"/>
                  </a:lnTo>
                  <a:lnTo>
                    <a:pt x="48911" y="58826"/>
                  </a:lnTo>
                  <a:lnTo>
                    <a:pt x="48160" y="59121"/>
                  </a:lnTo>
                  <a:lnTo>
                    <a:pt x="47379" y="59386"/>
                  </a:lnTo>
                  <a:lnTo>
                    <a:pt x="46613" y="59637"/>
                  </a:lnTo>
                  <a:lnTo>
                    <a:pt x="45832" y="59872"/>
                  </a:lnTo>
                  <a:lnTo>
                    <a:pt x="45037" y="60093"/>
                  </a:lnTo>
                  <a:lnTo>
                    <a:pt x="44241" y="60285"/>
                  </a:lnTo>
                  <a:lnTo>
                    <a:pt x="43431" y="60462"/>
                  </a:lnTo>
                  <a:lnTo>
                    <a:pt x="42621" y="60624"/>
                  </a:lnTo>
                  <a:lnTo>
                    <a:pt x="41796" y="60756"/>
                  </a:lnTo>
                  <a:lnTo>
                    <a:pt x="40971" y="60874"/>
                  </a:lnTo>
                  <a:lnTo>
                    <a:pt x="40146" y="60962"/>
                  </a:lnTo>
                  <a:lnTo>
                    <a:pt x="39306" y="61036"/>
                  </a:lnTo>
                  <a:lnTo>
                    <a:pt x="38452" y="61095"/>
                  </a:lnTo>
                  <a:lnTo>
                    <a:pt x="37612" y="61124"/>
                  </a:lnTo>
                  <a:lnTo>
                    <a:pt x="36757" y="61139"/>
                  </a:lnTo>
                  <a:lnTo>
                    <a:pt x="35888" y="61124"/>
                  </a:lnTo>
                  <a:lnTo>
                    <a:pt x="35048" y="61095"/>
                  </a:lnTo>
                  <a:lnTo>
                    <a:pt x="34194" y="61036"/>
                  </a:lnTo>
                  <a:lnTo>
                    <a:pt x="33354" y="60962"/>
                  </a:lnTo>
                  <a:lnTo>
                    <a:pt x="32529" y="60874"/>
                  </a:lnTo>
                  <a:lnTo>
                    <a:pt x="31704" y="60756"/>
                  </a:lnTo>
                  <a:lnTo>
                    <a:pt x="30879" y="60624"/>
                  </a:lnTo>
                  <a:lnTo>
                    <a:pt x="30069" y="60462"/>
                  </a:lnTo>
                  <a:lnTo>
                    <a:pt x="29259" y="60285"/>
                  </a:lnTo>
                  <a:lnTo>
                    <a:pt x="28463" y="60093"/>
                  </a:lnTo>
                  <a:lnTo>
                    <a:pt x="27668" y="59872"/>
                  </a:lnTo>
                  <a:lnTo>
                    <a:pt x="26887" y="59637"/>
                  </a:lnTo>
                  <a:lnTo>
                    <a:pt x="26106" y="59386"/>
                  </a:lnTo>
                  <a:lnTo>
                    <a:pt x="25340" y="59121"/>
                  </a:lnTo>
                  <a:lnTo>
                    <a:pt x="24589" y="58826"/>
                  </a:lnTo>
                  <a:lnTo>
                    <a:pt x="23837" y="58517"/>
                  </a:lnTo>
                  <a:lnTo>
                    <a:pt x="23101" y="58193"/>
                  </a:lnTo>
                  <a:lnTo>
                    <a:pt x="22364" y="57854"/>
                  </a:lnTo>
                  <a:lnTo>
                    <a:pt x="21642" y="57500"/>
                  </a:lnTo>
                  <a:lnTo>
                    <a:pt x="20935" y="57117"/>
                  </a:lnTo>
                  <a:lnTo>
                    <a:pt x="20228" y="56734"/>
                  </a:lnTo>
                  <a:lnTo>
                    <a:pt x="19536" y="56322"/>
                  </a:lnTo>
                  <a:lnTo>
                    <a:pt x="18858" y="55895"/>
                  </a:lnTo>
                  <a:lnTo>
                    <a:pt x="18195" y="55453"/>
                  </a:lnTo>
                  <a:lnTo>
                    <a:pt x="17532" y="54996"/>
                  </a:lnTo>
                  <a:lnTo>
                    <a:pt x="16898" y="54524"/>
                  </a:lnTo>
                  <a:lnTo>
                    <a:pt x="16265" y="54038"/>
                  </a:lnTo>
                  <a:lnTo>
                    <a:pt x="15632" y="53537"/>
                  </a:lnTo>
                  <a:lnTo>
                    <a:pt x="15027" y="53022"/>
                  </a:lnTo>
                  <a:lnTo>
                    <a:pt x="14438" y="52506"/>
                  </a:lnTo>
                  <a:lnTo>
                    <a:pt x="13849" y="51961"/>
                  </a:lnTo>
                  <a:lnTo>
                    <a:pt x="13274" y="51401"/>
                  </a:lnTo>
                  <a:lnTo>
                    <a:pt x="12715" y="50827"/>
                  </a:lnTo>
                  <a:lnTo>
                    <a:pt x="12184" y="50237"/>
                  </a:lnTo>
                  <a:lnTo>
                    <a:pt x="11654" y="49648"/>
                  </a:lnTo>
                  <a:lnTo>
                    <a:pt x="11138" y="49044"/>
                  </a:lnTo>
                  <a:lnTo>
                    <a:pt x="10637" y="48411"/>
                  </a:lnTo>
                  <a:lnTo>
                    <a:pt x="10151" y="47777"/>
                  </a:lnTo>
                  <a:lnTo>
                    <a:pt x="9680" y="47144"/>
                  </a:lnTo>
                  <a:lnTo>
                    <a:pt x="9223" y="46481"/>
                  </a:lnTo>
                  <a:lnTo>
                    <a:pt x="8781" y="45818"/>
                  </a:lnTo>
                  <a:lnTo>
                    <a:pt x="8354" y="45140"/>
                  </a:lnTo>
                  <a:lnTo>
                    <a:pt x="7941" y="44448"/>
                  </a:lnTo>
                  <a:lnTo>
                    <a:pt x="7558" y="43741"/>
                  </a:lnTo>
                  <a:lnTo>
                    <a:pt x="7175" y="43033"/>
                  </a:lnTo>
                  <a:lnTo>
                    <a:pt x="6822" y="42312"/>
                  </a:lnTo>
                  <a:lnTo>
                    <a:pt x="6483" y="41575"/>
                  </a:lnTo>
                  <a:lnTo>
                    <a:pt x="6159" y="40838"/>
                  </a:lnTo>
                  <a:lnTo>
                    <a:pt x="5849" y="40087"/>
                  </a:lnTo>
                  <a:lnTo>
                    <a:pt x="5555" y="39336"/>
                  </a:lnTo>
                  <a:lnTo>
                    <a:pt x="5290" y="38570"/>
                  </a:lnTo>
                  <a:lnTo>
                    <a:pt x="5039" y="37789"/>
                  </a:lnTo>
                  <a:lnTo>
                    <a:pt x="4803" y="37008"/>
                  </a:lnTo>
                  <a:lnTo>
                    <a:pt x="4582" y="36212"/>
                  </a:lnTo>
                  <a:lnTo>
                    <a:pt x="4391" y="35417"/>
                  </a:lnTo>
                  <a:lnTo>
                    <a:pt x="4214" y="34607"/>
                  </a:lnTo>
                  <a:lnTo>
                    <a:pt x="4067" y="33796"/>
                  </a:lnTo>
                  <a:lnTo>
                    <a:pt x="3919" y="32971"/>
                  </a:lnTo>
                  <a:lnTo>
                    <a:pt x="3802" y="32146"/>
                  </a:lnTo>
                  <a:lnTo>
                    <a:pt x="3713" y="31321"/>
                  </a:lnTo>
                  <a:lnTo>
                    <a:pt x="3640" y="30482"/>
                  </a:lnTo>
                  <a:lnTo>
                    <a:pt x="3581" y="29627"/>
                  </a:lnTo>
                  <a:lnTo>
                    <a:pt x="3551" y="28787"/>
                  </a:lnTo>
                  <a:lnTo>
                    <a:pt x="3536" y="27918"/>
                  </a:lnTo>
                  <a:lnTo>
                    <a:pt x="1" y="27918"/>
                  </a:lnTo>
                  <a:lnTo>
                    <a:pt x="15" y="28876"/>
                  </a:lnTo>
                  <a:lnTo>
                    <a:pt x="45" y="29819"/>
                  </a:lnTo>
                  <a:lnTo>
                    <a:pt x="104" y="30747"/>
                  </a:lnTo>
                  <a:lnTo>
                    <a:pt x="192" y="31675"/>
                  </a:lnTo>
                  <a:lnTo>
                    <a:pt x="295" y="32603"/>
                  </a:lnTo>
                  <a:lnTo>
                    <a:pt x="428" y="33516"/>
                  </a:lnTo>
                  <a:lnTo>
                    <a:pt x="575" y="34430"/>
                  </a:lnTo>
                  <a:lnTo>
                    <a:pt x="752" y="35328"/>
                  </a:lnTo>
                  <a:lnTo>
                    <a:pt x="944" y="36212"/>
                  </a:lnTo>
                  <a:lnTo>
                    <a:pt x="1165" y="37096"/>
                  </a:lnTo>
                  <a:lnTo>
                    <a:pt x="1400" y="37980"/>
                  </a:lnTo>
                  <a:lnTo>
                    <a:pt x="1651" y="38849"/>
                  </a:lnTo>
                  <a:lnTo>
                    <a:pt x="1931" y="39704"/>
                  </a:lnTo>
                  <a:lnTo>
                    <a:pt x="2240" y="40544"/>
                  </a:lnTo>
                  <a:lnTo>
                    <a:pt x="2549" y="41383"/>
                  </a:lnTo>
                  <a:lnTo>
                    <a:pt x="2888" y="42223"/>
                  </a:lnTo>
                  <a:lnTo>
                    <a:pt x="3257" y="43033"/>
                  </a:lnTo>
                  <a:lnTo>
                    <a:pt x="3625" y="43844"/>
                  </a:lnTo>
                  <a:lnTo>
                    <a:pt x="4023" y="44639"/>
                  </a:lnTo>
                  <a:lnTo>
                    <a:pt x="4450" y="45435"/>
                  </a:lnTo>
                  <a:lnTo>
                    <a:pt x="4877" y="46201"/>
                  </a:lnTo>
                  <a:lnTo>
                    <a:pt x="5334" y="46967"/>
                  </a:lnTo>
                  <a:lnTo>
                    <a:pt x="5805" y="47718"/>
                  </a:lnTo>
                  <a:lnTo>
                    <a:pt x="6291" y="48455"/>
                  </a:lnTo>
                  <a:lnTo>
                    <a:pt x="6792" y="49191"/>
                  </a:lnTo>
                  <a:lnTo>
                    <a:pt x="7308" y="49899"/>
                  </a:lnTo>
                  <a:lnTo>
                    <a:pt x="7853" y="50606"/>
                  </a:lnTo>
                  <a:lnTo>
                    <a:pt x="8398" y="51298"/>
                  </a:lnTo>
                  <a:lnTo>
                    <a:pt x="8973" y="51961"/>
                  </a:lnTo>
                  <a:lnTo>
                    <a:pt x="9562" y="52624"/>
                  </a:lnTo>
                  <a:lnTo>
                    <a:pt x="10166" y="53272"/>
                  </a:lnTo>
                  <a:lnTo>
                    <a:pt x="10770" y="53906"/>
                  </a:lnTo>
                  <a:lnTo>
                    <a:pt x="11403" y="54524"/>
                  </a:lnTo>
                  <a:lnTo>
                    <a:pt x="12052" y="55114"/>
                  </a:lnTo>
                  <a:lnTo>
                    <a:pt x="12715" y="55703"/>
                  </a:lnTo>
                  <a:lnTo>
                    <a:pt x="13392" y="56278"/>
                  </a:lnTo>
                  <a:lnTo>
                    <a:pt x="14070" y="56837"/>
                  </a:lnTo>
                  <a:lnTo>
                    <a:pt x="14777" y="57368"/>
                  </a:lnTo>
                  <a:lnTo>
                    <a:pt x="15484" y="57883"/>
                  </a:lnTo>
                  <a:lnTo>
                    <a:pt x="16221" y="58399"/>
                  </a:lnTo>
                  <a:lnTo>
                    <a:pt x="16957" y="58885"/>
                  </a:lnTo>
                  <a:lnTo>
                    <a:pt x="17709" y="59357"/>
                  </a:lnTo>
                  <a:lnTo>
                    <a:pt x="18475" y="59799"/>
                  </a:lnTo>
                  <a:lnTo>
                    <a:pt x="19241" y="60241"/>
                  </a:lnTo>
                  <a:lnTo>
                    <a:pt x="20036" y="60653"/>
                  </a:lnTo>
                  <a:lnTo>
                    <a:pt x="20832" y="61051"/>
                  </a:lnTo>
                  <a:lnTo>
                    <a:pt x="21642" y="61434"/>
                  </a:lnTo>
                  <a:lnTo>
                    <a:pt x="22452" y="61787"/>
                  </a:lnTo>
                  <a:lnTo>
                    <a:pt x="23292" y="62126"/>
                  </a:lnTo>
                  <a:lnTo>
                    <a:pt x="24132" y="62450"/>
                  </a:lnTo>
                  <a:lnTo>
                    <a:pt x="24972" y="62745"/>
                  </a:lnTo>
                  <a:lnTo>
                    <a:pt x="25841" y="63025"/>
                  </a:lnTo>
                  <a:lnTo>
                    <a:pt x="26695" y="63290"/>
                  </a:lnTo>
                  <a:lnTo>
                    <a:pt x="27579" y="63526"/>
                  </a:lnTo>
                  <a:lnTo>
                    <a:pt x="28463" y="63732"/>
                  </a:lnTo>
                  <a:lnTo>
                    <a:pt x="29347" y="63938"/>
                  </a:lnTo>
                  <a:lnTo>
                    <a:pt x="30260" y="64100"/>
                  </a:lnTo>
                  <a:lnTo>
                    <a:pt x="31159" y="64262"/>
                  </a:lnTo>
                  <a:lnTo>
                    <a:pt x="32073" y="64380"/>
                  </a:lnTo>
                  <a:lnTo>
                    <a:pt x="33001" y="64498"/>
                  </a:lnTo>
                  <a:lnTo>
                    <a:pt x="33929" y="64572"/>
                  </a:lnTo>
                  <a:lnTo>
                    <a:pt x="34857" y="64631"/>
                  </a:lnTo>
                  <a:lnTo>
                    <a:pt x="35800" y="64675"/>
                  </a:lnTo>
                  <a:lnTo>
                    <a:pt x="37700" y="64675"/>
                  </a:lnTo>
                  <a:lnTo>
                    <a:pt x="38643" y="64631"/>
                  </a:lnTo>
                  <a:lnTo>
                    <a:pt x="39571" y="64572"/>
                  </a:lnTo>
                  <a:lnTo>
                    <a:pt x="40499" y="64498"/>
                  </a:lnTo>
                  <a:lnTo>
                    <a:pt x="41427" y="64380"/>
                  </a:lnTo>
                  <a:lnTo>
                    <a:pt x="42341" y="64262"/>
                  </a:lnTo>
                  <a:lnTo>
                    <a:pt x="43239" y="64100"/>
                  </a:lnTo>
                  <a:lnTo>
                    <a:pt x="44138" y="63938"/>
                  </a:lnTo>
                  <a:lnTo>
                    <a:pt x="45037" y="63732"/>
                  </a:lnTo>
                  <a:lnTo>
                    <a:pt x="45921" y="63526"/>
                  </a:lnTo>
                  <a:lnTo>
                    <a:pt x="46790" y="63290"/>
                  </a:lnTo>
                  <a:lnTo>
                    <a:pt x="47659" y="63025"/>
                  </a:lnTo>
                  <a:lnTo>
                    <a:pt x="48514" y="62745"/>
                  </a:lnTo>
                  <a:lnTo>
                    <a:pt x="49368" y="62450"/>
                  </a:lnTo>
                  <a:lnTo>
                    <a:pt x="50208" y="62126"/>
                  </a:lnTo>
                  <a:lnTo>
                    <a:pt x="51033" y="61787"/>
                  </a:lnTo>
                  <a:lnTo>
                    <a:pt x="51858" y="61434"/>
                  </a:lnTo>
                  <a:lnTo>
                    <a:pt x="52668" y="61051"/>
                  </a:lnTo>
                  <a:lnTo>
                    <a:pt x="53463" y="60653"/>
                  </a:lnTo>
                  <a:lnTo>
                    <a:pt x="54244" y="60241"/>
                  </a:lnTo>
                  <a:lnTo>
                    <a:pt x="55025" y="59799"/>
                  </a:lnTo>
                  <a:lnTo>
                    <a:pt x="55791" y="59357"/>
                  </a:lnTo>
                  <a:lnTo>
                    <a:pt x="56543" y="58885"/>
                  </a:lnTo>
                  <a:lnTo>
                    <a:pt x="57279" y="58399"/>
                  </a:lnTo>
                  <a:lnTo>
                    <a:pt x="58001" y="57883"/>
                  </a:lnTo>
                  <a:lnTo>
                    <a:pt x="58723" y="57368"/>
                  </a:lnTo>
                  <a:lnTo>
                    <a:pt x="59415" y="56837"/>
                  </a:lnTo>
                  <a:lnTo>
                    <a:pt x="60108" y="56278"/>
                  </a:lnTo>
                  <a:lnTo>
                    <a:pt x="60785" y="55703"/>
                  </a:lnTo>
                  <a:lnTo>
                    <a:pt x="61434" y="55114"/>
                  </a:lnTo>
                  <a:lnTo>
                    <a:pt x="62082" y="54524"/>
                  </a:lnTo>
                  <a:lnTo>
                    <a:pt x="62715" y="53906"/>
                  </a:lnTo>
                  <a:lnTo>
                    <a:pt x="63334" y="53272"/>
                  </a:lnTo>
                  <a:lnTo>
                    <a:pt x="63938" y="52624"/>
                  </a:lnTo>
                  <a:lnTo>
                    <a:pt x="64513" y="51961"/>
                  </a:lnTo>
                  <a:lnTo>
                    <a:pt x="65087" y="51298"/>
                  </a:lnTo>
                  <a:lnTo>
                    <a:pt x="65647" y="50606"/>
                  </a:lnTo>
                  <a:lnTo>
                    <a:pt x="66177" y="49899"/>
                  </a:lnTo>
                  <a:lnTo>
                    <a:pt x="66708" y="49191"/>
                  </a:lnTo>
                  <a:lnTo>
                    <a:pt x="67209" y="48455"/>
                  </a:lnTo>
                  <a:lnTo>
                    <a:pt x="67695" y="47718"/>
                  </a:lnTo>
                  <a:lnTo>
                    <a:pt x="68166" y="46967"/>
                  </a:lnTo>
                  <a:lnTo>
                    <a:pt x="68608" y="46201"/>
                  </a:lnTo>
                  <a:lnTo>
                    <a:pt x="69050" y="45435"/>
                  </a:lnTo>
                  <a:lnTo>
                    <a:pt x="69463" y="44639"/>
                  </a:lnTo>
                  <a:lnTo>
                    <a:pt x="69860" y="43844"/>
                  </a:lnTo>
                  <a:lnTo>
                    <a:pt x="70243" y="43033"/>
                  </a:lnTo>
                  <a:lnTo>
                    <a:pt x="70597" y="42223"/>
                  </a:lnTo>
                  <a:lnTo>
                    <a:pt x="70936" y="41383"/>
                  </a:lnTo>
                  <a:lnTo>
                    <a:pt x="71260" y="40544"/>
                  </a:lnTo>
                  <a:lnTo>
                    <a:pt x="71554" y="39704"/>
                  </a:lnTo>
                  <a:lnTo>
                    <a:pt x="71834" y="38849"/>
                  </a:lnTo>
                  <a:lnTo>
                    <a:pt x="72100" y="37980"/>
                  </a:lnTo>
                  <a:lnTo>
                    <a:pt x="72335" y="37096"/>
                  </a:lnTo>
                  <a:lnTo>
                    <a:pt x="72542" y="36212"/>
                  </a:lnTo>
                  <a:lnTo>
                    <a:pt x="72748" y="35328"/>
                  </a:lnTo>
                  <a:lnTo>
                    <a:pt x="72910" y="34430"/>
                  </a:lnTo>
                  <a:lnTo>
                    <a:pt x="73072" y="33516"/>
                  </a:lnTo>
                  <a:lnTo>
                    <a:pt x="73190" y="32603"/>
                  </a:lnTo>
                  <a:lnTo>
                    <a:pt x="73308" y="31675"/>
                  </a:lnTo>
                  <a:lnTo>
                    <a:pt x="73381" y="30747"/>
                  </a:lnTo>
                  <a:lnTo>
                    <a:pt x="73440" y="29819"/>
                  </a:lnTo>
                  <a:lnTo>
                    <a:pt x="73484" y="28876"/>
                  </a:lnTo>
                  <a:lnTo>
                    <a:pt x="73484" y="27918"/>
                  </a:lnTo>
                  <a:lnTo>
                    <a:pt x="73484" y="26916"/>
                  </a:lnTo>
                  <a:lnTo>
                    <a:pt x="73440" y="25915"/>
                  </a:lnTo>
                  <a:lnTo>
                    <a:pt x="73367" y="24913"/>
                  </a:lnTo>
                  <a:lnTo>
                    <a:pt x="73278" y="23926"/>
                  </a:lnTo>
                  <a:lnTo>
                    <a:pt x="73146" y="22939"/>
                  </a:lnTo>
                  <a:lnTo>
                    <a:pt x="72998" y="21952"/>
                  </a:lnTo>
                  <a:lnTo>
                    <a:pt x="72836" y="20979"/>
                  </a:lnTo>
                  <a:lnTo>
                    <a:pt x="72630" y="20007"/>
                  </a:lnTo>
                  <a:lnTo>
                    <a:pt x="72409" y="19049"/>
                  </a:lnTo>
                  <a:lnTo>
                    <a:pt x="72159" y="18092"/>
                  </a:lnTo>
                  <a:lnTo>
                    <a:pt x="71879" y="17149"/>
                  </a:lnTo>
                  <a:lnTo>
                    <a:pt x="71569" y="16206"/>
                  </a:lnTo>
                  <a:lnTo>
                    <a:pt x="71245" y="15278"/>
                  </a:lnTo>
                  <a:lnTo>
                    <a:pt x="70892" y="14365"/>
                  </a:lnTo>
                  <a:lnTo>
                    <a:pt x="70523" y="13451"/>
                  </a:lnTo>
                  <a:lnTo>
                    <a:pt x="70125" y="12553"/>
                  </a:lnTo>
                  <a:lnTo>
                    <a:pt x="69698" y="11669"/>
                  </a:lnTo>
                  <a:lnTo>
                    <a:pt x="69242" y="10799"/>
                  </a:lnTo>
                  <a:lnTo>
                    <a:pt x="68785" y="9930"/>
                  </a:lnTo>
                  <a:lnTo>
                    <a:pt x="68284" y="9076"/>
                  </a:lnTo>
                  <a:lnTo>
                    <a:pt x="67768" y="8236"/>
                  </a:lnTo>
                  <a:lnTo>
                    <a:pt x="67223" y="7411"/>
                  </a:lnTo>
                  <a:lnTo>
                    <a:pt x="66663" y="6601"/>
                  </a:lnTo>
                  <a:lnTo>
                    <a:pt x="66074" y="5805"/>
                  </a:lnTo>
                  <a:lnTo>
                    <a:pt x="65470" y="5024"/>
                  </a:lnTo>
                  <a:lnTo>
                    <a:pt x="64837" y="4258"/>
                  </a:lnTo>
                  <a:lnTo>
                    <a:pt x="64188" y="3507"/>
                  </a:lnTo>
                  <a:lnTo>
                    <a:pt x="63511" y="2770"/>
                  </a:lnTo>
                  <a:lnTo>
                    <a:pt x="62818" y="2049"/>
                  </a:lnTo>
                  <a:lnTo>
                    <a:pt x="62111" y="1341"/>
                  </a:lnTo>
                  <a:lnTo>
                    <a:pt x="61375" y="664"/>
                  </a:lnTo>
                  <a:lnTo>
                    <a:pt x="60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1833949" y="3495176"/>
              <a:ext cx="149096" cy="223973"/>
            </a:xfrm>
            <a:custGeom>
              <a:avLst/>
              <a:gdLst/>
              <a:ahLst/>
              <a:cxnLst/>
              <a:rect l="l" t="t" r="r" b="b"/>
              <a:pathLst>
                <a:path w="13142" h="19742" extrusionOk="0">
                  <a:moveTo>
                    <a:pt x="2004" y="1"/>
                  </a:moveTo>
                  <a:lnTo>
                    <a:pt x="0" y="2918"/>
                  </a:lnTo>
                  <a:lnTo>
                    <a:pt x="516" y="3286"/>
                  </a:lnTo>
                  <a:lnTo>
                    <a:pt x="1031" y="3669"/>
                  </a:lnTo>
                  <a:lnTo>
                    <a:pt x="1532" y="4067"/>
                  </a:lnTo>
                  <a:lnTo>
                    <a:pt x="2018" y="4479"/>
                  </a:lnTo>
                  <a:lnTo>
                    <a:pt x="2490" y="4907"/>
                  </a:lnTo>
                  <a:lnTo>
                    <a:pt x="2946" y="5349"/>
                  </a:lnTo>
                  <a:lnTo>
                    <a:pt x="3388" y="5805"/>
                  </a:lnTo>
                  <a:lnTo>
                    <a:pt x="3830" y="6262"/>
                  </a:lnTo>
                  <a:lnTo>
                    <a:pt x="4243" y="6733"/>
                  </a:lnTo>
                  <a:lnTo>
                    <a:pt x="4655" y="7220"/>
                  </a:lnTo>
                  <a:lnTo>
                    <a:pt x="5038" y="7706"/>
                  </a:lnTo>
                  <a:lnTo>
                    <a:pt x="5421" y="8207"/>
                  </a:lnTo>
                  <a:lnTo>
                    <a:pt x="5775" y="8722"/>
                  </a:lnTo>
                  <a:lnTo>
                    <a:pt x="6129" y="9238"/>
                  </a:lnTo>
                  <a:lnTo>
                    <a:pt x="6453" y="9768"/>
                  </a:lnTo>
                  <a:lnTo>
                    <a:pt x="6777" y="10313"/>
                  </a:lnTo>
                  <a:lnTo>
                    <a:pt x="7071" y="10858"/>
                  </a:lnTo>
                  <a:lnTo>
                    <a:pt x="7366" y="11403"/>
                  </a:lnTo>
                  <a:lnTo>
                    <a:pt x="7631" y="11963"/>
                  </a:lnTo>
                  <a:lnTo>
                    <a:pt x="7882" y="12538"/>
                  </a:lnTo>
                  <a:lnTo>
                    <a:pt x="8132" y="13112"/>
                  </a:lnTo>
                  <a:lnTo>
                    <a:pt x="8353" y="13687"/>
                  </a:lnTo>
                  <a:lnTo>
                    <a:pt x="8545" y="14276"/>
                  </a:lnTo>
                  <a:lnTo>
                    <a:pt x="8736" y="14866"/>
                  </a:lnTo>
                  <a:lnTo>
                    <a:pt x="8913" y="15470"/>
                  </a:lnTo>
                  <a:lnTo>
                    <a:pt x="9060" y="16059"/>
                  </a:lnTo>
                  <a:lnTo>
                    <a:pt x="9193" y="16663"/>
                  </a:lnTo>
                  <a:lnTo>
                    <a:pt x="9311" y="17282"/>
                  </a:lnTo>
                  <a:lnTo>
                    <a:pt x="9414" y="17886"/>
                  </a:lnTo>
                  <a:lnTo>
                    <a:pt x="9502" y="18504"/>
                  </a:lnTo>
                  <a:lnTo>
                    <a:pt x="9561" y="19123"/>
                  </a:lnTo>
                  <a:lnTo>
                    <a:pt x="9605" y="19742"/>
                  </a:lnTo>
                  <a:lnTo>
                    <a:pt x="13141" y="19536"/>
                  </a:lnTo>
                  <a:lnTo>
                    <a:pt x="13082" y="18814"/>
                  </a:lnTo>
                  <a:lnTo>
                    <a:pt x="13009" y="18092"/>
                  </a:lnTo>
                  <a:lnTo>
                    <a:pt x="12920" y="17385"/>
                  </a:lnTo>
                  <a:lnTo>
                    <a:pt x="12802" y="16678"/>
                  </a:lnTo>
                  <a:lnTo>
                    <a:pt x="12670" y="15970"/>
                  </a:lnTo>
                  <a:lnTo>
                    <a:pt x="12508" y="15263"/>
                  </a:lnTo>
                  <a:lnTo>
                    <a:pt x="12331" y="14571"/>
                  </a:lnTo>
                  <a:lnTo>
                    <a:pt x="12139" y="13878"/>
                  </a:lnTo>
                  <a:lnTo>
                    <a:pt x="11918" y="13186"/>
                  </a:lnTo>
                  <a:lnTo>
                    <a:pt x="11683" y="12508"/>
                  </a:lnTo>
                  <a:lnTo>
                    <a:pt x="11417" y="11831"/>
                  </a:lnTo>
                  <a:lnTo>
                    <a:pt x="11152" y="11168"/>
                  </a:lnTo>
                  <a:lnTo>
                    <a:pt x="10858" y="10505"/>
                  </a:lnTo>
                  <a:lnTo>
                    <a:pt x="10548" y="9857"/>
                  </a:lnTo>
                  <a:lnTo>
                    <a:pt x="10209" y="9208"/>
                  </a:lnTo>
                  <a:lnTo>
                    <a:pt x="9856" y="8575"/>
                  </a:lnTo>
                  <a:lnTo>
                    <a:pt x="9488" y="7956"/>
                  </a:lnTo>
                  <a:lnTo>
                    <a:pt x="9105" y="7337"/>
                  </a:lnTo>
                  <a:lnTo>
                    <a:pt x="8707" y="6733"/>
                  </a:lnTo>
                  <a:lnTo>
                    <a:pt x="8280" y="6144"/>
                  </a:lnTo>
                  <a:lnTo>
                    <a:pt x="7852" y="5555"/>
                  </a:lnTo>
                  <a:lnTo>
                    <a:pt x="7396" y="4995"/>
                  </a:lnTo>
                  <a:lnTo>
                    <a:pt x="6924" y="4435"/>
                  </a:lnTo>
                  <a:lnTo>
                    <a:pt x="6438" y="3890"/>
                  </a:lnTo>
                  <a:lnTo>
                    <a:pt x="5937" y="3345"/>
                  </a:lnTo>
                  <a:lnTo>
                    <a:pt x="5421" y="2829"/>
                  </a:lnTo>
                  <a:lnTo>
                    <a:pt x="4891" y="2314"/>
                  </a:lnTo>
                  <a:lnTo>
                    <a:pt x="4346" y="1828"/>
                  </a:lnTo>
                  <a:lnTo>
                    <a:pt x="3786" y="1356"/>
                  </a:lnTo>
                  <a:lnTo>
                    <a:pt x="3197" y="885"/>
                  </a:lnTo>
                  <a:lnTo>
                    <a:pt x="2608" y="443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116264" y="2827977"/>
              <a:ext cx="534508" cy="392945"/>
            </a:xfrm>
            <a:custGeom>
              <a:avLst/>
              <a:gdLst/>
              <a:ahLst/>
              <a:cxnLst/>
              <a:rect l="l" t="t" r="r" b="b"/>
              <a:pathLst>
                <a:path w="47114" h="34636" extrusionOk="0">
                  <a:moveTo>
                    <a:pt x="11477" y="0"/>
                  </a:moveTo>
                  <a:lnTo>
                    <a:pt x="10740" y="15"/>
                  </a:lnTo>
                  <a:lnTo>
                    <a:pt x="10004" y="30"/>
                  </a:lnTo>
                  <a:lnTo>
                    <a:pt x="9267" y="74"/>
                  </a:lnTo>
                  <a:lnTo>
                    <a:pt x="8530" y="133"/>
                  </a:lnTo>
                  <a:lnTo>
                    <a:pt x="7809" y="206"/>
                  </a:lnTo>
                  <a:lnTo>
                    <a:pt x="7087" y="295"/>
                  </a:lnTo>
                  <a:lnTo>
                    <a:pt x="6350" y="398"/>
                  </a:lnTo>
                  <a:lnTo>
                    <a:pt x="5628" y="516"/>
                  </a:lnTo>
                  <a:lnTo>
                    <a:pt x="4921" y="648"/>
                  </a:lnTo>
                  <a:lnTo>
                    <a:pt x="4199" y="796"/>
                  </a:lnTo>
                  <a:lnTo>
                    <a:pt x="3492" y="972"/>
                  </a:lnTo>
                  <a:lnTo>
                    <a:pt x="2785" y="1149"/>
                  </a:lnTo>
                  <a:lnTo>
                    <a:pt x="2078" y="1341"/>
                  </a:lnTo>
                  <a:lnTo>
                    <a:pt x="1385" y="1562"/>
                  </a:lnTo>
                  <a:lnTo>
                    <a:pt x="693" y="1797"/>
                  </a:lnTo>
                  <a:lnTo>
                    <a:pt x="1" y="2048"/>
                  </a:lnTo>
                  <a:lnTo>
                    <a:pt x="1238" y="5363"/>
                  </a:lnTo>
                  <a:lnTo>
                    <a:pt x="1989" y="5097"/>
                  </a:lnTo>
                  <a:lnTo>
                    <a:pt x="2741" y="4847"/>
                  </a:lnTo>
                  <a:lnTo>
                    <a:pt x="3492" y="4626"/>
                  </a:lnTo>
                  <a:lnTo>
                    <a:pt x="4258" y="4434"/>
                  </a:lnTo>
                  <a:lnTo>
                    <a:pt x="5024" y="4243"/>
                  </a:lnTo>
                  <a:lnTo>
                    <a:pt x="5790" y="4096"/>
                  </a:lnTo>
                  <a:lnTo>
                    <a:pt x="6571" y="3948"/>
                  </a:lnTo>
                  <a:lnTo>
                    <a:pt x="7352" y="3830"/>
                  </a:lnTo>
                  <a:lnTo>
                    <a:pt x="8133" y="3742"/>
                  </a:lnTo>
                  <a:lnTo>
                    <a:pt x="8928" y="3654"/>
                  </a:lnTo>
                  <a:lnTo>
                    <a:pt x="9724" y="3609"/>
                  </a:lnTo>
                  <a:lnTo>
                    <a:pt x="10519" y="3565"/>
                  </a:lnTo>
                  <a:lnTo>
                    <a:pt x="11315" y="3551"/>
                  </a:lnTo>
                  <a:lnTo>
                    <a:pt x="12110" y="3565"/>
                  </a:lnTo>
                  <a:lnTo>
                    <a:pt x="12906" y="3595"/>
                  </a:lnTo>
                  <a:lnTo>
                    <a:pt x="13716" y="3639"/>
                  </a:lnTo>
                  <a:lnTo>
                    <a:pt x="14512" y="3698"/>
                  </a:lnTo>
                  <a:lnTo>
                    <a:pt x="15322" y="3786"/>
                  </a:lnTo>
                  <a:lnTo>
                    <a:pt x="16117" y="3904"/>
                  </a:lnTo>
                  <a:lnTo>
                    <a:pt x="16913" y="4037"/>
                  </a:lnTo>
                  <a:lnTo>
                    <a:pt x="17708" y="4184"/>
                  </a:lnTo>
                  <a:lnTo>
                    <a:pt x="18519" y="4346"/>
                  </a:lnTo>
                  <a:lnTo>
                    <a:pt x="19300" y="4538"/>
                  </a:lnTo>
                  <a:lnTo>
                    <a:pt x="20095" y="4759"/>
                  </a:lnTo>
                  <a:lnTo>
                    <a:pt x="20891" y="4980"/>
                  </a:lnTo>
                  <a:lnTo>
                    <a:pt x="21671" y="5230"/>
                  </a:lnTo>
                  <a:lnTo>
                    <a:pt x="22452" y="5510"/>
                  </a:lnTo>
                  <a:lnTo>
                    <a:pt x="23233" y="5790"/>
                  </a:lnTo>
                  <a:lnTo>
                    <a:pt x="23999" y="6114"/>
                  </a:lnTo>
                  <a:lnTo>
                    <a:pt x="24780" y="6438"/>
                  </a:lnTo>
                  <a:lnTo>
                    <a:pt x="25531" y="6792"/>
                  </a:lnTo>
                  <a:lnTo>
                    <a:pt x="26297" y="7160"/>
                  </a:lnTo>
                  <a:lnTo>
                    <a:pt x="27034" y="7558"/>
                  </a:lnTo>
                  <a:lnTo>
                    <a:pt x="27770" y="7955"/>
                  </a:lnTo>
                  <a:lnTo>
                    <a:pt x="28478" y="8383"/>
                  </a:lnTo>
                  <a:lnTo>
                    <a:pt x="29185" y="8810"/>
                  </a:lnTo>
                  <a:lnTo>
                    <a:pt x="29877" y="9267"/>
                  </a:lnTo>
                  <a:lnTo>
                    <a:pt x="30555" y="9738"/>
                  </a:lnTo>
                  <a:lnTo>
                    <a:pt x="31218" y="10224"/>
                  </a:lnTo>
                  <a:lnTo>
                    <a:pt x="31866" y="10710"/>
                  </a:lnTo>
                  <a:lnTo>
                    <a:pt x="32499" y="11226"/>
                  </a:lnTo>
                  <a:lnTo>
                    <a:pt x="33118" y="11756"/>
                  </a:lnTo>
                  <a:lnTo>
                    <a:pt x="33722" y="12287"/>
                  </a:lnTo>
                  <a:lnTo>
                    <a:pt x="34312" y="12846"/>
                  </a:lnTo>
                  <a:lnTo>
                    <a:pt x="34886" y="13406"/>
                  </a:lnTo>
                  <a:lnTo>
                    <a:pt x="35431" y="13981"/>
                  </a:lnTo>
                  <a:lnTo>
                    <a:pt x="35976" y="14570"/>
                  </a:lnTo>
                  <a:lnTo>
                    <a:pt x="36507" y="15174"/>
                  </a:lnTo>
                  <a:lnTo>
                    <a:pt x="37008" y="15793"/>
                  </a:lnTo>
                  <a:lnTo>
                    <a:pt x="37494" y="16412"/>
                  </a:lnTo>
                  <a:lnTo>
                    <a:pt x="37965" y="17060"/>
                  </a:lnTo>
                  <a:lnTo>
                    <a:pt x="38422" y="17693"/>
                  </a:lnTo>
                  <a:lnTo>
                    <a:pt x="38864" y="18356"/>
                  </a:lnTo>
                  <a:lnTo>
                    <a:pt x="39276" y="19019"/>
                  </a:lnTo>
                  <a:lnTo>
                    <a:pt x="39689" y="19697"/>
                  </a:lnTo>
                  <a:lnTo>
                    <a:pt x="40057" y="20389"/>
                  </a:lnTo>
                  <a:lnTo>
                    <a:pt x="40425" y="21082"/>
                  </a:lnTo>
                  <a:lnTo>
                    <a:pt x="40764" y="21789"/>
                  </a:lnTo>
                  <a:lnTo>
                    <a:pt x="41088" y="22496"/>
                  </a:lnTo>
                  <a:lnTo>
                    <a:pt x="41398" y="23218"/>
                  </a:lnTo>
                  <a:lnTo>
                    <a:pt x="41678" y="23955"/>
                  </a:lnTo>
                  <a:lnTo>
                    <a:pt x="41943" y="24691"/>
                  </a:lnTo>
                  <a:lnTo>
                    <a:pt x="42193" y="25428"/>
                  </a:lnTo>
                  <a:lnTo>
                    <a:pt x="42414" y="26179"/>
                  </a:lnTo>
                  <a:lnTo>
                    <a:pt x="42562" y="26695"/>
                  </a:lnTo>
                  <a:lnTo>
                    <a:pt x="42679" y="27210"/>
                  </a:lnTo>
                  <a:lnTo>
                    <a:pt x="42812" y="27726"/>
                  </a:lnTo>
                  <a:lnTo>
                    <a:pt x="42915" y="28242"/>
                  </a:lnTo>
                  <a:lnTo>
                    <a:pt x="43018" y="28772"/>
                  </a:lnTo>
                  <a:lnTo>
                    <a:pt x="43121" y="29288"/>
                  </a:lnTo>
                  <a:lnTo>
                    <a:pt x="43210" y="29818"/>
                  </a:lnTo>
                  <a:lnTo>
                    <a:pt x="43283" y="30348"/>
                  </a:lnTo>
                  <a:lnTo>
                    <a:pt x="43342" y="30879"/>
                  </a:lnTo>
                  <a:lnTo>
                    <a:pt x="43401" y="31409"/>
                  </a:lnTo>
                  <a:lnTo>
                    <a:pt x="43460" y="31939"/>
                  </a:lnTo>
                  <a:lnTo>
                    <a:pt x="43504" y="32470"/>
                  </a:lnTo>
                  <a:lnTo>
                    <a:pt x="43534" y="33015"/>
                  </a:lnTo>
                  <a:lnTo>
                    <a:pt x="43549" y="33545"/>
                  </a:lnTo>
                  <a:lnTo>
                    <a:pt x="43563" y="34090"/>
                  </a:lnTo>
                  <a:lnTo>
                    <a:pt x="43578" y="34635"/>
                  </a:lnTo>
                  <a:lnTo>
                    <a:pt x="47114" y="34635"/>
                  </a:lnTo>
                  <a:lnTo>
                    <a:pt x="47114" y="34031"/>
                  </a:lnTo>
                  <a:lnTo>
                    <a:pt x="47099" y="33427"/>
                  </a:lnTo>
                  <a:lnTo>
                    <a:pt x="47070" y="32838"/>
                  </a:lnTo>
                  <a:lnTo>
                    <a:pt x="47040" y="32234"/>
                  </a:lnTo>
                  <a:lnTo>
                    <a:pt x="46981" y="31645"/>
                  </a:lnTo>
                  <a:lnTo>
                    <a:pt x="46937" y="31041"/>
                  </a:lnTo>
                  <a:lnTo>
                    <a:pt x="46863" y="30451"/>
                  </a:lnTo>
                  <a:lnTo>
                    <a:pt x="46790" y="29862"/>
                  </a:lnTo>
                  <a:lnTo>
                    <a:pt x="46701" y="29273"/>
                  </a:lnTo>
                  <a:lnTo>
                    <a:pt x="46613" y="28684"/>
                  </a:lnTo>
                  <a:lnTo>
                    <a:pt x="46510" y="28094"/>
                  </a:lnTo>
                  <a:lnTo>
                    <a:pt x="46392" y="27520"/>
                  </a:lnTo>
                  <a:lnTo>
                    <a:pt x="46259" y="26945"/>
                  </a:lnTo>
                  <a:lnTo>
                    <a:pt x="46127" y="26371"/>
                  </a:lnTo>
                  <a:lnTo>
                    <a:pt x="45979" y="25796"/>
                  </a:lnTo>
                  <a:lnTo>
                    <a:pt x="45817" y="25221"/>
                  </a:lnTo>
                  <a:lnTo>
                    <a:pt x="45582" y="24382"/>
                  </a:lnTo>
                  <a:lnTo>
                    <a:pt x="45302" y="23557"/>
                  </a:lnTo>
                  <a:lnTo>
                    <a:pt x="45007" y="22732"/>
                  </a:lnTo>
                  <a:lnTo>
                    <a:pt x="44683" y="21921"/>
                  </a:lnTo>
                  <a:lnTo>
                    <a:pt x="44344" y="21111"/>
                  </a:lnTo>
                  <a:lnTo>
                    <a:pt x="43991" y="20316"/>
                  </a:lnTo>
                  <a:lnTo>
                    <a:pt x="43607" y="19520"/>
                  </a:lnTo>
                  <a:lnTo>
                    <a:pt x="43195" y="18754"/>
                  </a:lnTo>
                  <a:lnTo>
                    <a:pt x="42782" y="17988"/>
                  </a:lnTo>
                  <a:lnTo>
                    <a:pt x="42326" y="17222"/>
                  </a:lnTo>
                  <a:lnTo>
                    <a:pt x="41869" y="16485"/>
                  </a:lnTo>
                  <a:lnTo>
                    <a:pt x="41383" y="15749"/>
                  </a:lnTo>
                  <a:lnTo>
                    <a:pt x="40867" y="15027"/>
                  </a:lnTo>
                  <a:lnTo>
                    <a:pt x="40352" y="14320"/>
                  </a:lnTo>
                  <a:lnTo>
                    <a:pt x="39807" y="13613"/>
                  </a:lnTo>
                  <a:lnTo>
                    <a:pt x="39232" y="12935"/>
                  </a:lnTo>
                  <a:lnTo>
                    <a:pt x="38658" y="12257"/>
                  </a:lnTo>
                  <a:lnTo>
                    <a:pt x="38053" y="11594"/>
                  </a:lnTo>
                  <a:lnTo>
                    <a:pt x="37435" y="10961"/>
                  </a:lnTo>
                  <a:lnTo>
                    <a:pt x="36801" y="10327"/>
                  </a:lnTo>
                  <a:lnTo>
                    <a:pt x="36138" y="9709"/>
                  </a:lnTo>
                  <a:lnTo>
                    <a:pt x="35475" y="9105"/>
                  </a:lnTo>
                  <a:lnTo>
                    <a:pt x="34783" y="8515"/>
                  </a:lnTo>
                  <a:lnTo>
                    <a:pt x="34076" y="7955"/>
                  </a:lnTo>
                  <a:lnTo>
                    <a:pt x="33369" y="7396"/>
                  </a:lnTo>
                  <a:lnTo>
                    <a:pt x="32632" y="6865"/>
                  </a:lnTo>
                  <a:lnTo>
                    <a:pt x="31881" y="6335"/>
                  </a:lnTo>
                  <a:lnTo>
                    <a:pt x="31115" y="5834"/>
                  </a:lnTo>
                  <a:lnTo>
                    <a:pt x="30319" y="5348"/>
                  </a:lnTo>
                  <a:lnTo>
                    <a:pt x="29524" y="4876"/>
                  </a:lnTo>
                  <a:lnTo>
                    <a:pt x="28713" y="4434"/>
                  </a:lnTo>
                  <a:lnTo>
                    <a:pt x="27888" y="3992"/>
                  </a:lnTo>
                  <a:lnTo>
                    <a:pt x="26916" y="3521"/>
                  </a:lnTo>
                  <a:lnTo>
                    <a:pt x="25914" y="3064"/>
                  </a:lnTo>
                  <a:lnTo>
                    <a:pt x="24912" y="2652"/>
                  </a:lnTo>
                  <a:lnTo>
                    <a:pt x="23911" y="2254"/>
                  </a:lnTo>
                  <a:lnTo>
                    <a:pt x="22894" y="1901"/>
                  </a:lnTo>
                  <a:lnTo>
                    <a:pt x="21878" y="1576"/>
                  </a:lnTo>
                  <a:lnTo>
                    <a:pt x="20846" y="1282"/>
                  </a:lnTo>
                  <a:lnTo>
                    <a:pt x="19815" y="1017"/>
                  </a:lnTo>
                  <a:lnTo>
                    <a:pt x="18769" y="781"/>
                  </a:lnTo>
                  <a:lnTo>
                    <a:pt x="17738" y="575"/>
                  </a:lnTo>
                  <a:lnTo>
                    <a:pt x="16692" y="398"/>
                  </a:lnTo>
                  <a:lnTo>
                    <a:pt x="15646" y="251"/>
                  </a:lnTo>
                  <a:lnTo>
                    <a:pt x="14600" y="147"/>
                  </a:lnTo>
                  <a:lnTo>
                    <a:pt x="13554" y="74"/>
                  </a:lnTo>
                  <a:lnTo>
                    <a:pt x="12508" y="15"/>
                  </a:lnTo>
                  <a:lnTo>
                    <a:pt x="11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515381" y="2665017"/>
              <a:ext cx="504762" cy="323412"/>
            </a:xfrm>
            <a:custGeom>
              <a:avLst/>
              <a:gdLst/>
              <a:ahLst/>
              <a:cxnLst/>
              <a:rect l="l" t="t" r="r" b="b"/>
              <a:pathLst>
                <a:path w="44492" h="28507" extrusionOk="0">
                  <a:moveTo>
                    <a:pt x="25384" y="0"/>
                  </a:moveTo>
                  <a:lnTo>
                    <a:pt x="24589" y="15"/>
                  </a:lnTo>
                  <a:lnTo>
                    <a:pt x="23808" y="44"/>
                  </a:lnTo>
                  <a:lnTo>
                    <a:pt x="23012" y="103"/>
                  </a:lnTo>
                  <a:lnTo>
                    <a:pt x="22231" y="192"/>
                  </a:lnTo>
                  <a:lnTo>
                    <a:pt x="21598" y="280"/>
                  </a:lnTo>
                  <a:lnTo>
                    <a:pt x="20979" y="383"/>
                  </a:lnTo>
                  <a:lnTo>
                    <a:pt x="20360" y="501"/>
                  </a:lnTo>
                  <a:lnTo>
                    <a:pt x="19742" y="634"/>
                  </a:lnTo>
                  <a:lnTo>
                    <a:pt x="19138" y="781"/>
                  </a:lnTo>
                  <a:lnTo>
                    <a:pt x="18534" y="928"/>
                  </a:lnTo>
                  <a:lnTo>
                    <a:pt x="17930" y="1105"/>
                  </a:lnTo>
                  <a:lnTo>
                    <a:pt x="17340" y="1297"/>
                  </a:lnTo>
                  <a:lnTo>
                    <a:pt x="16751" y="1503"/>
                  </a:lnTo>
                  <a:lnTo>
                    <a:pt x="16177" y="1709"/>
                  </a:lnTo>
                  <a:lnTo>
                    <a:pt x="15602" y="1945"/>
                  </a:lnTo>
                  <a:lnTo>
                    <a:pt x="15027" y="2195"/>
                  </a:lnTo>
                  <a:lnTo>
                    <a:pt x="14468" y="2446"/>
                  </a:lnTo>
                  <a:lnTo>
                    <a:pt x="13923" y="2726"/>
                  </a:lnTo>
                  <a:lnTo>
                    <a:pt x="13377" y="3006"/>
                  </a:lnTo>
                  <a:lnTo>
                    <a:pt x="12832" y="3300"/>
                  </a:lnTo>
                  <a:lnTo>
                    <a:pt x="12302" y="3610"/>
                  </a:lnTo>
                  <a:lnTo>
                    <a:pt x="11772" y="3934"/>
                  </a:lnTo>
                  <a:lnTo>
                    <a:pt x="11256" y="4273"/>
                  </a:lnTo>
                  <a:lnTo>
                    <a:pt x="10755" y="4626"/>
                  </a:lnTo>
                  <a:lnTo>
                    <a:pt x="10254" y="4980"/>
                  </a:lnTo>
                  <a:lnTo>
                    <a:pt x="9753" y="5363"/>
                  </a:lnTo>
                  <a:lnTo>
                    <a:pt x="9282" y="5746"/>
                  </a:lnTo>
                  <a:lnTo>
                    <a:pt x="8796" y="6144"/>
                  </a:lnTo>
                  <a:lnTo>
                    <a:pt x="8339" y="6556"/>
                  </a:lnTo>
                  <a:lnTo>
                    <a:pt x="7882" y="6983"/>
                  </a:lnTo>
                  <a:lnTo>
                    <a:pt x="7440" y="7425"/>
                  </a:lnTo>
                  <a:lnTo>
                    <a:pt x="6998" y="7867"/>
                  </a:lnTo>
                  <a:lnTo>
                    <a:pt x="6571" y="8339"/>
                  </a:lnTo>
                  <a:lnTo>
                    <a:pt x="6159" y="8810"/>
                  </a:lnTo>
                  <a:lnTo>
                    <a:pt x="5746" y="9296"/>
                  </a:lnTo>
                  <a:lnTo>
                    <a:pt x="5348" y="9782"/>
                  </a:lnTo>
                  <a:lnTo>
                    <a:pt x="4965" y="10283"/>
                  </a:lnTo>
                  <a:lnTo>
                    <a:pt x="4597" y="10799"/>
                  </a:lnTo>
                  <a:lnTo>
                    <a:pt x="4244" y="11329"/>
                  </a:lnTo>
                  <a:lnTo>
                    <a:pt x="3905" y="11845"/>
                  </a:lnTo>
                  <a:lnTo>
                    <a:pt x="3581" y="12375"/>
                  </a:lnTo>
                  <a:lnTo>
                    <a:pt x="3257" y="12920"/>
                  </a:lnTo>
                  <a:lnTo>
                    <a:pt x="2962" y="13465"/>
                  </a:lnTo>
                  <a:lnTo>
                    <a:pt x="2667" y="14025"/>
                  </a:lnTo>
                  <a:lnTo>
                    <a:pt x="2402" y="14570"/>
                  </a:lnTo>
                  <a:lnTo>
                    <a:pt x="2152" y="15145"/>
                  </a:lnTo>
                  <a:lnTo>
                    <a:pt x="1901" y="15705"/>
                  </a:lnTo>
                  <a:lnTo>
                    <a:pt x="1680" y="16279"/>
                  </a:lnTo>
                  <a:lnTo>
                    <a:pt x="1459" y="16869"/>
                  </a:lnTo>
                  <a:lnTo>
                    <a:pt x="1253" y="17443"/>
                  </a:lnTo>
                  <a:lnTo>
                    <a:pt x="1076" y="18032"/>
                  </a:lnTo>
                  <a:lnTo>
                    <a:pt x="899" y="18622"/>
                  </a:lnTo>
                  <a:lnTo>
                    <a:pt x="752" y="19226"/>
                  </a:lnTo>
                  <a:lnTo>
                    <a:pt x="605" y="19830"/>
                  </a:lnTo>
                  <a:lnTo>
                    <a:pt x="472" y="20434"/>
                  </a:lnTo>
                  <a:lnTo>
                    <a:pt x="369" y="21038"/>
                  </a:lnTo>
                  <a:lnTo>
                    <a:pt x="266" y="21642"/>
                  </a:lnTo>
                  <a:lnTo>
                    <a:pt x="192" y="22260"/>
                  </a:lnTo>
                  <a:lnTo>
                    <a:pt x="119" y="22879"/>
                  </a:lnTo>
                  <a:lnTo>
                    <a:pt x="74" y="23498"/>
                  </a:lnTo>
                  <a:lnTo>
                    <a:pt x="30" y="24117"/>
                  </a:lnTo>
                  <a:lnTo>
                    <a:pt x="15" y="24735"/>
                  </a:lnTo>
                  <a:lnTo>
                    <a:pt x="1" y="25354"/>
                  </a:lnTo>
                  <a:lnTo>
                    <a:pt x="15" y="25988"/>
                  </a:lnTo>
                  <a:lnTo>
                    <a:pt x="30" y="26606"/>
                  </a:lnTo>
                  <a:lnTo>
                    <a:pt x="74" y="27240"/>
                  </a:lnTo>
                  <a:lnTo>
                    <a:pt x="133" y="27873"/>
                  </a:lnTo>
                  <a:lnTo>
                    <a:pt x="207" y="28507"/>
                  </a:lnTo>
                  <a:lnTo>
                    <a:pt x="3713" y="28065"/>
                  </a:lnTo>
                  <a:lnTo>
                    <a:pt x="3654" y="27520"/>
                  </a:lnTo>
                  <a:lnTo>
                    <a:pt x="3610" y="26975"/>
                  </a:lnTo>
                  <a:lnTo>
                    <a:pt x="3566" y="26444"/>
                  </a:lnTo>
                  <a:lnTo>
                    <a:pt x="3551" y="25899"/>
                  </a:lnTo>
                  <a:lnTo>
                    <a:pt x="3536" y="25354"/>
                  </a:lnTo>
                  <a:lnTo>
                    <a:pt x="3551" y="24824"/>
                  </a:lnTo>
                  <a:lnTo>
                    <a:pt x="3566" y="24294"/>
                  </a:lnTo>
                  <a:lnTo>
                    <a:pt x="3595" y="23748"/>
                  </a:lnTo>
                  <a:lnTo>
                    <a:pt x="3640" y="23218"/>
                  </a:lnTo>
                  <a:lnTo>
                    <a:pt x="3698" y="22688"/>
                  </a:lnTo>
                  <a:lnTo>
                    <a:pt x="3772" y="22157"/>
                  </a:lnTo>
                  <a:lnTo>
                    <a:pt x="3846" y="21642"/>
                  </a:lnTo>
                  <a:lnTo>
                    <a:pt x="3949" y="21111"/>
                  </a:lnTo>
                  <a:lnTo>
                    <a:pt x="4052" y="20596"/>
                  </a:lnTo>
                  <a:lnTo>
                    <a:pt x="4185" y="20080"/>
                  </a:lnTo>
                  <a:lnTo>
                    <a:pt x="4317" y="19565"/>
                  </a:lnTo>
                  <a:lnTo>
                    <a:pt x="4465" y="19064"/>
                  </a:lnTo>
                  <a:lnTo>
                    <a:pt x="4627" y="18548"/>
                  </a:lnTo>
                  <a:lnTo>
                    <a:pt x="4789" y="18047"/>
                  </a:lnTo>
                  <a:lnTo>
                    <a:pt x="4980" y="17546"/>
                  </a:lnTo>
                  <a:lnTo>
                    <a:pt x="5172" y="17060"/>
                  </a:lnTo>
                  <a:lnTo>
                    <a:pt x="5378" y="16574"/>
                  </a:lnTo>
                  <a:lnTo>
                    <a:pt x="5599" y="16088"/>
                  </a:lnTo>
                  <a:lnTo>
                    <a:pt x="5835" y="15602"/>
                  </a:lnTo>
                  <a:lnTo>
                    <a:pt x="6085" y="15130"/>
                  </a:lnTo>
                  <a:lnTo>
                    <a:pt x="6350" y="14659"/>
                  </a:lnTo>
                  <a:lnTo>
                    <a:pt x="6615" y="14202"/>
                  </a:lnTo>
                  <a:lnTo>
                    <a:pt x="6895" y="13731"/>
                  </a:lnTo>
                  <a:lnTo>
                    <a:pt x="7190" y="13289"/>
                  </a:lnTo>
                  <a:lnTo>
                    <a:pt x="7499" y="12832"/>
                  </a:lnTo>
                  <a:lnTo>
                    <a:pt x="7823" y="12405"/>
                  </a:lnTo>
                  <a:lnTo>
                    <a:pt x="8148" y="11963"/>
                  </a:lnTo>
                  <a:lnTo>
                    <a:pt x="8486" y="11535"/>
                  </a:lnTo>
                  <a:lnTo>
                    <a:pt x="8840" y="11123"/>
                  </a:lnTo>
                  <a:lnTo>
                    <a:pt x="9194" y="10710"/>
                  </a:lnTo>
                  <a:lnTo>
                    <a:pt x="9562" y="10313"/>
                  </a:lnTo>
                  <a:lnTo>
                    <a:pt x="9945" y="9930"/>
                  </a:lnTo>
                  <a:lnTo>
                    <a:pt x="10328" y="9561"/>
                  </a:lnTo>
                  <a:lnTo>
                    <a:pt x="10711" y="9193"/>
                  </a:lnTo>
                  <a:lnTo>
                    <a:pt x="11109" y="8840"/>
                  </a:lnTo>
                  <a:lnTo>
                    <a:pt x="11521" y="8486"/>
                  </a:lnTo>
                  <a:lnTo>
                    <a:pt x="11934" y="8162"/>
                  </a:lnTo>
                  <a:lnTo>
                    <a:pt x="12361" y="7838"/>
                  </a:lnTo>
                  <a:lnTo>
                    <a:pt x="12788" y="7514"/>
                  </a:lnTo>
                  <a:lnTo>
                    <a:pt x="13230" y="7219"/>
                  </a:lnTo>
                  <a:lnTo>
                    <a:pt x="13672" y="6924"/>
                  </a:lnTo>
                  <a:lnTo>
                    <a:pt x="14114" y="6644"/>
                  </a:lnTo>
                  <a:lnTo>
                    <a:pt x="14585" y="6379"/>
                  </a:lnTo>
                  <a:lnTo>
                    <a:pt x="15042" y="6129"/>
                  </a:lnTo>
                  <a:lnTo>
                    <a:pt x="15514" y="5878"/>
                  </a:lnTo>
                  <a:lnTo>
                    <a:pt x="15985" y="5643"/>
                  </a:lnTo>
                  <a:lnTo>
                    <a:pt x="16471" y="5422"/>
                  </a:lnTo>
                  <a:lnTo>
                    <a:pt x="16957" y="5215"/>
                  </a:lnTo>
                  <a:lnTo>
                    <a:pt x="17458" y="5024"/>
                  </a:lnTo>
                  <a:lnTo>
                    <a:pt x="17959" y="4832"/>
                  </a:lnTo>
                  <a:lnTo>
                    <a:pt x="18460" y="4656"/>
                  </a:lnTo>
                  <a:lnTo>
                    <a:pt x="18976" y="4494"/>
                  </a:lnTo>
                  <a:lnTo>
                    <a:pt x="19477" y="4346"/>
                  </a:lnTo>
                  <a:lnTo>
                    <a:pt x="20007" y="4214"/>
                  </a:lnTo>
                  <a:lnTo>
                    <a:pt x="20523" y="4081"/>
                  </a:lnTo>
                  <a:lnTo>
                    <a:pt x="21053" y="3978"/>
                  </a:lnTo>
                  <a:lnTo>
                    <a:pt x="21583" y="3875"/>
                  </a:lnTo>
                  <a:lnTo>
                    <a:pt x="22128" y="3786"/>
                  </a:lnTo>
                  <a:lnTo>
                    <a:pt x="22673" y="3713"/>
                  </a:lnTo>
                  <a:lnTo>
                    <a:pt x="23336" y="3639"/>
                  </a:lnTo>
                  <a:lnTo>
                    <a:pt x="24014" y="3580"/>
                  </a:lnTo>
                  <a:lnTo>
                    <a:pt x="24692" y="3551"/>
                  </a:lnTo>
                  <a:lnTo>
                    <a:pt x="25355" y="3536"/>
                  </a:lnTo>
                  <a:lnTo>
                    <a:pt x="26032" y="3551"/>
                  </a:lnTo>
                  <a:lnTo>
                    <a:pt x="26695" y="3580"/>
                  </a:lnTo>
                  <a:lnTo>
                    <a:pt x="27358" y="3624"/>
                  </a:lnTo>
                  <a:lnTo>
                    <a:pt x="28021" y="3698"/>
                  </a:lnTo>
                  <a:lnTo>
                    <a:pt x="28684" y="3786"/>
                  </a:lnTo>
                  <a:lnTo>
                    <a:pt x="29332" y="3904"/>
                  </a:lnTo>
                  <a:lnTo>
                    <a:pt x="29981" y="4037"/>
                  </a:lnTo>
                  <a:lnTo>
                    <a:pt x="30629" y="4184"/>
                  </a:lnTo>
                  <a:lnTo>
                    <a:pt x="31262" y="4346"/>
                  </a:lnTo>
                  <a:lnTo>
                    <a:pt x="31896" y="4538"/>
                  </a:lnTo>
                  <a:lnTo>
                    <a:pt x="32529" y="4744"/>
                  </a:lnTo>
                  <a:lnTo>
                    <a:pt x="33148" y="4980"/>
                  </a:lnTo>
                  <a:lnTo>
                    <a:pt x="33752" y="5215"/>
                  </a:lnTo>
                  <a:lnTo>
                    <a:pt x="34371" y="5481"/>
                  </a:lnTo>
                  <a:lnTo>
                    <a:pt x="34960" y="5760"/>
                  </a:lnTo>
                  <a:lnTo>
                    <a:pt x="35549" y="6070"/>
                  </a:lnTo>
                  <a:lnTo>
                    <a:pt x="36139" y="6379"/>
                  </a:lnTo>
                  <a:lnTo>
                    <a:pt x="36698" y="6718"/>
                  </a:lnTo>
                  <a:lnTo>
                    <a:pt x="37258" y="7072"/>
                  </a:lnTo>
                  <a:lnTo>
                    <a:pt x="37818" y="7440"/>
                  </a:lnTo>
                  <a:lnTo>
                    <a:pt x="38363" y="7838"/>
                  </a:lnTo>
                  <a:lnTo>
                    <a:pt x="38893" y="8235"/>
                  </a:lnTo>
                  <a:lnTo>
                    <a:pt x="39409" y="8663"/>
                  </a:lnTo>
                  <a:lnTo>
                    <a:pt x="39910" y="9105"/>
                  </a:lnTo>
                  <a:lnTo>
                    <a:pt x="40411" y="9561"/>
                  </a:lnTo>
                  <a:lnTo>
                    <a:pt x="40897" y="10033"/>
                  </a:lnTo>
                  <a:lnTo>
                    <a:pt x="41354" y="10519"/>
                  </a:lnTo>
                  <a:lnTo>
                    <a:pt x="41810" y="11020"/>
                  </a:lnTo>
                  <a:lnTo>
                    <a:pt x="44492" y="8677"/>
                  </a:lnTo>
                  <a:lnTo>
                    <a:pt x="44020" y="8177"/>
                  </a:lnTo>
                  <a:lnTo>
                    <a:pt x="43549" y="7676"/>
                  </a:lnTo>
                  <a:lnTo>
                    <a:pt x="43063" y="7190"/>
                  </a:lnTo>
                  <a:lnTo>
                    <a:pt x="42562" y="6718"/>
                  </a:lnTo>
                  <a:lnTo>
                    <a:pt x="42061" y="6261"/>
                  </a:lnTo>
                  <a:lnTo>
                    <a:pt x="41545" y="5819"/>
                  </a:lnTo>
                  <a:lnTo>
                    <a:pt x="41015" y="5392"/>
                  </a:lnTo>
                  <a:lnTo>
                    <a:pt x="40470" y="4980"/>
                  </a:lnTo>
                  <a:lnTo>
                    <a:pt x="39925" y="4582"/>
                  </a:lnTo>
                  <a:lnTo>
                    <a:pt x="39365" y="4214"/>
                  </a:lnTo>
                  <a:lnTo>
                    <a:pt x="38790" y="3845"/>
                  </a:lnTo>
                  <a:lnTo>
                    <a:pt x="38216" y="3492"/>
                  </a:lnTo>
                  <a:lnTo>
                    <a:pt x="37641" y="3168"/>
                  </a:lnTo>
                  <a:lnTo>
                    <a:pt x="37037" y="2844"/>
                  </a:lnTo>
                  <a:lnTo>
                    <a:pt x="36448" y="2549"/>
                  </a:lnTo>
                  <a:lnTo>
                    <a:pt x="35829" y="2254"/>
                  </a:lnTo>
                  <a:lnTo>
                    <a:pt x="35225" y="1989"/>
                  </a:lnTo>
                  <a:lnTo>
                    <a:pt x="34606" y="1739"/>
                  </a:lnTo>
                  <a:lnTo>
                    <a:pt x="33973" y="1503"/>
                  </a:lnTo>
                  <a:lnTo>
                    <a:pt x="33339" y="1282"/>
                  </a:lnTo>
                  <a:lnTo>
                    <a:pt x="32691" y="1076"/>
                  </a:lnTo>
                  <a:lnTo>
                    <a:pt x="32058" y="899"/>
                  </a:lnTo>
                  <a:lnTo>
                    <a:pt x="31410" y="722"/>
                  </a:lnTo>
                  <a:lnTo>
                    <a:pt x="30747" y="575"/>
                  </a:lnTo>
                  <a:lnTo>
                    <a:pt x="30084" y="442"/>
                  </a:lnTo>
                  <a:lnTo>
                    <a:pt x="29421" y="324"/>
                  </a:lnTo>
                  <a:lnTo>
                    <a:pt x="28758" y="221"/>
                  </a:lnTo>
                  <a:lnTo>
                    <a:pt x="28095" y="148"/>
                  </a:lnTo>
                  <a:lnTo>
                    <a:pt x="27417" y="74"/>
                  </a:lnTo>
                  <a:lnTo>
                    <a:pt x="26739" y="30"/>
                  </a:lnTo>
                  <a:lnTo>
                    <a:pt x="260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13493" y="1745766"/>
              <a:ext cx="570279" cy="585822"/>
            </a:xfrm>
            <a:custGeom>
              <a:avLst/>
              <a:gdLst/>
              <a:ahLst/>
              <a:cxnLst/>
              <a:rect l="l" t="t" r="r" b="b"/>
              <a:pathLst>
                <a:path w="50267" h="51637" extrusionOk="0">
                  <a:moveTo>
                    <a:pt x="45331" y="0"/>
                  </a:moveTo>
                  <a:lnTo>
                    <a:pt x="42812" y="1429"/>
                  </a:lnTo>
                  <a:lnTo>
                    <a:pt x="43180" y="2122"/>
                  </a:lnTo>
                  <a:lnTo>
                    <a:pt x="43549" y="2814"/>
                  </a:lnTo>
                  <a:lnTo>
                    <a:pt x="43887" y="3507"/>
                  </a:lnTo>
                  <a:lnTo>
                    <a:pt x="44211" y="4214"/>
                  </a:lnTo>
                  <a:lnTo>
                    <a:pt x="44506" y="4921"/>
                  </a:lnTo>
                  <a:lnTo>
                    <a:pt x="44801" y="5628"/>
                  </a:lnTo>
                  <a:lnTo>
                    <a:pt x="45066" y="6350"/>
                  </a:lnTo>
                  <a:lnTo>
                    <a:pt x="45316" y="7087"/>
                  </a:lnTo>
                  <a:lnTo>
                    <a:pt x="45537" y="7808"/>
                  </a:lnTo>
                  <a:lnTo>
                    <a:pt x="45758" y="8545"/>
                  </a:lnTo>
                  <a:lnTo>
                    <a:pt x="45950" y="9282"/>
                  </a:lnTo>
                  <a:lnTo>
                    <a:pt x="46127" y="10018"/>
                  </a:lnTo>
                  <a:lnTo>
                    <a:pt x="46274" y="10770"/>
                  </a:lnTo>
                  <a:lnTo>
                    <a:pt x="46421" y="11521"/>
                  </a:lnTo>
                  <a:lnTo>
                    <a:pt x="46539" y="12258"/>
                  </a:lnTo>
                  <a:lnTo>
                    <a:pt x="46642" y="13024"/>
                  </a:lnTo>
                  <a:lnTo>
                    <a:pt x="46731" y="13775"/>
                  </a:lnTo>
                  <a:lnTo>
                    <a:pt x="46790" y="14526"/>
                  </a:lnTo>
                  <a:lnTo>
                    <a:pt x="46834" y="15292"/>
                  </a:lnTo>
                  <a:lnTo>
                    <a:pt x="46863" y="16058"/>
                  </a:lnTo>
                  <a:lnTo>
                    <a:pt x="46863" y="16810"/>
                  </a:lnTo>
                  <a:lnTo>
                    <a:pt x="46863" y="17576"/>
                  </a:lnTo>
                  <a:lnTo>
                    <a:pt x="46834" y="18342"/>
                  </a:lnTo>
                  <a:lnTo>
                    <a:pt x="46775" y="19108"/>
                  </a:lnTo>
                  <a:lnTo>
                    <a:pt x="46716" y="19874"/>
                  </a:lnTo>
                  <a:lnTo>
                    <a:pt x="46628" y="20625"/>
                  </a:lnTo>
                  <a:lnTo>
                    <a:pt x="46524" y="21392"/>
                  </a:lnTo>
                  <a:lnTo>
                    <a:pt x="46392" y="22158"/>
                  </a:lnTo>
                  <a:lnTo>
                    <a:pt x="46259" y="22924"/>
                  </a:lnTo>
                  <a:lnTo>
                    <a:pt x="46097" y="23675"/>
                  </a:lnTo>
                  <a:lnTo>
                    <a:pt x="45906" y="24441"/>
                  </a:lnTo>
                  <a:lnTo>
                    <a:pt x="45714" y="25192"/>
                  </a:lnTo>
                  <a:lnTo>
                    <a:pt x="45493" y="25944"/>
                  </a:lnTo>
                  <a:lnTo>
                    <a:pt x="45257" y="26680"/>
                  </a:lnTo>
                  <a:lnTo>
                    <a:pt x="45007" y="27417"/>
                  </a:lnTo>
                  <a:lnTo>
                    <a:pt x="44727" y="28154"/>
                  </a:lnTo>
                  <a:lnTo>
                    <a:pt x="44447" y="28861"/>
                  </a:lnTo>
                  <a:lnTo>
                    <a:pt x="44138" y="29568"/>
                  </a:lnTo>
                  <a:lnTo>
                    <a:pt x="43814" y="30275"/>
                  </a:lnTo>
                  <a:lnTo>
                    <a:pt x="43475" y="30953"/>
                  </a:lnTo>
                  <a:lnTo>
                    <a:pt x="43121" y="31645"/>
                  </a:lnTo>
                  <a:lnTo>
                    <a:pt x="42753" y="32308"/>
                  </a:lnTo>
                  <a:lnTo>
                    <a:pt x="42370" y="32971"/>
                  </a:lnTo>
                  <a:lnTo>
                    <a:pt x="41972" y="33619"/>
                  </a:lnTo>
                  <a:lnTo>
                    <a:pt x="41560" y="34253"/>
                  </a:lnTo>
                  <a:lnTo>
                    <a:pt x="41132" y="34886"/>
                  </a:lnTo>
                  <a:lnTo>
                    <a:pt x="40676" y="35490"/>
                  </a:lnTo>
                  <a:lnTo>
                    <a:pt x="40219" y="36094"/>
                  </a:lnTo>
                  <a:lnTo>
                    <a:pt x="39748" y="36698"/>
                  </a:lnTo>
                  <a:lnTo>
                    <a:pt x="39247" y="37273"/>
                  </a:lnTo>
                  <a:lnTo>
                    <a:pt x="38746" y="37847"/>
                  </a:lnTo>
                  <a:lnTo>
                    <a:pt x="38230" y="38407"/>
                  </a:lnTo>
                  <a:lnTo>
                    <a:pt x="37700" y="38952"/>
                  </a:lnTo>
                  <a:lnTo>
                    <a:pt x="37155" y="39483"/>
                  </a:lnTo>
                  <a:lnTo>
                    <a:pt x="36595" y="39998"/>
                  </a:lnTo>
                  <a:lnTo>
                    <a:pt x="36020" y="40499"/>
                  </a:lnTo>
                  <a:lnTo>
                    <a:pt x="35431" y="41000"/>
                  </a:lnTo>
                  <a:lnTo>
                    <a:pt x="34827" y="41471"/>
                  </a:lnTo>
                  <a:lnTo>
                    <a:pt x="34208" y="41943"/>
                  </a:lnTo>
                  <a:lnTo>
                    <a:pt x="33590" y="42385"/>
                  </a:lnTo>
                  <a:lnTo>
                    <a:pt x="32941" y="42827"/>
                  </a:lnTo>
                  <a:lnTo>
                    <a:pt x="32293" y="43254"/>
                  </a:lnTo>
                  <a:lnTo>
                    <a:pt x="31630" y="43652"/>
                  </a:lnTo>
                  <a:lnTo>
                    <a:pt x="30953" y="44050"/>
                  </a:lnTo>
                  <a:lnTo>
                    <a:pt x="30098" y="44521"/>
                  </a:lnTo>
                  <a:lnTo>
                    <a:pt x="29229" y="44948"/>
                  </a:lnTo>
                  <a:lnTo>
                    <a:pt x="28360" y="45361"/>
                  </a:lnTo>
                  <a:lnTo>
                    <a:pt x="27476" y="45744"/>
                  </a:lnTo>
                  <a:lnTo>
                    <a:pt x="26577" y="46097"/>
                  </a:lnTo>
                  <a:lnTo>
                    <a:pt x="25678" y="46421"/>
                  </a:lnTo>
                  <a:lnTo>
                    <a:pt x="24765" y="46716"/>
                  </a:lnTo>
                  <a:lnTo>
                    <a:pt x="23852" y="46981"/>
                  </a:lnTo>
                  <a:lnTo>
                    <a:pt x="22938" y="47217"/>
                  </a:lnTo>
                  <a:lnTo>
                    <a:pt x="22010" y="47423"/>
                  </a:lnTo>
                  <a:lnTo>
                    <a:pt x="21067" y="47615"/>
                  </a:lnTo>
                  <a:lnTo>
                    <a:pt x="20139" y="47762"/>
                  </a:lnTo>
                  <a:lnTo>
                    <a:pt x="19196" y="47895"/>
                  </a:lnTo>
                  <a:lnTo>
                    <a:pt x="18254" y="47983"/>
                  </a:lnTo>
                  <a:lnTo>
                    <a:pt x="17311" y="48057"/>
                  </a:lnTo>
                  <a:lnTo>
                    <a:pt x="16368" y="48086"/>
                  </a:lnTo>
                  <a:lnTo>
                    <a:pt x="15425" y="48101"/>
                  </a:lnTo>
                  <a:lnTo>
                    <a:pt x="14482" y="48086"/>
                  </a:lnTo>
                  <a:lnTo>
                    <a:pt x="13525" y="48042"/>
                  </a:lnTo>
                  <a:lnTo>
                    <a:pt x="12582" y="47954"/>
                  </a:lnTo>
                  <a:lnTo>
                    <a:pt x="11639" y="47850"/>
                  </a:lnTo>
                  <a:lnTo>
                    <a:pt x="10711" y="47718"/>
                  </a:lnTo>
                  <a:lnTo>
                    <a:pt x="9768" y="47556"/>
                  </a:lnTo>
                  <a:lnTo>
                    <a:pt x="8840" y="47364"/>
                  </a:lnTo>
                  <a:lnTo>
                    <a:pt x="7912" y="47143"/>
                  </a:lnTo>
                  <a:lnTo>
                    <a:pt x="6983" y="46893"/>
                  </a:lnTo>
                  <a:lnTo>
                    <a:pt x="6070" y="46628"/>
                  </a:lnTo>
                  <a:lnTo>
                    <a:pt x="5157" y="46318"/>
                  </a:lnTo>
                  <a:lnTo>
                    <a:pt x="4243" y="45979"/>
                  </a:lnTo>
                  <a:lnTo>
                    <a:pt x="3345" y="45611"/>
                  </a:lnTo>
                  <a:lnTo>
                    <a:pt x="2461" y="45228"/>
                  </a:lnTo>
                  <a:lnTo>
                    <a:pt x="1577" y="44801"/>
                  </a:lnTo>
                  <a:lnTo>
                    <a:pt x="0" y="47954"/>
                  </a:lnTo>
                  <a:lnTo>
                    <a:pt x="973" y="48425"/>
                  </a:lnTo>
                  <a:lnTo>
                    <a:pt x="1960" y="48867"/>
                  </a:lnTo>
                  <a:lnTo>
                    <a:pt x="2962" y="49279"/>
                  </a:lnTo>
                  <a:lnTo>
                    <a:pt x="3963" y="49648"/>
                  </a:lnTo>
                  <a:lnTo>
                    <a:pt x="4980" y="49987"/>
                  </a:lnTo>
                  <a:lnTo>
                    <a:pt x="6011" y="50296"/>
                  </a:lnTo>
                  <a:lnTo>
                    <a:pt x="7042" y="50576"/>
                  </a:lnTo>
                  <a:lnTo>
                    <a:pt x="8074" y="50812"/>
                  </a:lnTo>
                  <a:lnTo>
                    <a:pt x="9105" y="51033"/>
                  </a:lnTo>
                  <a:lnTo>
                    <a:pt x="10151" y="51209"/>
                  </a:lnTo>
                  <a:lnTo>
                    <a:pt x="11197" y="51357"/>
                  </a:lnTo>
                  <a:lnTo>
                    <a:pt x="12243" y="51475"/>
                  </a:lnTo>
                  <a:lnTo>
                    <a:pt x="13304" y="51563"/>
                  </a:lnTo>
                  <a:lnTo>
                    <a:pt x="14350" y="51622"/>
                  </a:lnTo>
                  <a:lnTo>
                    <a:pt x="15410" y="51637"/>
                  </a:lnTo>
                  <a:lnTo>
                    <a:pt x="16456" y="51622"/>
                  </a:lnTo>
                  <a:lnTo>
                    <a:pt x="17517" y="51578"/>
                  </a:lnTo>
                  <a:lnTo>
                    <a:pt x="18563" y="51504"/>
                  </a:lnTo>
                  <a:lnTo>
                    <a:pt x="19609" y="51401"/>
                  </a:lnTo>
                  <a:lnTo>
                    <a:pt x="20655" y="51268"/>
                  </a:lnTo>
                  <a:lnTo>
                    <a:pt x="21701" y="51092"/>
                  </a:lnTo>
                  <a:lnTo>
                    <a:pt x="22732" y="50900"/>
                  </a:lnTo>
                  <a:lnTo>
                    <a:pt x="23763" y="50664"/>
                  </a:lnTo>
                  <a:lnTo>
                    <a:pt x="24795" y="50399"/>
                  </a:lnTo>
                  <a:lnTo>
                    <a:pt x="25811" y="50104"/>
                  </a:lnTo>
                  <a:lnTo>
                    <a:pt x="26828" y="49766"/>
                  </a:lnTo>
                  <a:lnTo>
                    <a:pt x="27829" y="49412"/>
                  </a:lnTo>
                  <a:lnTo>
                    <a:pt x="28816" y="49014"/>
                  </a:lnTo>
                  <a:lnTo>
                    <a:pt x="29803" y="48602"/>
                  </a:lnTo>
                  <a:lnTo>
                    <a:pt x="30776" y="48145"/>
                  </a:lnTo>
                  <a:lnTo>
                    <a:pt x="31748" y="47659"/>
                  </a:lnTo>
                  <a:lnTo>
                    <a:pt x="32691" y="47143"/>
                  </a:lnTo>
                  <a:lnTo>
                    <a:pt x="33442" y="46701"/>
                  </a:lnTo>
                  <a:lnTo>
                    <a:pt x="34194" y="46245"/>
                  </a:lnTo>
                  <a:lnTo>
                    <a:pt x="34916" y="45773"/>
                  </a:lnTo>
                  <a:lnTo>
                    <a:pt x="35623" y="45287"/>
                  </a:lnTo>
                  <a:lnTo>
                    <a:pt x="36330" y="44786"/>
                  </a:lnTo>
                  <a:lnTo>
                    <a:pt x="37007" y="44271"/>
                  </a:lnTo>
                  <a:lnTo>
                    <a:pt x="37670" y="43740"/>
                  </a:lnTo>
                  <a:lnTo>
                    <a:pt x="38333" y="43180"/>
                  </a:lnTo>
                  <a:lnTo>
                    <a:pt x="38967" y="42621"/>
                  </a:lnTo>
                  <a:lnTo>
                    <a:pt x="39586" y="42046"/>
                  </a:lnTo>
                  <a:lnTo>
                    <a:pt x="40204" y="41457"/>
                  </a:lnTo>
                  <a:lnTo>
                    <a:pt x="40794" y="40853"/>
                  </a:lnTo>
                  <a:lnTo>
                    <a:pt x="41368" y="40219"/>
                  </a:lnTo>
                  <a:lnTo>
                    <a:pt x="41928" y="39586"/>
                  </a:lnTo>
                  <a:lnTo>
                    <a:pt x="42488" y="38937"/>
                  </a:lnTo>
                  <a:lnTo>
                    <a:pt x="43003" y="38289"/>
                  </a:lnTo>
                  <a:lnTo>
                    <a:pt x="43519" y="37612"/>
                  </a:lnTo>
                  <a:lnTo>
                    <a:pt x="44020" y="36919"/>
                  </a:lnTo>
                  <a:lnTo>
                    <a:pt x="44506" y="36227"/>
                  </a:lnTo>
                  <a:lnTo>
                    <a:pt x="44963" y="35520"/>
                  </a:lnTo>
                  <a:lnTo>
                    <a:pt x="45405" y="34798"/>
                  </a:lnTo>
                  <a:lnTo>
                    <a:pt x="45832" y="34061"/>
                  </a:lnTo>
                  <a:lnTo>
                    <a:pt x="46244" y="33310"/>
                  </a:lnTo>
                  <a:lnTo>
                    <a:pt x="46642" y="32558"/>
                  </a:lnTo>
                  <a:lnTo>
                    <a:pt x="47011" y="31792"/>
                  </a:lnTo>
                  <a:lnTo>
                    <a:pt x="47364" y="31012"/>
                  </a:lnTo>
                  <a:lnTo>
                    <a:pt x="47703" y="30231"/>
                  </a:lnTo>
                  <a:lnTo>
                    <a:pt x="48027" y="29421"/>
                  </a:lnTo>
                  <a:lnTo>
                    <a:pt x="48336" y="28625"/>
                  </a:lnTo>
                  <a:lnTo>
                    <a:pt x="48616" y="27800"/>
                  </a:lnTo>
                  <a:lnTo>
                    <a:pt x="48867" y="26975"/>
                  </a:lnTo>
                  <a:lnTo>
                    <a:pt x="49117" y="26135"/>
                  </a:lnTo>
                  <a:lnTo>
                    <a:pt x="49338" y="25296"/>
                  </a:lnTo>
                  <a:lnTo>
                    <a:pt x="49530" y="24456"/>
                  </a:lnTo>
                  <a:lnTo>
                    <a:pt x="49707" y="23616"/>
                  </a:lnTo>
                  <a:lnTo>
                    <a:pt x="49854" y="22776"/>
                  </a:lnTo>
                  <a:lnTo>
                    <a:pt x="49986" y="21937"/>
                  </a:lnTo>
                  <a:lnTo>
                    <a:pt x="50090" y="21097"/>
                  </a:lnTo>
                  <a:lnTo>
                    <a:pt x="50163" y="20257"/>
                  </a:lnTo>
                  <a:lnTo>
                    <a:pt x="50222" y="19417"/>
                  </a:lnTo>
                  <a:lnTo>
                    <a:pt x="50252" y="18578"/>
                  </a:lnTo>
                  <a:lnTo>
                    <a:pt x="50266" y="17738"/>
                  </a:lnTo>
                  <a:lnTo>
                    <a:pt x="50252" y="16898"/>
                  </a:lnTo>
                  <a:lnTo>
                    <a:pt x="50222" y="16073"/>
                  </a:lnTo>
                  <a:lnTo>
                    <a:pt x="50163" y="15233"/>
                  </a:lnTo>
                  <a:lnTo>
                    <a:pt x="50090" y="14408"/>
                  </a:lnTo>
                  <a:lnTo>
                    <a:pt x="49986" y="13569"/>
                  </a:lnTo>
                  <a:lnTo>
                    <a:pt x="49869" y="12744"/>
                  </a:lnTo>
                  <a:lnTo>
                    <a:pt x="49736" y="11919"/>
                  </a:lnTo>
                  <a:lnTo>
                    <a:pt x="49574" y="11094"/>
                  </a:lnTo>
                  <a:lnTo>
                    <a:pt x="49397" y="10283"/>
                  </a:lnTo>
                  <a:lnTo>
                    <a:pt x="49191" y="9473"/>
                  </a:lnTo>
                  <a:lnTo>
                    <a:pt x="48985" y="8648"/>
                  </a:lnTo>
                  <a:lnTo>
                    <a:pt x="48734" y="7853"/>
                  </a:lnTo>
                  <a:lnTo>
                    <a:pt x="48484" y="7042"/>
                  </a:lnTo>
                  <a:lnTo>
                    <a:pt x="48204" y="6247"/>
                  </a:lnTo>
                  <a:lnTo>
                    <a:pt x="47909" y="5451"/>
                  </a:lnTo>
                  <a:lnTo>
                    <a:pt x="47600" y="4656"/>
                  </a:lnTo>
                  <a:lnTo>
                    <a:pt x="47261" y="3860"/>
                  </a:lnTo>
                  <a:lnTo>
                    <a:pt x="46907" y="3079"/>
                  </a:lnTo>
                  <a:lnTo>
                    <a:pt x="46539" y="2299"/>
                  </a:lnTo>
                  <a:lnTo>
                    <a:pt x="46156" y="1533"/>
                  </a:lnTo>
                  <a:lnTo>
                    <a:pt x="45758" y="767"/>
                  </a:lnTo>
                  <a:lnTo>
                    <a:pt x="4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514553" y="1852568"/>
              <a:ext cx="223633" cy="278293"/>
            </a:xfrm>
            <a:custGeom>
              <a:avLst/>
              <a:gdLst/>
              <a:ahLst/>
              <a:cxnLst/>
              <a:rect l="l" t="t" r="r" b="b"/>
              <a:pathLst>
                <a:path w="19712" h="24530" extrusionOk="0">
                  <a:moveTo>
                    <a:pt x="118" y="0"/>
                  </a:moveTo>
                  <a:lnTo>
                    <a:pt x="74" y="560"/>
                  </a:lnTo>
                  <a:lnTo>
                    <a:pt x="30" y="1135"/>
                  </a:lnTo>
                  <a:lnTo>
                    <a:pt x="15" y="1694"/>
                  </a:lnTo>
                  <a:lnTo>
                    <a:pt x="0" y="2254"/>
                  </a:lnTo>
                  <a:lnTo>
                    <a:pt x="15" y="2814"/>
                  </a:lnTo>
                  <a:lnTo>
                    <a:pt x="30" y="3374"/>
                  </a:lnTo>
                  <a:lnTo>
                    <a:pt x="74" y="3934"/>
                  </a:lnTo>
                  <a:lnTo>
                    <a:pt x="118" y="4494"/>
                  </a:lnTo>
                  <a:lnTo>
                    <a:pt x="177" y="5039"/>
                  </a:lnTo>
                  <a:lnTo>
                    <a:pt x="251" y="5584"/>
                  </a:lnTo>
                  <a:lnTo>
                    <a:pt x="339" y="6129"/>
                  </a:lnTo>
                  <a:lnTo>
                    <a:pt x="442" y="6674"/>
                  </a:lnTo>
                  <a:lnTo>
                    <a:pt x="560" y="7204"/>
                  </a:lnTo>
                  <a:lnTo>
                    <a:pt x="678" y="7735"/>
                  </a:lnTo>
                  <a:lnTo>
                    <a:pt x="825" y="8265"/>
                  </a:lnTo>
                  <a:lnTo>
                    <a:pt x="972" y="8795"/>
                  </a:lnTo>
                  <a:lnTo>
                    <a:pt x="1134" y="9311"/>
                  </a:lnTo>
                  <a:lnTo>
                    <a:pt x="1311" y="9827"/>
                  </a:lnTo>
                  <a:lnTo>
                    <a:pt x="1503" y="10328"/>
                  </a:lnTo>
                  <a:lnTo>
                    <a:pt x="1694" y="10828"/>
                  </a:lnTo>
                  <a:lnTo>
                    <a:pt x="1901" y="11329"/>
                  </a:lnTo>
                  <a:lnTo>
                    <a:pt x="2121" y="11815"/>
                  </a:lnTo>
                  <a:lnTo>
                    <a:pt x="2357" y="12302"/>
                  </a:lnTo>
                  <a:lnTo>
                    <a:pt x="2608" y="12788"/>
                  </a:lnTo>
                  <a:lnTo>
                    <a:pt x="2858" y="13259"/>
                  </a:lnTo>
                  <a:lnTo>
                    <a:pt x="3123" y="13731"/>
                  </a:lnTo>
                  <a:lnTo>
                    <a:pt x="3388" y="14187"/>
                  </a:lnTo>
                  <a:lnTo>
                    <a:pt x="3683" y="14644"/>
                  </a:lnTo>
                  <a:lnTo>
                    <a:pt x="3978" y="15086"/>
                  </a:lnTo>
                  <a:lnTo>
                    <a:pt x="4272" y="15528"/>
                  </a:lnTo>
                  <a:lnTo>
                    <a:pt x="4596" y="15955"/>
                  </a:lnTo>
                  <a:lnTo>
                    <a:pt x="4921" y="16382"/>
                  </a:lnTo>
                  <a:lnTo>
                    <a:pt x="5245" y="16795"/>
                  </a:lnTo>
                  <a:lnTo>
                    <a:pt x="5598" y="17207"/>
                  </a:lnTo>
                  <a:lnTo>
                    <a:pt x="5937" y="17605"/>
                  </a:lnTo>
                  <a:lnTo>
                    <a:pt x="6305" y="17988"/>
                  </a:lnTo>
                  <a:lnTo>
                    <a:pt x="6674" y="18371"/>
                  </a:lnTo>
                  <a:lnTo>
                    <a:pt x="7057" y="18740"/>
                  </a:lnTo>
                  <a:lnTo>
                    <a:pt x="7440" y="19108"/>
                  </a:lnTo>
                  <a:lnTo>
                    <a:pt x="7838" y="19461"/>
                  </a:lnTo>
                  <a:lnTo>
                    <a:pt x="8235" y="19800"/>
                  </a:lnTo>
                  <a:lnTo>
                    <a:pt x="8648" y="20139"/>
                  </a:lnTo>
                  <a:lnTo>
                    <a:pt x="9060" y="20463"/>
                  </a:lnTo>
                  <a:lnTo>
                    <a:pt x="9488" y="20773"/>
                  </a:lnTo>
                  <a:lnTo>
                    <a:pt x="9929" y="21067"/>
                  </a:lnTo>
                  <a:lnTo>
                    <a:pt x="10371" y="21362"/>
                  </a:lnTo>
                  <a:lnTo>
                    <a:pt x="10813" y="21642"/>
                  </a:lnTo>
                  <a:lnTo>
                    <a:pt x="11270" y="21922"/>
                  </a:lnTo>
                  <a:lnTo>
                    <a:pt x="11727" y="22172"/>
                  </a:lnTo>
                  <a:lnTo>
                    <a:pt x="12198" y="22423"/>
                  </a:lnTo>
                  <a:lnTo>
                    <a:pt x="12670" y="22658"/>
                  </a:lnTo>
                  <a:lnTo>
                    <a:pt x="13156" y="22879"/>
                  </a:lnTo>
                  <a:lnTo>
                    <a:pt x="13642" y="23086"/>
                  </a:lnTo>
                  <a:lnTo>
                    <a:pt x="14128" y="23292"/>
                  </a:lnTo>
                  <a:lnTo>
                    <a:pt x="14629" y="23469"/>
                  </a:lnTo>
                  <a:lnTo>
                    <a:pt x="15145" y="23645"/>
                  </a:lnTo>
                  <a:lnTo>
                    <a:pt x="15646" y="23807"/>
                  </a:lnTo>
                  <a:lnTo>
                    <a:pt x="16161" y="23955"/>
                  </a:lnTo>
                  <a:lnTo>
                    <a:pt x="16677" y="24087"/>
                  </a:lnTo>
                  <a:lnTo>
                    <a:pt x="17207" y="24205"/>
                  </a:lnTo>
                  <a:lnTo>
                    <a:pt x="17737" y="24308"/>
                  </a:lnTo>
                  <a:lnTo>
                    <a:pt x="18268" y="24397"/>
                  </a:lnTo>
                  <a:lnTo>
                    <a:pt x="18813" y="24470"/>
                  </a:lnTo>
                  <a:lnTo>
                    <a:pt x="19358" y="24529"/>
                  </a:lnTo>
                  <a:lnTo>
                    <a:pt x="19712" y="21008"/>
                  </a:lnTo>
                  <a:lnTo>
                    <a:pt x="19255" y="20964"/>
                  </a:lnTo>
                  <a:lnTo>
                    <a:pt x="18798" y="20905"/>
                  </a:lnTo>
                  <a:lnTo>
                    <a:pt x="18356" y="20817"/>
                  </a:lnTo>
                  <a:lnTo>
                    <a:pt x="17914" y="20728"/>
                  </a:lnTo>
                  <a:lnTo>
                    <a:pt x="17472" y="20640"/>
                  </a:lnTo>
                  <a:lnTo>
                    <a:pt x="17045" y="20522"/>
                  </a:lnTo>
                  <a:lnTo>
                    <a:pt x="16603" y="20404"/>
                  </a:lnTo>
                  <a:lnTo>
                    <a:pt x="16191" y="20272"/>
                  </a:lnTo>
                  <a:lnTo>
                    <a:pt x="15763" y="20124"/>
                  </a:lnTo>
                  <a:lnTo>
                    <a:pt x="15351" y="19962"/>
                  </a:lnTo>
                  <a:lnTo>
                    <a:pt x="14938" y="19800"/>
                  </a:lnTo>
                  <a:lnTo>
                    <a:pt x="14526" y="19623"/>
                  </a:lnTo>
                  <a:lnTo>
                    <a:pt x="14128" y="19432"/>
                  </a:lnTo>
                  <a:lnTo>
                    <a:pt x="13730" y="19240"/>
                  </a:lnTo>
                  <a:lnTo>
                    <a:pt x="13333" y="19034"/>
                  </a:lnTo>
                  <a:lnTo>
                    <a:pt x="12950" y="18813"/>
                  </a:lnTo>
                  <a:lnTo>
                    <a:pt x="12567" y="18592"/>
                  </a:lnTo>
                  <a:lnTo>
                    <a:pt x="12198" y="18357"/>
                  </a:lnTo>
                  <a:lnTo>
                    <a:pt x="11830" y="18106"/>
                  </a:lnTo>
                  <a:lnTo>
                    <a:pt x="11462" y="17856"/>
                  </a:lnTo>
                  <a:lnTo>
                    <a:pt x="11108" y="17590"/>
                  </a:lnTo>
                  <a:lnTo>
                    <a:pt x="10754" y="17311"/>
                  </a:lnTo>
                  <a:lnTo>
                    <a:pt x="10416" y="17031"/>
                  </a:lnTo>
                  <a:lnTo>
                    <a:pt x="10077" y="16751"/>
                  </a:lnTo>
                  <a:lnTo>
                    <a:pt x="9753" y="16441"/>
                  </a:lnTo>
                  <a:lnTo>
                    <a:pt x="9429" y="16147"/>
                  </a:lnTo>
                  <a:lnTo>
                    <a:pt x="9119" y="15823"/>
                  </a:lnTo>
                  <a:lnTo>
                    <a:pt x="8810" y="15513"/>
                  </a:lnTo>
                  <a:lnTo>
                    <a:pt x="8500" y="15174"/>
                  </a:lnTo>
                  <a:lnTo>
                    <a:pt x="8206" y="14850"/>
                  </a:lnTo>
                  <a:lnTo>
                    <a:pt x="7926" y="14497"/>
                  </a:lnTo>
                  <a:lnTo>
                    <a:pt x="7646" y="14158"/>
                  </a:lnTo>
                  <a:lnTo>
                    <a:pt x="7381" y="13790"/>
                  </a:lnTo>
                  <a:lnTo>
                    <a:pt x="7116" y="13436"/>
                  </a:lnTo>
                  <a:lnTo>
                    <a:pt x="6850" y="13068"/>
                  </a:lnTo>
                  <a:lnTo>
                    <a:pt x="6615" y="12685"/>
                  </a:lnTo>
                  <a:lnTo>
                    <a:pt x="6379" y="12302"/>
                  </a:lnTo>
                  <a:lnTo>
                    <a:pt x="6143" y="11919"/>
                  </a:lnTo>
                  <a:lnTo>
                    <a:pt x="5922" y="11521"/>
                  </a:lnTo>
                  <a:lnTo>
                    <a:pt x="5716" y="11123"/>
                  </a:lnTo>
                  <a:lnTo>
                    <a:pt x="5510" y="10725"/>
                  </a:lnTo>
                  <a:lnTo>
                    <a:pt x="5318" y="10313"/>
                  </a:lnTo>
                  <a:lnTo>
                    <a:pt x="5127" y="9900"/>
                  </a:lnTo>
                  <a:lnTo>
                    <a:pt x="4965" y="9473"/>
                  </a:lnTo>
                  <a:lnTo>
                    <a:pt x="4788" y="9046"/>
                  </a:lnTo>
                  <a:lnTo>
                    <a:pt x="4641" y="8619"/>
                  </a:lnTo>
                  <a:lnTo>
                    <a:pt x="4493" y="8191"/>
                  </a:lnTo>
                  <a:lnTo>
                    <a:pt x="4361" y="7749"/>
                  </a:lnTo>
                  <a:lnTo>
                    <a:pt x="4228" y="7307"/>
                  </a:lnTo>
                  <a:lnTo>
                    <a:pt x="4110" y="6865"/>
                  </a:lnTo>
                  <a:lnTo>
                    <a:pt x="4007" y="6423"/>
                  </a:lnTo>
                  <a:lnTo>
                    <a:pt x="3919" y="5967"/>
                  </a:lnTo>
                  <a:lnTo>
                    <a:pt x="3830" y="5510"/>
                  </a:lnTo>
                  <a:lnTo>
                    <a:pt x="3757" y="5053"/>
                  </a:lnTo>
                  <a:lnTo>
                    <a:pt x="3698" y="4597"/>
                  </a:lnTo>
                  <a:lnTo>
                    <a:pt x="3639" y="4125"/>
                  </a:lnTo>
                  <a:lnTo>
                    <a:pt x="3609" y="3669"/>
                  </a:lnTo>
                  <a:lnTo>
                    <a:pt x="3580" y="3197"/>
                  </a:lnTo>
                  <a:lnTo>
                    <a:pt x="3551" y="2726"/>
                  </a:lnTo>
                  <a:lnTo>
                    <a:pt x="3551" y="2254"/>
                  </a:lnTo>
                  <a:lnTo>
                    <a:pt x="3551" y="1783"/>
                  </a:lnTo>
                  <a:lnTo>
                    <a:pt x="3580" y="1297"/>
                  </a:lnTo>
                  <a:lnTo>
                    <a:pt x="3609" y="825"/>
                  </a:lnTo>
                  <a:lnTo>
                    <a:pt x="3654" y="33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162223" y="2228790"/>
              <a:ext cx="394953" cy="395282"/>
            </a:xfrm>
            <a:custGeom>
              <a:avLst/>
              <a:gdLst/>
              <a:ahLst/>
              <a:cxnLst/>
              <a:rect l="l" t="t" r="r" b="b"/>
              <a:pathLst>
                <a:path w="34813" h="34842" extrusionOk="0">
                  <a:moveTo>
                    <a:pt x="1" y="0"/>
                  </a:moveTo>
                  <a:lnTo>
                    <a:pt x="1" y="899"/>
                  </a:lnTo>
                  <a:lnTo>
                    <a:pt x="45" y="1798"/>
                  </a:lnTo>
                  <a:lnTo>
                    <a:pt x="104" y="2682"/>
                  </a:lnTo>
                  <a:lnTo>
                    <a:pt x="178" y="3566"/>
                  </a:lnTo>
                  <a:lnTo>
                    <a:pt x="281" y="4435"/>
                  </a:lnTo>
                  <a:lnTo>
                    <a:pt x="399" y="5304"/>
                  </a:lnTo>
                  <a:lnTo>
                    <a:pt x="546" y="6173"/>
                  </a:lnTo>
                  <a:lnTo>
                    <a:pt x="708" y="7013"/>
                  </a:lnTo>
                  <a:lnTo>
                    <a:pt x="885" y="7867"/>
                  </a:lnTo>
                  <a:lnTo>
                    <a:pt x="1091" y="8707"/>
                  </a:lnTo>
                  <a:lnTo>
                    <a:pt x="1312" y="9532"/>
                  </a:lnTo>
                  <a:lnTo>
                    <a:pt x="1562" y="10357"/>
                  </a:lnTo>
                  <a:lnTo>
                    <a:pt x="1828" y="11167"/>
                  </a:lnTo>
                  <a:lnTo>
                    <a:pt x="2108" y="11978"/>
                  </a:lnTo>
                  <a:lnTo>
                    <a:pt x="2417" y="12773"/>
                  </a:lnTo>
                  <a:lnTo>
                    <a:pt x="2741" y="13554"/>
                  </a:lnTo>
                  <a:lnTo>
                    <a:pt x="3080" y="14335"/>
                  </a:lnTo>
                  <a:lnTo>
                    <a:pt x="3433" y="15101"/>
                  </a:lnTo>
                  <a:lnTo>
                    <a:pt x="3816" y="15852"/>
                  </a:lnTo>
                  <a:lnTo>
                    <a:pt x="4199" y="16603"/>
                  </a:lnTo>
                  <a:lnTo>
                    <a:pt x="4612" y="17340"/>
                  </a:lnTo>
                  <a:lnTo>
                    <a:pt x="5039" y="18062"/>
                  </a:lnTo>
                  <a:lnTo>
                    <a:pt x="5496" y="18769"/>
                  </a:lnTo>
                  <a:lnTo>
                    <a:pt x="5953" y="19476"/>
                  </a:lnTo>
                  <a:lnTo>
                    <a:pt x="6424" y="20154"/>
                  </a:lnTo>
                  <a:lnTo>
                    <a:pt x="6925" y="20832"/>
                  </a:lnTo>
                  <a:lnTo>
                    <a:pt x="7441" y="21495"/>
                  </a:lnTo>
                  <a:lnTo>
                    <a:pt x="7956" y="22157"/>
                  </a:lnTo>
                  <a:lnTo>
                    <a:pt x="8501" y="22791"/>
                  </a:lnTo>
                  <a:lnTo>
                    <a:pt x="9061" y="23410"/>
                  </a:lnTo>
                  <a:lnTo>
                    <a:pt x="9621" y="24028"/>
                  </a:lnTo>
                  <a:lnTo>
                    <a:pt x="10210" y="24632"/>
                  </a:lnTo>
                  <a:lnTo>
                    <a:pt x="10799" y="25207"/>
                  </a:lnTo>
                  <a:lnTo>
                    <a:pt x="11418" y="25782"/>
                  </a:lnTo>
                  <a:lnTo>
                    <a:pt x="12037" y="26341"/>
                  </a:lnTo>
                  <a:lnTo>
                    <a:pt x="12685" y="26872"/>
                  </a:lnTo>
                  <a:lnTo>
                    <a:pt x="13333" y="27402"/>
                  </a:lnTo>
                  <a:lnTo>
                    <a:pt x="13996" y="27918"/>
                  </a:lnTo>
                  <a:lnTo>
                    <a:pt x="14674" y="28404"/>
                  </a:lnTo>
                  <a:lnTo>
                    <a:pt x="15366" y="28890"/>
                  </a:lnTo>
                  <a:lnTo>
                    <a:pt x="16059" y="29347"/>
                  </a:lnTo>
                  <a:lnTo>
                    <a:pt x="16781" y="29789"/>
                  </a:lnTo>
                  <a:lnTo>
                    <a:pt x="17503" y="30216"/>
                  </a:lnTo>
                  <a:lnTo>
                    <a:pt x="18239" y="30628"/>
                  </a:lnTo>
                  <a:lnTo>
                    <a:pt x="18976" y="31026"/>
                  </a:lnTo>
                  <a:lnTo>
                    <a:pt x="19742" y="31395"/>
                  </a:lnTo>
                  <a:lnTo>
                    <a:pt x="20508" y="31763"/>
                  </a:lnTo>
                  <a:lnTo>
                    <a:pt x="21274" y="32102"/>
                  </a:lnTo>
                  <a:lnTo>
                    <a:pt x="22069" y="32426"/>
                  </a:lnTo>
                  <a:lnTo>
                    <a:pt x="22865" y="32720"/>
                  </a:lnTo>
                  <a:lnTo>
                    <a:pt x="23661" y="33000"/>
                  </a:lnTo>
                  <a:lnTo>
                    <a:pt x="24471" y="33266"/>
                  </a:lnTo>
                  <a:lnTo>
                    <a:pt x="25296" y="33516"/>
                  </a:lnTo>
                  <a:lnTo>
                    <a:pt x="26121" y="33737"/>
                  </a:lnTo>
                  <a:lnTo>
                    <a:pt x="26961" y="33943"/>
                  </a:lnTo>
                  <a:lnTo>
                    <a:pt x="27815" y="34135"/>
                  </a:lnTo>
                  <a:lnTo>
                    <a:pt x="28669" y="34297"/>
                  </a:lnTo>
                  <a:lnTo>
                    <a:pt x="29524" y="34444"/>
                  </a:lnTo>
                  <a:lnTo>
                    <a:pt x="30393" y="34562"/>
                  </a:lnTo>
                  <a:lnTo>
                    <a:pt x="31262" y="34665"/>
                  </a:lnTo>
                  <a:lnTo>
                    <a:pt x="32146" y="34739"/>
                  </a:lnTo>
                  <a:lnTo>
                    <a:pt x="33030" y="34798"/>
                  </a:lnTo>
                  <a:lnTo>
                    <a:pt x="33929" y="34827"/>
                  </a:lnTo>
                  <a:lnTo>
                    <a:pt x="34813" y="34842"/>
                  </a:lnTo>
                  <a:lnTo>
                    <a:pt x="34813" y="31306"/>
                  </a:lnTo>
                  <a:lnTo>
                    <a:pt x="34017" y="31291"/>
                  </a:lnTo>
                  <a:lnTo>
                    <a:pt x="33207" y="31262"/>
                  </a:lnTo>
                  <a:lnTo>
                    <a:pt x="32411" y="31218"/>
                  </a:lnTo>
                  <a:lnTo>
                    <a:pt x="31631" y="31144"/>
                  </a:lnTo>
                  <a:lnTo>
                    <a:pt x="30835" y="31056"/>
                  </a:lnTo>
                  <a:lnTo>
                    <a:pt x="30069" y="30938"/>
                  </a:lnTo>
                  <a:lnTo>
                    <a:pt x="29288" y="30820"/>
                  </a:lnTo>
                  <a:lnTo>
                    <a:pt x="28522" y="30673"/>
                  </a:lnTo>
                  <a:lnTo>
                    <a:pt x="27771" y="30496"/>
                  </a:lnTo>
                  <a:lnTo>
                    <a:pt x="27005" y="30319"/>
                  </a:lnTo>
                  <a:lnTo>
                    <a:pt x="26268" y="30113"/>
                  </a:lnTo>
                  <a:lnTo>
                    <a:pt x="25532" y="29892"/>
                  </a:lnTo>
                  <a:lnTo>
                    <a:pt x="24795" y="29656"/>
                  </a:lnTo>
                  <a:lnTo>
                    <a:pt x="24073" y="29406"/>
                  </a:lnTo>
                  <a:lnTo>
                    <a:pt x="23366" y="29126"/>
                  </a:lnTo>
                  <a:lnTo>
                    <a:pt x="22659" y="28846"/>
                  </a:lnTo>
                  <a:lnTo>
                    <a:pt x="21952" y="28536"/>
                  </a:lnTo>
                  <a:lnTo>
                    <a:pt x="21274" y="28212"/>
                  </a:lnTo>
                  <a:lnTo>
                    <a:pt x="20596" y="27874"/>
                  </a:lnTo>
                  <a:lnTo>
                    <a:pt x="19919" y="27520"/>
                  </a:lnTo>
                  <a:lnTo>
                    <a:pt x="19256" y="27152"/>
                  </a:lnTo>
                  <a:lnTo>
                    <a:pt x="18607" y="26769"/>
                  </a:lnTo>
                  <a:lnTo>
                    <a:pt x="17974" y="26371"/>
                  </a:lnTo>
                  <a:lnTo>
                    <a:pt x="17341" y="25958"/>
                  </a:lnTo>
                  <a:lnTo>
                    <a:pt x="16722" y="25516"/>
                  </a:lnTo>
                  <a:lnTo>
                    <a:pt x="16118" y="25074"/>
                  </a:lnTo>
                  <a:lnTo>
                    <a:pt x="15514" y="24618"/>
                  </a:lnTo>
                  <a:lnTo>
                    <a:pt x="14939" y="24146"/>
                  </a:lnTo>
                  <a:lnTo>
                    <a:pt x="14365" y="23660"/>
                  </a:lnTo>
                  <a:lnTo>
                    <a:pt x="13805" y="23159"/>
                  </a:lnTo>
                  <a:lnTo>
                    <a:pt x="13245" y="22658"/>
                  </a:lnTo>
                  <a:lnTo>
                    <a:pt x="12715" y="22128"/>
                  </a:lnTo>
                  <a:lnTo>
                    <a:pt x="12184" y="21583"/>
                  </a:lnTo>
                  <a:lnTo>
                    <a:pt x="11669" y="21038"/>
                  </a:lnTo>
                  <a:lnTo>
                    <a:pt x="11182" y="20478"/>
                  </a:lnTo>
                  <a:lnTo>
                    <a:pt x="10696" y="19903"/>
                  </a:lnTo>
                  <a:lnTo>
                    <a:pt x="10225" y="19314"/>
                  </a:lnTo>
                  <a:lnTo>
                    <a:pt x="9753" y="18725"/>
                  </a:lnTo>
                  <a:lnTo>
                    <a:pt x="9312" y="18106"/>
                  </a:lnTo>
                  <a:lnTo>
                    <a:pt x="8884" y="17487"/>
                  </a:lnTo>
                  <a:lnTo>
                    <a:pt x="8472" y="16869"/>
                  </a:lnTo>
                  <a:lnTo>
                    <a:pt x="8074" y="16220"/>
                  </a:lnTo>
                  <a:lnTo>
                    <a:pt x="7691" y="15572"/>
                  </a:lnTo>
                  <a:lnTo>
                    <a:pt x="7323" y="14909"/>
                  </a:lnTo>
                  <a:lnTo>
                    <a:pt x="6969" y="14246"/>
                  </a:lnTo>
                  <a:lnTo>
                    <a:pt x="6630" y="13569"/>
                  </a:lnTo>
                  <a:lnTo>
                    <a:pt x="6306" y="12876"/>
                  </a:lnTo>
                  <a:lnTo>
                    <a:pt x="5997" y="12184"/>
                  </a:lnTo>
                  <a:lnTo>
                    <a:pt x="5717" y="11477"/>
                  </a:lnTo>
                  <a:lnTo>
                    <a:pt x="5437" y="10755"/>
                  </a:lnTo>
                  <a:lnTo>
                    <a:pt x="5187" y="10033"/>
                  </a:lnTo>
                  <a:lnTo>
                    <a:pt x="4951" y="9296"/>
                  </a:lnTo>
                  <a:lnTo>
                    <a:pt x="4730" y="8560"/>
                  </a:lnTo>
                  <a:lnTo>
                    <a:pt x="4524" y="7823"/>
                  </a:lnTo>
                  <a:lnTo>
                    <a:pt x="4347" y="7072"/>
                  </a:lnTo>
                  <a:lnTo>
                    <a:pt x="4170" y="6306"/>
                  </a:lnTo>
                  <a:lnTo>
                    <a:pt x="4023" y="5540"/>
                  </a:lnTo>
                  <a:lnTo>
                    <a:pt x="3905" y="4774"/>
                  </a:lnTo>
                  <a:lnTo>
                    <a:pt x="3787" y="3993"/>
                  </a:lnTo>
                  <a:lnTo>
                    <a:pt x="3699" y="3197"/>
                  </a:lnTo>
                  <a:lnTo>
                    <a:pt x="3625" y="2416"/>
                  </a:lnTo>
                  <a:lnTo>
                    <a:pt x="3581" y="1621"/>
                  </a:lnTo>
                  <a:lnTo>
                    <a:pt x="3551" y="811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807867" y="2313027"/>
              <a:ext cx="226821" cy="226979"/>
            </a:xfrm>
            <a:custGeom>
              <a:avLst/>
              <a:gdLst/>
              <a:ahLst/>
              <a:cxnLst/>
              <a:rect l="l" t="t" r="r" b="b"/>
              <a:pathLst>
                <a:path w="19993" h="20007" extrusionOk="0">
                  <a:moveTo>
                    <a:pt x="1" y="0"/>
                  </a:moveTo>
                  <a:lnTo>
                    <a:pt x="1" y="516"/>
                  </a:lnTo>
                  <a:lnTo>
                    <a:pt x="30" y="1032"/>
                  </a:lnTo>
                  <a:lnTo>
                    <a:pt x="60" y="1547"/>
                  </a:lnTo>
                  <a:lnTo>
                    <a:pt x="104" y="2048"/>
                  </a:lnTo>
                  <a:lnTo>
                    <a:pt x="163" y="2549"/>
                  </a:lnTo>
                  <a:lnTo>
                    <a:pt x="237" y="3050"/>
                  </a:lnTo>
                  <a:lnTo>
                    <a:pt x="310" y="3536"/>
                  </a:lnTo>
                  <a:lnTo>
                    <a:pt x="413" y="4022"/>
                  </a:lnTo>
                  <a:lnTo>
                    <a:pt x="516" y="4508"/>
                  </a:lnTo>
                  <a:lnTo>
                    <a:pt x="634" y="4995"/>
                  </a:lnTo>
                  <a:lnTo>
                    <a:pt x="767" y="5466"/>
                  </a:lnTo>
                  <a:lnTo>
                    <a:pt x="900" y="5937"/>
                  </a:lnTo>
                  <a:lnTo>
                    <a:pt x="1047" y="6409"/>
                  </a:lnTo>
                  <a:lnTo>
                    <a:pt x="1224" y="6866"/>
                  </a:lnTo>
                  <a:lnTo>
                    <a:pt x="1386" y="7322"/>
                  </a:lnTo>
                  <a:lnTo>
                    <a:pt x="1577" y="7779"/>
                  </a:lnTo>
                  <a:lnTo>
                    <a:pt x="1769" y="8221"/>
                  </a:lnTo>
                  <a:lnTo>
                    <a:pt x="1975" y="8663"/>
                  </a:lnTo>
                  <a:lnTo>
                    <a:pt x="2196" y="9105"/>
                  </a:lnTo>
                  <a:lnTo>
                    <a:pt x="2417" y="9532"/>
                  </a:lnTo>
                  <a:lnTo>
                    <a:pt x="2653" y="9945"/>
                  </a:lnTo>
                  <a:lnTo>
                    <a:pt x="2903" y="10357"/>
                  </a:lnTo>
                  <a:lnTo>
                    <a:pt x="3154" y="10770"/>
                  </a:lnTo>
                  <a:lnTo>
                    <a:pt x="3419" y="11182"/>
                  </a:lnTo>
                  <a:lnTo>
                    <a:pt x="3699" y="11565"/>
                  </a:lnTo>
                  <a:lnTo>
                    <a:pt x="3979" y="11963"/>
                  </a:lnTo>
                  <a:lnTo>
                    <a:pt x="4273" y="12346"/>
                  </a:lnTo>
                  <a:lnTo>
                    <a:pt x="4568" y="12714"/>
                  </a:lnTo>
                  <a:lnTo>
                    <a:pt x="4877" y="13082"/>
                  </a:lnTo>
                  <a:lnTo>
                    <a:pt x="5201" y="13436"/>
                  </a:lnTo>
                  <a:lnTo>
                    <a:pt x="5525" y="13790"/>
                  </a:lnTo>
                  <a:lnTo>
                    <a:pt x="5864" y="14143"/>
                  </a:lnTo>
                  <a:lnTo>
                    <a:pt x="6203" y="14467"/>
                  </a:lnTo>
                  <a:lnTo>
                    <a:pt x="6557" y="14791"/>
                  </a:lnTo>
                  <a:lnTo>
                    <a:pt x="6925" y="15116"/>
                  </a:lnTo>
                  <a:lnTo>
                    <a:pt x="7279" y="15425"/>
                  </a:lnTo>
                  <a:lnTo>
                    <a:pt x="7662" y="15734"/>
                  </a:lnTo>
                  <a:lnTo>
                    <a:pt x="8045" y="16029"/>
                  </a:lnTo>
                  <a:lnTo>
                    <a:pt x="8428" y="16309"/>
                  </a:lnTo>
                  <a:lnTo>
                    <a:pt x="8825" y="16574"/>
                  </a:lnTo>
                  <a:lnTo>
                    <a:pt x="9223" y="16839"/>
                  </a:lnTo>
                  <a:lnTo>
                    <a:pt x="9636" y="17104"/>
                  </a:lnTo>
                  <a:lnTo>
                    <a:pt x="10048" y="17340"/>
                  </a:lnTo>
                  <a:lnTo>
                    <a:pt x="10475" y="17576"/>
                  </a:lnTo>
                  <a:lnTo>
                    <a:pt x="10903" y="17811"/>
                  </a:lnTo>
                  <a:lnTo>
                    <a:pt x="11330" y="18018"/>
                  </a:lnTo>
                  <a:lnTo>
                    <a:pt x="11772" y="18224"/>
                  </a:lnTo>
                  <a:lnTo>
                    <a:pt x="12229" y="18430"/>
                  </a:lnTo>
                  <a:lnTo>
                    <a:pt x="12670" y="18607"/>
                  </a:lnTo>
                  <a:lnTo>
                    <a:pt x="13127" y="18784"/>
                  </a:lnTo>
                  <a:lnTo>
                    <a:pt x="13584" y="18946"/>
                  </a:lnTo>
                  <a:lnTo>
                    <a:pt x="14055" y="19093"/>
                  </a:lnTo>
                  <a:lnTo>
                    <a:pt x="14527" y="19241"/>
                  </a:lnTo>
                  <a:lnTo>
                    <a:pt x="15013" y="19373"/>
                  </a:lnTo>
                  <a:lnTo>
                    <a:pt x="15484" y="19491"/>
                  </a:lnTo>
                  <a:lnTo>
                    <a:pt x="15970" y="19594"/>
                  </a:lnTo>
                  <a:lnTo>
                    <a:pt x="16457" y="19682"/>
                  </a:lnTo>
                  <a:lnTo>
                    <a:pt x="16958" y="19771"/>
                  </a:lnTo>
                  <a:lnTo>
                    <a:pt x="17458" y="19845"/>
                  </a:lnTo>
                  <a:lnTo>
                    <a:pt x="17959" y="19903"/>
                  </a:lnTo>
                  <a:lnTo>
                    <a:pt x="18460" y="19948"/>
                  </a:lnTo>
                  <a:lnTo>
                    <a:pt x="18976" y="19977"/>
                  </a:lnTo>
                  <a:lnTo>
                    <a:pt x="19477" y="19992"/>
                  </a:lnTo>
                  <a:lnTo>
                    <a:pt x="19992" y="20007"/>
                  </a:lnTo>
                  <a:lnTo>
                    <a:pt x="19992" y="16471"/>
                  </a:lnTo>
                  <a:lnTo>
                    <a:pt x="19580" y="16456"/>
                  </a:lnTo>
                  <a:lnTo>
                    <a:pt x="19153" y="16441"/>
                  </a:lnTo>
                  <a:lnTo>
                    <a:pt x="18725" y="16412"/>
                  </a:lnTo>
                  <a:lnTo>
                    <a:pt x="18313" y="16382"/>
                  </a:lnTo>
                  <a:lnTo>
                    <a:pt x="17900" y="16338"/>
                  </a:lnTo>
                  <a:lnTo>
                    <a:pt x="17488" y="16279"/>
                  </a:lnTo>
                  <a:lnTo>
                    <a:pt x="17090" y="16206"/>
                  </a:lnTo>
                  <a:lnTo>
                    <a:pt x="16678" y="16132"/>
                  </a:lnTo>
                  <a:lnTo>
                    <a:pt x="16280" y="16044"/>
                  </a:lnTo>
                  <a:lnTo>
                    <a:pt x="15882" y="15941"/>
                  </a:lnTo>
                  <a:lnTo>
                    <a:pt x="15499" y="15837"/>
                  </a:lnTo>
                  <a:lnTo>
                    <a:pt x="15116" y="15720"/>
                  </a:lnTo>
                  <a:lnTo>
                    <a:pt x="14718" y="15602"/>
                  </a:lnTo>
                  <a:lnTo>
                    <a:pt x="14350" y="15469"/>
                  </a:lnTo>
                  <a:lnTo>
                    <a:pt x="13967" y="15322"/>
                  </a:lnTo>
                  <a:lnTo>
                    <a:pt x="13599" y="15174"/>
                  </a:lnTo>
                  <a:lnTo>
                    <a:pt x="13230" y="15012"/>
                  </a:lnTo>
                  <a:lnTo>
                    <a:pt x="12862" y="14836"/>
                  </a:lnTo>
                  <a:lnTo>
                    <a:pt x="12508" y="14659"/>
                  </a:lnTo>
                  <a:lnTo>
                    <a:pt x="12155" y="14467"/>
                  </a:lnTo>
                  <a:lnTo>
                    <a:pt x="11816" y="14276"/>
                  </a:lnTo>
                  <a:lnTo>
                    <a:pt x="11477" y="14070"/>
                  </a:lnTo>
                  <a:lnTo>
                    <a:pt x="11138" y="13863"/>
                  </a:lnTo>
                  <a:lnTo>
                    <a:pt x="10799" y="13642"/>
                  </a:lnTo>
                  <a:lnTo>
                    <a:pt x="10475" y="13421"/>
                  </a:lnTo>
                  <a:lnTo>
                    <a:pt x="10151" y="13186"/>
                  </a:lnTo>
                  <a:lnTo>
                    <a:pt x="9842" y="12950"/>
                  </a:lnTo>
                  <a:lnTo>
                    <a:pt x="9533" y="12699"/>
                  </a:lnTo>
                  <a:lnTo>
                    <a:pt x="9238" y="12449"/>
                  </a:lnTo>
                  <a:lnTo>
                    <a:pt x="8943" y="12184"/>
                  </a:lnTo>
                  <a:lnTo>
                    <a:pt x="8649" y="11919"/>
                  </a:lnTo>
                  <a:lnTo>
                    <a:pt x="8369" y="11639"/>
                  </a:lnTo>
                  <a:lnTo>
                    <a:pt x="8089" y="11359"/>
                  </a:lnTo>
                  <a:lnTo>
                    <a:pt x="7824" y="11064"/>
                  </a:lnTo>
                  <a:lnTo>
                    <a:pt x="7558" y="10770"/>
                  </a:lnTo>
                  <a:lnTo>
                    <a:pt x="7308" y="10460"/>
                  </a:lnTo>
                  <a:lnTo>
                    <a:pt x="7058" y="10151"/>
                  </a:lnTo>
                  <a:lnTo>
                    <a:pt x="6807" y="9841"/>
                  </a:lnTo>
                  <a:lnTo>
                    <a:pt x="6586" y="9517"/>
                  </a:lnTo>
                  <a:lnTo>
                    <a:pt x="6350" y="9193"/>
                  </a:lnTo>
                  <a:lnTo>
                    <a:pt x="6129" y="8869"/>
                  </a:lnTo>
                  <a:lnTo>
                    <a:pt x="5923" y="8530"/>
                  </a:lnTo>
                  <a:lnTo>
                    <a:pt x="5717" y="8191"/>
                  </a:lnTo>
                  <a:lnTo>
                    <a:pt x="5525" y="7838"/>
                  </a:lnTo>
                  <a:lnTo>
                    <a:pt x="5349" y="7484"/>
                  </a:lnTo>
                  <a:lnTo>
                    <a:pt x="5172" y="7131"/>
                  </a:lnTo>
                  <a:lnTo>
                    <a:pt x="4995" y="6762"/>
                  </a:lnTo>
                  <a:lnTo>
                    <a:pt x="4833" y="6409"/>
                  </a:lnTo>
                  <a:lnTo>
                    <a:pt x="4686" y="6026"/>
                  </a:lnTo>
                  <a:lnTo>
                    <a:pt x="4538" y="5657"/>
                  </a:lnTo>
                  <a:lnTo>
                    <a:pt x="4406" y="5274"/>
                  </a:lnTo>
                  <a:lnTo>
                    <a:pt x="4288" y="4891"/>
                  </a:lnTo>
                  <a:lnTo>
                    <a:pt x="4170" y="4508"/>
                  </a:lnTo>
                  <a:lnTo>
                    <a:pt x="4052" y="4111"/>
                  </a:lnTo>
                  <a:lnTo>
                    <a:pt x="3964" y="3713"/>
                  </a:lnTo>
                  <a:lnTo>
                    <a:pt x="3875" y="3315"/>
                  </a:lnTo>
                  <a:lnTo>
                    <a:pt x="3802" y="2917"/>
                  </a:lnTo>
                  <a:lnTo>
                    <a:pt x="3728" y="2505"/>
                  </a:lnTo>
                  <a:lnTo>
                    <a:pt x="3669" y="2092"/>
                  </a:lnTo>
                  <a:lnTo>
                    <a:pt x="3625" y="1680"/>
                  </a:lnTo>
                  <a:lnTo>
                    <a:pt x="3581" y="1267"/>
                  </a:lnTo>
                  <a:lnTo>
                    <a:pt x="3566" y="855"/>
                  </a:lnTo>
                  <a:lnTo>
                    <a:pt x="3551" y="42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1318160" y="3356461"/>
              <a:ext cx="178684" cy="277782"/>
            </a:xfrm>
            <a:custGeom>
              <a:avLst/>
              <a:gdLst/>
              <a:ahLst/>
              <a:cxnLst/>
              <a:rect l="l" t="t" r="r" b="b"/>
              <a:pathLst>
                <a:path w="15750" h="24485" extrusionOk="0">
                  <a:moveTo>
                    <a:pt x="15057" y="0"/>
                  </a:moveTo>
                  <a:lnTo>
                    <a:pt x="11639" y="913"/>
                  </a:lnTo>
                  <a:lnTo>
                    <a:pt x="11742" y="1311"/>
                  </a:lnTo>
                  <a:lnTo>
                    <a:pt x="11831" y="1709"/>
                  </a:lnTo>
                  <a:lnTo>
                    <a:pt x="11919" y="2107"/>
                  </a:lnTo>
                  <a:lnTo>
                    <a:pt x="11993" y="2505"/>
                  </a:lnTo>
                  <a:lnTo>
                    <a:pt x="12052" y="2917"/>
                  </a:lnTo>
                  <a:lnTo>
                    <a:pt x="12096" y="3315"/>
                  </a:lnTo>
                  <a:lnTo>
                    <a:pt x="12140" y="3713"/>
                  </a:lnTo>
                  <a:lnTo>
                    <a:pt x="12170" y="4125"/>
                  </a:lnTo>
                  <a:lnTo>
                    <a:pt x="12199" y="4523"/>
                  </a:lnTo>
                  <a:lnTo>
                    <a:pt x="12199" y="4921"/>
                  </a:lnTo>
                  <a:lnTo>
                    <a:pt x="12214" y="5318"/>
                  </a:lnTo>
                  <a:lnTo>
                    <a:pt x="12199" y="5731"/>
                  </a:lnTo>
                  <a:lnTo>
                    <a:pt x="12184" y="6129"/>
                  </a:lnTo>
                  <a:lnTo>
                    <a:pt x="12155" y="6526"/>
                  </a:lnTo>
                  <a:lnTo>
                    <a:pt x="12111" y="6924"/>
                  </a:lnTo>
                  <a:lnTo>
                    <a:pt x="12066" y="7322"/>
                  </a:lnTo>
                  <a:lnTo>
                    <a:pt x="12008" y="7720"/>
                  </a:lnTo>
                  <a:lnTo>
                    <a:pt x="11949" y="8118"/>
                  </a:lnTo>
                  <a:lnTo>
                    <a:pt x="11860" y="8515"/>
                  </a:lnTo>
                  <a:lnTo>
                    <a:pt x="11787" y="8898"/>
                  </a:lnTo>
                  <a:lnTo>
                    <a:pt x="11683" y="9296"/>
                  </a:lnTo>
                  <a:lnTo>
                    <a:pt x="11580" y="9679"/>
                  </a:lnTo>
                  <a:lnTo>
                    <a:pt x="11462" y="10062"/>
                  </a:lnTo>
                  <a:lnTo>
                    <a:pt x="11330" y="10445"/>
                  </a:lnTo>
                  <a:lnTo>
                    <a:pt x="11197" y="10828"/>
                  </a:lnTo>
                  <a:lnTo>
                    <a:pt x="11065" y="11211"/>
                  </a:lnTo>
                  <a:lnTo>
                    <a:pt x="10903" y="11580"/>
                  </a:lnTo>
                  <a:lnTo>
                    <a:pt x="10741" y="11948"/>
                  </a:lnTo>
                  <a:lnTo>
                    <a:pt x="10564" y="12316"/>
                  </a:lnTo>
                  <a:lnTo>
                    <a:pt x="10387" y="12684"/>
                  </a:lnTo>
                  <a:lnTo>
                    <a:pt x="10195" y="13053"/>
                  </a:lnTo>
                  <a:lnTo>
                    <a:pt x="9989" y="13406"/>
                  </a:lnTo>
                  <a:lnTo>
                    <a:pt x="9783" y="13760"/>
                  </a:lnTo>
                  <a:lnTo>
                    <a:pt x="9562" y="14113"/>
                  </a:lnTo>
                  <a:lnTo>
                    <a:pt x="9341" y="14452"/>
                  </a:lnTo>
                  <a:lnTo>
                    <a:pt x="9105" y="14776"/>
                  </a:lnTo>
                  <a:lnTo>
                    <a:pt x="8870" y="15115"/>
                  </a:lnTo>
                  <a:lnTo>
                    <a:pt x="8619" y="15425"/>
                  </a:lnTo>
                  <a:lnTo>
                    <a:pt x="8354" y="15749"/>
                  </a:lnTo>
                  <a:lnTo>
                    <a:pt x="8104" y="16043"/>
                  </a:lnTo>
                  <a:lnTo>
                    <a:pt x="7824" y="16353"/>
                  </a:lnTo>
                  <a:lnTo>
                    <a:pt x="7558" y="16647"/>
                  </a:lnTo>
                  <a:lnTo>
                    <a:pt x="7279" y="16927"/>
                  </a:lnTo>
                  <a:lnTo>
                    <a:pt x="6984" y="17207"/>
                  </a:lnTo>
                  <a:lnTo>
                    <a:pt x="6689" y="17472"/>
                  </a:lnTo>
                  <a:lnTo>
                    <a:pt x="6380" y="17738"/>
                  </a:lnTo>
                  <a:lnTo>
                    <a:pt x="6070" y="17988"/>
                  </a:lnTo>
                  <a:lnTo>
                    <a:pt x="5761" y="18238"/>
                  </a:lnTo>
                  <a:lnTo>
                    <a:pt x="5437" y="18474"/>
                  </a:lnTo>
                  <a:lnTo>
                    <a:pt x="5113" y="18710"/>
                  </a:lnTo>
                  <a:lnTo>
                    <a:pt x="4789" y="18931"/>
                  </a:lnTo>
                  <a:lnTo>
                    <a:pt x="4450" y="19152"/>
                  </a:lnTo>
                  <a:lnTo>
                    <a:pt x="4096" y="19358"/>
                  </a:lnTo>
                  <a:lnTo>
                    <a:pt x="3758" y="19550"/>
                  </a:lnTo>
                  <a:lnTo>
                    <a:pt x="3404" y="19741"/>
                  </a:lnTo>
                  <a:lnTo>
                    <a:pt x="3036" y="19933"/>
                  </a:lnTo>
                  <a:lnTo>
                    <a:pt x="2682" y="20095"/>
                  </a:lnTo>
                  <a:lnTo>
                    <a:pt x="2314" y="20272"/>
                  </a:lnTo>
                  <a:lnTo>
                    <a:pt x="1931" y="20419"/>
                  </a:lnTo>
                  <a:lnTo>
                    <a:pt x="1548" y="20566"/>
                  </a:lnTo>
                  <a:lnTo>
                    <a:pt x="1165" y="20713"/>
                  </a:lnTo>
                  <a:lnTo>
                    <a:pt x="782" y="20831"/>
                  </a:lnTo>
                  <a:lnTo>
                    <a:pt x="399" y="20964"/>
                  </a:lnTo>
                  <a:lnTo>
                    <a:pt x="1" y="21067"/>
                  </a:lnTo>
                  <a:lnTo>
                    <a:pt x="900" y="24485"/>
                  </a:lnTo>
                  <a:lnTo>
                    <a:pt x="1386" y="24352"/>
                  </a:lnTo>
                  <a:lnTo>
                    <a:pt x="1872" y="24205"/>
                  </a:lnTo>
                  <a:lnTo>
                    <a:pt x="2343" y="24058"/>
                  </a:lnTo>
                  <a:lnTo>
                    <a:pt x="2800" y="23881"/>
                  </a:lnTo>
                  <a:lnTo>
                    <a:pt x="3257" y="23704"/>
                  </a:lnTo>
                  <a:lnTo>
                    <a:pt x="3713" y="23513"/>
                  </a:lnTo>
                  <a:lnTo>
                    <a:pt x="4170" y="23321"/>
                  </a:lnTo>
                  <a:lnTo>
                    <a:pt x="4612" y="23100"/>
                  </a:lnTo>
                  <a:lnTo>
                    <a:pt x="5039" y="22879"/>
                  </a:lnTo>
                  <a:lnTo>
                    <a:pt x="5481" y="22658"/>
                  </a:lnTo>
                  <a:lnTo>
                    <a:pt x="5894" y="22408"/>
                  </a:lnTo>
                  <a:lnTo>
                    <a:pt x="6321" y="22157"/>
                  </a:lnTo>
                  <a:lnTo>
                    <a:pt x="6733" y="21892"/>
                  </a:lnTo>
                  <a:lnTo>
                    <a:pt x="7131" y="21627"/>
                  </a:lnTo>
                  <a:lnTo>
                    <a:pt x="7529" y="21347"/>
                  </a:lnTo>
                  <a:lnTo>
                    <a:pt x="7912" y="21052"/>
                  </a:lnTo>
                  <a:lnTo>
                    <a:pt x="8295" y="20758"/>
                  </a:lnTo>
                  <a:lnTo>
                    <a:pt x="8678" y="20448"/>
                  </a:lnTo>
                  <a:lnTo>
                    <a:pt x="9046" y="20124"/>
                  </a:lnTo>
                  <a:lnTo>
                    <a:pt x="9400" y="19800"/>
                  </a:lnTo>
                  <a:lnTo>
                    <a:pt x="9754" y="19461"/>
                  </a:lnTo>
                  <a:lnTo>
                    <a:pt x="10092" y="19108"/>
                  </a:lnTo>
                  <a:lnTo>
                    <a:pt x="10431" y="18754"/>
                  </a:lnTo>
                  <a:lnTo>
                    <a:pt x="10755" y="18386"/>
                  </a:lnTo>
                  <a:lnTo>
                    <a:pt x="11079" y="18018"/>
                  </a:lnTo>
                  <a:lnTo>
                    <a:pt x="11389" y="17634"/>
                  </a:lnTo>
                  <a:lnTo>
                    <a:pt x="11683" y="17251"/>
                  </a:lnTo>
                  <a:lnTo>
                    <a:pt x="11978" y="16854"/>
                  </a:lnTo>
                  <a:lnTo>
                    <a:pt x="12258" y="16441"/>
                  </a:lnTo>
                  <a:lnTo>
                    <a:pt x="12538" y="16029"/>
                  </a:lnTo>
                  <a:lnTo>
                    <a:pt x="12803" y="15601"/>
                  </a:lnTo>
                  <a:lnTo>
                    <a:pt x="13053" y="15174"/>
                  </a:lnTo>
                  <a:lnTo>
                    <a:pt x="13304" y="14747"/>
                  </a:lnTo>
                  <a:lnTo>
                    <a:pt x="13540" y="14305"/>
                  </a:lnTo>
                  <a:lnTo>
                    <a:pt x="13761" y="13848"/>
                  </a:lnTo>
                  <a:lnTo>
                    <a:pt x="13967" y="13406"/>
                  </a:lnTo>
                  <a:lnTo>
                    <a:pt x="14173" y="12950"/>
                  </a:lnTo>
                  <a:lnTo>
                    <a:pt x="14350" y="12493"/>
                  </a:lnTo>
                  <a:lnTo>
                    <a:pt x="14527" y="12036"/>
                  </a:lnTo>
                  <a:lnTo>
                    <a:pt x="14689" y="11580"/>
                  </a:lnTo>
                  <a:lnTo>
                    <a:pt x="14851" y="11108"/>
                  </a:lnTo>
                  <a:lnTo>
                    <a:pt x="14983" y="10637"/>
                  </a:lnTo>
                  <a:lnTo>
                    <a:pt x="15116" y="10180"/>
                  </a:lnTo>
                  <a:lnTo>
                    <a:pt x="15234" y="9694"/>
                  </a:lnTo>
                  <a:lnTo>
                    <a:pt x="15337" y="9222"/>
                  </a:lnTo>
                  <a:lnTo>
                    <a:pt x="15425" y="8751"/>
                  </a:lnTo>
                  <a:lnTo>
                    <a:pt x="15514" y="8265"/>
                  </a:lnTo>
                  <a:lnTo>
                    <a:pt x="15573" y="7779"/>
                  </a:lnTo>
                  <a:lnTo>
                    <a:pt x="15632" y="7307"/>
                  </a:lnTo>
                  <a:lnTo>
                    <a:pt x="15676" y="6821"/>
                  </a:lnTo>
                  <a:lnTo>
                    <a:pt x="15720" y="6335"/>
                  </a:lnTo>
                  <a:lnTo>
                    <a:pt x="15735" y="5849"/>
                  </a:lnTo>
                  <a:lnTo>
                    <a:pt x="15749" y="5363"/>
                  </a:lnTo>
                  <a:lnTo>
                    <a:pt x="15749" y="4876"/>
                  </a:lnTo>
                  <a:lnTo>
                    <a:pt x="15735" y="4376"/>
                  </a:lnTo>
                  <a:lnTo>
                    <a:pt x="15705" y="3889"/>
                  </a:lnTo>
                  <a:lnTo>
                    <a:pt x="15661" y="3403"/>
                  </a:lnTo>
                  <a:lnTo>
                    <a:pt x="15617" y="2917"/>
                  </a:lnTo>
                  <a:lnTo>
                    <a:pt x="15558" y="2431"/>
                  </a:lnTo>
                  <a:lnTo>
                    <a:pt x="15484" y="1945"/>
                  </a:lnTo>
                  <a:lnTo>
                    <a:pt x="15396" y="1459"/>
                  </a:lnTo>
                  <a:lnTo>
                    <a:pt x="15293" y="972"/>
                  </a:lnTo>
                  <a:lnTo>
                    <a:pt x="15175" y="486"/>
                  </a:lnTo>
                  <a:lnTo>
                    <a:pt x="150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1870877" y="1596511"/>
              <a:ext cx="103478" cy="361531"/>
            </a:xfrm>
            <a:custGeom>
              <a:avLst/>
              <a:gdLst/>
              <a:ahLst/>
              <a:cxnLst/>
              <a:rect l="l" t="t" r="r" b="b"/>
              <a:pathLst>
                <a:path w="9121" h="31867" extrusionOk="0">
                  <a:moveTo>
                    <a:pt x="2550" y="1"/>
                  </a:moveTo>
                  <a:lnTo>
                    <a:pt x="45" y="2505"/>
                  </a:lnTo>
                  <a:lnTo>
                    <a:pt x="384" y="2844"/>
                  </a:lnTo>
                  <a:lnTo>
                    <a:pt x="693" y="3183"/>
                  </a:lnTo>
                  <a:lnTo>
                    <a:pt x="1017" y="3536"/>
                  </a:lnTo>
                  <a:lnTo>
                    <a:pt x="1312" y="3905"/>
                  </a:lnTo>
                  <a:lnTo>
                    <a:pt x="1607" y="4273"/>
                  </a:lnTo>
                  <a:lnTo>
                    <a:pt x="1887" y="4641"/>
                  </a:lnTo>
                  <a:lnTo>
                    <a:pt x="2166" y="5010"/>
                  </a:lnTo>
                  <a:lnTo>
                    <a:pt x="2432" y="5407"/>
                  </a:lnTo>
                  <a:lnTo>
                    <a:pt x="2682" y="5790"/>
                  </a:lnTo>
                  <a:lnTo>
                    <a:pt x="2918" y="6188"/>
                  </a:lnTo>
                  <a:lnTo>
                    <a:pt x="3154" y="6586"/>
                  </a:lnTo>
                  <a:lnTo>
                    <a:pt x="3375" y="6998"/>
                  </a:lnTo>
                  <a:lnTo>
                    <a:pt x="3596" y="7396"/>
                  </a:lnTo>
                  <a:lnTo>
                    <a:pt x="3787" y="7823"/>
                  </a:lnTo>
                  <a:lnTo>
                    <a:pt x="3979" y="8236"/>
                  </a:lnTo>
                  <a:lnTo>
                    <a:pt x="4170" y="8663"/>
                  </a:lnTo>
                  <a:lnTo>
                    <a:pt x="4332" y="9090"/>
                  </a:lnTo>
                  <a:lnTo>
                    <a:pt x="4494" y="9532"/>
                  </a:lnTo>
                  <a:lnTo>
                    <a:pt x="4641" y="9960"/>
                  </a:lnTo>
                  <a:lnTo>
                    <a:pt x="4789" y="10402"/>
                  </a:lnTo>
                  <a:lnTo>
                    <a:pt x="4907" y="10843"/>
                  </a:lnTo>
                  <a:lnTo>
                    <a:pt x="5025" y="11300"/>
                  </a:lnTo>
                  <a:lnTo>
                    <a:pt x="5142" y="11757"/>
                  </a:lnTo>
                  <a:lnTo>
                    <a:pt x="5231" y="12199"/>
                  </a:lnTo>
                  <a:lnTo>
                    <a:pt x="5319" y="12670"/>
                  </a:lnTo>
                  <a:lnTo>
                    <a:pt x="5393" y="13127"/>
                  </a:lnTo>
                  <a:lnTo>
                    <a:pt x="5452" y="13584"/>
                  </a:lnTo>
                  <a:lnTo>
                    <a:pt x="5496" y="14055"/>
                  </a:lnTo>
                  <a:lnTo>
                    <a:pt x="5540" y="14527"/>
                  </a:lnTo>
                  <a:lnTo>
                    <a:pt x="5570" y="14998"/>
                  </a:lnTo>
                  <a:lnTo>
                    <a:pt x="5584" y="15469"/>
                  </a:lnTo>
                  <a:lnTo>
                    <a:pt x="5584" y="15941"/>
                  </a:lnTo>
                  <a:lnTo>
                    <a:pt x="5584" y="16412"/>
                  </a:lnTo>
                  <a:lnTo>
                    <a:pt x="5570" y="16898"/>
                  </a:lnTo>
                  <a:lnTo>
                    <a:pt x="5540" y="17355"/>
                  </a:lnTo>
                  <a:lnTo>
                    <a:pt x="5496" y="17827"/>
                  </a:lnTo>
                  <a:lnTo>
                    <a:pt x="5437" y="18298"/>
                  </a:lnTo>
                  <a:lnTo>
                    <a:pt x="5378" y="18755"/>
                  </a:lnTo>
                  <a:lnTo>
                    <a:pt x="5304" y="19226"/>
                  </a:lnTo>
                  <a:lnTo>
                    <a:pt x="5216" y="19683"/>
                  </a:lnTo>
                  <a:lnTo>
                    <a:pt x="5128" y="20125"/>
                  </a:lnTo>
                  <a:lnTo>
                    <a:pt x="5010" y="20581"/>
                  </a:lnTo>
                  <a:lnTo>
                    <a:pt x="4892" y="21023"/>
                  </a:lnTo>
                  <a:lnTo>
                    <a:pt x="4759" y="21480"/>
                  </a:lnTo>
                  <a:lnTo>
                    <a:pt x="4627" y="21922"/>
                  </a:lnTo>
                  <a:lnTo>
                    <a:pt x="4479" y="22349"/>
                  </a:lnTo>
                  <a:lnTo>
                    <a:pt x="4317" y="22777"/>
                  </a:lnTo>
                  <a:lnTo>
                    <a:pt x="4141" y="23218"/>
                  </a:lnTo>
                  <a:lnTo>
                    <a:pt x="3964" y="23631"/>
                  </a:lnTo>
                  <a:lnTo>
                    <a:pt x="3758" y="24058"/>
                  </a:lnTo>
                  <a:lnTo>
                    <a:pt x="3566" y="24471"/>
                  </a:lnTo>
                  <a:lnTo>
                    <a:pt x="3345" y="24883"/>
                  </a:lnTo>
                  <a:lnTo>
                    <a:pt x="3124" y="25281"/>
                  </a:lnTo>
                  <a:lnTo>
                    <a:pt x="2888" y="25679"/>
                  </a:lnTo>
                  <a:lnTo>
                    <a:pt x="2638" y="26077"/>
                  </a:lnTo>
                  <a:lnTo>
                    <a:pt x="2387" y="26460"/>
                  </a:lnTo>
                  <a:lnTo>
                    <a:pt x="2122" y="26843"/>
                  </a:lnTo>
                  <a:lnTo>
                    <a:pt x="1857" y="27226"/>
                  </a:lnTo>
                  <a:lnTo>
                    <a:pt x="1562" y="27594"/>
                  </a:lnTo>
                  <a:lnTo>
                    <a:pt x="1268" y="27962"/>
                  </a:lnTo>
                  <a:lnTo>
                    <a:pt x="973" y="28316"/>
                  </a:lnTo>
                  <a:lnTo>
                    <a:pt x="649" y="28669"/>
                  </a:lnTo>
                  <a:lnTo>
                    <a:pt x="340" y="29023"/>
                  </a:lnTo>
                  <a:lnTo>
                    <a:pt x="1" y="29362"/>
                  </a:lnTo>
                  <a:lnTo>
                    <a:pt x="2505" y="31866"/>
                  </a:lnTo>
                  <a:lnTo>
                    <a:pt x="2903" y="31468"/>
                  </a:lnTo>
                  <a:lnTo>
                    <a:pt x="3286" y="31056"/>
                  </a:lnTo>
                  <a:lnTo>
                    <a:pt x="3654" y="30629"/>
                  </a:lnTo>
                  <a:lnTo>
                    <a:pt x="4008" y="30216"/>
                  </a:lnTo>
                  <a:lnTo>
                    <a:pt x="4362" y="29774"/>
                  </a:lnTo>
                  <a:lnTo>
                    <a:pt x="4700" y="29332"/>
                  </a:lnTo>
                  <a:lnTo>
                    <a:pt x="5025" y="28890"/>
                  </a:lnTo>
                  <a:lnTo>
                    <a:pt x="5334" y="28434"/>
                  </a:lnTo>
                  <a:lnTo>
                    <a:pt x="5643" y="27977"/>
                  </a:lnTo>
                  <a:lnTo>
                    <a:pt x="5923" y="27506"/>
                  </a:lnTo>
                  <a:lnTo>
                    <a:pt x="6203" y="27034"/>
                  </a:lnTo>
                  <a:lnTo>
                    <a:pt x="6468" y="26548"/>
                  </a:lnTo>
                  <a:lnTo>
                    <a:pt x="6719" y="26062"/>
                  </a:lnTo>
                  <a:lnTo>
                    <a:pt x="6969" y="25576"/>
                  </a:lnTo>
                  <a:lnTo>
                    <a:pt x="7190" y="25075"/>
                  </a:lnTo>
                  <a:lnTo>
                    <a:pt x="7411" y="24574"/>
                  </a:lnTo>
                  <a:lnTo>
                    <a:pt x="7617" y="24058"/>
                  </a:lnTo>
                  <a:lnTo>
                    <a:pt x="7809" y="23557"/>
                  </a:lnTo>
                  <a:lnTo>
                    <a:pt x="7986" y="23027"/>
                  </a:lnTo>
                  <a:lnTo>
                    <a:pt x="8148" y="22511"/>
                  </a:lnTo>
                  <a:lnTo>
                    <a:pt x="8310" y="21981"/>
                  </a:lnTo>
                  <a:lnTo>
                    <a:pt x="8442" y="21451"/>
                  </a:lnTo>
                  <a:lnTo>
                    <a:pt x="8575" y="20920"/>
                  </a:lnTo>
                  <a:lnTo>
                    <a:pt x="8693" y="20375"/>
                  </a:lnTo>
                  <a:lnTo>
                    <a:pt x="8796" y="19830"/>
                  </a:lnTo>
                  <a:lnTo>
                    <a:pt x="8884" y="19285"/>
                  </a:lnTo>
                  <a:lnTo>
                    <a:pt x="8958" y="18740"/>
                  </a:lnTo>
                  <a:lnTo>
                    <a:pt x="9017" y="18195"/>
                  </a:lnTo>
                  <a:lnTo>
                    <a:pt x="9061" y="17635"/>
                  </a:lnTo>
                  <a:lnTo>
                    <a:pt x="9091" y="17075"/>
                  </a:lnTo>
                  <a:lnTo>
                    <a:pt x="9120" y="16515"/>
                  </a:lnTo>
                  <a:lnTo>
                    <a:pt x="9120" y="15956"/>
                  </a:lnTo>
                  <a:lnTo>
                    <a:pt x="9120" y="15381"/>
                  </a:lnTo>
                  <a:lnTo>
                    <a:pt x="9105" y="14821"/>
                  </a:lnTo>
                  <a:lnTo>
                    <a:pt x="9061" y="14261"/>
                  </a:lnTo>
                  <a:lnTo>
                    <a:pt x="9017" y="13716"/>
                  </a:lnTo>
                  <a:lnTo>
                    <a:pt x="8958" y="13156"/>
                  </a:lnTo>
                  <a:lnTo>
                    <a:pt x="8884" y="12611"/>
                  </a:lnTo>
                  <a:lnTo>
                    <a:pt x="8796" y="12066"/>
                  </a:lnTo>
                  <a:lnTo>
                    <a:pt x="8708" y="11521"/>
                  </a:lnTo>
                  <a:lnTo>
                    <a:pt x="8590" y="10976"/>
                  </a:lnTo>
                  <a:lnTo>
                    <a:pt x="8457" y="10446"/>
                  </a:lnTo>
                  <a:lnTo>
                    <a:pt x="8325" y="9915"/>
                  </a:lnTo>
                  <a:lnTo>
                    <a:pt x="8177" y="9385"/>
                  </a:lnTo>
                  <a:lnTo>
                    <a:pt x="8015" y="8855"/>
                  </a:lnTo>
                  <a:lnTo>
                    <a:pt x="7838" y="8339"/>
                  </a:lnTo>
                  <a:lnTo>
                    <a:pt x="7647" y="7823"/>
                  </a:lnTo>
                  <a:lnTo>
                    <a:pt x="7441" y="7323"/>
                  </a:lnTo>
                  <a:lnTo>
                    <a:pt x="7220" y="6807"/>
                  </a:lnTo>
                  <a:lnTo>
                    <a:pt x="6999" y="6321"/>
                  </a:lnTo>
                  <a:lnTo>
                    <a:pt x="6763" y="5820"/>
                  </a:lnTo>
                  <a:lnTo>
                    <a:pt x="6512" y="5334"/>
                  </a:lnTo>
                  <a:lnTo>
                    <a:pt x="6247" y="4848"/>
                  </a:lnTo>
                  <a:lnTo>
                    <a:pt x="5967" y="4376"/>
                  </a:lnTo>
                  <a:lnTo>
                    <a:pt x="5673" y="3905"/>
                  </a:lnTo>
                  <a:lnTo>
                    <a:pt x="5378" y="3448"/>
                  </a:lnTo>
                  <a:lnTo>
                    <a:pt x="5069" y="2991"/>
                  </a:lnTo>
                  <a:lnTo>
                    <a:pt x="4745" y="2535"/>
                  </a:lnTo>
                  <a:lnTo>
                    <a:pt x="4406" y="2107"/>
                  </a:lnTo>
                  <a:lnTo>
                    <a:pt x="4052" y="1665"/>
                  </a:lnTo>
                  <a:lnTo>
                    <a:pt x="3699" y="1238"/>
                  </a:lnTo>
                  <a:lnTo>
                    <a:pt x="3330" y="826"/>
                  </a:lnTo>
                  <a:lnTo>
                    <a:pt x="2947" y="413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916007" y="3671001"/>
              <a:ext cx="93937" cy="93948"/>
            </a:xfrm>
            <a:custGeom>
              <a:avLst/>
              <a:gdLst/>
              <a:ahLst/>
              <a:cxnLst/>
              <a:rect l="l" t="t" r="r" b="b"/>
              <a:pathLst>
                <a:path w="8280" h="8281" extrusionOk="0">
                  <a:moveTo>
                    <a:pt x="3934" y="1"/>
                  </a:moveTo>
                  <a:lnTo>
                    <a:pt x="3728" y="30"/>
                  </a:lnTo>
                  <a:lnTo>
                    <a:pt x="3507" y="45"/>
                  </a:lnTo>
                  <a:lnTo>
                    <a:pt x="3315" y="89"/>
                  </a:lnTo>
                  <a:lnTo>
                    <a:pt x="3109" y="134"/>
                  </a:lnTo>
                  <a:lnTo>
                    <a:pt x="2917" y="193"/>
                  </a:lnTo>
                  <a:lnTo>
                    <a:pt x="2726" y="251"/>
                  </a:lnTo>
                  <a:lnTo>
                    <a:pt x="2534" y="325"/>
                  </a:lnTo>
                  <a:lnTo>
                    <a:pt x="2343" y="413"/>
                  </a:lnTo>
                  <a:lnTo>
                    <a:pt x="2166" y="502"/>
                  </a:lnTo>
                  <a:lnTo>
                    <a:pt x="1989" y="605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03" y="944"/>
                  </a:lnTo>
                  <a:lnTo>
                    <a:pt x="1356" y="1076"/>
                  </a:lnTo>
                  <a:lnTo>
                    <a:pt x="1209" y="1209"/>
                  </a:lnTo>
                  <a:lnTo>
                    <a:pt x="1076" y="1356"/>
                  </a:lnTo>
                  <a:lnTo>
                    <a:pt x="943" y="1504"/>
                  </a:lnTo>
                  <a:lnTo>
                    <a:pt x="826" y="1666"/>
                  </a:lnTo>
                  <a:lnTo>
                    <a:pt x="708" y="1828"/>
                  </a:lnTo>
                  <a:lnTo>
                    <a:pt x="605" y="1990"/>
                  </a:lnTo>
                  <a:lnTo>
                    <a:pt x="501" y="2167"/>
                  </a:lnTo>
                  <a:lnTo>
                    <a:pt x="413" y="2343"/>
                  </a:lnTo>
                  <a:lnTo>
                    <a:pt x="325" y="2520"/>
                  </a:lnTo>
                  <a:lnTo>
                    <a:pt x="251" y="2712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1"/>
                  </a:lnTo>
                  <a:lnTo>
                    <a:pt x="45" y="3507"/>
                  </a:lnTo>
                  <a:lnTo>
                    <a:pt x="15" y="3713"/>
                  </a:lnTo>
                  <a:lnTo>
                    <a:pt x="1" y="3934"/>
                  </a:lnTo>
                  <a:lnTo>
                    <a:pt x="1" y="4141"/>
                  </a:lnTo>
                  <a:lnTo>
                    <a:pt x="1" y="4362"/>
                  </a:lnTo>
                  <a:lnTo>
                    <a:pt x="15" y="4568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72"/>
                  </a:lnTo>
                  <a:lnTo>
                    <a:pt x="192" y="5378"/>
                  </a:lnTo>
                  <a:lnTo>
                    <a:pt x="251" y="5570"/>
                  </a:lnTo>
                  <a:lnTo>
                    <a:pt x="325" y="5747"/>
                  </a:lnTo>
                  <a:lnTo>
                    <a:pt x="413" y="5938"/>
                  </a:lnTo>
                  <a:lnTo>
                    <a:pt x="501" y="6115"/>
                  </a:lnTo>
                  <a:lnTo>
                    <a:pt x="605" y="6292"/>
                  </a:lnTo>
                  <a:lnTo>
                    <a:pt x="708" y="6454"/>
                  </a:lnTo>
                  <a:lnTo>
                    <a:pt x="826" y="6616"/>
                  </a:lnTo>
                  <a:lnTo>
                    <a:pt x="943" y="6778"/>
                  </a:lnTo>
                  <a:lnTo>
                    <a:pt x="1076" y="6925"/>
                  </a:lnTo>
                  <a:lnTo>
                    <a:pt x="1209" y="7072"/>
                  </a:lnTo>
                  <a:lnTo>
                    <a:pt x="1356" y="7205"/>
                  </a:lnTo>
                  <a:lnTo>
                    <a:pt x="1503" y="7338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76"/>
                  </a:lnTo>
                  <a:lnTo>
                    <a:pt x="2166" y="7780"/>
                  </a:lnTo>
                  <a:lnTo>
                    <a:pt x="2343" y="7868"/>
                  </a:lnTo>
                  <a:lnTo>
                    <a:pt x="2534" y="7956"/>
                  </a:lnTo>
                  <a:lnTo>
                    <a:pt x="2726" y="8030"/>
                  </a:lnTo>
                  <a:lnTo>
                    <a:pt x="2917" y="8089"/>
                  </a:lnTo>
                  <a:lnTo>
                    <a:pt x="3109" y="8148"/>
                  </a:lnTo>
                  <a:lnTo>
                    <a:pt x="3315" y="8192"/>
                  </a:lnTo>
                  <a:lnTo>
                    <a:pt x="3507" y="8236"/>
                  </a:lnTo>
                  <a:lnTo>
                    <a:pt x="3728" y="8251"/>
                  </a:lnTo>
                  <a:lnTo>
                    <a:pt x="3934" y="8266"/>
                  </a:lnTo>
                  <a:lnTo>
                    <a:pt x="4140" y="8280"/>
                  </a:lnTo>
                  <a:lnTo>
                    <a:pt x="4361" y="8266"/>
                  </a:lnTo>
                  <a:lnTo>
                    <a:pt x="4567" y="8251"/>
                  </a:lnTo>
                  <a:lnTo>
                    <a:pt x="4774" y="8236"/>
                  </a:lnTo>
                  <a:lnTo>
                    <a:pt x="4980" y="8192"/>
                  </a:lnTo>
                  <a:lnTo>
                    <a:pt x="5186" y="8148"/>
                  </a:lnTo>
                  <a:lnTo>
                    <a:pt x="5378" y="8089"/>
                  </a:lnTo>
                  <a:lnTo>
                    <a:pt x="5569" y="8030"/>
                  </a:lnTo>
                  <a:lnTo>
                    <a:pt x="5761" y="7956"/>
                  </a:lnTo>
                  <a:lnTo>
                    <a:pt x="5938" y="7868"/>
                  </a:lnTo>
                  <a:lnTo>
                    <a:pt x="6114" y="7780"/>
                  </a:lnTo>
                  <a:lnTo>
                    <a:pt x="6291" y="7676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8"/>
                  </a:lnTo>
                  <a:lnTo>
                    <a:pt x="6925" y="7205"/>
                  </a:lnTo>
                  <a:lnTo>
                    <a:pt x="7072" y="7072"/>
                  </a:lnTo>
                  <a:lnTo>
                    <a:pt x="7205" y="6925"/>
                  </a:lnTo>
                  <a:lnTo>
                    <a:pt x="7337" y="6778"/>
                  </a:lnTo>
                  <a:lnTo>
                    <a:pt x="7455" y="6616"/>
                  </a:lnTo>
                  <a:lnTo>
                    <a:pt x="7573" y="6454"/>
                  </a:lnTo>
                  <a:lnTo>
                    <a:pt x="7691" y="6292"/>
                  </a:lnTo>
                  <a:lnTo>
                    <a:pt x="7779" y="6115"/>
                  </a:lnTo>
                  <a:lnTo>
                    <a:pt x="7867" y="5938"/>
                  </a:lnTo>
                  <a:lnTo>
                    <a:pt x="7956" y="5747"/>
                  </a:lnTo>
                  <a:lnTo>
                    <a:pt x="8030" y="5570"/>
                  </a:lnTo>
                  <a:lnTo>
                    <a:pt x="8103" y="5378"/>
                  </a:lnTo>
                  <a:lnTo>
                    <a:pt x="8147" y="5172"/>
                  </a:lnTo>
                  <a:lnTo>
                    <a:pt x="8192" y="4980"/>
                  </a:lnTo>
                  <a:lnTo>
                    <a:pt x="8236" y="4774"/>
                  </a:lnTo>
                  <a:lnTo>
                    <a:pt x="8265" y="4568"/>
                  </a:lnTo>
                  <a:lnTo>
                    <a:pt x="8280" y="4362"/>
                  </a:lnTo>
                  <a:lnTo>
                    <a:pt x="8280" y="4141"/>
                  </a:lnTo>
                  <a:lnTo>
                    <a:pt x="8280" y="3934"/>
                  </a:lnTo>
                  <a:lnTo>
                    <a:pt x="8265" y="3713"/>
                  </a:lnTo>
                  <a:lnTo>
                    <a:pt x="8236" y="3507"/>
                  </a:lnTo>
                  <a:lnTo>
                    <a:pt x="8192" y="3301"/>
                  </a:lnTo>
                  <a:lnTo>
                    <a:pt x="8147" y="3109"/>
                  </a:lnTo>
                  <a:lnTo>
                    <a:pt x="8103" y="2903"/>
                  </a:lnTo>
                  <a:lnTo>
                    <a:pt x="8030" y="2712"/>
                  </a:lnTo>
                  <a:lnTo>
                    <a:pt x="7956" y="2520"/>
                  </a:lnTo>
                  <a:lnTo>
                    <a:pt x="7867" y="2343"/>
                  </a:lnTo>
                  <a:lnTo>
                    <a:pt x="7779" y="2167"/>
                  </a:lnTo>
                  <a:lnTo>
                    <a:pt x="7691" y="1990"/>
                  </a:lnTo>
                  <a:lnTo>
                    <a:pt x="7573" y="1828"/>
                  </a:lnTo>
                  <a:lnTo>
                    <a:pt x="7455" y="1666"/>
                  </a:lnTo>
                  <a:lnTo>
                    <a:pt x="7337" y="1504"/>
                  </a:lnTo>
                  <a:lnTo>
                    <a:pt x="7205" y="1356"/>
                  </a:lnTo>
                  <a:lnTo>
                    <a:pt x="7072" y="1209"/>
                  </a:lnTo>
                  <a:lnTo>
                    <a:pt x="6925" y="1076"/>
                  </a:lnTo>
                  <a:lnTo>
                    <a:pt x="6777" y="944"/>
                  </a:lnTo>
                  <a:lnTo>
                    <a:pt x="6615" y="826"/>
                  </a:lnTo>
                  <a:lnTo>
                    <a:pt x="6453" y="708"/>
                  </a:lnTo>
                  <a:lnTo>
                    <a:pt x="6291" y="605"/>
                  </a:lnTo>
                  <a:lnTo>
                    <a:pt x="6114" y="502"/>
                  </a:lnTo>
                  <a:lnTo>
                    <a:pt x="5938" y="413"/>
                  </a:lnTo>
                  <a:lnTo>
                    <a:pt x="5761" y="325"/>
                  </a:lnTo>
                  <a:lnTo>
                    <a:pt x="5569" y="251"/>
                  </a:lnTo>
                  <a:lnTo>
                    <a:pt x="5378" y="193"/>
                  </a:lnTo>
                  <a:lnTo>
                    <a:pt x="5186" y="134"/>
                  </a:lnTo>
                  <a:lnTo>
                    <a:pt x="4980" y="89"/>
                  </a:lnTo>
                  <a:lnTo>
                    <a:pt x="4774" y="45"/>
                  </a:lnTo>
                  <a:lnTo>
                    <a:pt x="4567" y="30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1416272" y="3308993"/>
              <a:ext cx="93948" cy="93937"/>
            </a:xfrm>
            <a:custGeom>
              <a:avLst/>
              <a:gdLst/>
              <a:ahLst/>
              <a:cxnLst/>
              <a:rect l="l" t="t" r="r" b="b"/>
              <a:pathLst>
                <a:path w="8281" h="8280" extrusionOk="0">
                  <a:moveTo>
                    <a:pt x="3934" y="0"/>
                  </a:moveTo>
                  <a:lnTo>
                    <a:pt x="3728" y="15"/>
                  </a:lnTo>
                  <a:lnTo>
                    <a:pt x="3522" y="44"/>
                  </a:lnTo>
                  <a:lnTo>
                    <a:pt x="3315" y="74"/>
                  </a:lnTo>
                  <a:lnTo>
                    <a:pt x="3109" y="118"/>
                  </a:lnTo>
                  <a:lnTo>
                    <a:pt x="2918" y="177"/>
                  </a:lnTo>
                  <a:lnTo>
                    <a:pt x="2726" y="251"/>
                  </a:lnTo>
                  <a:lnTo>
                    <a:pt x="2535" y="324"/>
                  </a:lnTo>
                  <a:lnTo>
                    <a:pt x="2343" y="398"/>
                  </a:lnTo>
                  <a:lnTo>
                    <a:pt x="2166" y="501"/>
                  </a:lnTo>
                  <a:lnTo>
                    <a:pt x="2004" y="589"/>
                  </a:lnTo>
                  <a:lnTo>
                    <a:pt x="1827" y="707"/>
                  </a:lnTo>
                  <a:lnTo>
                    <a:pt x="1665" y="810"/>
                  </a:lnTo>
                  <a:lnTo>
                    <a:pt x="1518" y="943"/>
                  </a:lnTo>
                  <a:lnTo>
                    <a:pt x="1356" y="1076"/>
                  </a:lnTo>
                  <a:lnTo>
                    <a:pt x="1223" y="1208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6" y="1665"/>
                  </a:lnTo>
                  <a:lnTo>
                    <a:pt x="708" y="1827"/>
                  </a:lnTo>
                  <a:lnTo>
                    <a:pt x="605" y="1989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19"/>
                  </a:lnTo>
                  <a:lnTo>
                    <a:pt x="251" y="2711"/>
                  </a:lnTo>
                  <a:lnTo>
                    <a:pt x="192" y="2902"/>
                  </a:lnTo>
                  <a:lnTo>
                    <a:pt x="133" y="3094"/>
                  </a:lnTo>
                  <a:lnTo>
                    <a:pt x="89" y="3300"/>
                  </a:lnTo>
                  <a:lnTo>
                    <a:pt x="60" y="3506"/>
                  </a:lnTo>
                  <a:lnTo>
                    <a:pt x="30" y="3713"/>
                  </a:lnTo>
                  <a:lnTo>
                    <a:pt x="15" y="3919"/>
                  </a:lnTo>
                  <a:lnTo>
                    <a:pt x="1" y="4140"/>
                  </a:lnTo>
                  <a:lnTo>
                    <a:pt x="15" y="4346"/>
                  </a:lnTo>
                  <a:lnTo>
                    <a:pt x="30" y="4552"/>
                  </a:lnTo>
                  <a:lnTo>
                    <a:pt x="60" y="4759"/>
                  </a:lnTo>
                  <a:lnTo>
                    <a:pt x="89" y="4965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54"/>
                  </a:lnTo>
                  <a:lnTo>
                    <a:pt x="325" y="5746"/>
                  </a:lnTo>
                  <a:lnTo>
                    <a:pt x="413" y="5922"/>
                  </a:lnTo>
                  <a:lnTo>
                    <a:pt x="501" y="6114"/>
                  </a:lnTo>
                  <a:lnTo>
                    <a:pt x="605" y="6276"/>
                  </a:lnTo>
                  <a:lnTo>
                    <a:pt x="708" y="6453"/>
                  </a:lnTo>
                  <a:lnTo>
                    <a:pt x="826" y="6615"/>
                  </a:lnTo>
                  <a:lnTo>
                    <a:pt x="943" y="6762"/>
                  </a:lnTo>
                  <a:lnTo>
                    <a:pt x="1076" y="6924"/>
                  </a:lnTo>
                  <a:lnTo>
                    <a:pt x="1223" y="7057"/>
                  </a:lnTo>
                  <a:lnTo>
                    <a:pt x="1356" y="7204"/>
                  </a:lnTo>
                  <a:lnTo>
                    <a:pt x="1518" y="7337"/>
                  </a:lnTo>
                  <a:lnTo>
                    <a:pt x="1665" y="7455"/>
                  </a:lnTo>
                  <a:lnTo>
                    <a:pt x="1827" y="7572"/>
                  </a:lnTo>
                  <a:lnTo>
                    <a:pt x="2004" y="7676"/>
                  </a:lnTo>
                  <a:lnTo>
                    <a:pt x="2166" y="7779"/>
                  </a:lnTo>
                  <a:lnTo>
                    <a:pt x="2343" y="7867"/>
                  </a:lnTo>
                  <a:lnTo>
                    <a:pt x="2535" y="7956"/>
                  </a:lnTo>
                  <a:lnTo>
                    <a:pt x="2726" y="8029"/>
                  </a:lnTo>
                  <a:lnTo>
                    <a:pt x="2918" y="8088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22" y="8235"/>
                  </a:lnTo>
                  <a:lnTo>
                    <a:pt x="3728" y="8250"/>
                  </a:lnTo>
                  <a:lnTo>
                    <a:pt x="3934" y="8265"/>
                  </a:lnTo>
                  <a:lnTo>
                    <a:pt x="4140" y="8280"/>
                  </a:lnTo>
                  <a:lnTo>
                    <a:pt x="4361" y="8265"/>
                  </a:lnTo>
                  <a:lnTo>
                    <a:pt x="4568" y="8250"/>
                  </a:lnTo>
                  <a:lnTo>
                    <a:pt x="4774" y="8235"/>
                  </a:lnTo>
                  <a:lnTo>
                    <a:pt x="4980" y="8191"/>
                  </a:lnTo>
                  <a:lnTo>
                    <a:pt x="5186" y="8147"/>
                  </a:lnTo>
                  <a:lnTo>
                    <a:pt x="5378" y="8088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8" y="7867"/>
                  </a:lnTo>
                  <a:lnTo>
                    <a:pt x="6114" y="7779"/>
                  </a:lnTo>
                  <a:lnTo>
                    <a:pt x="6291" y="7676"/>
                  </a:lnTo>
                  <a:lnTo>
                    <a:pt x="6453" y="7572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5" y="7204"/>
                  </a:lnTo>
                  <a:lnTo>
                    <a:pt x="7072" y="7057"/>
                  </a:lnTo>
                  <a:lnTo>
                    <a:pt x="7205" y="6924"/>
                  </a:lnTo>
                  <a:lnTo>
                    <a:pt x="7337" y="6762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1" y="6276"/>
                  </a:lnTo>
                  <a:lnTo>
                    <a:pt x="7779" y="6114"/>
                  </a:lnTo>
                  <a:lnTo>
                    <a:pt x="7882" y="5922"/>
                  </a:lnTo>
                  <a:lnTo>
                    <a:pt x="7956" y="5746"/>
                  </a:lnTo>
                  <a:lnTo>
                    <a:pt x="8030" y="5554"/>
                  </a:lnTo>
                  <a:lnTo>
                    <a:pt x="8103" y="5363"/>
                  </a:lnTo>
                  <a:lnTo>
                    <a:pt x="8147" y="5171"/>
                  </a:lnTo>
                  <a:lnTo>
                    <a:pt x="8206" y="4965"/>
                  </a:lnTo>
                  <a:lnTo>
                    <a:pt x="8236" y="4759"/>
                  </a:lnTo>
                  <a:lnTo>
                    <a:pt x="8265" y="4552"/>
                  </a:lnTo>
                  <a:lnTo>
                    <a:pt x="8280" y="4346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6"/>
                  </a:lnTo>
                  <a:lnTo>
                    <a:pt x="8206" y="3300"/>
                  </a:lnTo>
                  <a:lnTo>
                    <a:pt x="8147" y="3094"/>
                  </a:lnTo>
                  <a:lnTo>
                    <a:pt x="8103" y="2902"/>
                  </a:lnTo>
                  <a:lnTo>
                    <a:pt x="8030" y="2711"/>
                  </a:lnTo>
                  <a:lnTo>
                    <a:pt x="7956" y="2519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1" y="1989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5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7" y="943"/>
                  </a:lnTo>
                  <a:lnTo>
                    <a:pt x="6615" y="810"/>
                  </a:lnTo>
                  <a:lnTo>
                    <a:pt x="6453" y="707"/>
                  </a:lnTo>
                  <a:lnTo>
                    <a:pt x="6291" y="589"/>
                  </a:lnTo>
                  <a:lnTo>
                    <a:pt x="6114" y="501"/>
                  </a:lnTo>
                  <a:lnTo>
                    <a:pt x="5938" y="398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8" y="177"/>
                  </a:lnTo>
                  <a:lnTo>
                    <a:pt x="5186" y="118"/>
                  </a:lnTo>
                  <a:lnTo>
                    <a:pt x="4980" y="74"/>
                  </a:lnTo>
                  <a:lnTo>
                    <a:pt x="4774" y="44"/>
                  </a:lnTo>
                  <a:lnTo>
                    <a:pt x="4568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1733659" y="2926746"/>
              <a:ext cx="93948" cy="93948"/>
            </a:xfrm>
            <a:custGeom>
              <a:avLst/>
              <a:gdLst/>
              <a:ahLst/>
              <a:cxnLst/>
              <a:rect l="l" t="t" r="r" b="b"/>
              <a:pathLst>
                <a:path w="8281" h="8281" extrusionOk="0">
                  <a:moveTo>
                    <a:pt x="3934" y="1"/>
                  </a:moveTo>
                  <a:lnTo>
                    <a:pt x="3728" y="15"/>
                  </a:lnTo>
                  <a:lnTo>
                    <a:pt x="3507" y="45"/>
                  </a:lnTo>
                  <a:lnTo>
                    <a:pt x="3316" y="89"/>
                  </a:lnTo>
                  <a:lnTo>
                    <a:pt x="3109" y="133"/>
                  </a:lnTo>
                  <a:lnTo>
                    <a:pt x="2918" y="192"/>
                  </a:lnTo>
                  <a:lnTo>
                    <a:pt x="2712" y="251"/>
                  </a:lnTo>
                  <a:lnTo>
                    <a:pt x="2535" y="325"/>
                  </a:lnTo>
                  <a:lnTo>
                    <a:pt x="2343" y="413"/>
                  </a:lnTo>
                  <a:lnTo>
                    <a:pt x="2166" y="502"/>
                  </a:lnTo>
                  <a:lnTo>
                    <a:pt x="1990" y="605"/>
                  </a:lnTo>
                  <a:lnTo>
                    <a:pt x="1828" y="708"/>
                  </a:lnTo>
                  <a:lnTo>
                    <a:pt x="1666" y="826"/>
                  </a:lnTo>
                  <a:lnTo>
                    <a:pt x="1504" y="944"/>
                  </a:lnTo>
                  <a:lnTo>
                    <a:pt x="1356" y="1076"/>
                  </a:lnTo>
                  <a:lnTo>
                    <a:pt x="1209" y="1224"/>
                  </a:lnTo>
                  <a:lnTo>
                    <a:pt x="1076" y="1356"/>
                  </a:lnTo>
                  <a:lnTo>
                    <a:pt x="944" y="1518"/>
                  </a:lnTo>
                  <a:lnTo>
                    <a:pt x="826" y="1665"/>
                  </a:lnTo>
                  <a:lnTo>
                    <a:pt x="708" y="1828"/>
                  </a:lnTo>
                  <a:lnTo>
                    <a:pt x="605" y="2004"/>
                  </a:lnTo>
                  <a:lnTo>
                    <a:pt x="502" y="2181"/>
                  </a:lnTo>
                  <a:lnTo>
                    <a:pt x="413" y="2358"/>
                  </a:lnTo>
                  <a:lnTo>
                    <a:pt x="325" y="2535"/>
                  </a:lnTo>
                  <a:lnTo>
                    <a:pt x="251" y="2726"/>
                  </a:lnTo>
                  <a:lnTo>
                    <a:pt x="192" y="2918"/>
                  </a:lnTo>
                  <a:lnTo>
                    <a:pt x="133" y="3109"/>
                  </a:lnTo>
                  <a:lnTo>
                    <a:pt x="89" y="3315"/>
                  </a:lnTo>
                  <a:lnTo>
                    <a:pt x="45" y="3522"/>
                  </a:lnTo>
                  <a:lnTo>
                    <a:pt x="30" y="3728"/>
                  </a:lnTo>
                  <a:lnTo>
                    <a:pt x="16" y="3934"/>
                  </a:lnTo>
                  <a:lnTo>
                    <a:pt x="1" y="4155"/>
                  </a:lnTo>
                  <a:lnTo>
                    <a:pt x="16" y="4361"/>
                  </a:lnTo>
                  <a:lnTo>
                    <a:pt x="30" y="4568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86"/>
                  </a:lnTo>
                  <a:lnTo>
                    <a:pt x="192" y="5378"/>
                  </a:lnTo>
                  <a:lnTo>
                    <a:pt x="251" y="5570"/>
                  </a:lnTo>
                  <a:lnTo>
                    <a:pt x="325" y="5761"/>
                  </a:lnTo>
                  <a:lnTo>
                    <a:pt x="413" y="5938"/>
                  </a:lnTo>
                  <a:lnTo>
                    <a:pt x="502" y="6115"/>
                  </a:lnTo>
                  <a:lnTo>
                    <a:pt x="605" y="6291"/>
                  </a:lnTo>
                  <a:lnTo>
                    <a:pt x="708" y="6468"/>
                  </a:lnTo>
                  <a:lnTo>
                    <a:pt x="826" y="6630"/>
                  </a:lnTo>
                  <a:lnTo>
                    <a:pt x="944" y="6778"/>
                  </a:lnTo>
                  <a:lnTo>
                    <a:pt x="1076" y="6925"/>
                  </a:lnTo>
                  <a:lnTo>
                    <a:pt x="1209" y="7072"/>
                  </a:lnTo>
                  <a:lnTo>
                    <a:pt x="1356" y="7205"/>
                  </a:lnTo>
                  <a:lnTo>
                    <a:pt x="1504" y="7337"/>
                  </a:lnTo>
                  <a:lnTo>
                    <a:pt x="1666" y="7470"/>
                  </a:lnTo>
                  <a:lnTo>
                    <a:pt x="1828" y="7573"/>
                  </a:lnTo>
                  <a:lnTo>
                    <a:pt x="1990" y="7691"/>
                  </a:lnTo>
                  <a:lnTo>
                    <a:pt x="2166" y="7779"/>
                  </a:lnTo>
                  <a:lnTo>
                    <a:pt x="2343" y="7882"/>
                  </a:lnTo>
                  <a:lnTo>
                    <a:pt x="2535" y="7956"/>
                  </a:lnTo>
                  <a:lnTo>
                    <a:pt x="2712" y="8030"/>
                  </a:lnTo>
                  <a:lnTo>
                    <a:pt x="2918" y="8103"/>
                  </a:lnTo>
                  <a:lnTo>
                    <a:pt x="3109" y="8148"/>
                  </a:lnTo>
                  <a:lnTo>
                    <a:pt x="3316" y="8207"/>
                  </a:lnTo>
                  <a:lnTo>
                    <a:pt x="3507" y="8236"/>
                  </a:lnTo>
                  <a:lnTo>
                    <a:pt x="3728" y="8265"/>
                  </a:lnTo>
                  <a:lnTo>
                    <a:pt x="3934" y="8280"/>
                  </a:lnTo>
                  <a:lnTo>
                    <a:pt x="4362" y="8280"/>
                  </a:lnTo>
                  <a:lnTo>
                    <a:pt x="4568" y="8265"/>
                  </a:lnTo>
                  <a:lnTo>
                    <a:pt x="4774" y="8236"/>
                  </a:lnTo>
                  <a:lnTo>
                    <a:pt x="4980" y="8207"/>
                  </a:lnTo>
                  <a:lnTo>
                    <a:pt x="5187" y="8148"/>
                  </a:lnTo>
                  <a:lnTo>
                    <a:pt x="5378" y="8103"/>
                  </a:lnTo>
                  <a:lnTo>
                    <a:pt x="5570" y="8030"/>
                  </a:lnTo>
                  <a:lnTo>
                    <a:pt x="5761" y="7956"/>
                  </a:lnTo>
                  <a:lnTo>
                    <a:pt x="5938" y="7882"/>
                  </a:lnTo>
                  <a:lnTo>
                    <a:pt x="6115" y="7779"/>
                  </a:lnTo>
                  <a:lnTo>
                    <a:pt x="6291" y="7691"/>
                  </a:lnTo>
                  <a:lnTo>
                    <a:pt x="6453" y="7573"/>
                  </a:lnTo>
                  <a:lnTo>
                    <a:pt x="6616" y="7470"/>
                  </a:lnTo>
                  <a:lnTo>
                    <a:pt x="6778" y="7337"/>
                  </a:lnTo>
                  <a:lnTo>
                    <a:pt x="6925" y="7205"/>
                  </a:lnTo>
                  <a:lnTo>
                    <a:pt x="7072" y="7072"/>
                  </a:lnTo>
                  <a:lnTo>
                    <a:pt x="7205" y="6925"/>
                  </a:lnTo>
                  <a:lnTo>
                    <a:pt x="7337" y="6778"/>
                  </a:lnTo>
                  <a:lnTo>
                    <a:pt x="7455" y="6630"/>
                  </a:lnTo>
                  <a:lnTo>
                    <a:pt x="7573" y="6468"/>
                  </a:lnTo>
                  <a:lnTo>
                    <a:pt x="7691" y="6291"/>
                  </a:lnTo>
                  <a:lnTo>
                    <a:pt x="7779" y="6115"/>
                  </a:lnTo>
                  <a:lnTo>
                    <a:pt x="7882" y="5938"/>
                  </a:lnTo>
                  <a:lnTo>
                    <a:pt x="7956" y="5761"/>
                  </a:lnTo>
                  <a:lnTo>
                    <a:pt x="8030" y="5570"/>
                  </a:lnTo>
                  <a:lnTo>
                    <a:pt x="8103" y="5378"/>
                  </a:lnTo>
                  <a:lnTo>
                    <a:pt x="8148" y="5186"/>
                  </a:lnTo>
                  <a:lnTo>
                    <a:pt x="8207" y="4980"/>
                  </a:lnTo>
                  <a:lnTo>
                    <a:pt x="8236" y="4774"/>
                  </a:lnTo>
                  <a:lnTo>
                    <a:pt x="8266" y="4568"/>
                  </a:lnTo>
                  <a:lnTo>
                    <a:pt x="8280" y="4361"/>
                  </a:lnTo>
                  <a:lnTo>
                    <a:pt x="8280" y="4155"/>
                  </a:lnTo>
                  <a:lnTo>
                    <a:pt x="8280" y="3934"/>
                  </a:lnTo>
                  <a:lnTo>
                    <a:pt x="8266" y="3728"/>
                  </a:lnTo>
                  <a:lnTo>
                    <a:pt x="8236" y="3522"/>
                  </a:lnTo>
                  <a:lnTo>
                    <a:pt x="8207" y="3315"/>
                  </a:lnTo>
                  <a:lnTo>
                    <a:pt x="8148" y="3109"/>
                  </a:lnTo>
                  <a:lnTo>
                    <a:pt x="8103" y="2918"/>
                  </a:lnTo>
                  <a:lnTo>
                    <a:pt x="8030" y="2726"/>
                  </a:lnTo>
                  <a:lnTo>
                    <a:pt x="7956" y="2535"/>
                  </a:lnTo>
                  <a:lnTo>
                    <a:pt x="7882" y="2358"/>
                  </a:lnTo>
                  <a:lnTo>
                    <a:pt x="7779" y="2181"/>
                  </a:lnTo>
                  <a:lnTo>
                    <a:pt x="7691" y="2004"/>
                  </a:lnTo>
                  <a:lnTo>
                    <a:pt x="7573" y="1828"/>
                  </a:lnTo>
                  <a:lnTo>
                    <a:pt x="7455" y="1665"/>
                  </a:lnTo>
                  <a:lnTo>
                    <a:pt x="7337" y="1518"/>
                  </a:lnTo>
                  <a:lnTo>
                    <a:pt x="7205" y="1356"/>
                  </a:lnTo>
                  <a:lnTo>
                    <a:pt x="7072" y="1224"/>
                  </a:lnTo>
                  <a:lnTo>
                    <a:pt x="6925" y="1076"/>
                  </a:lnTo>
                  <a:lnTo>
                    <a:pt x="6778" y="944"/>
                  </a:lnTo>
                  <a:lnTo>
                    <a:pt x="6616" y="826"/>
                  </a:lnTo>
                  <a:lnTo>
                    <a:pt x="6453" y="708"/>
                  </a:lnTo>
                  <a:lnTo>
                    <a:pt x="6291" y="605"/>
                  </a:lnTo>
                  <a:lnTo>
                    <a:pt x="6115" y="502"/>
                  </a:lnTo>
                  <a:lnTo>
                    <a:pt x="5938" y="413"/>
                  </a:lnTo>
                  <a:lnTo>
                    <a:pt x="5761" y="325"/>
                  </a:lnTo>
                  <a:lnTo>
                    <a:pt x="5570" y="251"/>
                  </a:lnTo>
                  <a:lnTo>
                    <a:pt x="5378" y="192"/>
                  </a:lnTo>
                  <a:lnTo>
                    <a:pt x="5187" y="133"/>
                  </a:lnTo>
                  <a:lnTo>
                    <a:pt x="4980" y="89"/>
                  </a:lnTo>
                  <a:lnTo>
                    <a:pt x="4774" y="45"/>
                  </a:lnTo>
                  <a:lnTo>
                    <a:pt x="4568" y="15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1953616" y="2732372"/>
              <a:ext cx="93937" cy="93937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4140" y="0"/>
                  </a:moveTo>
                  <a:lnTo>
                    <a:pt x="3934" y="15"/>
                  </a:lnTo>
                  <a:lnTo>
                    <a:pt x="3727" y="30"/>
                  </a:lnTo>
                  <a:lnTo>
                    <a:pt x="3521" y="59"/>
                  </a:lnTo>
                  <a:lnTo>
                    <a:pt x="3315" y="89"/>
                  </a:lnTo>
                  <a:lnTo>
                    <a:pt x="3109" y="133"/>
                  </a:lnTo>
                  <a:lnTo>
                    <a:pt x="2917" y="192"/>
                  </a:lnTo>
                  <a:lnTo>
                    <a:pt x="2726" y="251"/>
                  </a:lnTo>
                  <a:lnTo>
                    <a:pt x="2534" y="324"/>
                  </a:lnTo>
                  <a:lnTo>
                    <a:pt x="2343" y="413"/>
                  </a:lnTo>
                  <a:lnTo>
                    <a:pt x="2166" y="501"/>
                  </a:lnTo>
                  <a:lnTo>
                    <a:pt x="2004" y="604"/>
                  </a:lnTo>
                  <a:lnTo>
                    <a:pt x="1827" y="707"/>
                  </a:lnTo>
                  <a:lnTo>
                    <a:pt x="1665" y="825"/>
                  </a:lnTo>
                  <a:lnTo>
                    <a:pt x="1518" y="943"/>
                  </a:lnTo>
                  <a:lnTo>
                    <a:pt x="1356" y="1076"/>
                  </a:lnTo>
                  <a:lnTo>
                    <a:pt x="1223" y="1223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7" y="1827"/>
                  </a:lnTo>
                  <a:lnTo>
                    <a:pt x="604" y="1989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4" y="2534"/>
                  </a:lnTo>
                  <a:lnTo>
                    <a:pt x="251" y="2711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0"/>
                  </a:lnTo>
                  <a:lnTo>
                    <a:pt x="59" y="3507"/>
                  </a:lnTo>
                  <a:lnTo>
                    <a:pt x="30" y="3713"/>
                  </a:lnTo>
                  <a:lnTo>
                    <a:pt x="15" y="3919"/>
                  </a:lnTo>
                  <a:lnTo>
                    <a:pt x="0" y="4140"/>
                  </a:lnTo>
                  <a:lnTo>
                    <a:pt x="15" y="4346"/>
                  </a:lnTo>
                  <a:lnTo>
                    <a:pt x="30" y="4553"/>
                  </a:lnTo>
                  <a:lnTo>
                    <a:pt x="59" y="4773"/>
                  </a:lnTo>
                  <a:lnTo>
                    <a:pt x="89" y="4965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69"/>
                  </a:lnTo>
                  <a:lnTo>
                    <a:pt x="324" y="5746"/>
                  </a:lnTo>
                  <a:lnTo>
                    <a:pt x="413" y="5937"/>
                  </a:lnTo>
                  <a:lnTo>
                    <a:pt x="501" y="6114"/>
                  </a:lnTo>
                  <a:lnTo>
                    <a:pt x="604" y="6291"/>
                  </a:lnTo>
                  <a:lnTo>
                    <a:pt x="707" y="6453"/>
                  </a:lnTo>
                  <a:lnTo>
                    <a:pt x="825" y="6615"/>
                  </a:lnTo>
                  <a:lnTo>
                    <a:pt x="943" y="6777"/>
                  </a:lnTo>
                  <a:lnTo>
                    <a:pt x="1076" y="6924"/>
                  </a:lnTo>
                  <a:lnTo>
                    <a:pt x="1223" y="7072"/>
                  </a:lnTo>
                  <a:lnTo>
                    <a:pt x="1356" y="7204"/>
                  </a:lnTo>
                  <a:lnTo>
                    <a:pt x="1518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2004" y="7690"/>
                  </a:lnTo>
                  <a:lnTo>
                    <a:pt x="2166" y="7779"/>
                  </a:lnTo>
                  <a:lnTo>
                    <a:pt x="2343" y="7867"/>
                  </a:lnTo>
                  <a:lnTo>
                    <a:pt x="2534" y="7956"/>
                  </a:lnTo>
                  <a:lnTo>
                    <a:pt x="2726" y="8029"/>
                  </a:lnTo>
                  <a:lnTo>
                    <a:pt x="2917" y="8103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21" y="8236"/>
                  </a:lnTo>
                  <a:lnTo>
                    <a:pt x="3727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7" y="8265"/>
                  </a:lnTo>
                  <a:lnTo>
                    <a:pt x="4773" y="8236"/>
                  </a:lnTo>
                  <a:lnTo>
                    <a:pt x="4980" y="8191"/>
                  </a:lnTo>
                  <a:lnTo>
                    <a:pt x="5186" y="8147"/>
                  </a:lnTo>
                  <a:lnTo>
                    <a:pt x="5377" y="8103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7" y="7867"/>
                  </a:lnTo>
                  <a:lnTo>
                    <a:pt x="6114" y="7779"/>
                  </a:lnTo>
                  <a:lnTo>
                    <a:pt x="6291" y="7690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4" y="7204"/>
                  </a:lnTo>
                  <a:lnTo>
                    <a:pt x="7072" y="7072"/>
                  </a:lnTo>
                  <a:lnTo>
                    <a:pt x="7204" y="6924"/>
                  </a:lnTo>
                  <a:lnTo>
                    <a:pt x="7337" y="6777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0" y="6291"/>
                  </a:lnTo>
                  <a:lnTo>
                    <a:pt x="7779" y="6114"/>
                  </a:lnTo>
                  <a:lnTo>
                    <a:pt x="7882" y="5937"/>
                  </a:lnTo>
                  <a:lnTo>
                    <a:pt x="7956" y="5746"/>
                  </a:lnTo>
                  <a:lnTo>
                    <a:pt x="8029" y="5569"/>
                  </a:lnTo>
                  <a:lnTo>
                    <a:pt x="8103" y="5363"/>
                  </a:lnTo>
                  <a:lnTo>
                    <a:pt x="8147" y="5171"/>
                  </a:lnTo>
                  <a:lnTo>
                    <a:pt x="8206" y="4965"/>
                  </a:lnTo>
                  <a:lnTo>
                    <a:pt x="8235" y="4773"/>
                  </a:lnTo>
                  <a:lnTo>
                    <a:pt x="8265" y="4553"/>
                  </a:lnTo>
                  <a:lnTo>
                    <a:pt x="8280" y="4346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5" y="3507"/>
                  </a:lnTo>
                  <a:lnTo>
                    <a:pt x="8206" y="3300"/>
                  </a:lnTo>
                  <a:lnTo>
                    <a:pt x="8147" y="3109"/>
                  </a:lnTo>
                  <a:lnTo>
                    <a:pt x="8103" y="2903"/>
                  </a:lnTo>
                  <a:lnTo>
                    <a:pt x="8029" y="2711"/>
                  </a:lnTo>
                  <a:lnTo>
                    <a:pt x="7956" y="2534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0" y="1989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72" y="1223"/>
                  </a:lnTo>
                  <a:lnTo>
                    <a:pt x="6924" y="1076"/>
                  </a:lnTo>
                  <a:lnTo>
                    <a:pt x="6777" y="943"/>
                  </a:lnTo>
                  <a:lnTo>
                    <a:pt x="6615" y="825"/>
                  </a:lnTo>
                  <a:lnTo>
                    <a:pt x="6453" y="707"/>
                  </a:lnTo>
                  <a:lnTo>
                    <a:pt x="6291" y="604"/>
                  </a:lnTo>
                  <a:lnTo>
                    <a:pt x="6114" y="501"/>
                  </a:lnTo>
                  <a:lnTo>
                    <a:pt x="5937" y="413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7" y="192"/>
                  </a:lnTo>
                  <a:lnTo>
                    <a:pt x="5186" y="133"/>
                  </a:lnTo>
                  <a:lnTo>
                    <a:pt x="4980" y="89"/>
                  </a:lnTo>
                  <a:lnTo>
                    <a:pt x="4773" y="59"/>
                  </a:lnTo>
                  <a:lnTo>
                    <a:pt x="4567" y="30"/>
                  </a:lnTo>
                  <a:lnTo>
                    <a:pt x="4361" y="15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1583746" y="3173942"/>
              <a:ext cx="93937" cy="93948"/>
            </a:xfrm>
            <a:custGeom>
              <a:avLst/>
              <a:gdLst/>
              <a:ahLst/>
              <a:cxnLst/>
              <a:rect l="l" t="t" r="r" b="b"/>
              <a:pathLst>
                <a:path w="8280" h="8281" extrusionOk="0">
                  <a:moveTo>
                    <a:pt x="3934" y="1"/>
                  </a:moveTo>
                  <a:lnTo>
                    <a:pt x="3713" y="15"/>
                  </a:lnTo>
                  <a:lnTo>
                    <a:pt x="3506" y="45"/>
                  </a:lnTo>
                  <a:lnTo>
                    <a:pt x="3300" y="74"/>
                  </a:lnTo>
                  <a:lnTo>
                    <a:pt x="3109" y="133"/>
                  </a:lnTo>
                  <a:lnTo>
                    <a:pt x="2902" y="177"/>
                  </a:lnTo>
                  <a:lnTo>
                    <a:pt x="2711" y="251"/>
                  </a:lnTo>
                  <a:lnTo>
                    <a:pt x="2534" y="325"/>
                  </a:lnTo>
                  <a:lnTo>
                    <a:pt x="2343" y="398"/>
                  </a:lnTo>
                  <a:lnTo>
                    <a:pt x="2166" y="501"/>
                  </a:lnTo>
                  <a:lnTo>
                    <a:pt x="1989" y="590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03" y="943"/>
                  </a:lnTo>
                  <a:lnTo>
                    <a:pt x="1356" y="1076"/>
                  </a:lnTo>
                  <a:lnTo>
                    <a:pt x="1208" y="1209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7" y="1827"/>
                  </a:lnTo>
                  <a:lnTo>
                    <a:pt x="589" y="1989"/>
                  </a:lnTo>
                  <a:lnTo>
                    <a:pt x="501" y="2166"/>
                  </a:lnTo>
                  <a:lnTo>
                    <a:pt x="398" y="2343"/>
                  </a:lnTo>
                  <a:lnTo>
                    <a:pt x="324" y="2520"/>
                  </a:lnTo>
                  <a:lnTo>
                    <a:pt x="251" y="2711"/>
                  </a:lnTo>
                  <a:lnTo>
                    <a:pt x="177" y="2903"/>
                  </a:lnTo>
                  <a:lnTo>
                    <a:pt x="133" y="3109"/>
                  </a:lnTo>
                  <a:lnTo>
                    <a:pt x="74" y="3301"/>
                  </a:lnTo>
                  <a:lnTo>
                    <a:pt x="44" y="3507"/>
                  </a:lnTo>
                  <a:lnTo>
                    <a:pt x="15" y="3713"/>
                  </a:lnTo>
                  <a:lnTo>
                    <a:pt x="0" y="3919"/>
                  </a:lnTo>
                  <a:lnTo>
                    <a:pt x="0" y="4140"/>
                  </a:lnTo>
                  <a:lnTo>
                    <a:pt x="0" y="4347"/>
                  </a:lnTo>
                  <a:lnTo>
                    <a:pt x="15" y="4568"/>
                  </a:lnTo>
                  <a:lnTo>
                    <a:pt x="44" y="4774"/>
                  </a:lnTo>
                  <a:lnTo>
                    <a:pt x="74" y="4980"/>
                  </a:lnTo>
                  <a:lnTo>
                    <a:pt x="133" y="5172"/>
                  </a:lnTo>
                  <a:lnTo>
                    <a:pt x="177" y="5378"/>
                  </a:lnTo>
                  <a:lnTo>
                    <a:pt x="251" y="5569"/>
                  </a:lnTo>
                  <a:lnTo>
                    <a:pt x="324" y="5746"/>
                  </a:lnTo>
                  <a:lnTo>
                    <a:pt x="398" y="5938"/>
                  </a:lnTo>
                  <a:lnTo>
                    <a:pt x="501" y="6114"/>
                  </a:lnTo>
                  <a:lnTo>
                    <a:pt x="589" y="6291"/>
                  </a:lnTo>
                  <a:lnTo>
                    <a:pt x="707" y="6453"/>
                  </a:lnTo>
                  <a:lnTo>
                    <a:pt x="825" y="6615"/>
                  </a:lnTo>
                  <a:lnTo>
                    <a:pt x="943" y="6777"/>
                  </a:lnTo>
                  <a:lnTo>
                    <a:pt x="1076" y="6925"/>
                  </a:lnTo>
                  <a:lnTo>
                    <a:pt x="1208" y="7072"/>
                  </a:lnTo>
                  <a:lnTo>
                    <a:pt x="1356" y="7205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76"/>
                  </a:lnTo>
                  <a:lnTo>
                    <a:pt x="2166" y="7779"/>
                  </a:lnTo>
                  <a:lnTo>
                    <a:pt x="2343" y="7868"/>
                  </a:lnTo>
                  <a:lnTo>
                    <a:pt x="2534" y="7956"/>
                  </a:lnTo>
                  <a:lnTo>
                    <a:pt x="2711" y="8030"/>
                  </a:lnTo>
                  <a:lnTo>
                    <a:pt x="2902" y="8089"/>
                  </a:lnTo>
                  <a:lnTo>
                    <a:pt x="3109" y="8147"/>
                  </a:lnTo>
                  <a:lnTo>
                    <a:pt x="3300" y="8192"/>
                  </a:lnTo>
                  <a:lnTo>
                    <a:pt x="3506" y="8236"/>
                  </a:lnTo>
                  <a:lnTo>
                    <a:pt x="3713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7" y="8265"/>
                  </a:lnTo>
                  <a:lnTo>
                    <a:pt x="4773" y="8236"/>
                  </a:lnTo>
                  <a:lnTo>
                    <a:pt x="4980" y="8192"/>
                  </a:lnTo>
                  <a:lnTo>
                    <a:pt x="5171" y="8147"/>
                  </a:lnTo>
                  <a:lnTo>
                    <a:pt x="5377" y="8089"/>
                  </a:lnTo>
                  <a:lnTo>
                    <a:pt x="5569" y="8030"/>
                  </a:lnTo>
                  <a:lnTo>
                    <a:pt x="5746" y="7956"/>
                  </a:lnTo>
                  <a:lnTo>
                    <a:pt x="5937" y="7868"/>
                  </a:lnTo>
                  <a:lnTo>
                    <a:pt x="6114" y="7779"/>
                  </a:lnTo>
                  <a:lnTo>
                    <a:pt x="6291" y="7676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4" y="7205"/>
                  </a:lnTo>
                  <a:lnTo>
                    <a:pt x="7057" y="7072"/>
                  </a:lnTo>
                  <a:lnTo>
                    <a:pt x="7204" y="6925"/>
                  </a:lnTo>
                  <a:lnTo>
                    <a:pt x="7337" y="6777"/>
                  </a:lnTo>
                  <a:lnTo>
                    <a:pt x="7455" y="6615"/>
                  </a:lnTo>
                  <a:lnTo>
                    <a:pt x="7572" y="6453"/>
                  </a:lnTo>
                  <a:lnTo>
                    <a:pt x="7676" y="6291"/>
                  </a:lnTo>
                  <a:lnTo>
                    <a:pt x="7779" y="6114"/>
                  </a:lnTo>
                  <a:lnTo>
                    <a:pt x="7867" y="5938"/>
                  </a:lnTo>
                  <a:lnTo>
                    <a:pt x="7955" y="5746"/>
                  </a:lnTo>
                  <a:lnTo>
                    <a:pt x="8029" y="5569"/>
                  </a:lnTo>
                  <a:lnTo>
                    <a:pt x="8088" y="5378"/>
                  </a:lnTo>
                  <a:lnTo>
                    <a:pt x="8147" y="5172"/>
                  </a:lnTo>
                  <a:lnTo>
                    <a:pt x="8191" y="4980"/>
                  </a:lnTo>
                  <a:lnTo>
                    <a:pt x="8221" y="4774"/>
                  </a:lnTo>
                  <a:lnTo>
                    <a:pt x="8250" y="4568"/>
                  </a:lnTo>
                  <a:lnTo>
                    <a:pt x="8265" y="4347"/>
                  </a:lnTo>
                  <a:lnTo>
                    <a:pt x="8280" y="4140"/>
                  </a:lnTo>
                  <a:lnTo>
                    <a:pt x="8265" y="3919"/>
                  </a:lnTo>
                  <a:lnTo>
                    <a:pt x="8250" y="3713"/>
                  </a:lnTo>
                  <a:lnTo>
                    <a:pt x="8221" y="3507"/>
                  </a:lnTo>
                  <a:lnTo>
                    <a:pt x="8191" y="3301"/>
                  </a:lnTo>
                  <a:lnTo>
                    <a:pt x="8147" y="3109"/>
                  </a:lnTo>
                  <a:lnTo>
                    <a:pt x="8088" y="2903"/>
                  </a:lnTo>
                  <a:lnTo>
                    <a:pt x="8029" y="2711"/>
                  </a:lnTo>
                  <a:lnTo>
                    <a:pt x="7955" y="2520"/>
                  </a:lnTo>
                  <a:lnTo>
                    <a:pt x="7867" y="2343"/>
                  </a:lnTo>
                  <a:lnTo>
                    <a:pt x="7779" y="2166"/>
                  </a:lnTo>
                  <a:lnTo>
                    <a:pt x="7676" y="1989"/>
                  </a:lnTo>
                  <a:lnTo>
                    <a:pt x="7572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57" y="1209"/>
                  </a:lnTo>
                  <a:lnTo>
                    <a:pt x="6924" y="1076"/>
                  </a:lnTo>
                  <a:lnTo>
                    <a:pt x="6777" y="943"/>
                  </a:lnTo>
                  <a:lnTo>
                    <a:pt x="6615" y="826"/>
                  </a:lnTo>
                  <a:lnTo>
                    <a:pt x="6453" y="708"/>
                  </a:lnTo>
                  <a:lnTo>
                    <a:pt x="6291" y="590"/>
                  </a:lnTo>
                  <a:lnTo>
                    <a:pt x="6114" y="501"/>
                  </a:lnTo>
                  <a:lnTo>
                    <a:pt x="5937" y="398"/>
                  </a:lnTo>
                  <a:lnTo>
                    <a:pt x="5746" y="325"/>
                  </a:lnTo>
                  <a:lnTo>
                    <a:pt x="5569" y="251"/>
                  </a:lnTo>
                  <a:lnTo>
                    <a:pt x="5377" y="177"/>
                  </a:lnTo>
                  <a:lnTo>
                    <a:pt x="5171" y="133"/>
                  </a:lnTo>
                  <a:lnTo>
                    <a:pt x="4980" y="74"/>
                  </a:lnTo>
                  <a:lnTo>
                    <a:pt x="4773" y="45"/>
                  </a:lnTo>
                  <a:lnTo>
                    <a:pt x="4567" y="15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1510208" y="2556876"/>
              <a:ext cx="94107" cy="94107"/>
            </a:xfrm>
            <a:custGeom>
              <a:avLst/>
              <a:gdLst/>
              <a:ahLst/>
              <a:cxnLst/>
              <a:rect l="l" t="t" r="r" b="b"/>
              <a:pathLst>
                <a:path w="8295" h="8295" extrusionOk="0">
                  <a:moveTo>
                    <a:pt x="4140" y="1"/>
                  </a:moveTo>
                  <a:lnTo>
                    <a:pt x="3934" y="15"/>
                  </a:lnTo>
                  <a:lnTo>
                    <a:pt x="3727" y="30"/>
                  </a:lnTo>
                  <a:lnTo>
                    <a:pt x="3521" y="45"/>
                  </a:lnTo>
                  <a:lnTo>
                    <a:pt x="3315" y="89"/>
                  </a:lnTo>
                  <a:lnTo>
                    <a:pt x="3109" y="133"/>
                  </a:lnTo>
                  <a:lnTo>
                    <a:pt x="2917" y="192"/>
                  </a:lnTo>
                  <a:lnTo>
                    <a:pt x="2725" y="251"/>
                  </a:lnTo>
                  <a:lnTo>
                    <a:pt x="2534" y="325"/>
                  </a:lnTo>
                  <a:lnTo>
                    <a:pt x="2357" y="413"/>
                  </a:lnTo>
                  <a:lnTo>
                    <a:pt x="2166" y="501"/>
                  </a:lnTo>
                  <a:lnTo>
                    <a:pt x="2004" y="605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17" y="943"/>
                  </a:lnTo>
                  <a:lnTo>
                    <a:pt x="1355" y="1076"/>
                  </a:lnTo>
                  <a:lnTo>
                    <a:pt x="1223" y="1223"/>
                  </a:lnTo>
                  <a:lnTo>
                    <a:pt x="1075" y="1356"/>
                  </a:lnTo>
                  <a:lnTo>
                    <a:pt x="943" y="1518"/>
                  </a:lnTo>
                  <a:lnTo>
                    <a:pt x="825" y="1665"/>
                  </a:lnTo>
                  <a:lnTo>
                    <a:pt x="707" y="1827"/>
                  </a:lnTo>
                  <a:lnTo>
                    <a:pt x="604" y="2004"/>
                  </a:lnTo>
                  <a:lnTo>
                    <a:pt x="501" y="2166"/>
                  </a:lnTo>
                  <a:lnTo>
                    <a:pt x="413" y="2358"/>
                  </a:lnTo>
                  <a:lnTo>
                    <a:pt x="324" y="2534"/>
                  </a:lnTo>
                  <a:lnTo>
                    <a:pt x="250" y="2726"/>
                  </a:lnTo>
                  <a:lnTo>
                    <a:pt x="192" y="2917"/>
                  </a:lnTo>
                  <a:lnTo>
                    <a:pt x="133" y="3109"/>
                  </a:lnTo>
                  <a:lnTo>
                    <a:pt x="88" y="3315"/>
                  </a:lnTo>
                  <a:lnTo>
                    <a:pt x="59" y="3522"/>
                  </a:lnTo>
                  <a:lnTo>
                    <a:pt x="29" y="3728"/>
                  </a:lnTo>
                  <a:lnTo>
                    <a:pt x="15" y="3934"/>
                  </a:lnTo>
                  <a:lnTo>
                    <a:pt x="0" y="4140"/>
                  </a:lnTo>
                  <a:lnTo>
                    <a:pt x="15" y="4361"/>
                  </a:lnTo>
                  <a:lnTo>
                    <a:pt x="29" y="4567"/>
                  </a:lnTo>
                  <a:lnTo>
                    <a:pt x="59" y="4774"/>
                  </a:lnTo>
                  <a:lnTo>
                    <a:pt x="88" y="4980"/>
                  </a:lnTo>
                  <a:lnTo>
                    <a:pt x="133" y="5186"/>
                  </a:lnTo>
                  <a:lnTo>
                    <a:pt x="192" y="5378"/>
                  </a:lnTo>
                  <a:lnTo>
                    <a:pt x="250" y="5569"/>
                  </a:lnTo>
                  <a:lnTo>
                    <a:pt x="324" y="5761"/>
                  </a:lnTo>
                  <a:lnTo>
                    <a:pt x="413" y="5938"/>
                  </a:lnTo>
                  <a:lnTo>
                    <a:pt x="501" y="6129"/>
                  </a:lnTo>
                  <a:lnTo>
                    <a:pt x="604" y="6291"/>
                  </a:lnTo>
                  <a:lnTo>
                    <a:pt x="707" y="6468"/>
                  </a:lnTo>
                  <a:lnTo>
                    <a:pt x="825" y="6630"/>
                  </a:lnTo>
                  <a:lnTo>
                    <a:pt x="943" y="6777"/>
                  </a:lnTo>
                  <a:lnTo>
                    <a:pt x="1075" y="6939"/>
                  </a:lnTo>
                  <a:lnTo>
                    <a:pt x="1223" y="7072"/>
                  </a:lnTo>
                  <a:lnTo>
                    <a:pt x="1355" y="7219"/>
                  </a:lnTo>
                  <a:lnTo>
                    <a:pt x="1517" y="7352"/>
                  </a:lnTo>
                  <a:lnTo>
                    <a:pt x="1665" y="7470"/>
                  </a:lnTo>
                  <a:lnTo>
                    <a:pt x="1827" y="7588"/>
                  </a:lnTo>
                  <a:lnTo>
                    <a:pt x="2004" y="7691"/>
                  </a:lnTo>
                  <a:lnTo>
                    <a:pt x="2166" y="7794"/>
                  </a:lnTo>
                  <a:lnTo>
                    <a:pt x="2357" y="7882"/>
                  </a:lnTo>
                  <a:lnTo>
                    <a:pt x="2534" y="7971"/>
                  </a:lnTo>
                  <a:lnTo>
                    <a:pt x="2725" y="8044"/>
                  </a:lnTo>
                  <a:lnTo>
                    <a:pt x="2917" y="8103"/>
                  </a:lnTo>
                  <a:lnTo>
                    <a:pt x="3109" y="8162"/>
                  </a:lnTo>
                  <a:lnTo>
                    <a:pt x="3315" y="8206"/>
                  </a:lnTo>
                  <a:lnTo>
                    <a:pt x="3521" y="8251"/>
                  </a:lnTo>
                  <a:lnTo>
                    <a:pt x="3727" y="8265"/>
                  </a:lnTo>
                  <a:lnTo>
                    <a:pt x="3934" y="8295"/>
                  </a:lnTo>
                  <a:lnTo>
                    <a:pt x="4361" y="8295"/>
                  </a:lnTo>
                  <a:lnTo>
                    <a:pt x="4567" y="8265"/>
                  </a:lnTo>
                  <a:lnTo>
                    <a:pt x="4773" y="8251"/>
                  </a:lnTo>
                  <a:lnTo>
                    <a:pt x="4979" y="8206"/>
                  </a:lnTo>
                  <a:lnTo>
                    <a:pt x="5186" y="8162"/>
                  </a:lnTo>
                  <a:lnTo>
                    <a:pt x="5377" y="8103"/>
                  </a:lnTo>
                  <a:lnTo>
                    <a:pt x="5569" y="8044"/>
                  </a:lnTo>
                  <a:lnTo>
                    <a:pt x="5760" y="7971"/>
                  </a:lnTo>
                  <a:lnTo>
                    <a:pt x="5937" y="7882"/>
                  </a:lnTo>
                  <a:lnTo>
                    <a:pt x="6129" y="7794"/>
                  </a:lnTo>
                  <a:lnTo>
                    <a:pt x="6291" y="7691"/>
                  </a:lnTo>
                  <a:lnTo>
                    <a:pt x="6467" y="7588"/>
                  </a:lnTo>
                  <a:lnTo>
                    <a:pt x="6629" y="7470"/>
                  </a:lnTo>
                  <a:lnTo>
                    <a:pt x="6777" y="7352"/>
                  </a:lnTo>
                  <a:lnTo>
                    <a:pt x="6939" y="7219"/>
                  </a:lnTo>
                  <a:lnTo>
                    <a:pt x="7071" y="7072"/>
                  </a:lnTo>
                  <a:lnTo>
                    <a:pt x="7219" y="6939"/>
                  </a:lnTo>
                  <a:lnTo>
                    <a:pt x="7351" y="6777"/>
                  </a:lnTo>
                  <a:lnTo>
                    <a:pt x="7469" y="6630"/>
                  </a:lnTo>
                  <a:lnTo>
                    <a:pt x="7587" y="6468"/>
                  </a:lnTo>
                  <a:lnTo>
                    <a:pt x="7690" y="6291"/>
                  </a:lnTo>
                  <a:lnTo>
                    <a:pt x="7793" y="6129"/>
                  </a:lnTo>
                  <a:lnTo>
                    <a:pt x="7882" y="5938"/>
                  </a:lnTo>
                  <a:lnTo>
                    <a:pt x="7970" y="5761"/>
                  </a:lnTo>
                  <a:lnTo>
                    <a:pt x="8044" y="5569"/>
                  </a:lnTo>
                  <a:lnTo>
                    <a:pt x="8103" y="5378"/>
                  </a:lnTo>
                  <a:lnTo>
                    <a:pt x="8162" y="5186"/>
                  </a:lnTo>
                  <a:lnTo>
                    <a:pt x="8206" y="4980"/>
                  </a:lnTo>
                  <a:lnTo>
                    <a:pt x="8250" y="4774"/>
                  </a:lnTo>
                  <a:lnTo>
                    <a:pt x="8265" y="4567"/>
                  </a:lnTo>
                  <a:lnTo>
                    <a:pt x="8279" y="4361"/>
                  </a:lnTo>
                  <a:lnTo>
                    <a:pt x="8294" y="4140"/>
                  </a:lnTo>
                  <a:lnTo>
                    <a:pt x="8279" y="3934"/>
                  </a:lnTo>
                  <a:lnTo>
                    <a:pt x="8265" y="3728"/>
                  </a:lnTo>
                  <a:lnTo>
                    <a:pt x="8250" y="3522"/>
                  </a:lnTo>
                  <a:lnTo>
                    <a:pt x="8206" y="3315"/>
                  </a:lnTo>
                  <a:lnTo>
                    <a:pt x="8162" y="3109"/>
                  </a:lnTo>
                  <a:lnTo>
                    <a:pt x="8103" y="2917"/>
                  </a:lnTo>
                  <a:lnTo>
                    <a:pt x="8044" y="2726"/>
                  </a:lnTo>
                  <a:lnTo>
                    <a:pt x="7970" y="2534"/>
                  </a:lnTo>
                  <a:lnTo>
                    <a:pt x="7882" y="2358"/>
                  </a:lnTo>
                  <a:lnTo>
                    <a:pt x="7793" y="2166"/>
                  </a:lnTo>
                  <a:lnTo>
                    <a:pt x="7690" y="2004"/>
                  </a:lnTo>
                  <a:lnTo>
                    <a:pt x="7587" y="1827"/>
                  </a:lnTo>
                  <a:lnTo>
                    <a:pt x="7469" y="1665"/>
                  </a:lnTo>
                  <a:lnTo>
                    <a:pt x="7351" y="1518"/>
                  </a:lnTo>
                  <a:lnTo>
                    <a:pt x="7219" y="1356"/>
                  </a:lnTo>
                  <a:lnTo>
                    <a:pt x="7071" y="1223"/>
                  </a:lnTo>
                  <a:lnTo>
                    <a:pt x="6939" y="1076"/>
                  </a:lnTo>
                  <a:lnTo>
                    <a:pt x="6777" y="943"/>
                  </a:lnTo>
                  <a:lnTo>
                    <a:pt x="6629" y="826"/>
                  </a:lnTo>
                  <a:lnTo>
                    <a:pt x="6467" y="708"/>
                  </a:lnTo>
                  <a:lnTo>
                    <a:pt x="6291" y="605"/>
                  </a:lnTo>
                  <a:lnTo>
                    <a:pt x="6129" y="501"/>
                  </a:lnTo>
                  <a:lnTo>
                    <a:pt x="5937" y="413"/>
                  </a:lnTo>
                  <a:lnTo>
                    <a:pt x="5760" y="325"/>
                  </a:lnTo>
                  <a:lnTo>
                    <a:pt x="5569" y="251"/>
                  </a:lnTo>
                  <a:lnTo>
                    <a:pt x="5377" y="192"/>
                  </a:lnTo>
                  <a:lnTo>
                    <a:pt x="5186" y="133"/>
                  </a:lnTo>
                  <a:lnTo>
                    <a:pt x="4979" y="89"/>
                  </a:lnTo>
                  <a:lnTo>
                    <a:pt x="4773" y="45"/>
                  </a:lnTo>
                  <a:lnTo>
                    <a:pt x="4567" y="30"/>
                  </a:lnTo>
                  <a:lnTo>
                    <a:pt x="4361" y="15"/>
                  </a:lnTo>
                  <a:lnTo>
                    <a:pt x="4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1586084" y="2227282"/>
              <a:ext cx="93937" cy="93948"/>
            </a:xfrm>
            <a:custGeom>
              <a:avLst/>
              <a:gdLst/>
              <a:ahLst/>
              <a:cxnLst/>
              <a:rect l="l" t="t" r="r" b="b"/>
              <a:pathLst>
                <a:path w="8280" h="8281" extrusionOk="0">
                  <a:moveTo>
                    <a:pt x="3919" y="1"/>
                  </a:moveTo>
                  <a:lnTo>
                    <a:pt x="3713" y="15"/>
                  </a:lnTo>
                  <a:lnTo>
                    <a:pt x="3507" y="45"/>
                  </a:lnTo>
                  <a:lnTo>
                    <a:pt x="3300" y="89"/>
                  </a:lnTo>
                  <a:lnTo>
                    <a:pt x="3109" y="133"/>
                  </a:lnTo>
                  <a:lnTo>
                    <a:pt x="2903" y="178"/>
                  </a:lnTo>
                  <a:lnTo>
                    <a:pt x="2711" y="251"/>
                  </a:lnTo>
                  <a:lnTo>
                    <a:pt x="2520" y="325"/>
                  </a:lnTo>
                  <a:lnTo>
                    <a:pt x="2343" y="413"/>
                  </a:lnTo>
                  <a:lnTo>
                    <a:pt x="2166" y="502"/>
                  </a:lnTo>
                  <a:lnTo>
                    <a:pt x="1989" y="590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03" y="944"/>
                  </a:lnTo>
                  <a:lnTo>
                    <a:pt x="1356" y="1076"/>
                  </a:lnTo>
                  <a:lnTo>
                    <a:pt x="1208" y="1209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8" y="1828"/>
                  </a:lnTo>
                  <a:lnTo>
                    <a:pt x="604" y="1990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20"/>
                  </a:lnTo>
                  <a:lnTo>
                    <a:pt x="251" y="2711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1"/>
                  </a:lnTo>
                  <a:lnTo>
                    <a:pt x="45" y="3507"/>
                  </a:lnTo>
                  <a:lnTo>
                    <a:pt x="15" y="3713"/>
                  </a:lnTo>
                  <a:lnTo>
                    <a:pt x="0" y="3919"/>
                  </a:lnTo>
                  <a:lnTo>
                    <a:pt x="0" y="4140"/>
                  </a:lnTo>
                  <a:lnTo>
                    <a:pt x="0" y="4347"/>
                  </a:lnTo>
                  <a:lnTo>
                    <a:pt x="15" y="4568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72"/>
                  </a:lnTo>
                  <a:lnTo>
                    <a:pt x="192" y="5363"/>
                  </a:lnTo>
                  <a:lnTo>
                    <a:pt x="251" y="5555"/>
                  </a:lnTo>
                  <a:lnTo>
                    <a:pt x="325" y="5746"/>
                  </a:lnTo>
                  <a:lnTo>
                    <a:pt x="413" y="5938"/>
                  </a:lnTo>
                  <a:lnTo>
                    <a:pt x="501" y="6115"/>
                  </a:lnTo>
                  <a:lnTo>
                    <a:pt x="604" y="6277"/>
                  </a:lnTo>
                  <a:lnTo>
                    <a:pt x="708" y="6453"/>
                  </a:lnTo>
                  <a:lnTo>
                    <a:pt x="825" y="6615"/>
                  </a:lnTo>
                  <a:lnTo>
                    <a:pt x="943" y="6763"/>
                  </a:lnTo>
                  <a:lnTo>
                    <a:pt x="1076" y="6925"/>
                  </a:lnTo>
                  <a:lnTo>
                    <a:pt x="1208" y="7057"/>
                  </a:lnTo>
                  <a:lnTo>
                    <a:pt x="1356" y="7205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76"/>
                  </a:lnTo>
                  <a:lnTo>
                    <a:pt x="2166" y="7779"/>
                  </a:lnTo>
                  <a:lnTo>
                    <a:pt x="2343" y="7868"/>
                  </a:lnTo>
                  <a:lnTo>
                    <a:pt x="2520" y="7956"/>
                  </a:lnTo>
                  <a:lnTo>
                    <a:pt x="2711" y="8030"/>
                  </a:lnTo>
                  <a:lnTo>
                    <a:pt x="2903" y="8089"/>
                  </a:lnTo>
                  <a:lnTo>
                    <a:pt x="3109" y="8148"/>
                  </a:lnTo>
                  <a:lnTo>
                    <a:pt x="3300" y="8192"/>
                  </a:lnTo>
                  <a:lnTo>
                    <a:pt x="3507" y="8221"/>
                  </a:lnTo>
                  <a:lnTo>
                    <a:pt x="3713" y="8251"/>
                  </a:lnTo>
                  <a:lnTo>
                    <a:pt x="3919" y="8265"/>
                  </a:lnTo>
                  <a:lnTo>
                    <a:pt x="4140" y="8280"/>
                  </a:lnTo>
                  <a:lnTo>
                    <a:pt x="4346" y="8265"/>
                  </a:lnTo>
                  <a:lnTo>
                    <a:pt x="4567" y="8251"/>
                  </a:lnTo>
                  <a:lnTo>
                    <a:pt x="4774" y="8221"/>
                  </a:lnTo>
                  <a:lnTo>
                    <a:pt x="4965" y="8192"/>
                  </a:lnTo>
                  <a:lnTo>
                    <a:pt x="5171" y="8148"/>
                  </a:lnTo>
                  <a:lnTo>
                    <a:pt x="5363" y="8089"/>
                  </a:lnTo>
                  <a:lnTo>
                    <a:pt x="5554" y="8030"/>
                  </a:lnTo>
                  <a:lnTo>
                    <a:pt x="5746" y="7956"/>
                  </a:lnTo>
                  <a:lnTo>
                    <a:pt x="5937" y="7868"/>
                  </a:lnTo>
                  <a:lnTo>
                    <a:pt x="6114" y="7779"/>
                  </a:lnTo>
                  <a:lnTo>
                    <a:pt x="6276" y="7676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62" y="7337"/>
                  </a:lnTo>
                  <a:lnTo>
                    <a:pt x="6924" y="7205"/>
                  </a:lnTo>
                  <a:lnTo>
                    <a:pt x="7057" y="7057"/>
                  </a:lnTo>
                  <a:lnTo>
                    <a:pt x="7204" y="6925"/>
                  </a:lnTo>
                  <a:lnTo>
                    <a:pt x="7337" y="6763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76" y="6277"/>
                  </a:lnTo>
                  <a:lnTo>
                    <a:pt x="7779" y="6115"/>
                  </a:lnTo>
                  <a:lnTo>
                    <a:pt x="7867" y="5938"/>
                  </a:lnTo>
                  <a:lnTo>
                    <a:pt x="7956" y="5746"/>
                  </a:lnTo>
                  <a:lnTo>
                    <a:pt x="8029" y="5555"/>
                  </a:lnTo>
                  <a:lnTo>
                    <a:pt x="8088" y="5363"/>
                  </a:lnTo>
                  <a:lnTo>
                    <a:pt x="8147" y="5172"/>
                  </a:lnTo>
                  <a:lnTo>
                    <a:pt x="8191" y="4980"/>
                  </a:lnTo>
                  <a:lnTo>
                    <a:pt x="8236" y="4774"/>
                  </a:lnTo>
                  <a:lnTo>
                    <a:pt x="8265" y="4568"/>
                  </a:lnTo>
                  <a:lnTo>
                    <a:pt x="8280" y="4347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7"/>
                  </a:lnTo>
                  <a:lnTo>
                    <a:pt x="8191" y="3301"/>
                  </a:lnTo>
                  <a:lnTo>
                    <a:pt x="8147" y="3109"/>
                  </a:lnTo>
                  <a:lnTo>
                    <a:pt x="8088" y="2903"/>
                  </a:lnTo>
                  <a:lnTo>
                    <a:pt x="8029" y="2711"/>
                  </a:lnTo>
                  <a:lnTo>
                    <a:pt x="7956" y="2520"/>
                  </a:lnTo>
                  <a:lnTo>
                    <a:pt x="7867" y="2343"/>
                  </a:lnTo>
                  <a:lnTo>
                    <a:pt x="7779" y="2166"/>
                  </a:lnTo>
                  <a:lnTo>
                    <a:pt x="7676" y="1990"/>
                  </a:lnTo>
                  <a:lnTo>
                    <a:pt x="7573" y="1828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57" y="1209"/>
                  </a:lnTo>
                  <a:lnTo>
                    <a:pt x="6924" y="1076"/>
                  </a:lnTo>
                  <a:lnTo>
                    <a:pt x="6762" y="944"/>
                  </a:lnTo>
                  <a:lnTo>
                    <a:pt x="6615" y="826"/>
                  </a:lnTo>
                  <a:lnTo>
                    <a:pt x="6453" y="708"/>
                  </a:lnTo>
                  <a:lnTo>
                    <a:pt x="6276" y="590"/>
                  </a:lnTo>
                  <a:lnTo>
                    <a:pt x="6114" y="502"/>
                  </a:lnTo>
                  <a:lnTo>
                    <a:pt x="5937" y="413"/>
                  </a:lnTo>
                  <a:lnTo>
                    <a:pt x="5746" y="325"/>
                  </a:lnTo>
                  <a:lnTo>
                    <a:pt x="5554" y="251"/>
                  </a:lnTo>
                  <a:lnTo>
                    <a:pt x="5363" y="178"/>
                  </a:lnTo>
                  <a:lnTo>
                    <a:pt x="5171" y="133"/>
                  </a:lnTo>
                  <a:lnTo>
                    <a:pt x="4965" y="89"/>
                  </a:lnTo>
                  <a:lnTo>
                    <a:pt x="4774" y="45"/>
                  </a:lnTo>
                  <a:lnTo>
                    <a:pt x="4567" y="15"/>
                  </a:lnTo>
                  <a:lnTo>
                    <a:pt x="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685023" y="2063993"/>
              <a:ext cx="94107" cy="93937"/>
            </a:xfrm>
            <a:custGeom>
              <a:avLst/>
              <a:gdLst/>
              <a:ahLst/>
              <a:cxnLst/>
              <a:rect l="l" t="t" r="r" b="b"/>
              <a:pathLst>
                <a:path w="8295" h="8280" extrusionOk="0">
                  <a:moveTo>
                    <a:pt x="3934" y="0"/>
                  </a:moveTo>
                  <a:lnTo>
                    <a:pt x="3728" y="15"/>
                  </a:lnTo>
                  <a:lnTo>
                    <a:pt x="3522" y="45"/>
                  </a:lnTo>
                  <a:lnTo>
                    <a:pt x="3316" y="89"/>
                  </a:lnTo>
                  <a:lnTo>
                    <a:pt x="3109" y="133"/>
                  </a:lnTo>
                  <a:lnTo>
                    <a:pt x="2918" y="177"/>
                  </a:lnTo>
                  <a:lnTo>
                    <a:pt x="2726" y="251"/>
                  </a:lnTo>
                  <a:lnTo>
                    <a:pt x="2535" y="325"/>
                  </a:lnTo>
                  <a:lnTo>
                    <a:pt x="2358" y="398"/>
                  </a:lnTo>
                  <a:lnTo>
                    <a:pt x="2181" y="501"/>
                  </a:lnTo>
                  <a:lnTo>
                    <a:pt x="2004" y="590"/>
                  </a:lnTo>
                  <a:lnTo>
                    <a:pt x="1828" y="708"/>
                  </a:lnTo>
                  <a:lnTo>
                    <a:pt x="1666" y="825"/>
                  </a:lnTo>
                  <a:lnTo>
                    <a:pt x="1518" y="943"/>
                  </a:lnTo>
                  <a:lnTo>
                    <a:pt x="1356" y="1076"/>
                  </a:lnTo>
                  <a:lnTo>
                    <a:pt x="1224" y="1208"/>
                  </a:lnTo>
                  <a:lnTo>
                    <a:pt x="1076" y="1356"/>
                  </a:lnTo>
                  <a:lnTo>
                    <a:pt x="958" y="1503"/>
                  </a:lnTo>
                  <a:lnTo>
                    <a:pt x="826" y="1665"/>
                  </a:lnTo>
                  <a:lnTo>
                    <a:pt x="708" y="1827"/>
                  </a:lnTo>
                  <a:lnTo>
                    <a:pt x="605" y="1989"/>
                  </a:lnTo>
                  <a:lnTo>
                    <a:pt x="502" y="2166"/>
                  </a:lnTo>
                  <a:lnTo>
                    <a:pt x="413" y="2343"/>
                  </a:lnTo>
                  <a:lnTo>
                    <a:pt x="325" y="2520"/>
                  </a:lnTo>
                  <a:lnTo>
                    <a:pt x="251" y="2711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0"/>
                  </a:lnTo>
                  <a:lnTo>
                    <a:pt x="45" y="3507"/>
                  </a:lnTo>
                  <a:lnTo>
                    <a:pt x="30" y="3713"/>
                  </a:lnTo>
                  <a:lnTo>
                    <a:pt x="16" y="3919"/>
                  </a:lnTo>
                  <a:lnTo>
                    <a:pt x="1" y="4140"/>
                  </a:lnTo>
                  <a:lnTo>
                    <a:pt x="16" y="4346"/>
                  </a:lnTo>
                  <a:lnTo>
                    <a:pt x="30" y="4567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69"/>
                  </a:lnTo>
                  <a:lnTo>
                    <a:pt x="325" y="5746"/>
                  </a:lnTo>
                  <a:lnTo>
                    <a:pt x="413" y="5937"/>
                  </a:lnTo>
                  <a:lnTo>
                    <a:pt x="502" y="6114"/>
                  </a:lnTo>
                  <a:lnTo>
                    <a:pt x="605" y="6291"/>
                  </a:lnTo>
                  <a:lnTo>
                    <a:pt x="708" y="6453"/>
                  </a:lnTo>
                  <a:lnTo>
                    <a:pt x="826" y="6615"/>
                  </a:lnTo>
                  <a:lnTo>
                    <a:pt x="958" y="6777"/>
                  </a:lnTo>
                  <a:lnTo>
                    <a:pt x="1076" y="6925"/>
                  </a:lnTo>
                  <a:lnTo>
                    <a:pt x="1224" y="7072"/>
                  </a:lnTo>
                  <a:lnTo>
                    <a:pt x="1356" y="7204"/>
                  </a:lnTo>
                  <a:lnTo>
                    <a:pt x="1518" y="7337"/>
                  </a:lnTo>
                  <a:lnTo>
                    <a:pt x="1666" y="7455"/>
                  </a:lnTo>
                  <a:lnTo>
                    <a:pt x="1828" y="7573"/>
                  </a:lnTo>
                  <a:lnTo>
                    <a:pt x="2004" y="7676"/>
                  </a:lnTo>
                  <a:lnTo>
                    <a:pt x="2181" y="7779"/>
                  </a:lnTo>
                  <a:lnTo>
                    <a:pt x="2358" y="7867"/>
                  </a:lnTo>
                  <a:lnTo>
                    <a:pt x="2535" y="7956"/>
                  </a:lnTo>
                  <a:lnTo>
                    <a:pt x="2726" y="8029"/>
                  </a:lnTo>
                  <a:lnTo>
                    <a:pt x="2918" y="8088"/>
                  </a:lnTo>
                  <a:lnTo>
                    <a:pt x="3109" y="8147"/>
                  </a:lnTo>
                  <a:lnTo>
                    <a:pt x="3316" y="8192"/>
                  </a:lnTo>
                  <a:lnTo>
                    <a:pt x="3522" y="8236"/>
                  </a:lnTo>
                  <a:lnTo>
                    <a:pt x="3728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8" y="8265"/>
                  </a:lnTo>
                  <a:lnTo>
                    <a:pt x="4774" y="8236"/>
                  </a:lnTo>
                  <a:lnTo>
                    <a:pt x="4980" y="8192"/>
                  </a:lnTo>
                  <a:lnTo>
                    <a:pt x="5186" y="8147"/>
                  </a:lnTo>
                  <a:lnTo>
                    <a:pt x="5378" y="8088"/>
                  </a:lnTo>
                  <a:lnTo>
                    <a:pt x="5570" y="8029"/>
                  </a:lnTo>
                  <a:lnTo>
                    <a:pt x="5761" y="7956"/>
                  </a:lnTo>
                  <a:lnTo>
                    <a:pt x="5938" y="7867"/>
                  </a:lnTo>
                  <a:lnTo>
                    <a:pt x="6115" y="7779"/>
                  </a:lnTo>
                  <a:lnTo>
                    <a:pt x="6291" y="7676"/>
                  </a:lnTo>
                  <a:lnTo>
                    <a:pt x="6468" y="7573"/>
                  </a:lnTo>
                  <a:lnTo>
                    <a:pt x="6630" y="7455"/>
                  </a:lnTo>
                  <a:lnTo>
                    <a:pt x="6778" y="7337"/>
                  </a:lnTo>
                  <a:lnTo>
                    <a:pt x="6925" y="7204"/>
                  </a:lnTo>
                  <a:lnTo>
                    <a:pt x="7072" y="7072"/>
                  </a:lnTo>
                  <a:lnTo>
                    <a:pt x="7220" y="6925"/>
                  </a:lnTo>
                  <a:lnTo>
                    <a:pt x="7337" y="6777"/>
                  </a:lnTo>
                  <a:lnTo>
                    <a:pt x="7470" y="6615"/>
                  </a:lnTo>
                  <a:lnTo>
                    <a:pt x="7588" y="6453"/>
                  </a:lnTo>
                  <a:lnTo>
                    <a:pt x="7691" y="6291"/>
                  </a:lnTo>
                  <a:lnTo>
                    <a:pt x="7794" y="6114"/>
                  </a:lnTo>
                  <a:lnTo>
                    <a:pt x="7882" y="5937"/>
                  </a:lnTo>
                  <a:lnTo>
                    <a:pt x="7971" y="5746"/>
                  </a:lnTo>
                  <a:lnTo>
                    <a:pt x="8045" y="5569"/>
                  </a:lnTo>
                  <a:lnTo>
                    <a:pt x="8103" y="5363"/>
                  </a:lnTo>
                  <a:lnTo>
                    <a:pt x="8162" y="5171"/>
                  </a:lnTo>
                  <a:lnTo>
                    <a:pt x="8207" y="4980"/>
                  </a:lnTo>
                  <a:lnTo>
                    <a:pt x="8236" y="4774"/>
                  </a:lnTo>
                  <a:lnTo>
                    <a:pt x="8265" y="4567"/>
                  </a:lnTo>
                  <a:lnTo>
                    <a:pt x="8280" y="4346"/>
                  </a:lnTo>
                  <a:lnTo>
                    <a:pt x="8295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7"/>
                  </a:lnTo>
                  <a:lnTo>
                    <a:pt x="8207" y="3300"/>
                  </a:lnTo>
                  <a:lnTo>
                    <a:pt x="8162" y="3109"/>
                  </a:lnTo>
                  <a:lnTo>
                    <a:pt x="8103" y="2903"/>
                  </a:lnTo>
                  <a:lnTo>
                    <a:pt x="8045" y="2711"/>
                  </a:lnTo>
                  <a:lnTo>
                    <a:pt x="7971" y="2520"/>
                  </a:lnTo>
                  <a:lnTo>
                    <a:pt x="7882" y="2343"/>
                  </a:lnTo>
                  <a:lnTo>
                    <a:pt x="7794" y="2166"/>
                  </a:lnTo>
                  <a:lnTo>
                    <a:pt x="7691" y="1989"/>
                  </a:lnTo>
                  <a:lnTo>
                    <a:pt x="7588" y="1827"/>
                  </a:lnTo>
                  <a:lnTo>
                    <a:pt x="7470" y="1665"/>
                  </a:lnTo>
                  <a:lnTo>
                    <a:pt x="7337" y="1503"/>
                  </a:lnTo>
                  <a:lnTo>
                    <a:pt x="7220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8" y="943"/>
                  </a:lnTo>
                  <a:lnTo>
                    <a:pt x="6630" y="825"/>
                  </a:lnTo>
                  <a:lnTo>
                    <a:pt x="6468" y="708"/>
                  </a:lnTo>
                  <a:lnTo>
                    <a:pt x="6291" y="590"/>
                  </a:lnTo>
                  <a:lnTo>
                    <a:pt x="6115" y="501"/>
                  </a:lnTo>
                  <a:lnTo>
                    <a:pt x="5938" y="398"/>
                  </a:lnTo>
                  <a:lnTo>
                    <a:pt x="5761" y="325"/>
                  </a:lnTo>
                  <a:lnTo>
                    <a:pt x="5570" y="251"/>
                  </a:lnTo>
                  <a:lnTo>
                    <a:pt x="5378" y="177"/>
                  </a:lnTo>
                  <a:lnTo>
                    <a:pt x="5186" y="133"/>
                  </a:lnTo>
                  <a:lnTo>
                    <a:pt x="4980" y="89"/>
                  </a:lnTo>
                  <a:lnTo>
                    <a:pt x="4774" y="45"/>
                  </a:lnTo>
                  <a:lnTo>
                    <a:pt x="4568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1846814" y="1888838"/>
              <a:ext cx="93937" cy="93937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3934" y="0"/>
                  </a:moveTo>
                  <a:lnTo>
                    <a:pt x="3728" y="15"/>
                  </a:lnTo>
                  <a:lnTo>
                    <a:pt x="3521" y="44"/>
                  </a:lnTo>
                  <a:lnTo>
                    <a:pt x="3315" y="74"/>
                  </a:lnTo>
                  <a:lnTo>
                    <a:pt x="3109" y="118"/>
                  </a:lnTo>
                  <a:lnTo>
                    <a:pt x="2917" y="177"/>
                  </a:lnTo>
                  <a:lnTo>
                    <a:pt x="2726" y="251"/>
                  </a:lnTo>
                  <a:lnTo>
                    <a:pt x="2534" y="324"/>
                  </a:lnTo>
                  <a:lnTo>
                    <a:pt x="2358" y="398"/>
                  </a:lnTo>
                  <a:lnTo>
                    <a:pt x="2166" y="501"/>
                  </a:lnTo>
                  <a:lnTo>
                    <a:pt x="2004" y="589"/>
                  </a:lnTo>
                  <a:lnTo>
                    <a:pt x="1827" y="707"/>
                  </a:lnTo>
                  <a:lnTo>
                    <a:pt x="1665" y="825"/>
                  </a:lnTo>
                  <a:lnTo>
                    <a:pt x="1503" y="943"/>
                  </a:lnTo>
                  <a:lnTo>
                    <a:pt x="1356" y="1076"/>
                  </a:lnTo>
                  <a:lnTo>
                    <a:pt x="1208" y="1208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8" y="1827"/>
                  </a:lnTo>
                  <a:lnTo>
                    <a:pt x="604" y="1989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19"/>
                  </a:lnTo>
                  <a:lnTo>
                    <a:pt x="251" y="2711"/>
                  </a:lnTo>
                  <a:lnTo>
                    <a:pt x="192" y="2902"/>
                  </a:lnTo>
                  <a:lnTo>
                    <a:pt x="133" y="3109"/>
                  </a:lnTo>
                  <a:lnTo>
                    <a:pt x="89" y="3300"/>
                  </a:lnTo>
                  <a:lnTo>
                    <a:pt x="45" y="3506"/>
                  </a:lnTo>
                  <a:lnTo>
                    <a:pt x="30" y="3713"/>
                  </a:lnTo>
                  <a:lnTo>
                    <a:pt x="0" y="3919"/>
                  </a:lnTo>
                  <a:lnTo>
                    <a:pt x="0" y="4140"/>
                  </a:lnTo>
                  <a:lnTo>
                    <a:pt x="0" y="4346"/>
                  </a:lnTo>
                  <a:lnTo>
                    <a:pt x="30" y="4552"/>
                  </a:lnTo>
                  <a:lnTo>
                    <a:pt x="45" y="4759"/>
                  </a:lnTo>
                  <a:lnTo>
                    <a:pt x="89" y="4965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54"/>
                  </a:lnTo>
                  <a:lnTo>
                    <a:pt x="325" y="5746"/>
                  </a:lnTo>
                  <a:lnTo>
                    <a:pt x="413" y="5937"/>
                  </a:lnTo>
                  <a:lnTo>
                    <a:pt x="501" y="6114"/>
                  </a:lnTo>
                  <a:lnTo>
                    <a:pt x="604" y="6276"/>
                  </a:lnTo>
                  <a:lnTo>
                    <a:pt x="708" y="6453"/>
                  </a:lnTo>
                  <a:lnTo>
                    <a:pt x="825" y="6615"/>
                  </a:lnTo>
                  <a:lnTo>
                    <a:pt x="943" y="6762"/>
                  </a:lnTo>
                  <a:lnTo>
                    <a:pt x="1076" y="6924"/>
                  </a:lnTo>
                  <a:lnTo>
                    <a:pt x="1208" y="7057"/>
                  </a:lnTo>
                  <a:lnTo>
                    <a:pt x="1356" y="7204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2"/>
                  </a:lnTo>
                  <a:lnTo>
                    <a:pt x="2004" y="7676"/>
                  </a:lnTo>
                  <a:lnTo>
                    <a:pt x="2166" y="7779"/>
                  </a:lnTo>
                  <a:lnTo>
                    <a:pt x="2358" y="7867"/>
                  </a:lnTo>
                  <a:lnTo>
                    <a:pt x="2534" y="7956"/>
                  </a:lnTo>
                  <a:lnTo>
                    <a:pt x="2726" y="8029"/>
                  </a:lnTo>
                  <a:lnTo>
                    <a:pt x="2917" y="8088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21" y="8235"/>
                  </a:lnTo>
                  <a:lnTo>
                    <a:pt x="3728" y="8250"/>
                  </a:lnTo>
                  <a:lnTo>
                    <a:pt x="3934" y="8265"/>
                  </a:lnTo>
                  <a:lnTo>
                    <a:pt x="4155" y="8280"/>
                  </a:lnTo>
                  <a:lnTo>
                    <a:pt x="4361" y="8265"/>
                  </a:lnTo>
                  <a:lnTo>
                    <a:pt x="4567" y="8250"/>
                  </a:lnTo>
                  <a:lnTo>
                    <a:pt x="4774" y="8235"/>
                  </a:lnTo>
                  <a:lnTo>
                    <a:pt x="4980" y="8191"/>
                  </a:lnTo>
                  <a:lnTo>
                    <a:pt x="5186" y="8147"/>
                  </a:lnTo>
                  <a:lnTo>
                    <a:pt x="5378" y="8088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7" y="7867"/>
                  </a:lnTo>
                  <a:lnTo>
                    <a:pt x="6114" y="7779"/>
                  </a:lnTo>
                  <a:lnTo>
                    <a:pt x="6291" y="7676"/>
                  </a:lnTo>
                  <a:lnTo>
                    <a:pt x="6453" y="7572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5" y="7204"/>
                  </a:lnTo>
                  <a:lnTo>
                    <a:pt x="7072" y="7057"/>
                  </a:lnTo>
                  <a:lnTo>
                    <a:pt x="7204" y="6924"/>
                  </a:lnTo>
                  <a:lnTo>
                    <a:pt x="7337" y="6762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1" y="6276"/>
                  </a:lnTo>
                  <a:lnTo>
                    <a:pt x="7779" y="6114"/>
                  </a:lnTo>
                  <a:lnTo>
                    <a:pt x="7882" y="5937"/>
                  </a:lnTo>
                  <a:lnTo>
                    <a:pt x="7956" y="5746"/>
                  </a:lnTo>
                  <a:lnTo>
                    <a:pt x="8029" y="5554"/>
                  </a:lnTo>
                  <a:lnTo>
                    <a:pt x="8103" y="5363"/>
                  </a:lnTo>
                  <a:lnTo>
                    <a:pt x="8147" y="5171"/>
                  </a:lnTo>
                  <a:lnTo>
                    <a:pt x="8206" y="4965"/>
                  </a:lnTo>
                  <a:lnTo>
                    <a:pt x="8236" y="4759"/>
                  </a:lnTo>
                  <a:lnTo>
                    <a:pt x="8265" y="4552"/>
                  </a:lnTo>
                  <a:lnTo>
                    <a:pt x="8280" y="4346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6"/>
                  </a:lnTo>
                  <a:lnTo>
                    <a:pt x="8206" y="3300"/>
                  </a:lnTo>
                  <a:lnTo>
                    <a:pt x="8147" y="3109"/>
                  </a:lnTo>
                  <a:lnTo>
                    <a:pt x="8103" y="2902"/>
                  </a:lnTo>
                  <a:lnTo>
                    <a:pt x="8029" y="2711"/>
                  </a:lnTo>
                  <a:lnTo>
                    <a:pt x="7956" y="2519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1" y="1989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7" y="943"/>
                  </a:lnTo>
                  <a:lnTo>
                    <a:pt x="6615" y="825"/>
                  </a:lnTo>
                  <a:lnTo>
                    <a:pt x="6453" y="707"/>
                  </a:lnTo>
                  <a:lnTo>
                    <a:pt x="6291" y="589"/>
                  </a:lnTo>
                  <a:lnTo>
                    <a:pt x="6114" y="501"/>
                  </a:lnTo>
                  <a:lnTo>
                    <a:pt x="5937" y="398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8" y="177"/>
                  </a:lnTo>
                  <a:lnTo>
                    <a:pt x="5186" y="118"/>
                  </a:lnTo>
                  <a:lnTo>
                    <a:pt x="4980" y="74"/>
                  </a:lnTo>
                  <a:lnTo>
                    <a:pt x="4774" y="44"/>
                  </a:lnTo>
                  <a:lnTo>
                    <a:pt x="4567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1979018" y="2472810"/>
              <a:ext cx="93937" cy="93937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3934" y="0"/>
                  </a:moveTo>
                  <a:lnTo>
                    <a:pt x="3713" y="15"/>
                  </a:lnTo>
                  <a:lnTo>
                    <a:pt x="3507" y="44"/>
                  </a:lnTo>
                  <a:lnTo>
                    <a:pt x="3315" y="89"/>
                  </a:lnTo>
                  <a:lnTo>
                    <a:pt x="3109" y="133"/>
                  </a:lnTo>
                  <a:lnTo>
                    <a:pt x="2917" y="192"/>
                  </a:lnTo>
                  <a:lnTo>
                    <a:pt x="2726" y="251"/>
                  </a:lnTo>
                  <a:lnTo>
                    <a:pt x="2534" y="324"/>
                  </a:lnTo>
                  <a:lnTo>
                    <a:pt x="2343" y="413"/>
                  </a:lnTo>
                  <a:lnTo>
                    <a:pt x="2166" y="501"/>
                  </a:lnTo>
                  <a:lnTo>
                    <a:pt x="1989" y="604"/>
                  </a:lnTo>
                  <a:lnTo>
                    <a:pt x="1827" y="707"/>
                  </a:lnTo>
                  <a:lnTo>
                    <a:pt x="1665" y="825"/>
                  </a:lnTo>
                  <a:lnTo>
                    <a:pt x="1503" y="943"/>
                  </a:lnTo>
                  <a:lnTo>
                    <a:pt x="1356" y="1076"/>
                  </a:lnTo>
                  <a:lnTo>
                    <a:pt x="1209" y="1208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6" y="1665"/>
                  </a:lnTo>
                  <a:lnTo>
                    <a:pt x="708" y="1827"/>
                  </a:lnTo>
                  <a:lnTo>
                    <a:pt x="605" y="2004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34"/>
                  </a:lnTo>
                  <a:lnTo>
                    <a:pt x="251" y="2726"/>
                  </a:lnTo>
                  <a:lnTo>
                    <a:pt x="192" y="2917"/>
                  </a:lnTo>
                  <a:lnTo>
                    <a:pt x="133" y="3109"/>
                  </a:lnTo>
                  <a:lnTo>
                    <a:pt x="89" y="3315"/>
                  </a:lnTo>
                  <a:lnTo>
                    <a:pt x="45" y="3521"/>
                  </a:lnTo>
                  <a:lnTo>
                    <a:pt x="30" y="3727"/>
                  </a:lnTo>
                  <a:lnTo>
                    <a:pt x="1" y="3934"/>
                  </a:lnTo>
                  <a:lnTo>
                    <a:pt x="1" y="4155"/>
                  </a:lnTo>
                  <a:lnTo>
                    <a:pt x="1" y="4361"/>
                  </a:lnTo>
                  <a:lnTo>
                    <a:pt x="30" y="4567"/>
                  </a:lnTo>
                  <a:lnTo>
                    <a:pt x="45" y="4773"/>
                  </a:lnTo>
                  <a:lnTo>
                    <a:pt x="89" y="4980"/>
                  </a:lnTo>
                  <a:lnTo>
                    <a:pt x="133" y="5186"/>
                  </a:lnTo>
                  <a:lnTo>
                    <a:pt x="192" y="5377"/>
                  </a:lnTo>
                  <a:lnTo>
                    <a:pt x="251" y="5569"/>
                  </a:lnTo>
                  <a:lnTo>
                    <a:pt x="325" y="5761"/>
                  </a:lnTo>
                  <a:lnTo>
                    <a:pt x="413" y="5937"/>
                  </a:lnTo>
                  <a:lnTo>
                    <a:pt x="501" y="6114"/>
                  </a:lnTo>
                  <a:lnTo>
                    <a:pt x="605" y="6291"/>
                  </a:lnTo>
                  <a:lnTo>
                    <a:pt x="708" y="6453"/>
                  </a:lnTo>
                  <a:lnTo>
                    <a:pt x="826" y="6615"/>
                  </a:lnTo>
                  <a:lnTo>
                    <a:pt x="943" y="6777"/>
                  </a:lnTo>
                  <a:lnTo>
                    <a:pt x="1076" y="6924"/>
                  </a:lnTo>
                  <a:lnTo>
                    <a:pt x="1209" y="7072"/>
                  </a:lnTo>
                  <a:lnTo>
                    <a:pt x="1356" y="7204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90"/>
                  </a:lnTo>
                  <a:lnTo>
                    <a:pt x="2166" y="7779"/>
                  </a:lnTo>
                  <a:lnTo>
                    <a:pt x="2343" y="7882"/>
                  </a:lnTo>
                  <a:lnTo>
                    <a:pt x="2534" y="7956"/>
                  </a:lnTo>
                  <a:lnTo>
                    <a:pt x="2726" y="8029"/>
                  </a:lnTo>
                  <a:lnTo>
                    <a:pt x="2917" y="8103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07" y="8236"/>
                  </a:lnTo>
                  <a:lnTo>
                    <a:pt x="3713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7" y="8265"/>
                  </a:lnTo>
                  <a:lnTo>
                    <a:pt x="4774" y="8236"/>
                  </a:lnTo>
                  <a:lnTo>
                    <a:pt x="4980" y="8191"/>
                  </a:lnTo>
                  <a:lnTo>
                    <a:pt x="5171" y="8147"/>
                  </a:lnTo>
                  <a:lnTo>
                    <a:pt x="5378" y="8103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8" y="7882"/>
                  </a:lnTo>
                  <a:lnTo>
                    <a:pt x="6114" y="7779"/>
                  </a:lnTo>
                  <a:lnTo>
                    <a:pt x="6291" y="7690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5" y="7204"/>
                  </a:lnTo>
                  <a:lnTo>
                    <a:pt x="7072" y="7072"/>
                  </a:lnTo>
                  <a:lnTo>
                    <a:pt x="7205" y="6924"/>
                  </a:lnTo>
                  <a:lnTo>
                    <a:pt x="7337" y="6777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1" y="6291"/>
                  </a:lnTo>
                  <a:lnTo>
                    <a:pt x="7779" y="6114"/>
                  </a:lnTo>
                  <a:lnTo>
                    <a:pt x="7882" y="5937"/>
                  </a:lnTo>
                  <a:lnTo>
                    <a:pt x="7956" y="5761"/>
                  </a:lnTo>
                  <a:lnTo>
                    <a:pt x="8030" y="5569"/>
                  </a:lnTo>
                  <a:lnTo>
                    <a:pt x="8103" y="5377"/>
                  </a:lnTo>
                  <a:lnTo>
                    <a:pt x="8147" y="5186"/>
                  </a:lnTo>
                  <a:lnTo>
                    <a:pt x="8206" y="4980"/>
                  </a:lnTo>
                  <a:lnTo>
                    <a:pt x="8236" y="4773"/>
                  </a:lnTo>
                  <a:lnTo>
                    <a:pt x="8265" y="4567"/>
                  </a:lnTo>
                  <a:lnTo>
                    <a:pt x="8280" y="4361"/>
                  </a:lnTo>
                  <a:lnTo>
                    <a:pt x="8280" y="4155"/>
                  </a:lnTo>
                  <a:lnTo>
                    <a:pt x="8280" y="3934"/>
                  </a:lnTo>
                  <a:lnTo>
                    <a:pt x="8265" y="3727"/>
                  </a:lnTo>
                  <a:lnTo>
                    <a:pt x="8236" y="3521"/>
                  </a:lnTo>
                  <a:lnTo>
                    <a:pt x="8206" y="3315"/>
                  </a:lnTo>
                  <a:lnTo>
                    <a:pt x="8147" y="3109"/>
                  </a:lnTo>
                  <a:lnTo>
                    <a:pt x="8103" y="2917"/>
                  </a:lnTo>
                  <a:lnTo>
                    <a:pt x="8030" y="2726"/>
                  </a:lnTo>
                  <a:lnTo>
                    <a:pt x="7956" y="2534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1" y="2004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5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7" y="943"/>
                  </a:lnTo>
                  <a:lnTo>
                    <a:pt x="6615" y="825"/>
                  </a:lnTo>
                  <a:lnTo>
                    <a:pt x="6453" y="707"/>
                  </a:lnTo>
                  <a:lnTo>
                    <a:pt x="6291" y="604"/>
                  </a:lnTo>
                  <a:lnTo>
                    <a:pt x="6114" y="501"/>
                  </a:lnTo>
                  <a:lnTo>
                    <a:pt x="5938" y="413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8" y="192"/>
                  </a:lnTo>
                  <a:lnTo>
                    <a:pt x="5171" y="133"/>
                  </a:lnTo>
                  <a:lnTo>
                    <a:pt x="4980" y="89"/>
                  </a:lnTo>
                  <a:lnTo>
                    <a:pt x="4774" y="44"/>
                  </a:lnTo>
                  <a:lnTo>
                    <a:pt x="4567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8"/>
          <p:cNvGrpSpPr/>
          <p:nvPr/>
        </p:nvGrpSpPr>
        <p:grpSpPr>
          <a:xfrm>
            <a:off x="457275" y="1514473"/>
            <a:ext cx="2894088" cy="680700"/>
            <a:chOff x="457275" y="1514473"/>
            <a:chExt cx="2894088" cy="680700"/>
          </a:xfrm>
        </p:grpSpPr>
        <p:grpSp>
          <p:nvGrpSpPr>
            <p:cNvPr id="801" name="Google Shape;801;p28"/>
            <p:cNvGrpSpPr/>
            <p:nvPr/>
          </p:nvGrpSpPr>
          <p:grpSpPr>
            <a:xfrm>
              <a:off x="457275" y="1514475"/>
              <a:ext cx="2061000" cy="680664"/>
              <a:chOff x="1429500" y="1073600"/>
              <a:chExt cx="2061000" cy="680664"/>
            </a:xfrm>
          </p:grpSpPr>
          <p:sp>
            <p:nvSpPr>
              <p:cNvPr id="802" name="Google Shape;802;p28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KNN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3" name="Google Shape;803;p28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Peor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desempeñoque otros modelos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04" name="Google Shape;804;p28"/>
            <p:cNvSpPr/>
            <p:nvPr/>
          </p:nvSpPr>
          <p:spPr>
            <a:xfrm>
              <a:off x="2670663" y="1514473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5792613" y="1514473"/>
            <a:ext cx="2894188" cy="680700"/>
            <a:chOff x="5792613" y="1514473"/>
            <a:chExt cx="2894188" cy="680700"/>
          </a:xfrm>
        </p:grpSpPr>
        <p:grpSp>
          <p:nvGrpSpPr>
            <p:cNvPr id="811" name="Google Shape;811;p28"/>
            <p:cNvGrpSpPr/>
            <p:nvPr/>
          </p:nvGrpSpPr>
          <p:grpSpPr>
            <a:xfrm>
              <a:off x="6625800" y="1514475"/>
              <a:ext cx="2061000" cy="680664"/>
              <a:chOff x="5189025" y="1073600"/>
              <a:chExt cx="2061000" cy="680664"/>
            </a:xfrm>
          </p:grpSpPr>
          <p:sp>
            <p:nvSpPr>
              <p:cNvPr id="812" name="Google Shape;812;p28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Regresión  Lineal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3" name="Google Shape;813;p28"/>
              <p:cNvSpPr txBox="1"/>
              <p:nvPr/>
            </p:nvSpPr>
            <p:spPr>
              <a:xfrm>
                <a:off x="5189025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Para valores constantes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4" name="Google Shape;814;p28"/>
            <p:cNvSpPr/>
            <p:nvPr/>
          </p:nvSpPr>
          <p:spPr>
            <a:xfrm>
              <a:off x="5792613" y="1514473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5" name="Google Shape;815;p28"/>
          <p:cNvGrpSpPr/>
          <p:nvPr/>
        </p:nvGrpSpPr>
        <p:grpSpPr>
          <a:xfrm>
            <a:off x="5792613" y="3615067"/>
            <a:ext cx="3160001" cy="1273354"/>
            <a:chOff x="5792613" y="3476485"/>
            <a:chExt cx="3000513" cy="935721"/>
          </a:xfrm>
        </p:grpSpPr>
        <p:grpSp>
          <p:nvGrpSpPr>
            <p:cNvPr id="816" name="Google Shape;816;p28"/>
            <p:cNvGrpSpPr/>
            <p:nvPr/>
          </p:nvGrpSpPr>
          <p:grpSpPr>
            <a:xfrm>
              <a:off x="6625800" y="3476488"/>
              <a:ext cx="2167326" cy="935718"/>
              <a:chOff x="5189025" y="2034175"/>
              <a:chExt cx="2167326" cy="935718"/>
            </a:xfrm>
          </p:grpSpPr>
          <p:sp>
            <p:nvSpPr>
              <p:cNvPr id="817" name="Google Shape;817;p28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Regresión Logística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8" name="Google Shape;818;p28"/>
              <p:cNvSpPr txBox="1"/>
              <p:nvPr/>
            </p:nvSpPr>
            <p:spPr>
              <a:xfrm>
                <a:off x="5295351" y="2566393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Más fácil de graficar su capacidad predictiva en general, más adecuado al tipo de objeto de estudio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9" name="Google Shape;819;p28"/>
            <p:cNvSpPr/>
            <p:nvPr/>
          </p:nvSpPr>
          <p:spPr>
            <a:xfrm>
              <a:off x="5792613" y="3476485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uron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DA4BA"/>
      </a:accent1>
      <a:accent2>
        <a:srgbClr val="419AB0"/>
      </a:accent2>
      <a:accent3>
        <a:srgbClr val="2F8094"/>
      </a:accent3>
      <a:accent4>
        <a:srgbClr val="366D8B"/>
      </a:accent4>
      <a:accent5>
        <a:srgbClr val="B9C9D5"/>
      </a:accent5>
      <a:accent6>
        <a:srgbClr val="61C5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436</Words>
  <Application>Microsoft Office PowerPoint</Application>
  <PresentationFormat>Presentación en pantalla (16:9)</PresentationFormat>
  <Paragraphs>47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Fira Sans Extra Condensed</vt:lpstr>
      <vt:lpstr>Proxima Nova</vt:lpstr>
      <vt:lpstr>Arial</vt:lpstr>
      <vt:lpstr>Roboto</vt:lpstr>
      <vt:lpstr>Fira Sans Extra Condensed SemiBold</vt:lpstr>
      <vt:lpstr>Proxima Nova Semibold</vt:lpstr>
      <vt:lpstr>Neuron Infographics by Slidesgo</vt:lpstr>
      <vt:lpstr>Slidesgo Final Pages</vt:lpstr>
      <vt:lpstr>Proyecto N°2</vt:lpstr>
      <vt:lpstr>Presentación de PowerPoint</vt:lpstr>
      <vt:lpstr>Presentación de PowerPoint</vt:lpstr>
      <vt:lpstr>Presentación de PowerPoint</vt:lpstr>
      <vt:lpstr>Limpieza de datos</vt:lpstr>
      <vt:lpstr>Mapa de correlación</vt:lpstr>
      <vt:lpstr>Presentación de PowerPoint</vt:lpstr>
      <vt:lpstr>Presentación de PowerPoint</vt:lpstr>
      <vt:lpstr>Modelos</vt:lpstr>
      <vt:lpstr>Resultados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N°2</dc:title>
  <cp:lastModifiedBy>Nicolás Contreras Olate</cp:lastModifiedBy>
  <cp:revision>2</cp:revision>
  <dcterms:modified xsi:type="dcterms:W3CDTF">2022-05-19T14:38:06Z</dcterms:modified>
</cp:coreProperties>
</file>