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71" r:id="rId6"/>
    <p:sldId id="286" r:id="rId7"/>
    <p:sldId id="287" r:id="rId8"/>
    <p:sldId id="288" r:id="rId9"/>
    <p:sldId id="277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9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c9d0a4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1c9d0a4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601e6ec5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601e6ec5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5601e6ec5_0_3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5601e6ec5_0_3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5601e6ec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5601e6ec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963a9511af_0_2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963a9511af_0_2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g963a9511af_0_2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0" name="Google Shape;3410;g963a9511af_0_2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4163" y="3517000"/>
            <a:ext cx="41148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5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Un estudio de las ventas de distintas tiendas</a:t>
            </a:r>
            <a:endParaRPr sz="2500" dirty="0"/>
          </a:p>
        </p:txBody>
      </p:sp>
      <p:sp>
        <p:nvSpPr>
          <p:cNvPr id="61" name="Google Shape;61;p17"/>
          <p:cNvSpPr txBox="1"/>
          <p:nvPr/>
        </p:nvSpPr>
        <p:spPr>
          <a:xfrm>
            <a:off x="4332638" y="1185800"/>
            <a:ext cx="4114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Predicción de ventas</a:t>
            </a:r>
            <a:endParaRPr sz="4000"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-2426939" y="-92047"/>
            <a:ext cx="6073084" cy="5328000"/>
            <a:chOff x="-2426939" y="-92047"/>
            <a:chExt cx="6073084" cy="5328000"/>
          </a:xfrm>
        </p:grpSpPr>
        <p:sp>
          <p:nvSpPr>
            <p:cNvPr id="63" name="Google Shape;63;p17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avLst/>
              <a:gdLst/>
              <a:ahLst/>
              <a:cxnLst/>
              <a:rect l="l" t="t" r="r" b="b"/>
              <a:pathLst>
                <a:path w="113011" h="12480" extrusionOk="0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4" name="Google Shape;64;p17"/>
            <p:cNvGrpSpPr/>
            <p:nvPr/>
          </p:nvGrpSpPr>
          <p:grpSpPr>
            <a:xfrm flipH="1">
              <a:off x="-2426939" y="-92047"/>
              <a:ext cx="6073084" cy="5328000"/>
              <a:chOff x="5385522" y="-92047"/>
              <a:chExt cx="6073084" cy="5328000"/>
            </a:xfrm>
          </p:grpSpPr>
          <p:sp>
            <p:nvSpPr>
              <p:cNvPr id="65" name="Google Shape;65;p17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1;p17"/>
              <p:cNvGrpSpPr/>
              <p:nvPr/>
            </p:nvGrpSpPr>
            <p:grpSpPr>
              <a:xfrm>
                <a:off x="6002324" y="409250"/>
                <a:ext cx="3233527" cy="4329225"/>
                <a:chOff x="6002324" y="409250"/>
                <a:chExt cx="3233527" cy="4329225"/>
              </a:xfrm>
            </p:grpSpPr>
            <p:sp>
              <p:nvSpPr>
                <p:cNvPr id="72" name="Google Shape;72;p17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73" name="Google Shape;73;p17"/>
                <p:cNvCxnSpPr>
                  <a:stCxn id="67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" name="Google Shape;74;p17"/>
                <p:cNvSpPr/>
                <p:nvPr/>
              </p:nvSpPr>
              <p:spPr>
                <a:xfrm>
                  <a:off x="6002324" y="4092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" name="Google Shape;75;p17"/>
                <p:cNvSpPr/>
                <p:nvPr/>
              </p:nvSpPr>
              <p:spPr>
                <a:xfrm rot="10800000" flipH="1">
                  <a:off x="6002324" y="4426475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11" h="12480" extrusionOk="0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7" name="Google Shape;77;p17"/>
              <p:cNvSpPr/>
              <p:nvPr/>
            </p:nvSpPr>
            <p:spPr>
              <a:xfrm rot="-2871972" flipH="1">
                <a:off x="6908518" y="685856"/>
                <a:ext cx="3772175" cy="3772195"/>
              </a:xfrm>
              <a:custGeom>
                <a:avLst/>
                <a:gdLst/>
                <a:ahLst/>
                <a:cxnLst/>
                <a:rect l="l" t="t" r="r" b="b"/>
                <a:pathLst>
                  <a:path w="188852" h="188853" extrusionOk="0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 rot="2142565" flipH="1">
                <a:off x="7915937" y="398138"/>
                <a:ext cx="1767215" cy="1325961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 rot="1284276" flipH="1">
                <a:off x="7531865" y="443832"/>
                <a:ext cx="1767451" cy="1326138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avLst/>
                <a:gdLst/>
                <a:ahLst/>
                <a:cxnLst/>
                <a:rect l="l" t="t" r="r" b="b"/>
                <a:pathLst>
                  <a:path w="102949" h="102948" extrusionOk="0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 rot="-2871972" flipH="1">
                <a:off x="6406400" y="1735181"/>
                <a:ext cx="1767360" cy="1326070"/>
              </a:xfrm>
              <a:custGeom>
                <a:avLst/>
                <a:gdLst/>
                <a:ahLst/>
                <a:cxnLst/>
                <a:rect l="l" t="t" r="r" b="b"/>
                <a:pathLst>
                  <a:path w="88482" h="66389" extrusionOk="0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 rot="-2871972" flipH="1">
                <a:off x="7429665" y="3178465"/>
                <a:ext cx="388799" cy="1240939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 rot="-966180" flipH="1">
                <a:off x="6959236" y="2383790"/>
                <a:ext cx="388788" cy="124090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62127" extrusionOk="0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 rot="-2871987" flipH="1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17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7" name="Google Shape;87;p17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73" extrusionOk="0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6" h="3813" extrusionOk="0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" h="10261" extrusionOk="0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5798" extrusionOk="0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Segmentation Infographics</a:t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994673" y="1325800"/>
            <a:ext cx="7154504" cy="1028691"/>
            <a:chOff x="994673" y="1325800"/>
            <a:chExt cx="7154504" cy="1028691"/>
          </a:xfrm>
        </p:grpSpPr>
        <p:sp>
          <p:nvSpPr>
            <p:cNvPr id="198" name="Google Shape;198;p19"/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avLst/>
              <a:gdLst/>
              <a:ahLst/>
              <a:cxnLst/>
              <a:rect l="l" t="t" r="r" b="b"/>
              <a:pathLst>
                <a:path w="4291" h="16154" extrusionOk="0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avLst/>
              <a:gdLst/>
              <a:ahLst/>
              <a:cxnLst/>
              <a:rect l="l" t="t" r="r" b="b"/>
              <a:pathLst>
                <a:path w="4291" h="7784" extrusionOk="0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avLst/>
              <a:gdLst/>
              <a:ahLst/>
              <a:cxnLst/>
              <a:rect l="l" t="t" r="r" b="b"/>
              <a:pathLst>
                <a:path w="4291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avLst/>
              <a:gdLst/>
              <a:ahLst/>
              <a:cxnLst/>
              <a:rect l="l" t="t" r="r" b="b"/>
              <a:pathLst>
                <a:path w="11990" h="4270" extrusionOk="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Roboto"/>
                  <a:ea typeface="Roboto"/>
                  <a:cs typeface="Roboto"/>
                  <a:sym typeface="Roboto"/>
                </a:rPr>
                <a:t>Introducción</a:t>
              </a:r>
              <a:endParaRPr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994673" y="2261057"/>
            <a:ext cx="7154504" cy="668302"/>
            <a:chOff x="994673" y="2261057"/>
            <a:chExt cx="7154504" cy="668302"/>
          </a:xfrm>
        </p:grpSpPr>
        <p:sp>
          <p:nvSpPr>
            <p:cNvPr id="207" name="Google Shape;207;p19"/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avLst/>
              <a:gdLst/>
              <a:ahLst/>
              <a:cxnLst/>
              <a:rect l="l" t="t" r="r" b="b"/>
              <a:pathLst>
                <a:path w="4290" h="21426" extrusionOk="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Limpieza</a:t>
              </a:r>
              <a:endParaRPr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9"/>
          <p:cNvGrpSpPr/>
          <p:nvPr/>
        </p:nvGrpSpPr>
        <p:grpSpPr>
          <a:xfrm>
            <a:off x="994673" y="3131723"/>
            <a:ext cx="7154504" cy="669803"/>
            <a:chOff x="994673" y="3131723"/>
            <a:chExt cx="7154504" cy="669803"/>
          </a:xfrm>
        </p:grpSpPr>
        <p:sp>
          <p:nvSpPr>
            <p:cNvPr id="217" name="Google Shape;217;p19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avLst/>
              <a:gdLst/>
              <a:ahLst/>
              <a:cxnLst/>
              <a:rect l="l" t="t" r="r" b="b"/>
              <a:pathLst>
                <a:path w="4290" h="7805" extrusionOk="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avLst/>
              <a:gdLst/>
              <a:ahLst/>
              <a:cxnLst/>
              <a:rect l="l" t="t" r="r" b="b"/>
              <a:pathLst>
                <a:path w="4290" h="6048" extrusionOk="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avLst/>
              <a:gdLst/>
              <a:ahLst/>
              <a:cxnLst/>
              <a:rect l="l" t="t" r="r" b="b"/>
              <a:pathLst>
                <a:path w="7763" h="4270" extrusionOk="0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500" dirty="0">
                  <a:latin typeface="Roboto"/>
                  <a:ea typeface="Roboto"/>
                  <a:cs typeface="Roboto"/>
                  <a:sym typeface="Roboto"/>
                </a:rPr>
                <a:t>Visualización</a:t>
              </a:r>
              <a:endParaRPr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avLst/>
              <a:gdLst/>
              <a:ahLst/>
              <a:cxnLst/>
              <a:rect l="l" t="t" r="r" b="b"/>
              <a:pathLst>
                <a:path w="7010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994673" y="3704325"/>
            <a:ext cx="7154504" cy="1028775"/>
            <a:chOff x="994673" y="3704325"/>
            <a:chExt cx="7154504" cy="1028775"/>
          </a:xfrm>
        </p:grpSpPr>
        <p:sp>
          <p:nvSpPr>
            <p:cNvPr id="227" name="Google Shape;227;p19"/>
            <p:cNvSpPr/>
            <p:nvPr/>
          </p:nvSpPr>
          <p:spPr>
            <a:xfrm rot="5400000">
              <a:off x="6897900" y="2823806"/>
              <a:ext cx="368061" cy="2134494"/>
            </a:xfrm>
            <a:custGeom>
              <a:avLst/>
              <a:gdLst/>
              <a:ahLst/>
              <a:cxnLst/>
              <a:rect l="l" t="t" r="r" b="b"/>
              <a:pathLst>
                <a:path w="4290" h="24879" extrusionOk="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 rot="5400000">
              <a:off x="6260467" y="3458541"/>
              <a:ext cx="368146" cy="859715"/>
            </a:xfrm>
            <a:custGeom>
              <a:avLst/>
              <a:gdLst/>
              <a:ahLst/>
              <a:cxnLst/>
              <a:rect l="l" t="t" r="r" b="b"/>
              <a:pathLst>
                <a:path w="4291" h="14019" extrusionOk="0">
                  <a:moveTo>
                    <a:pt x="1277" y="0"/>
                  </a:moveTo>
                  <a:cubicBezTo>
                    <a:pt x="566" y="0"/>
                    <a:pt x="1" y="586"/>
                    <a:pt x="1" y="1297"/>
                  </a:cubicBezTo>
                  <a:lnTo>
                    <a:pt x="1" y="14019"/>
                  </a:lnTo>
                  <a:lnTo>
                    <a:pt x="4290" y="14019"/>
                  </a:lnTo>
                  <a:lnTo>
                    <a:pt x="4290" y="1297"/>
                  </a:lnTo>
                  <a:cubicBezTo>
                    <a:pt x="4290" y="586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rot="5400000">
              <a:off x="6690523" y="3572417"/>
              <a:ext cx="366345" cy="630164"/>
            </a:xfrm>
            <a:custGeom>
              <a:avLst/>
              <a:gdLst/>
              <a:ahLst/>
              <a:cxnLst/>
              <a:rect l="l" t="t" r="r" b="b"/>
              <a:pathLst>
                <a:path w="4270" h="7345" extrusionOk="0">
                  <a:moveTo>
                    <a:pt x="3830" y="1"/>
                  </a:moveTo>
                  <a:lnTo>
                    <a:pt x="1" y="3830"/>
                  </a:lnTo>
                  <a:lnTo>
                    <a:pt x="1" y="7345"/>
                  </a:lnTo>
                  <a:lnTo>
                    <a:pt x="4269" y="3056"/>
                  </a:lnTo>
                  <a:lnTo>
                    <a:pt x="4269" y="963"/>
                  </a:lnTo>
                  <a:cubicBezTo>
                    <a:pt x="4269" y="566"/>
                    <a:pt x="4102" y="231"/>
                    <a:pt x="3830" y="1"/>
                  </a:cubicBez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5400000">
              <a:off x="6418549" y="3628956"/>
              <a:ext cx="366345" cy="517086"/>
            </a:xfrm>
            <a:custGeom>
              <a:avLst/>
              <a:gdLst/>
              <a:ahLst/>
              <a:cxnLst/>
              <a:rect l="l" t="t" r="r" b="b"/>
              <a:pathLst>
                <a:path w="4270" h="6027" extrusionOk="0">
                  <a:moveTo>
                    <a:pt x="4269" y="1"/>
                  </a:moveTo>
                  <a:lnTo>
                    <a:pt x="1" y="4269"/>
                  </a:lnTo>
                  <a:lnTo>
                    <a:pt x="1" y="6027"/>
                  </a:lnTo>
                  <a:lnTo>
                    <a:pt x="4269" y="1758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avLst/>
              <a:gdLst/>
              <a:ahLst/>
              <a:cxnLst/>
              <a:rect l="l" t="t" r="r" b="b"/>
              <a:pathLst>
                <a:path w="11991" h="4270" extrusionOk="0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713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avLst/>
              <a:gdLst/>
              <a:ahLst/>
              <a:cxnLst/>
              <a:rect l="l" t="t" r="r" b="b"/>
              <a:pathLst>
                <a:path w="11991" h="4270" extrusionOk="0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 rot="5400000">
              <a:off x="5189735" y="4274354"/>
              <a:ext cx="601509" cy="315983"/>
            </a:xfrm>
            <a:custGeom>
              <a:avLst/>
              <a:gdLst/>
              <a:ahLst/>
              <a:cxnLst/>
              <a:rect l="l" t="t" r="r" b="b"/>
              <a:pathLst>
                <a:path w="7011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2046449" y="4131598"/>
              <a:ext cx="3376200" cy="601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5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Predicción</a:t>
              </a:r>
              <a:endParaRPr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 rot="5400000">
              <a:off x="1219796" y="3906468"/>
              <a:ext cx="601509" cy="1051754"/>
            </a:xfrm>
            <a:custGeom>
              <a:avLst/>
              <a:gdLst/>
              <a:ahLst/>
              <a:cxnLst/>
              <a:rect l="l" t="t" r="r" b="b"/>
              <a:pathLst>
                <a:path w="7011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9"/>
          <p:cNvSpPr/>
          <p:nvPr/>
        </p:nvSpPr>
        <p:spPr>
          <a:xfrm>
            <a:off x="1246601" y="3321368"/>
            <a:ext cx="484466" cy="480153"/>
          </a:xfrm>
          <a:custGeom>
            <a:avLst/>
            <a:gdLst/>
            <a:ahLst/>
            <a:cxnLst/>
            <a:rect l="l" t="t" r="r" b="b"/>
            <a:pathLst>
              <a:path w="18280" h="18119" extrusionOk="0">
                <a:moveTo>
                  <a:pt x="8432" y="2598"/>
                </a:moveTo>
                <a:cubicBezTo>
                  <a:pt x="8456" y="2598"/>
                  <a:pt x="8480" y="2599"/>
                  <a:pt x="8504" y="2602"/>
                </a:cubicBezTo>
                <a:cubicBezTo>
                  <a:pt x="8789" y="2638"/>
                  <a:pt x="9003" y="2923"/>
                  <a:pt x="8931" y="3207"/>
                </a:cubicBezTo>
                <a:lnTo>
                  <a:pt x="8682" y="4808"/>
                </a:lnTo>
                <a:lnTo>
                  <a:pt x="7615" y="4630"/>
                </a:lnTo>
                <a:lnTo>
                  <a:pt x="7900" y="3029"/>
                </a:lnTo>
                <a:cubicBezTo>
                  <a:pt x="7932" y="2769"/>
                  <a:pt x="8173" y="2598"/>
                  <a:pt x="8432" y="2598"/>
                </a:cubicBezTo>
                <a:close/>
                <a:moveTo>
                  <a:pt x="10492" y="2980"/>
                </a:moveTo>
                <a:cubicBezTo>
                  <a:pt x="10529" y="2980"/>
                  <a:pt x="10566" y="2984"/>
                  <a:pt x="10604" y="2994"/>
                </a:cubicBezTo>
                <a:cubicBezTo>
                  <a:pt x="10888" y="3029"/>
                  <a:pt x="11102" y="3314"/>
                  <a:pt x="11031" y="3599"/>
                </a:cubicBezTo>
                <a:lnTo>
                  <a:pt x="10782" y="5164"/>
                </a:lnTo>
                <a:lnTo>
                  <a:pt x="9714" y="4986"/>
                </a:lnTo>
                <a:lnTo>
                  <a:pt x="9999" y="3421"/>
                </a:lnTo>
                <a:cubicBezTo>
                  <a:pt x="10030" y="3174"/>
                  <a:pt x="10249" y="2980"/>
                  <a:pt x="10492" y="2980"/>
                </a:cubicBezTo>
                <a:close/>
                <a:moveTo>
                  <a:pt x="12630" y="3345"/>
                </a:moveTo>
                <a:cubicBezTo>
                  <a:pt x="12655" y="3345"/>
                  <a:pt x="12679" y="3347"/>
                  <a:pt x="12703" y="3350"/>
                </a:cubicBezTo>
                <a:cubicBezTo>
                  <a:pt x="12988" y="3385"/>
                  <a:pt x="13201" y="3670"/>
                  <a:pt x="13130" y="3954"/>
                </a:cubicBezTo>
                <a:lnTo>
                  <a:pt x="12881" y="5520"/>
                </a:lnTo>
                <a:lnTo>
                  <a:pt x="11813" y="5342"/>
                </a:lnTo>
                <a:lnTo>
                  <a:pt x="12098" y="3777"/>
                </a:lnTo>
                <a:cubicBezTo>
                  <a:pt x="12131" y="3516"/>
                  <a:pt x="12372" y="3345"/>
                  <a:pt x="12630" y="3345"/>
                </a:cubicBezTo>
                <a:close/>
                <a:moveTo>
                  <a:pt x="5477" y="6823"/>
                </a:moveTo>
                <a:cubicBezTo>
                  <a:pt x="5513" y="6823"/>
                  <a:pt x="5549" y="6827"/>
                  <a:pt x="5587" y="6836"/>
                </a:cubicBezTo>
                <a:cubicBezTo>
                  <a:pt x="5907" y="6872"/>
                  <a:pt x="6085" y="7121"/>
                  <a:pt x="6049" y="7441"/>
                </a:cubicBezTo>
                <a:lnTo>
                  <a:pt x="5444" y="10786"/>
                </a:lnTo>
                <a:lnTo>
                  <a:pt x="4413" y="10572"/>
                </a:lnTo>
                <a:lnTo>
                  <a:pt x="4982" y="7263"/>
                </a:lnTo>
                <a:cubicBezTo>
                  <a:pt x="5044" y="7016"/>
                  <a:pt x="5240" y="6823"/>
                  <a:pt x="5477" y="6823"/>
                </a:cubicBezTo>
                <a:close/>
                <a:moveTo>
                  <a:pt x="7587" y="7207"/>
                </a:moveTo>
                <a:cubicBezTo>
                  <a:pt x="7869" y="7207"/>
                  <a:pt x="8153" y="7418"/>
                  <a:pt x="8113" y="7797"/>
                </a:cubicBezTo>
                <a:lnTo>
                  <a:pt x="7544" y="11142"/>
                </a:lnTo>
                <a:lnTo>
                  <a:pt x="6476" y="10964"/>
                </a:lnTo>
                <a:lnTo>
                  <a:pt x="7081" y="7619"/>
                </a:lnTo>
                <a:cubicBezTo>
                  <a:pt x="7144" y="7338"/>
                  <a:pt x="7365" y="7207"/>
                  <a:pt x="7587" y="7207"/>
                </a:cubicBezTo>
                <a:close/>
                <a:moveTo>
                  <a:pt x="9677" y="7577"/>
                </a:moveTo>
                <a:cubicBezTo>
                  <a:pt x="9972" y="7577"/>
                  <a:pt x="10273" y="7801"/>
                  <a:pt x="10212" y="8189"/>
                </a:cubicBezTo>
                <a:lnTo>
                  <a:pt x="9643" y="11533"/>
                </a:lnTo>
                <a:lnTo>
                  <a:pt x="8576" y="11320"/>
                </a:lnTo>
                <a:lnTo>
                  <a:pt x="9180" y="7975"/>
                </a:lnTo>
                <a:cubicBezTo>
                  <a:pt x="9241" y="7702"/>
                  <a:pt x="9458" y="7577"/>
                  <a:pt x="9677" y="7577"/>
                </a:cubicBezTo>
                <a:close/>
                <a:moveTo>
                  <a:pt x="11791" y="7913"/>
                </a:moveTo>
                <a:cubicBezTo>
                  <a:pt x="12090" y="7913"/>
                  <a:pt x="12392" y="8145"/>
                  <a:pt x="12312" y="8544"/>
                </a:cubicBezTo>
                <a:lnTo>
                  <a:pt x="11742" y="11889"/>
                </a:lnTo>
                <a:lnTo>
                  <a:pt x="10675" y="11711"/>
                </a:lnTo>
                <a:lnTo>
                  <a:pt x="11280" y="8366"/>
                </a:lnTo>
                <a:cubicBezTo>
                  <a:pt x="11327" y="8054"/>
                  <a:pt x="11558" y="7913"/>
                  <a:pt x="11791" y="7913"/>
                </a:cubicBezTo>
                <a:close/>
                <a:moveTo>
                  <a:pt x="13896" y="8310"/>
                </a:moveTo>
                <a:cubicBezTo>
                  <a:pt x="14184" y="8310"/>
                  <a:pt x="14471" y="8521"/>
                  <a:pt x="14411" y="8900"/>
                </a:cubicBezTo>
                <a:lnTo>
                  <a:pt x="13842" y="12245"/>
                </a:lnTo>
                <a:lnTo>
                  <a:pt x="12774" y="12067"/>
                </a:lnTo>
                <a:lnTo>
                  <a:pt x="13379" y="8722"/>
                </a:lnTo>
                <a:cubicBezTo>
                  <a:pt x="13442" y="8441"/>
                  <a:pt x="13669" y="8310"/>
                  <a:pt x="13896" y="8310"/>
                </a:cubicBezTo>
                <a:close/>
                <a:moveTo>
                  <a:pt x="4413" y="12957"/>
                </a:moveTo>
                <a:cubicBezTo>
                  <a:pt x="4698" y="12957"/>
                  <a:pt x="4987" y="13179"/>
                  <a:pt x="4946" y="13561"/>
                </a:cubicBezTo>
                <a:lnTo>
                  <a:pt x="4341" y="17013"/>
                </a:lnTo>
                <a:lnTo>
                  <a:pt x="3274" y="17013"/>
                </a:lnTo>
                <a:lnTo>
                  <a:pt x="3915" y="13383"/>
                </a:lnTo>
                <a:cubicBezTo>
                  <a:pt x="3976" y="13089"/>
                  <a:pt x="4193" y="12957"/>
                  <a:pt x="4413" y="12957"/>
                </a:cubicBezTo>
                <a:close/>
                <a:moveTo>
                  <a:pt x="6507" y="13298"/>
                </a:moveTo>
                <a:cubicBezTo>
                  <a:pt x="6544" y="13298"/>
                  <a:pt x="6581" y="13303"/>
                  <a:pt x="6619" y="13312"/>
                </a:cubicBezTo>
                <a:cubicBezTo>
                  <a:pt x="6903" y="13348"/>
                  <a:pt x="7117" y="13597"/>
                  <a:pt x="7046" y="13917"/>
                </a:cubicBezTo>
                <a:lnTo>
                  <a:pt x="6512" y="17013"/>
                </a:lnTo>
                <a:lnTo>
                  <a:pt x="5409" y="17013"/>
                </a:lnTo>
                <a:lnTo>
                  <a:pt x="6014" y="13739"/>
                </a:lnTo>
                <a:cubicBezTo>
                  <a:pt x="6045" y="13492"/>
                  <a:pt x="6263" y="13298"/>
                  <a:pt x="6507" y="13298"/>
                </a:cubicBezTo>
                <a:close/>
                <a:moveTo>
                  <a:pt x="8610" y="13697"/>
                </a:moveTo>
                <a:cubicBezTo>
                  <a:pt x="8905" y="13697"/>
                  <a:pt x="9206" y="13921"/>
                  <a:pt x="9145" y="14308"/>
                </a:cubicBezTo>
                <a:lnTo>
                  <a:pt x="8682" y="17013"/>
                </a:lnTo>
                <a:lnTo>
                  <a:pt x="7615" y="17013"/>
                </a:lnTo>
                <a:lnTo>
                  <a:pt x="8113" y="14095"/>
                </a:lnTo>
                <a:cubicBezTo>
                  <a:pt x="8174" y="13821"/>
                  <a:pt x="8390" y="13697"/>
                  <a:pt x="8610" y="13697"/>
                </a:cubicBezTo>
                <a:close/>
                <a:moveTo>
                  <a:pt x="10711" y="14060"/>
                </a:moveTo>
                <a:cubicBezTo>
                  <a:pt x="10996" y="14060"/>
                  <a:pt x="11284" y="14282"/>
                  <a:pt x="11244" y="14664"/>
                </a:cubicBezTo>
                <a:lnTo>
                  <a:pt x="10817" y="17013"/>
                </a:lnTo>
                <a:lnTo>
                  <a:pt x="9750" y="17013"/>
                </a:lnTo>
                <a:lnTo>
                  <a:pt x="10212" y="14486"/>
                </a:lnTo>
                <a:cubicBezTo>
                  <a:pt x="10274" y="14192"/>
                  <a:pt x="10491" y="14060"/>
                  <a:pt x="10711" y="14060"/>
                </a:cubicBezTo>
                <a:close/>
                <a:moveTo>
                  <a:pt x="12805" y="14401"/>
                </a:moveTo>
                <a:cubicBezTo>
                  <a:pt x="12842" y="14401"/>
                  <a:pt x="12879" y="14406"/>
                  <a:pt x="12916" y="14415"/>
                </a:cubicBezTo>
                <a:cubicBezTo>
                  <a:pt x="13201" y="14451"/>
                  <a:pt x="13415" y="14735"/>
                  <a:pt x="13343" y="15020"/>
                </a:cubicBezTo>
                <a:lnTo>
                  <a:pt x="12988" y="17013"/>
                </a:lnTo>
                <a:lnTo>
                  <a:pt x="11920" y="17013"/>
                </a:lnTo>
                <a:lnTo>
                  <a:pt x="12276" y="14842"/>
                </a:lnTo>
                <a:cubicBezTo>
                  <a:pt x="12338" y="14595"/>
                  <a:pt x="12561" y="14401"/>
                  <a:pt x="12805" y="14401"/>
                </a:cubicBezTo>
                <a:close/>
                <a:moveTo>
                  <a:pt x="5657" y="1"/>
                </a:moveTo>
                <a:cubicBezTo>
                  <a:pt x="5398" y="1"/>
                  <a:pt x="5157" y="174"/>
                  <a:pt x="5124" y="468"/>
                </a:cubicBezTo>
                <a:cubicBezTo>
                  <a:pt x="5053" y="752"/>
                  <a:pt x="5267" y="1037"/>
                  <a:pt x="5551" y="1072"/>
                </a:cubicBezTo>
                <a:lnTo>
                  <a:pt x="6085" y="1144"/>
                </a:lnTo>
                <a:lnTo>
                  <a:pt x="5516" y="4275"/>
                </a:lnTo>
                <a:lnTo>
                  <a:pt x="2918" y="3812"/>
                </a:lnTo>
                <a:cubicBezTo>
                  <a:pt x="2895" y="3810"/>
                  <a:pt x="2872" y="3808"/>
                  <a:pt x="2850" y="3808"/>
                </a:cubicBezTo>
                <a:cubicBezTo>
                  <a:pt x="2231" y="3808"/>
                  <a:pt x="2088" y="4742"/>
                  <a:pt x="2740" y="4880"/>
                </a:cubicBezTo>
                <a:lnTo>
                  <a:pt x="3274" y="4986"/>
                </a:lnTo>
                <a:lnTo>
                  <a:pt x="2313" y="10252"/>
                </a:lnTo>
                <a:lnTo>
                  <a:pt x="1815" y="10181"/>
                </a:lnTo>
                <a:cubicBezTo>
                  <a:pt x="1781" y="10176"/>
                  <a:pt x="1748" y="10173"/>
                  <a:pt x="1716" y="10173"/>
                </a:cubicBezTo>
                <a:cubicBezTo>
                  <a:pt x="1123" y="10173"/>
                  <a:pt x="994" y="11078"/>
                  <a:pt x="1602" y="11213"/>
                </a:cubicBezTo>
                <a:lnTo>
                  <a:pt x="2135" y="11320"/>
                </a:lnTo>
                <a:lnTo>
                  <a:pt x="1139" y="17048"/>
                </a:lnTo>
                <a:lnTo>
                  <a:pt x="641" y="17048"/>
                </a:lnTo>
                <a:cubicBezTo>
                  <a:pt x="1" y="17119"/>
                  <a:pt x="1" y="18044"/>
                  <a:pt x="641" y="18116"/>
                </a:cubicBezTo>
                <a:lnTo>
                  <a:pt x="15549" y="18116"/>
                </a:lnTo>
                <a:cubicBezTo>
                  <a:pt x="15572" y="18118"/>
                  <a:pt x="15594" y="18119"/>
                  <a:pt x="15615" y="18119"/>
                </a:cubicBezTo>
                <a:cubicBezTo>
                  <a:pt x="16310" y="18119"/>
                  <a:pt x="16310" y="17045"/>
                  <a:pt x="15615" y="17045"/>
                </a:cubicBezTo>
                <a:cubicBezTo>
                  <a:pt x="15594" y="17045"/>
                  <a:pt x="15572" y="17046"/>
                  <a:pt x="15549" y="17048"/>
                </a:cubicBezTo>
                <a:lnTo>
                  <a:pt x="15158" y="17048"/>
                </a:lnTo>
                <a:lnTo>
                  <a:pt x="15763" y="13704"/>
                </a:lnTo>
                <a:lnTo>
                  <a:pt x="16297" y="13810"/>
                </a:lnTo>
                <a:cubicBezTo>
                  <a:pt x="16339" y="13819"/>
                  <a:pt x="16379" y="13823"/>
                  <a:pt x="16417" y="13823"/>
                </a:cubicBezTo>
                <a:cubicBezTo>
                  <a:pt x="16992" y="13823"/>
                  <a:pt x="17108" y="12879"/>
                  <a:pt x="16475" y="12778"/>
                </a:cubicBezTo>
                <a:lnTo>
                  <a:pt x="15941" y="12672"/>
                </a:lnTo>
                <a:lnTo>
                  <a:pt x="16866" y="7370"/>
                </a:lnTo>
                <a:lnTo>
                  <a:pt x="17400" y="7477"/>
                </a:lnTo>
                <a:cubicBezTo>
                  <a:pt x="17443" y="7486"/>
                  <a:pt x="17484" y="7490"/>
                  <a:pt x="17523" y="7490"/>
                </a:cubicBezTo>
                <a:cubicBezTo>
                  <a:pt x="18134" y="7490"/>
                  <a:pt x="18280" y="6510"/>
                  <a:pt x="17578" y="6410"/>
                </a:cubicBezTo>
                <a:lnTo>
                  <a:pt x="17578" y="6374"/>
                </a:lnTo>
                <a:lnTo>
                  <a:pt x="14945" y="5911"/>
                </a:lnTo>
                <a:lnTo>
                  <a:pt x="15514" y="2816"/>
                </a:lnTo>
                <a:lnTo>
                  <a:pt x="16048" y="2887"/>
                </a:lnTo>
                <a:cubicBezTo>
                  <a:pt x="16091" y="2896"/>
                  <a:pt x="16133" y="2900"/>
                  <a:pt x="16172" y="2900"/>
                </a:cubicBezTo>
                <a:cubicBezTo>
                  <a:pt x="16747" y="2900"/>
                  <a:pt x="16891" y="1988"/>
                  <a:pt x="16225" y="1855"/>
                </a:cubicBezTo>
                <a:lnTo>
                  <a:pt x="5729" y="5"/>
                </a:lnTo>
                <a:cubicBezTo>
                  <a:pt x="5705" y="2"/>
                  <a:pt x="5681" y="1"/>
                  <a:pt x="56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1237369" y="2384656"/>
            <a:ext cx="502637" cy="479274"/>
            <a:chOff x="3392364" y="4031409"/>
            <a:chExt cx="418864" cy="399362"/>
          </a:xfrm>
        </p:grpSpPr>
        <p:sp>
          <p:nvSpPr>
            <p:cNvPr id="238" name="Google Shape;238;p19"/>
            <p:cNvSpPr/>
            <p:nvPr/>
          </p:nvSpPr>
          <p:spPr>
            <a:xfrm>
              <a:off x="3632008" y="4171964"/>
              <a:ext cx="179220" cy="258763"/>
            </a:xfrm>
            <a:custGeom>
              <a:avLst/>
              <a:gdLst/>
              <a:ahLst/>
              <a:cxnLst/>
              <a:rect l="l" t="t" r="r" b="b"/>
              <a:pathLst>
                <a:path w="8115" h="11718" extrusionOk="0">
                  <a:moveTo>
                    <a:pt x="442" y="0"/>
                  </a:moveTo>
                  <a:cubicBezTo>
                    <a:pt x="225" y="0"/>
                    <a:pt x="1" y="201"/>
                    <a:pt x="73" y="467"/>
                  </a:cubicBezTo>
                  <a:lnTo>
                    <a:pt x="3382" y="11710"/>
                  </a:lnTo>
                  <a:lnTo>
                    <a:pt x="7510" y="11710"/>
                  </a:lnTo>
                  <a:cubicBezTo>
                    <a:pt x="7533" y="11715"/>
                    <a:pt x="7557" y="11717"/>
                    <a:pt x="7581" y="11717"/>
                  </a:cubicBezTo>
                  <a:cubicBezTo>
                    <a:pt x="7734" y="11717"/>
                    <a:pt x="7880" y="11625"/>
                    <a:pt x="7972" y="11532"/>
                  </a:cubicBezTo>
                  <a:cubicBezTo>
                    <a:pt x="8115" y="11319"/>
                    <a:pt x="8079" y="11070"/>
                    <a:pt x="7972" y="10892"/>
                  </a:cubicBezTo>
                  <a:lnTo>
                    <a:pt x="6585" y="8864"/>
                  </a:lnTo>
                  <a:lnTo>
                    <a:pt x="3916" y="8864"/>
                  </a:lnTo>
                  <a:cubicBezTo>
                    <a:pt x="3204" y="8864"/>
                    <a:pt x="3204" y="7832"/>
                    <a:pt x="3916" y="7796"/>
                  </a:cubicBezTo>
                  <a:lnTo>
                    <a:pt x="5873" y="7796"/>
                  </a:lnTo>
                  <a:cubicBezTo>
                    <a:pt x="5873" y="7796"/>
                    <a:pt x="2600" y="2922"/>
                    <a:pt x="714" y="147"/>
                  </a:cubicBezTo>
                  <a:cubicBezTo>
                    <a:pt x="645" y="44"/>
                    <a:pt x="545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409657" y="4149837"/>
              <a:ext cx="272706" cy="280934"/>
            </a:xfrm>
            <a:custGeom>
              <a:avLst/>
              <a:gdLst/>
              <a:ahLst/>
              <a:cxnLst/>
              <a:rect l="l" t="t" r="r" b="b"/>
              <a:pathLst>
                <a:path w="12348" h="12722" extrusionOk="0">
                  <a:moveTo>
                    <a:pt x="8825" y="6699"/>
                  </a:moveTo>
                  <a:cubicBezTo>
                    <a:pt x="9536" y="6699"/>
                    <a:pt x="9536" y="7767"/>
                    <a:pt x="8825" y="7767"/>
                  </a:cubicBezTo>
                  <a:lnTo>
                    <a:pt x="8576" y="7767"/>
                  </a:lnTo>
                  <a:cubicBezTo>
                    <a:pt x="7864" y="7767"/>
                    <a:pt x="7864" y="6699"/>
                    <a:pt x="8576" y="6699"/>
                  </a:cubicBezTo>
                  <a:close/>
                  <a:moveTo>
                    <a:pt x="7402" y="8798"/>
                  </a:moveTo>
                  <a:cubicBezTo>
                    <a:pt x="8113" y="8798"/>
                    <a:pt x="8113" y="9866"/>
                    <a:pt x="7402" y="9866"/>
                  </a:cubicBezTo>
                  <a:lnTo>
                    <a:pt x="6548" y="9866"/>
                  </a:lnTo>
                  <a:cubicBezTo>
                    <a:pt x="5836" y="9866"/>
                    <a:pt x="5836" y="8798"/>
                    <a:pt x="6548" y="8798"/>
                  </a:cubicBezTo>
                  <a:close/>
                  <a:moveTo>
                    <a:pt x="8327" y="0"/>
                  </a:moveTo>
                  <a:cubicBezTo>
                    <a:pt x="8222" y="0"/>
                    <a:pt x="8116" y="48"/>
                    <a:pt x="8042" y="152"/>
                  </a:cubicBezTo>
                  <a:lnTo>
                    <a:pt x="5765" y="3497"/>
                  </a:lnTo>
                  <a:lnTo>
                    <a:pt x="7900" y="3497"/>
                  </a:lnTo>
                  <a:cubicBezTo>
                    <a:pt x="8184" y="3497"/>
                    <a:pt x="8398" y="3746"/>
                    <a:pt x="8433" y="4031"/>
                  </a:cubicBezTo>
                  <a:cubicBezTo>
                    <a:pt x="8433" y="4315"/>
                    <a:pt x="8220" y="4564"/>
                    <a:pt x="7900" y="4564"/>
                  </a:cubicBezTo>
                  <a:lnTo>
                    <a:pt x="5053" y="4564"/>
                  </a:lnTo>
                  <a:lnTo>
                    <a:pt x="3630" y="6699"/>
                  </a:lnTo>
                  <a:lnTo>
                    <a:pt x="6441" y="6699"/>
                  </a:lnTo>
                  <a:cubicBezTo>
                    <a:pt x="6725" y="6699"/>
                    <a:pt x="6975" y="6913"/>
                    <a:pt x="7010" y="7197"/>
                  </a:cubicBezTo>
                  <a:cubicBezTo>
                    <a:pt x="7010" y="7518"/>
                    <a:pt x="6761" y="7767"/>
                    <a:pt x="6476" y="7767"/>
                  </a:cubicBezTo>
                  <a:lnTo>
                    <a:pt x="2918" y="7767"/>
                  </a:lnTo>
                  <a:lnTo>
                    <a:pt x="143" y="11894"/>
                  </a:lnTo>
                  <a:cubicBezTo>
                    <a:pt x="1" y="12107"/>
                    <a:pt x="1" y="12357"/>
                    <a:pt x="143" y="12534"/>
                  </a:cubicBezTo>
                  <a:cubicBezTo>
                    <a:pt x="231" y="12652"/>
                    <a:pt x="369" y="12721"/>
                    <a:pt x="514" y="12721"/>
                  </a:cubicBezTo>
                  <a:cubicBezTo>
                    <a:pt x="545" y="12721"/>
                    <a:pt x="575" y="12718"/>
                    <a:pt x="606" y="12712"/>
                  </a:cubicBezTo>
                  <a:lnTo>
                    <a:pt x="12347" y="12712"/>
                  </a:lnTo>
                  <a:lnTo>
                    <a:pt x="11493" y="9866"/>
                  </a:lnTo>
                  <a:lnTo>
                    <a:pt x="9501" y="9866"/>
                  </a:lnTo>
                  <a:cubicBezTo>
                    <a:pt x="9216" y="9866"/>
                    <a:pt x="9003" y="9652"/>
                    <a:pt x="8967" y="9368"/>
                  </a:cubicBezTo>
                  <a:cubicBezTo>
                    <a:pt x="8967" y="9083"/>
                    <a:pt x="9181" y="8798"/>
                    <a:pt x="9501" y="8798"/>
                  </a:cubicBezTo>
                  <a:lnTo>
                    <a:pt x="11173" y="8798"/>
                  </a:lnTo>
                  <a:lnTo>
                    <a:pt x="8682" y="259"/>
                  </a:lnTo>
                  <a:cubicBezTo>
                    <a:pt x="8620" y="93"/>
                    <a:pt x="8474" y="0"/>
                    <a:pt x="8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92364" y="4031409"/>
              <a:ext cx="127342" cy="109750"/>
            </a:xfrm>
            <a:custGeom>
              <a:avLst/>
              <a:gdLst/>
              <a:ahLst/>
              <a:cxnLst/>
              <a:rect l="l" t="t" r="r" b="b"/>
              <a:pathLst>
                <a:path w="5766" h="4970" extrusionOk="0">
                  <a:moveTo>
                    <a:pt x="3310" y="0"/>
                  </a:moveTo>
                  <a:cubicBezTo>
                    <a:pt x="1104" y="0"/>
                    <a:pt x="1" y="2669"/>
                    <a:pt x="1531" y="4235"/>
                  </a:cubicBezTo>
                  <a:cubicBezTo>
                    <a:pt x="2038" y="4742"/>
                    <a:pt x="2662" y="4969"/>
                    <a:pt x="3273" y="4969"/>
                  </a:cubicBezTo>
                  <a:cubicBezTo>
                    <a:pt x="4546" y="4969"/>
                    <a:pt x="5765" y="3982"/>
                    <a:pt x="5765" y="2491"/>
                  </a:cubicBezTo>
                  <a:cubicBezTo>
                    <a:pt x="5765" y="1103"/>
                    <a:pt x="4662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1283215" y="1447573"/>
            <a:ext cx="480004" cy="479645"/>
            <a:chOff x="5364731" y="4031674"/>
            <a:chExt cx="400004" cy="399671"/>
          </a:xfrm>
        </p:grpSpPr>
        <p:sp>
          <p:nvSpPr>
            <p:cNvPr id="242" name="Google Shape;242;p19"/>
            <p:cNvSpPr/>
            <p:nvPr/>
          </p:nvSpPr>
          <p:spPr>
            <a:xfrm>
              <a:off x="5400111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0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0" y="3559"/>
                    <a:pt x="712" y="3559"/>
                  </a:cubicBezTo>
                  <a:lnTo>
                    <a:pt x="2811" y="3559"/>
                  </a:lnTo>
                  <a:cubicBezTo>
                    <a:pt x="3202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2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650776" y="4352754"/>
              <a:ext cx="77805" cy="78592"/>
            </a:xfrm>
            <a:custGeom>
              <a:avLst/>
              <a:gdLst/>
              <a:ahLst/>
              <a:cxnLst/>
              <a:rect l="l" t="t" r="r" b="b"/>
              <a:pathLst>
                <a:path w="3523" h="3559" extrusionOk="0">
                  <a:moveTo>
                    <a:pt x="712" y="1"/>
                  </a:moveTo>
                  <a:cubicBezTo>
                    <a:pt x="321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1" y="3559"/>
                    <a:pt x="712" y="3559"/>
                  </a:cubicBezTo>
                  <a:lnTo>
                    <a:pt x="2811" y="3559"/>
                  </a:lnTo>
                  <a:cubicBezTo>
                    <a:pt x="3203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3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5364731" y="4164191"/>
              <a:ext cx="400004" cy="165023"/>
            </a:xfrm>
            <a:custGeom>
              <a:avLst/>
              <a:gdLst/>
              <a:ahLst/>
              <a:cxnLst/>
              <a:rect l="l" t="t" r="r" b="b"/>
              <a:pathLst>
                <a:path w="18112" h="7473" extrusionOk="0">
                  <a:moveTo>
                    <a:pt x="2314" y="1"/>
                  </a:moveTo>
                  <a:lnTo>
                    <a:pt x="2314" y="1602"/>
                  </a:lnTo>
                  <a:lnTo>
                    <a:pt x="357" y="1602"/>
                  </a:lnTo>
                  <a:cubicBezTo>
                    <a:pt x="143" y="1637"/>
                    <a:pt x="1" y="1780"/>
                    <a:pt x="1" y="1957"/>
                  </a:cubicBezTo>
                  <a:lnTo>
                    <a:pt x="1" y="3523"/>
                  </a:lnTo>
                  <a:cubicBezTo>
                    <a:pt x="1" y="3736"/>
                    <a:pt x="143" y="3879"/>
                    <a:pt x="357" y="3879"/>
                  </a:cubicBezTo>
                  <a:lnTo>
                    <a:pt x="2314" y="3879"/>
                  </a:lnTo>
                  <a:lnTo>
                    <a:pt x="2314" y="7472"/>
                  </a:lnTo>
                  <a:lnTo>
                    <a:pt x="4413" y="7472"/>
                  </a:lnTo>
                  <a:lnTo>
                    <a:pt x="4413" y="3879"/>
                  </a:lnTo>
                  <a:lnTo>
                    <a:pt x="13664" y="3879"/>
                  </a:lnTo>
                  <a:lnTo>
                    <a:pt x="13664" y="7472"/>
                  </a:lnTo>
                  <a:lnTo>
                    <a:pt x="15763" y="7472"/>
                  </a:lnTo>
                  <a:lnTo>
                    <a:pt x="15763" y="3879"/>
                  </a:lnTo>
                  <a:lnTo>
                    <a:pt x="17756" y="3879"/>
                  </a:lnTo>
                  <a:cubicBezTo>
                    <a:pt x="17934" y="3879"/>
                    <a:pt x="18112" y="3736"/>
                    <a:pt x="18112" y="3523"/>
                  </a:cubicBezTo>
                  <a:lnTo>
                    <a:pt x="18112" y="1957"/>
                  </a:lnTo>
                  <a:cubicBezTo>
                    <a:pt x="18112" y="1780"/>
                    <a:pt x="17934" y="1602"/>
                    <a:pt x="17756" y="1602"/>
                  </a:cubicBezTo>
                  <a:lnTo>
                    <a:pt x="15763" y="1602"/>
                  </a:lnTo>
                  <a:lnTo>
                    <a:pt x="15763" y="1"/>
                  </a:lnTo>
                  <a:lnTo>
                    <a:pt x="13664" y="1"/>
                  </a:lnTo>
                  <a:lnTo>
                    <a:pt x="13664" y="1602"/>
                  </a:lnTo>
                  <a:lnTo>
                    <a:pt x="10106" y="1602"/>
                  </a:lnTo>
                  <a:lnTo>
                    <a:pt x="10106" y="1"/>
                  </a:lnTo>
                  <a:lnTo>
                    <a:pt x="7971" y="1"/>
                  </a:lnTo>
                  <a:lnTo>
                    <a:pt x="7971" y="1602"/>
                  </a:lnTo>
                  <a:lnTo>
                    <a:pt x="4413" y="1602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376525" y="4031674"/>
              <a:ext cx="376417" cy="108977"/>
            </a:xfrm>
            <a:custGeom>
              <a:avLst/>
              <a:gdLst/>
              <a:ahLst/>
              <a:cxnLst/>
              <a:rect l="l" t="t" r="r" b="b"/>
              <a:pathLst>
                <a:path w="17044" h="4935" extrusionOk="0">
                  <a:moveTo>
                    <a:pt x="347" y="1"/>
                  </a:moveTo>
                  <a:cubicBezTo>
                    <a:pt x="172" y="1"/>
                    <a:pt x="1" y="147"/>
                    <a:pt x="1" y="344"/>
                  </a:cubicBezTo>
                  <a:lnTo>
                    <a:pt x="1" y="3511"/>
                  </a:lnTo>
                  <a:cubicBezTo>
                    <a:pt x="1" y="4294"/>
                    <a:pt x="641" y="4934"/>
                    <a:pt x="1424" y="4934"/>
                  </a:cubicBezTo>
                  <a:lnTo>
                    <a:pt x="15621" y="4934"/>
                  </a:lnTo>
                  <a:cubicBezTo>
                    <a:pt x="16403" y="4934"/>
                    <a:pt x="17044" y="4294"/>
                    <a:pt x="17044" y="3511"/>
                  </a:cubicBezTo>
                  <a:lnTo>
                    <a:pt x="17044" y="344"/>
                  </a:lnTo>
                  <a:cubicBezTo>
                    <a:pt x="17044" y="147"/>
                    <a:pt x="16873" y="1"/>
                    <a:pt x="16685" y="1"/>
                  </a:cubicBezTo>
                  <a:cubicBezTo>
                    <a:pt x="16602" y="1"/>
                    <a:pt x="16515" y="30"/>
                    <a:pt x="16439" y="95"/>
                  </a:cubicBezTo>
                  <a:lnTo>
                    <a:pt x="15016" y="1269"/>
                  </a:lnTo>
                  <a:cubicBezTo>
                    <a:pt x="14126" y="2017"/>
                    <a:pt x="13023" y="2408"/>
                    <a:pt x="11849" y="2408"/>
                  </a:cubicBezTo>
                  <a:lnTo>
                    <a:pt x="5195" y="2408"/>
                  </a:lnTo>
                  <a:cubicBezTo>
                    <a:pt x="4021" y="2408"/>
                    <a:pt x="2918" y="2017"/>
                    <a:pt x="2029" y="1269"/>
                  </a:cubicBezTo>
                  <a:lnTo>
                    <a:pt x="570" y="95"/>
                  </a:lnTo>
                  <a:cubicBezTo>
                    <a:pt x="504" y="30"/>
                    <a:pt x="42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1272117" y="4368103"/>
            <a:ext cx="502648" cy="365001"/>
            <a:chOff x="249675" y="4071775"/>
            <a:chExt cx="451900" cy="328150"/>
          </a:xfrm>
        </p:grpSpPr>
        <p:sp>
          <p:nvSpPr>
            <p:cNvPr id="247" name="Google Shape;247;p19"/>
            <p:cNvSpPr/>
            <p:nvPr/>
          </p:nvSpPr>
          <p:spPr>
            <a:xfrm>
              <a:off x="462275" y="4206875"/>
              <a:ext cx="239300" cy="95200"/>
            </a:xfrm>
            <a:custGeom>
              <a:avLst/>
              <a:gdLst/>
              <a:ahLst/>
              <a:cxnLst/>
              <a:rect l="l" t="t" r="r" b="b"/>
              <a:pathLst>
                <a:path w="9572" h="3808" extrusionOk="0">
                  <a:moveTo>
                    <a:pt x="0" y="0"/>
                  </a:moveTo>
                  <a:lnTo>
                    <a:pt x="0" y="3096"/>
                  </a:lnTo>
                  <a:lnTo>
                    <a:pt x="890" y="3096"/>
                  </a:lnTo>
                  <a:cubicBezTo>
                    <a:pt x="1246" y="1886"/>
                    <a:pt x="2349" y="1068"/>
                    <a:pt x="3594" y="1032"/>
                  </a:cubicBezTo>
                  <a:lnTo>
                    <a:pt x="6690" y="1032"/>
                  </a:lnTo>
                  <a:cubicBezTo>
                    <a:pt x="8255" y="1068"/>
                    <a:pt x="9500" y="2277"/>
                    <a:pt x="9572" y="3807"/>
                  </a:cubicBezTo>
                  <a:cubicBezTo>
                    <a:pt x="9572" y="2491"/>
                    <a:pt x="9323" y="1174"/>
                    <a:pt x="8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50575" y="4205975"/>
              <a:ext cx="185025" cy="78300"/>
            </a:xfrm>
            <a:custGeom>
              <a:avLst/>
              <a:gdLst/>
              <a:ahLst/>
              <a:cxnLst/>
              <a:rect l="l" t="t" r="r" b="b"/>
              <a:pathLst>
                <a:path w="7401" h="3132" extrusionOk="0">
                  <a:moveTo>
                    <a:pt x="783" y="1"/>
                  </a:moveTo>
                  <a:cubicBezTo>
                    <a:pt x="356" y="997"/>
                    <a:pt x="71" y="2064"/>
                    <a:pt x="0" y="3132"/>
                  </a:cubicBezTo>
                  <a:lnTo>
                    <a:pt x="7401" y="3132"/>
                  </a:lnTo>
                  <a:lnTo>
                    <a:pt x="7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49675" y="4310950"/>
              <a:ext cx="115675" cy="88975"/>
            </a:xfrm>
            <a:custGeom>
              <a:avLst/>
              <a:gdLst/>
              <a:ahLst/>
              <a:cxnLst/>
              <a:rect l="l" t="t" r="r" b="b"/>
              <a:pathLst>
                <a:path w="4627" h="3559" extrusionOk="0">
                  <a:moveTo>
                    <a:pt x="1" y="0"/>
                  </a:moveTo>
                  <a:lnTo>
                    <a:pt x="1" y="2064"/>
                  </a:lnTo>
                  <a:cubicBezTo>
                    <a:pt x="36" y="2882"/>
                    <a:pt x="712" y="3558"/>
                    <a:pt x="1531" y="3558"/>
                  </a:cubicBezTo>
                  <a:lnTo>
                    <a:pt x="4626" y="3558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92000" y="4310950"/>
              <a:ext cx="88975" cy="88975"/>
            </a:xfrm>
            <a:custGeom>
              <a:avLst/>
              <a:gdLst/>
              <a:ahLst/>
              <a:cxnLst/>
              <a:rect l="l" t="t" r="r" b="b"/>
              <a:pathLst>
                <a:path w="3559" h="3559" extrusionOk="0">
                  <a:moveTo>
                    <a:pt x="0" y="0"/>
                  </a:moveTo>
                  <a:lnTo>
                    <a:pt x="0" y="3558"/>
                  </a:lnTo>
                  <a:lnTo>
                    <a:pt x="3559" y="3558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85025" y="4100125"/>
              <a:ext cx="82750" cy="80075"/>
            </a:xfrm>
            <a:custGeom>
              <a:avLst/>
              <a:gdLst/>
              <a:ahLst/>
              <a:cxnLst/>
              <a:rect l="l" t="t" r="r" b="b"/>
              <a:pathLst>
                <a:path w="3310" h="3203" extrusionOk="0">
                  <a:moveTo>
                    <a:pt x="1" y="1"/>
                  </a:moveTo>
                  <a:lnTo>
                    <a:pt x="1" y="3203"/>
                  </a:lnTo>
                  <a:lnTo>
                    <a:pt x="3310" y="3203"/>
                  </a:lnTo>
                  <a:cubicBezTo>
                    <a:pt x="2491" y="1851"/>
                    <a:pt x="1353" y="7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6750" y="4259350"/>
              <a:ext cx="67625" cy="140575"/>
            </a:xfrm>
            <a:custGeom>
              <a:avLst/>
              <a:gdLst/>
              <a:ahLst/>
              <a:cxnLst/>
              <a:rect l="l" t="t" r="r" b="b"/>
              <a:pathLst>
                <a:path w="2705" h="5623" extrusionOk="0">
                  <a:moveTo>
                    <a:pt x="1815" y="1"/>
                  </a:moveTo>
                  <a:cubicBezTo>
                    <a:pt x="819" y="1"/>
                    <a:pt x="0" y="819"/>
                    <a:pt x="0" y="1851"/>
                  </a:cubicBezTo>
                  <a:lnTo>
                    <a:pt x="0" y="5622"/>
                  </a:lnTo>
                  <a:lnTo>
                    <a:pt x="2029" y="5622"/>
                  </a:lnTo>
                  <a:lnTo>
                    <a:pt x="2029" y="1851"/>
                  </a:lnTo>
                  <a:cubicBezTo>
                    <a:pt x="2029" y="1175"/>
                    <a:pt x="2278" y="534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84375" y="4101025"/>
              <a:ext cx="80975" cy="79175"/>
            </a:xfrm>
            <a:custGeom>
              <a:avLst/>
              <a:gdLst/>
              <a:ahLst/>
              <a:cxnLst/>
              <a:rect l="l" t="t" r="r" b="b"/>
              <a:pathLst>
                <a:path w="3239" h="3167" extrusionOk="0">
                  <a:moveTo>
                    <a:pt x="3238" y="0"/>
                  </a:moveTo>
                  <a:cubicBezTo>
                    <a:pt x="1922" y="783"/>
                    <a:pt x="819" y="1850"/>
                    <a:pt x="0" y="3167"/>
                  </a:cubicBezTo>
                  <a:lnTo>
                    <a:pt x="3238" y="3167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91100" y="4071775"/>
              <a:ext cx="167275" cy="108425"/>
            </a:xfrm>
            <a:custGeom>
              <a:avLst/>
              <a:gdLst/>
              <a:ahLst/>
              <a:cxnLst/>
              <a:rect l="l" t="t" r="r" b="b"/>
              <a:pathLst>
                <a:path w="6691" h="4337" extrusionOk="0">
                  <a:moveTo>
                    <a:pt x="3380" y="0"/>
                  </a:moveTo>
                  <a:cubicBezTo>
                    <a:pt x="2230" y="0"/>
                    <a:pt x="1079" y="223"/>
                    <a:pt x="1" y="672"/>
                  </a:cubicBezTo>
                  <a:cubicBezTo>
                    <a:pt x="36" y="708"/>
                    <a:pt x="36" y="743"/>
                    <a:pt x="1" y="779"/>
                  </a:cubicBezTo>
                  <a:lnTo>
                    <a:pt x="36" y="4337"/>
                  </a:lnTo>
                  <a:lnTo>
                    <a:pt x="6690" y="4337"/>
                  </a:lnTo>
                  <a:lnTo>
                    <a:pt x="6690" y="637"/>
                  </a:lnTo>
                  <a:cubicBezTo>
                    <a:pt x="5634" y="214"/>
                    <a:pt x="4507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85025" y="4259350"/>
              <a:ext cx="90750" cy="140575"/>
            </a:xfrm>
            <a:custGeom>
              <a:avLst/>
              <a:gdLst/>
              <a:ahLst/>
              <a:cxnLst/>
              <a:rect l="l" t="t" r="r" b="b"/>
              <a:pathLst>
                <a:path w="3630" h="5623" extrusionOk="0">
                  <a:moveTo>
                    <a:pt x="1815" y="1"/>
                  </a:moveTo>
                  <a:cubicBezTo>
                    <a:pt x="783" y="1"/>
                    <a:pt x="1" y="819"/>
                    <a:pt x="1" y="1851"/>
                  </a:cubicBezTo>
                  <a:lnTo>
                    <a:pt x="1" y="5622"/>
                  </a:lnTo>
                  <a:lnTo>
                    <a:pt x="3630" y="5622"/>
                  </a:lnTo>
                  <a:lnTo>
                    <a:pt x="3630" y="1851"/>
                  </a:lnTo>
                  <a:cubicBezTo>
                    <a:pt x="3630" y="819"/>
                    <a:pt x="2811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Limpieza</a:t>
            </a:r>
            <a:endParaRPr dirty="0"/>
          </a:p>
        </p:txBody>
      </p:sp>
      <p:grpSp>
        <p:nvGrpSpPr>
          <p:cNvPr id="300" name="Google Shape;300;p21"/>
          <p:cNvGrpSpPr/>
          <p:nvPr/>
        </p:nvGrpSpPr>
        <p:grpSpPr>
          <a:xfrm>
            <a:off x="4720787" y="1530825"/>
            <a:ext cx="1341626" cy="1343028"/>
            <a:chOff x="4796987" y="1530825"/>
            <a:chExt cx="1341626" cy="1343028"/>
          </a:xfrm>
        </p:grpSpPr>
        <p:sp>
          <p:nvSpPr>
            <p:cNvPr id="301" name="Google Shape;301;p21"/>
            <p:cNvSpPr/>
            <p:nvPr/>
          </p:nvSpPr>
          <p:spPr>
            <a:xfrm>
              <a:off x="4796987" y="1530825"/>
              <a:ext cx="1341626" cy="1343028"/>
            </a:xfrm>
            <a:custGeom>
              <a:avLst/>
              <a:gdLst/>
              <a:ahLst/>
              <a:cxnLst/>
              <a:rect l="l" t="t" r="r" b="b"/>
              <a:pathLst>
                <a:path w="19837" h="19857" extrusionOk="0">
                  <a:moveTo>
                    <a:pt x="9918" y="2909"/>
                  </a:moveTo>
                  <a:cubicBezTo>
                    <a:pt x="13789" y="2909"/>
                    <a:pt x="16928" y="6047"/>
                    <a:pt x="16928" y="9918"/>
                  </a:cubicBezTo>
                  <a:cubicBezTo>
                    <a:pt x="16928" y="13789"/>
                    <a:pt x="13789" y="16928"/>
                    <a:pt x="9918" y="16928"/>
                  </a:cubicBezTo>
                  <a:cubicBezTo>
                    <a:pt x="6047" y="16928"/>
                    <a:pt x="2909" y="13789"/>
                    <a:pt x="2909" y="9918"/>
                  </a:cubicBezTo>
                  <a:cubicBezTo>
                    <a:pt x="2909" y="6047"/>
                    <a:pt x="6047" y="2909"/>
                    <a:pt x="9918" y="2909"/>
                  </a:cubicBezTo>
                  <a:close/>
                  <a:moveTo>
                    <a:pt x="9918" y="0"/>
                  </a:moveTo>
                  <a:cubicBezTo>
                    <a:pt x="4436" y="0"/>
                    <a:pt x="1" y="4436"/>
                    <a:pt x="1" y="9918"/>
                  </a:cubicBezTo>
                  <a:cubicBezTo>
                    <a:pt x="1" y="15400"/>
                    <a:pt x="4436" y="19857"/>
                    <a:pt x="9918" y="19857"/>
                  </a:cubicBezTo>
                  <a:cubicBezTo>
                    <a:pt x="15400" y="19857"/>
                    <a:pt x="19836" y="15400"/>
                    <a:pt x="19836" y="9918"/>
                  </a:cubicBezTo>
                  <a:cubicBezTo>
                    <a:pt x="19836" y="4436"/>
                    <a:pt x="15400" y="0"/>
                    <a:pt x="9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796987" y="1646885"/>
              <a:ext cx="1341626" cy="1226967"/>
            </a:xfrm>
            <a:custGeom>
              <a:avLst/>
              <a:gdLst/>
              <a:ahLst/>
              <a:cxnLst/>
              <a:rect l="l" t="t" r="r" b="b"/>
              <a:pathLst>
                <a:path w="19837" h="18141" extrusionOk="0">
                  <a:moveTo>
                    <a:pt x="4374" y="0"/>
                  </a:moveTo>
                  <a:cubicBezTo>
                    <a:pt x="1737" y="1779"/>
                    <a:pt x="1" y="4792"/>
                    <a:pt x="1" y="8202"/>
                  </a:cubicBezTo>
                  <a:cubicBezTo>
                    <a:pt x="1" y="13684"/>
                    <a:pt x="4436" y="18141"/>
                    <a:pt x="9918" y="18141"/>
                  </a:cubicBezTo>
                  <a:cubicBezTo>
                    <a:pt x="15317" y="18141"/>
                    <a:pt x="19711" y="13831"/>
                    <a:pt x="19836" y="8453"/>
                  </a:cubicBezTo>
                  <a:lnTo>
                    <a:pt x="16928" y="8453"/>
                  </a:lnTo>
                  <a:cubicBezTo>
                    <a:pt x="16802" y="12199"/>
                    <a:pt x="13705" y="15212"/>
                    <a:pt x="9918" y="15212"/>
                  </a:cubicBezTo>
                  <a:cubicBezTo>
                    <a:pt x="6047" y="15212"/>
                    <a:pt x="2909" y="12073"/>
                    <a:pt x="2909" y="8202"/>
                  </a:cubicBezTo>
                  <a:cubicBezTo>
                    <a:pt x="2909" y="5880"/>
                    <a:pt x="4060" y="3808"/>
                    <a:pt x="5817" y="2532"/>
                  </a:cubicBezTo>
                  <a:cubicBezTo>
                    <a:pt x="5294" y="1716"/>
                    <a:pt x="4813" y="858"/>
                    <a:pt x="4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5245602" y="1962465"/>
              <a:ext cx="420336" cy="478382"/>
            </a:xfrm>
            <a:custGeom>
              <a:avLst/>
              <a:gdLst/>
              <a:ahLst/>
              <a:cxnLst/>
              <a:rect l="l" t="t" r="r" b="b"/>
              <a:pathLst>
                <a:path w="6215" h="7073" extrusionOk="0">
                  <a:moveTo>
                    <a:pt x="3034" y="0"/>
                  </a:moveTo>
                  <a:lnTo>
                    <a:pt x="3034" y="900"/>
                  </a:lnTo>
                  <a:lnTo>
                    <a:pt x="2762" y="272"/>
                  </a:lnTo>
                  <a:lnTo>
                    <a:pt x="2616" y="335"/>
                  </a:lnTo>
                  <a:lnTo>
                    <a:pt x="2992" y="1235"/>
                  </a:lnTo>
                  <a:lnTo>
                    <a:pt x="0" y="7072"/>
                  </a:lnTo>
                  <a:lnTo>
                    <a:pt x="1800" y="7072"/>
                  </a:lnTo>
                  <a:cubicBezTo>
                    <a:pt x="1800" y="7072"/>
                    <a:pt x="3090" y="6715"/>
                    <a:pt x="3118" y="5015"/>
                  </a:cubicBezTo>
                  <a:lnTo>
                    <a:pt x="3118" y="5015"/>
                  </a:lnTo>
                  <a:cubicBezTo>
                    <a:pt x="3132" y="5499"/>
                    <a:pt x="3279" y="7072"/>
                    <a:pt x="4624" y="7072"/>
                  </a:cubicBezTo>
                  <a:lnTo>
                    <a:pt x="6215" y="7072"/>
                  </a:lnTo>
                  <a:lnTo>
                    <a:pt x="3348" y="1339"/>
                  </a:lnTo>
                  <a:lnTo>
                    <a:pt x="3767" y="335"/>
                  </a:lnTo>
                  <a:lnTo>
                    <a:pt x="3620" y="272"/>
                  </a:lnTo>
                  <a:lnTo>
                    <a:pt x="3264" y="1151"/>
                  </a:lnTo>
                  <a:lnTo>
                    <a:pt x="3181" y="1004"/>
                  </a:lnTo>
                  <a:lnTo>
                    <a:pt x="3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454996" y="203463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3081638" y="1530825"/>
            <a:ext cx="1342979" cy="1343028"/>
            <a:chOff x="3005438" y="1530825"/>
            <a:chExt cx="1342979" cy="1343028"/>
          </a:xfrm>
        </p:grpSpPr>
        <p:sp>
          <p:nvSpPr>
            <p:cNvPr id="306" name="Google Shape;306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2909"/>
                  </a:moveTo>
                  <a:cubicBezTo>
                    <a:pt x="13810" y="2909"/>
                    <a:pt x="16948" y="6047"/>
                    <a:pt x="16948" y="9918"/>
                  </a:cubicBez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close/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cubicBezTo>
                    <a:pt x="19857" y="4436"/>
                    <a:pt x="15400" y="0"/>
                    <a:pt x="9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005438" y="1530825"/>
              <a:ext cx="1342979" cy="1343028"/>
            </a:xfrm>
            <a:custGeom>
              <a:avLst/>
              <a:gdLst/>
              <a:ahLst/>
              <a:cxnLst/>
              <a:rect l="l" t="t" r="r" b="b"/>
              <a:pathLst>
                <a:path w="19857" h="19857" extrusionOk="0">
                  <a:moveTo>
                    <a:pt x="9939" y="0"/>
                  </a:moveTo>
                  <a:cubicBezTo>
                    <a:pt x="4457" y="0"/>
                    <a:pt x="0" y="4436"/>
                    <a:pt x="0" y="9918"/>
                  </a:cubicBezTo>
                  <a:cubicBezTo>
                    <a:pt x="0" y="15400"/>
                    <a:pt x="4457" y="19857"/>
                    <a:pt x="9939" y="19857"/>
                  </a:cubicBezTo>
                  <a:cubicBezTo>
                    <a:pt x="15400" y="19857"/>
                    <a:pt x="19857" y="15400"/>
                    <a:pt x="19857" y="9918"/>
                  </a:cubicBezTo>
                  <a:lnTo>
                    <a:pt x="19857" y="9897"/>
                  </a:lnTo>
                  <a:lnTo>
                    <a:pt x="16948" y="9897"/>
                  </a:lnTo>
                  <a:lnTo>
                    <a:pt x="16948" y="9918"/>
                  </a:lnTo>
                  <a:cubicBezTo>
                    <a:pt x="16948" y="13789"/>
                    <a:pt x="13810" y="16928"/>
                    <a:pt x="9939" y="16928"/>
                  </a:cubicBezTo>
                  <a:cubicBezTo>
                    <a:pt x="6068" y="16928"/>
                    <a:pt x="2930" y="13789"/>
                    <a:pt x="2930" y="9918"/>
                  </a:cubicBezTo>
                  <a:cubicBezTo>
                    <a:pt x="2930" y="6047"/>
                    <a:pt x="6068" y="2909"/>
                    <a:pt x="9939" y="2909"/>
                  </a:cubicBezTo>
                  <a:lnTo>
                    <a:pt x="9960" y="2909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667707" y="1944069"/>
              <a:ext cx="167052" cy="400534"/>
            </a:xfrm>
            <a:custGeom>
              <a:avLst/>
              <a:gdLst/>
              <a:ahLst/>
              <a:cxnLst/>
              <a:rect l="l" t="t" r="r" b="b"/>
              <a:pathLst>
                <a:path w="2470" h="5922" extrusionOk="0">
                  <a:moveTo>
                    <a:pt x="0" y="0"/>
                  </a:moveTo>
                  <a:lnTo>
                    <a:pt x="0" y="5921"/>
                  </a:lnTo>
                  <a:lnTo>
                    <a:pt x="2469" y="5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322437" y="1944069"/>
              <a:ext cx="345332" cy="401955"/>
            </a:xfrm>
            <a:custGeom>
              <a:avLst/>
              <a:gdLst/>
              <a:ahLst/>
              <a:cxnLst/>
              <a:rect l="l" t="t" r="r" b="b"/>
              <a:pathLst>
                <a:path w="5106" h="5943" extrusionOk="0">
                  <a:moveTo>
                    <a:pt x="5105" y="0"/>
                  </a:moveTo>
                  <a:lnTo>
                    <a:pt x="5105" y="0"/>
                  </a:lnTo>
                  <a:cubicBezTo>
                    <a:pt x="5105" y="1"/>
                    <a:pt x="0" y="4206"/>
                    <a:pt x="4645" y="5942"/>
                  </a:cubicBezTo>
                  <a:cubicBezTo>
                    <a:pt x="4645" y="5921"/>
                    <a:pt x="3432" y="2762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662026" y="1903015"/>
              <a:ext cx="11430" cy="493938"/>
            </a:xfrm>
            <a:custGeom>
              <a:avLst/>
              <a:gdLst/>
              <a:ahLst/>
              <a:cxnLst/>
              <a:rect l="l" t="t" r="r" b="b"/>
              <a:pathLst>
                <a:path w="169" h="7303" extrusionOk="0">
                  <a:moveTo>
                    <a:pt x="1" y="0"/>
                  </a:moveTo>
                  <a:lnTo>
                    <a:pt x="1" y="7303"/>
                  </a:lnTo>
                  <a:lnTo>
                    <a:pt x="168" y="730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485164" y="2396878"/>
              <a:ext cx="398355" cy="61007"/>
            </a:xfrm>
            <a:custGeom>
              <a:avLst/>
              <a:gdLst/>
              <a:ahLst/>
              <a:cxnLst/>
              <a:rect l="l" t="t" r="r" b="b"/>
              <a:pathLst>
                <a:path w="5890" h="902" extrusionOk="0">
                  <a:moveTo>
                    <a:pt x="0" y="1"/>
                  </a:moveTo>
                  <a:cubicBezTo>
                    <a:pt x="84" y="817"/>
                    <a:pt x="858" y="900"/>
                    <a:pt x="858" y="900"/>
                  </a:cubicBezTo>
                  <a:lnTo>
                    <a:pt x="4227" y="900"/>
                  </a:lnTo>
                  <a:cubicBezTo>
                    <a:pt x="4263" y="901"/>
                    <a:pt x="4299" y="902"/>
                    <a:pt x="4333" y="902"/>
                  </a:cubicBezTo>
                  <a:cubicBezTo>
                    <a:pt x="5890" y="902"/>
                    <a:pt x="5650" y="1"/>
                    <a:pt x="5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3667707" y="1922831"/>
              <a:ext cx="83526" cy="22658"/>
            </a:xfrm>
            <a:custGeom>
              <a:avLst/>
              <a:gdLst/>
              <a:ahLst/>
              <a:cxnLst/>
              <a:rect l="l" t="t" r="r" b="b"/>
              <a:pathLst>
                <a:path w="1235" h="335" extrusionOk="0">
                  <a:moveTo>
                    <a:pt x="0" y="0"/>
                  </a:moveTo>
                  <a:lnTo>
                    <a:pt x="0" y="335"/>
                  </a:lnTo>
                  <a:lnTo>
                    <a:pt x="1235" y="335"/>
                  </a:lnTo>
                  <a:lnTo>
                    <a:pt x="754" y="188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6444411" y="1325812"/>
            <a:ext cx="1527027" cy="234326"/>
            <a:chOff x="-5781550" y="25932204"/>
            <a:chExt cx="2429250" cy="372775"/>
          </a:xfrm>
        </p:grpSpPr>
        <p:sp>
          <p:nvSpPr>
            <p:cNvPr id="331" name="Google Shape;331;p21"/>
            <p:cNvSpPr/>
            <p:nvPr/>
          </p:nvSpPr>
          <p:spPr>
            <a:xfrm>
              <a:off x="-5729025" y="25932204"/>
              <a:ext cx="2376725" cy="311075"/>
            </a:xfrm>
            <a:custGeom>
              <a:avLst/>
              <a:gdLst/>
              <a:ahLst/>
              <a:cxnLst/>
              <a:rect l="l" t="t" r="r" b="b"/>
              <a:pathLst>
                <a:path w="95069" h="12443" fill="none" extrusionOk="0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5781550" y="26198229"/>
              <a:ext cx="106750" cy="106750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1161258" y="1327711"/>
            <a:ext cx="1513402" cy="234342"/>
            <a:chOff x="-14226750" y="26105425"/>
            <a:chExt cx="2407575" cy="372800"/>
          </a:xfrm>
        </p:grpSpPr>
        <p:sp>
          <p:nvSpPr>
            <p:cNvPr id="337" name="Google Shape;337;p21"/>
            <p:cNvSpPr/>
            <p:nvPr/>
          </p:nvSpPr>
          <p:spPr>
            <a:xfrm>
              <a:off x="-14226750" y="26105425"/>
              <a:ext cx="2355025" cy="311075"/>
            </a:xfrm>
            <a:custGeom>
              <a:avLst/>
              <a:gdLst/>
              <a:ahLst/>
              <a:cxnLst/>
              <a:rect l="l" t="t" r="r" b="b"/>
              <a:pathLst>
                <a:path w="94201" h="12443" fill="none" extrusionOk="0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-11925950" y="26370625"/>
              <a:ext cx="106775" cy="107600"/>
            </a:xfrm>
            <a:custGeom>
              <a:avLst/>
              <a:gdLst/>
              <a:ahLst/>
              <a:cxnLst/>
              <a:rect l="l" t="t" r="r" b="b"/>
              <a:pathLst>
                <a:path w="4271" h="4304" extrusionOk="0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1"/>
          <p:cNvSpPr/>
          <p:nvPr/>
        </p:nvSpPr>
        <p:spPr>
          <a:xfrm>
            <a:off x="1361484" y="1761946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Nulos:Peso de los productos y tamaño de la tienda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555668" y="3179801"/>
            <a:ext cx="5520216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Los pesos de los productos nulos los reemplace usando el id y los nulos del tamaño de las tiendas se dropearon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6291459" y="1761946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Duplicados: No hay  duplicados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Correlaciones más relevantes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B85FC9-4572-4FCB-CF26-2AC36A075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2" t="40918" r="46416" b="9414"/>
          <a:stretch/>
        </p:blipFill>
        <p:spPr>
          <a:xfrm>
            <a:off x="1414580" y="1050360"/>
            <a:ext cx="5624576" cy="3970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94F8AB2-941B-7F54-95A0-9531B44D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AE06E-FD91-86A1-C714-76D8F30AB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4" t="50000" r="38113" b="13105"/>
          <a:stretch/>
        </p:blipFill>
        <p:spPr>
          <a:xfrm>
            <a:off x="1282274" y="1121434"/>
            <a:ext cx="7484350" cy="3243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8E9CA-A57A-7C5E-925D-427B5A6A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84DE46-5A50-5153-36FB-D840040A8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9" t="28516" r="23489" b="9439"/>
          <a:stretch/>
        </p:blipFill>
        <p:spPr>
          <a:xfrm>
            <a:off x="1158873" y="156855"/>
            <a:ext cx="6826102" cy="48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8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38DC-E35D-A56E-8BC2-53292A8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C8260-2726-2F11-638C-8C19BDC5F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9" t="28516" r="23372" b="5752"/>
          <a:stretch/>
        </p:blipFill>
        <p:spPr>
          <a:xfrm>
            <a:off x="1282274" y="117321"/>
            <a:ext cx="6687879" cy="49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494325-FD51-0E2D-F6A6-FE1059903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t="28310" r="2210" b="10885"/>
          <a:stretch/>
        </p:blipFill>
        <p:spPr>
          <a:xfrm>
            <a:off x="712381" y="1456659"/>
            <a:ext cx="8229600" cy="3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2" name="Google Shape;3412;p38"/>
          <p:cNvGrpSpPr/>
          <p:nvPr/>
        </p:nvGrpSpPr>
        <p:grpSpPr>
          <a:xfrm>
            <a:off x="2282193" y="1843375"/>
            <a:ext cx="956037" cy="2280525"/>
            <a:chOff x="2526331" y="1843375"/>
            <a:chExt cx="956037" cy="2280525"/>
          </a:xfrm>
        </p:grpSpPr>
        <p:sp>
          <p:nvSpPr>
            <p:cNvPr id="3413" name="Google Shape;3413;p38"/>
            <p:cNvSpPr/>
            <p:nvPr/>
          </p:nvSpPr>
          <p:spPr>
            <a:xfrm>
              <a:off x="2793766" y="4119335"/>
              <a:ext cx="688595" cy="4565"/>
            </a:xfrm>
            <a:custGeom>
              <a:avLst/>
              <a:gdLst/>
              <a:ahLst/>
              <a:cxnLst/>
              <a:rect l="l" t="t" r="r" b="b"/>
              <a:pathLst>
                <a:path w="25853" h="268" extrusionOk="0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0D7CBA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8"/>
            <p:cNvSpPr/>
            <p:nvPr/>
          </p:nvSpPr>
          <p:spPr>
            <a:xfrm>
              <a:off x="2526331" y="3550622"/>
              <a:ext cx="956037" cy="4565"/>
            </a:xfrm>
            <a:custGeom>
              <a:avLst/>
              <a:gdLst/>
              <a:ahLst/>
              <a:cxnLst/>
              <a:rect l="l" t="t" r="r" b="b"/>
              <a:pathLst>
                <a:path w="35894" h="268" extrusionOk="0">
                  <a:moveTo>
                    <a:pt x="1" y="1"/>
                  </a:moveTo>
                  <a:lnTo>
                    <a:pt x="1" y="268"/>
                  </a:lnTo>
                  <a:lnTo>
                    <a:pt x="35893" y="268"/>
                  </a:lnTo>
                  <a:lnTo>
                    <a:pt x="35893" y="1"/>
                  </a:lnTo>
                  <a:close/>
                </a:path>
              </a:pathLst>
            </a:custGeom>
            <a:solidFill>
              <a:srgbClr val="B50F5A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8"/>
            <p:cNvSpPr/>
            <p:nvPr/>
          </p:nvSpPr>
          <p:spPr>
            <a:xfrm>
              <a:off x="2793766" y="2981347"/>
              <a:ext cx="688595" cy="4565"/>
            </a:xfrm>
            <a:custGeom>
              <a:avLst/>
              <a:gdLst/>
              <a:ahLst/>
              <a:cxnLst/>
              <a:rect l="l" t="t" r="r" b="b"/>
              <a:pathLst>
                <a:path w="25853" h="268" extrusionOk="0">
                  <a:moveTo>
                    <a:pt x="0" y="1"/>
                  </a:moveTo>
                  <a:lnTo>
                    <a:pt x="0" y="268"/>
                  </a:lnTo>
                  <a:lnTo>
                    <a:pt x="25852" y="268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75A7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8"/>
            <p:cNvSpPr/>
            <p:nvPr/>
          </p:nvSpPr>
          <p:spPr>
            <a:xfrm>
              <a:off x="2526331" y="2412650"/>
              <a:ext cx="956037" cy="4565"/>
            </a:xfrm>
            <a:custGeom>
              <a:avLst/>
              <a:gdLst/>
              <a:ahLst/>
              <a:cxnLst/>
              <a:rect l="l" t="t" r="r" b="b"/>
              <a:pathLst>
                <a:path w="35894" h="268" extrusionOk="0">
                  <a:moveTo>
                    <a:pt x="1" y="0"/>
                  </a:moveTo>
                  <a:lnTo>
                    <a:pt x="1" y="267"/>
                  </a:lnTo>
                  <a:lnTo>
                    <a:pt x="35893" y="267"/>
                  </a:lnTo>
                  <a:lnTo>
                    <a:pt x="35893" y="0"/>
                  </a:lnTo>
                  <a:close/>
                </a:path>
              </a:pathLst>
            </a:custGeom>
            <a:solidFill>
              <a:srgbClr val="FFB71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8"/>
            <p:cNvSpPr/>
            <p:nvPr/>
          </p:nvSpPr>
          <p:spPr>
            <a:xfrm>
              <a:off x="2793766" y="1843375"/>
              <a:ext cx="688595" cy="4565"/>
            </a:xfrm>
            <a:custGeom>
              <a:avLst/>
              <a:gdLst/>
              <a:ahLst/>
              <a:cxnLst/>
              <a:rect l="l" t="t" r="r" b="b"/>
              <a:pathLst>
                <a:path w="25853" h="268" extrusionOk="0">
                  <a:moveTo>
                    <a:pt x="0" y="0"/>
                  </a:moveTo>
                  <a:lnTo>
                    <a:pt x="0" y="267"/>
                  </a:lnTo>
                  <a:lnTo>
                    <a:pt x="25852" y="267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6D9E0E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8" name="Google Shape;3418;p38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Poder predictivo 0,53</a:t>
            </a:r>
            <a:endParaRPr dirty="0"/>
          </a:p>
        </p:txBody>
      </p:sp>
      <p:grpSp>
        <p:nvGrpSpPr>
          <p:cNvPr id="3419" name="Google Shape;3419;p38"/>
          <p:cNvGrpSpPr/>
          <p:nvPr/>
        </p:nvGrpSpPr>
        <p:grpSpPr>
          <a:xfrm>
            <a:off x="903763" y="1325800"/>
            <a:ext cx="1765278" cy="3443498"/>
            <a:chOff x="1139075" y="1325800"/>
            <a:chExt cx="1765278" cy="3443498"/>
          </a:xfrm>
        </p:grpSpPr>
        <p:sp>
          <p:nvSpPr>
            <p:cNvPr id="3420" name="Google Shape;3420;p38"/>
            <p:cNvSpPr/>
            <p:nvPr/>
          </p:nvSpPr>
          <p:spPr>
            <a:xfrm>
              <a:off x="1239069" y="4208520"/>
              <a:ext cx="1665285" cy="560778"/>
            </a:xfrm>
            <a:custGeom>
              <a:avLst/>
              <a:gdLst/>
              <a:ahLst/>
              <a:cxnLst/>
              <a:rect l="l" t="t" r="r" b="b"/>
              <a:pathLst>
                <a:path w="97771" h="32924" extrusionOk="0">
                  <a:moveTo>
                    <a:pt x="97770" y="16479"/>
                  </a:moveTo>
                  <a:cubicBezTo>
                    <a:pt x="97770" y="25552"/>
                    <a:pt x="75888" y="32924"/>
                    <a:pt x="48869" y="32924"/>
                  </a:cubicBezTo>
                  <a:cubicBezTo>
                    <a:pt x="21883" y="32924"/>
                    <a:pt x="0" y="25552"/>
                    <a:pt x="0" y="16479"/>
                  </a:cubicBezTo>
                  <a:cubicBezTo>
                    <a:pt x="0" y="7372"/>
                    <a:pt x="21883" y="0"/>
                    <a:pt x="48869" y="0"/>
                  </a:cubicBezTo>
                  <a:cubicBezTo>
                    <a:pt x="75888" y="0"/>
                    <a:pt x="97770" y="7372"/>
                    <a:pt x="97770" y="1647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8"/>
            <p:cNvSpPr/>
            <p:nvPr/>
          </p:nvSpPr>
          <p:spPr>
            <a:xfrm>
              <a:off x="1320311" y="3597214"/>
              <a:ext cx="1486307" cy="860192"/>
            </a:xfrm>
            <a:custGeom>
              <a:avLst/>
              <a:gdLst/>
              <a:ahLst/>
              <a:cxnLst/>
              <a:rect l="l" t="t" r="r" b="b"/>
              <a:pathLst>
                <a:path w="87263" h="50503" extrusionOk="0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8"/>
            <p:cNvSpPr/>
            <p:nvPr/>
          </p:nvSpPr>
          <p:spPr>
            <a:xfrm>
              <a:off x="1320311" y="4028425"/>
              <a:ext cx="739756" cy="601690"/>
            </a:xfrm>
            <a:custGeom>
              <a:avLst/>
              <a:gdLst/>
              <a:ahLst/>
              <a:cxnLst/>
              <a:rect l="l" t="t" r="r" b="b"/>
              <a:pathLst>
                <a:path w="43432" h="35326" extrusionOk="0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8"/>
            <p:cNvSpPr/>
            <p:nvPr/>
          </p:nvSpPr>
          <p:spPr>
            <a:xfrm>
              <a:off x="2059458" y="4026143"/>
              <a:ext cx="747710" cy="603972"/>
            </a:xfrm>
            <a:custGeom>
              <a:avLst/>
              <a:gdLst/>
              <a:ahLst/>
              <a:cxnLst/>
              <a:rect l="l" t="t" r="r" b="b"/>
              <a:pathLst>
                <a:path w="43899" h="35460" extrusionOk="0">
                  <a:moveTo>
                    <a:pt x="0" y="25319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B8404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8"/>
            <p:cNvSpPr/>
            <p:nvPr/>
          </p:nvSpPr>
          <p:spPr>
            <a:xfrm>
              <a:off x="1534503" y="3597214"/>
              <a:ext cx="1256198" cy="625553"/>
            </a:xfrm>
            <a:custGeom>
              <a:avLst/>
              <a:gdLst/>
              <a:ahLst/>
              <a:cxnLst/>
              <a:rect l="l" t="t" r="r" b="b"/>
              <a:pathLst>
                <a:path w="73753" h="36727" extrusionOk="0">
                  <a:moveTo>
                    <a:pt x="31323" y="0"/>
                  </a:moveTo>
                  <a:lnTo>
                    <a:pt x="0" y="18080"/>
                  </a:lnTo>
                  <a:cubicBezTo>
                    <a:pt x="2902" y="28621"/>
                    <a:pt x="19147" y="36726"/>
                    <a:pt x="38761" y="36726"/>
                  </a:cubicBezTo>
                  <a:cubicBezTo>
                    <a:pt x="47768" y="36726"/>
                    <a:pt x="56040" y="34992"/>
                    <a:pt x="62678" y="32123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8"/>
            <p:cNvSpPr/>
            <p:nvPr/>
          </p:nvSpPr>
          <p:spPr>
            <a:xfrm>
              <a:off x="1139075" y="3037599"/>
              <a:ext cx="1486307" cy="860771"/>
            </a:xfrm>
            <a:custGeom>
              <a:avLst/>
              <a:gdLst/>
              <a:ahLst/>
              <a:cxnLst/>
              <a:rect l="l" t="t" r="r" b="b"/>
              <a:pathLst>
                <a:path w="87263" h="50537" extrusionOk="0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8"/>
            <p:cNvSpPr/>
            <p:nvPr/>
          </p:nvSpPr>
          <p:spPr>
            <a:xfrm>
              <a:off x="1139075" y="3468811"/>
              <a:ext cx="739193" cy="601690"/>
            </a:xfrm>
            <a:custGeom>
              <a:avLst/>
              <a:gdLst/>
              <a:ahLst/>
              <a:cxnLst/>
              <a:rect l="l" t="t" r="r" b="b"/>
              <a:pathLst>
                <a:path w="43399" h="35326" extrusionOk="0">
                  <a:moveTo>
                    <a:pt x="1" y="0"/>
                  </a:moveTo>
                  <a:lnTo>
                    <a:pt x="34" y="10141"/>
                  </a:lnTo>
                  <a:lnTo>
                    <a:pt x="43398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8"/>
            <p:cNvSpPr/>
            <p:nvPr/>
          </p:nvSpPr>
          <p:spPr>
            <a:xfrm>
              <a:off x="1878222" y="3466529"/>
              <a:ext cx="747710" cy="603972"/>
            </a:xfrm>
            <a:custGeom>
              <a:avLst/>
              <a:gdLst/>
              <a:ahLst/>
              <a:cxnLst/>
              <a:rect l="l" t="t" r="r" b="b"/>
              <a:pathLst>
                <a:path w="43899" h="35460" extrusionOk="0">
                  <a:moveTo>
                    <a:pt x="0" y="25352"/>
                  </a:moveTo>
                  <a:lnTo>
                    <a:pt x="0" y="35460"/>
                  </a:lnTo>
                  <a:lnTo>
                    <a:pt x="43898" y="10142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D8782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8"/>
            <p:cNvSpPr/>
            <p:nvPr/>
          </p:nvSpPr>
          <p:spPr>
            <a:xfrm>
              <a:off x="1353267" y="3037599"/>
              <a:ext cx="1256198" cy="625553"/>
            </a:xfrm>
            <a:custGeom>
              <a:avLst/>
              <a:gdLst/>
              <a:ahLst/>
              <a:cxnLst/>
              <a:rect l="l" t="t" r="r" b="b"/>
              <a:pathLst>
                <a:path w="73753" h="36727" extrusionOk="0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7"/>
                    <a:pt x="38761" y="36727"/>
                  </a:cubicBezTo>
                  <a:cubicBezTo>
                    <a:pt x="47768" y="36727"/>
                    <a:pt x="56040" y="35025"/>
                    <a:pt x="62678" y="32157"/>
                  </a:cubicBezTo>
                  <a:lnTo>
                    <a:pt x="70517" y="27620"/>
                  </a:lnTo>
                  <a:cubicBezTo>
                    <a:pt x="71718" y="26686"/>
                    <a:pt x="72819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8"/>
            <p:cNvSpPr/>
            <p:nvPr/>
          </p:nvSpPr>
          <p:spPr>
            <a:xfrm>
              <a:off x="1320311" y="2479126"/>
              <a:ext cx="1486307" cy="860771"/>
            </a:xfrm>
            <a:custGeom>
              <a:avLst/>
              <a:gdLst/>
              <a:ahLst/>
              <a:cxnLst/>
              <a:rect l="l" t="t" r="r" b="b"/>
              <a:pathLst>
                <a:path w="87263" h="50537" extrusionOk="0">
                  <a:moveTo>
                    <a:pt x="1" y="25318"/>
                  </a:moveTo>
                  <a:lnTo>
                    <a:pt x="43398" y="50536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8"/>
            <p:cNvSpPr/>
            <p:nvPr/>
          </p:nvSpPr>
          <p:spPr>
            <a:xfrm>
              <a:off x="1320311" y="2910338"/>
              <a:ext cx="739756" cy="601690"/>
            </a:xfrm>
            <a:custGeom>
              <a:avLst/>
              <a:gdLst/>
              <a:ahLst/>
              <a:cxnLst/>
              <a:rect l="l" t="t" r="r" b="b"/>
              <a:pathLst>
                <a:path w="43432" h="35326" extrusionOk="0">
                  <a:moveTo>
                    <a:pt x="1" y="0"/>
                  </a:moveTo>
                  <a:lnTo>
                    <a:pt x="1" y="10141"/>
                  </a:lnTo>
                  <a:lnTo>
                    <a:pt x="43432" y="35326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8"/>
            <p:cNvSpPr/>
            <p:nvPr/>
          </p:nvSpPr>
          <p:spPr>
            <a:xfrm>
              <a:off x="2059458" y="2908055"/>
              <a:ext cx="747710" cy="603972"/>
            </a:xfrm>
            <a:custGeom>
              <a:avLst/>
              <a:gdLst/>
              <a:ahLst/>
              <a:cxnLst/>
              <a:rect l="l" t="t" r="r" b="b"/>
              <a:pathLst>
                <a:path w="43899" h="35460" extrusionOk="0">
                  <a:moveTo>
                    <a:pt x="0" y="25352"/>
                  </a:moveTo>
                  <a:lnTo>
                    <a:pt x="34" y="35460"/>
                  </a:lnTo>
                  <a:lnTo>
                    <a:pt x="43898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A2C35B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8"/>
            <p:cNvSpPr/>
            <p:nvPr/>
          </p:nvSpPr>
          <p:spPr>
            <a:xfrm>
              <a:off x="1534503" y="2479126"/>
              <a:ext cx="1256198" cy="625553"/>
            </a:xfrm>
            <a:custGeom>
              <a:avLst/>
              <a:gdLst/>
              <a:ahLst/>
              <a:cxnLst/>
              <a:rect l="l" t="t" r="r" b="b"/>
              <a:pathLst>
                <a:path w="73753" h="36727" extrusionOk="0">
                  <a:moveTo>
                    <a:pt x="31323" y="0"/>
                  </a:moveTo>
                  <a:lnTo>
                    <a:pt x="0" y="18080"/>
                  </a:lnTo>
                  <a:cubicBezTo>
                    <a:pt x="2902" y="28654"/>
                    <a:pt x="19147" y="36726"/>
                    <a:pt x="38761" y="36726"/>
                  </a:cubicBezTo>
                  <a:cubicBezTo>
                    <a:pt x="47768" y="36726"/>
                    <a:pt x="56040" y="35025"/>
                    <a:pt x="62678" y="32156"/>
                  </a:cubicBezTo>
                  <a:lnTo>
                    <a:pt x="70484" y="27620"/>
                  </a:lnTo>
                  <a:cubicBezTo>
                    <a:pt x="71718" y="26686"/>
                    <a:pt x="72786" y="25685"/>
                    <a:pt x="73753" y="24651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8"/>
            <p:cNvSpPr/>
            <p:nvPr/>
          </p:nvSpPr>
          <p:spPr>
            <a:xfrm>
              <a:off x="1139075" y="1901901"/>
              <a:ext cx="1486307" cy="860192"/>
            </a:xfrm>
            <a:custGeom>
              <a:avLst/>
              <a:gdLst/>
              <a:ahLst/>
              <a:cxnLst/>
              <a:rect l="l" t="t" r="r" b="b"/>
              <a:pathLst>
                <a:path w="87263" h="50503" extrusionOk="0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FFC72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8"/>
            <p:cNvSpPr/>
            <p:nvPr/>
          </p:nvSpPr>
          <p:spPr>
            <a:xfrm>
              <a:off x="1139075" y="2333113"/>
              <a:ext cx="739193" cy="601690"/>
            </a:xfrm>
            <a:custGeom>
              <a:avLst/>
              <a:gdLst/>
              <a:ahLst/>
              <a:cxnLst/>
              <a:rect l="l" t="t" r="r" b="b"/>
              <a:pathLst>
                <a:path w="43399" h="35326" extrusionOk="0">
                  <a:moveTo>
                    <a:pt x="1" y="0"/>
                  </a:moveTo>
                  <a:lnTo>
                    <a:pt x="34" y="10108"/>
                  </a:lnTo>
                  <a:lnTo>
                    <a:pt x="43398" y="35326"/>
                  </a:lnTo>
                  <a:lnTo>
                    <a:pt x="43398" y="2518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8"/>
            <p:cNvSpPr/>
            <p:nvPr/>
          </p:nvSpPr>
          <p:spPr>
            <a:xfrm>
              <a:off x="1878222" y="2330830"/>
              <a:ext cx="747710" cy="603972"/>
            </a:xfrm>
            <a:custGeom>
              <a:avLst/>
              <a:gdLst/>
              <a:ahLst/>
              <a:cxnLst/>
              <a:rect l="l" t="t" r="r" b="b"/>
              <a:pathLst>
                <a:path w="43899" h="35460" extrusionOk="0">
                  <a:moveTo>
                    <a:pt x="0" y="25319"/>
                  </a:moveTo>
                  <a:lnTo>
                    <a:pt x="0" y="35460"/>
                  </a:lnTo>
                  <a:lnTo>
                    <a:pt x="43898" y="10108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29A89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8"/>
            <p:cNvSpPr/>
            <p:nvPr/>
          </p:nvSpPr>
          <p:spPr>
            <a:xfrm>
              <a:off x="1139075" y="1901901"/>
              <a:ext cx="1486307" cy="860192"/>
            </a:xfrm>
            <a:custGeom>
              <a:avLst/>
              <a:gdLst/>
              <a:ahLst/>
              <a:cxnLst/>
              <a:rect l="l" t="t" r="r" b="b"/>
              <a:pathLst>
                <a:path w="87263" h="50503" extrusionOk="0">
                  <a:moveTo>
                    <a:pt x="1" y="25318"/>
                  </a:moveTo>
                  <a:lnTo>
                    <a:pt x="43398" y="50503"/>
                  </a:lnTo>
                  <a:lnTo>
                    <a:pt x="87263" y="25185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8"/>
            <p:cNvSpPr/>
            <p:nvPr/>
          </p:nvSpPr>
          <p:spPr>
            <a:xfrm>
              <a:off x="1352688" y="1901901"/>
              <a:ext cx="1256777" cy="624974"/>
            </a:xfrm>
            <a:custGeom>
              <a:avLst/>
              <a:gdLst/>
              <a:ahLst/>
              <a:cxnLst/>
              <a:rect l="l" t="t" r="r" b="b"/>
              <a:pathLst>
                <a:path w="73787" h="36693" extrusionOk="0">
                  <a:moveTo>
                    <a:pt x="31323" y="0"/>
                  </a:moveTo>
                  <a:lnTo>
                    <a:pt x="1" y="18080"/>
                  </a:lnTo>
                  <a:cubicBezTo>
                    <a:pt x="2936" y="28621"/>
                    <a:pt x="19181" y="36693"/>
                    <a:pt x="38762" y="36693"/>
                  </a:cubicBezTo>
                  <a:cubicBezTo>
                    <a:pt x="47768" y="36693"/>
                    <a:pt x="56074" y="34992"/>
                    <a:pt x="62679" y="32123"/>
                  </a:cubicBezTo>
                  <a:lnTo>
                    <a:pt x="70518" y="27620"/>
                  </a:lnTo>
                  <a:cubicBezTo>
                    <a:pt x="71752" y="26686"/>
                    <a:pt x="72820" y="25685"/>
                    <a:pt x="73787" y="24618"/>
                  </a:cubicBezTo>
                  <a:lnTo>
                    <a:pt x="31323" y="0"/>
                  </a:lnTo>
                  <a:close/>
                </a:path>
              </a:pathLst>
            </a:custGeom>
            <a:solidFill>
              <a:srgbClr val="000000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8"/>
            <p:cNvSpPr/>
            <p:nvPr/>
          </p:nvSpPr>
          <p:spPr>
            <a:xfrm>
              <a:off x="1316342" y="1325800"/>
              <a:ext cx="1486307" cy="860788"/>
            </a:xfrm>
            <a:custGeom>
              <a:avLst/>
              <a:gdLst/>
              <a:ahLst/>
              <a:cxnLst/>
              <a:rect l="l" t="t" r="r" b="b"/>
              <a:pathLst>
                <a:path w="87263" h="50538" extrusionOk="0">
                  <a:moveTo>
                    <a:pt x="0" y="25319"/>
                  </a:moveTo>
                  <a:lnTo>
                    <a:pt x="43398" y="50537"/>
                  </a:lnTo>
                  <a:lnTo>
                    <a:pt x="87262" y="25186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8"/>
            <p:cNvSpPr/>
            <p:nvPr/>
          </p:nvSpPr>
          <p:spPr>
            <a:xfrm>
              <a:off x="1316342" y="1757028"/>
              <a:ext cx="739176" cy="601690"/>
            </a:xfrm>
            <a:custGeom>
              <a:avLst/>
              <a:gdLst/>
              <a:ahLst/>
              <a:cxnLst/>
              <a:rect l="l" t="t" r="r" b="b"/>
              <a:pathLst>
                <a:path w="43398" h="35326" extrusionOk="0">
                  <a:moveTo>
                    <a:pt x="0" y="0"/>
                  </a:moveTo>
                  <a:lnTo>
                    <a:pt x="0" y="10141"/>
                  </a:lnTo>
                  <a:lnTo>
                    <a:pt x="43398" y="35325"/>
                  </a:lnTo>
                  <a:lnTo>
                    <a:pt x="43398" y="252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8"/>
            <p:cNvSpPr/>
            <p:nvPr/>
          </p:nvSpPr>
          <p:spPr>
            <a:xfrm>
              <a:off x="2055473" y="1754746"/>
              <a:ext cx="747148" cy="603972"/>
            </a:xfrm>
            <a:custGeom>
              <a:avLst/>
              <a:gdLst/>
              <a:ahLst/>
              <a:cxnLst/>
              <a:rect l="l" t="t" r="r" b="b"/>
              <a:pathLst>
                <a:path w="43866" h="35460" extrusionOk="0">
                  <a:moveTo>
                    <a:pt x="1" y="25352"/>
                  </a:moveTo>
                  <a:lnTo>
                    <a:pt x="1" y="35459"/>
                  </a:lnTo>
                  <a:lnTo>
                    <a:pt x="43865" y="10141"/>
                  </a:lnTo>
                  <a:lnTo>
                    <a:pt x="43865" y="1"/>
                  </a:lnTo>
                  <a:close/>
                </a:path>
              </a:pathLst>
            </a:custGeom>
            <a:solidFill>
              <a:srgbClr val="173A5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38"/>
          <p:cNvGrpSpPr/>
          <p:nvPr/>
        </p:nvGrpSpPr>
        <p:grpSpPr>
          <a:xfrm>
            <a:off x="3093297" y="1576917"/>
            <a:ext cx="4658720" cy="2812300"/>
            <a:chOff x="3337434" y="1576917"/>
            <a:chExt cx="4658720" cy="2812300"/>
          </a:xfrm>
        </p:grpSpPr>
        <p:sp>
          <p:nvSpPr>
            <p:cNvPr id="3442" name="Google Shape;3442;p38"/>
            <p:cNvSpPr/>
            <p:nvPr/>
          </p:nvSpPr>
          <p:spPr>
            <a:xfrm>
              <a:off x="3770366" y="2239931"/>
              <a:ext cx="3986" cy="35819"/>
            </a:xfrm>
            <a:custGeom>
              <a:avLst/>
              <a:gdLst/>
              <a:ahLst/>
              <a:cxnLst/>
              <a:rect l="l" t="t" r="r" b="b"/>
              <a:pathLst>
                <a:path w="234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8"/>
            <p:cNvSpPr/>
            <p:nvPr/>
          </p:nvSpPr>
          <p:spPr>
            <a:xfrm>
              <a:off x="3783992" y="2239931"/>
              <a:ext cx="27865" cy="35819"/>
            </a:xfrm>
            <a:custGeom>
              <a:avLst/>
              <a:gdLst/>
              <a:ahLst/>
              <a:cxnLst/>
              <a:rect l="l" t="t" r="r" b="b"/>
              <a:pathLst>
                <a:path w="1636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4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8"/>
            <p:cNvSpPr/>
            <p:nvPr/>
          </p:nvSpPr>
          <p:spPr>
            <a:xfrm>
              <a:off x="3821496" y="2239931"/>
              <a:ext cx="19894" cy="35819"/>
            </a:xfrm>
            <a:custGeom>
              <a:avLst/>
              <a:gdLst/>
              <a:ahLst/>
              <a:cxnLst/>
              <a:rect l="l" t="t" r="r" b="b"/>
              <a:pathLst>
                <a:path w="1168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968"/>
                  </a:lnTo>
                  <a:lnTo>
                    <a:pt x="267" y="968"/>
                  </a:lnTo>
                  <a:lnTo>
                    <a:pt x="267" y="201"/>
                  </a:lnTo>
                  <a:lnTo>
                    <a:pt x="1168" y="2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8"/>
            <p:cNvSpPr/>
            <p:nvPr/>
          </p:nvSpPr>
          <p:spPr>
            <a:xfrm>
              <a:off x="3845358" y="2239369"/>
              <a:ext cx="32958" cy="36943"/>
            </a:xfrm>
            <a:custGeom>
              <a:avLst/>
              <a:gdLst/>
              <a:ahLst/>
              <a:cxnLst/>
              <a:rect l="l" t="t" r="r" b="b"/>
              <a:pathLst>
                <a:path w="1935" h="2169" extrusionOk="0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567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567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0"/>
                    <a:pt x="267" y="267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01"/>
                    <a:pt x="100" y="1668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01"/>
                    <a:pt x="1935" y="1068"/>
                  </a:cubicBezTo>
                  <a:cubicBezTo>
                    <a:pt x="1935" y="734"/>
                    <a:pt x="1868" y="467"/>
                    <a:pt x="1668" y="301"/>
                  </a:cubicBezTo>
                  <a:cubicBezTo>
                    <a:pt x="1501" y="100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8"/>
            <p:cNvSpPr/>
            <p:nvPr/>
          </p:nvSpPr>
          <p:spPr>
            <a:xfrm>
              <a:off x="3884548" y="2239369"/>
              <a:ext cx="29568" cy="36943"/>
            </a:xfrm>
            <a:custGeom>
              <a:avLst/>
              <a:gdLst/>
              <a:ahLst/>
              <a:cxnLst/>
              <a:rect l="l" t="t" r="r" b="b"/>
              <a:pathLst>
                <a:path w="1736" h="2169" extrusionOk="0">
                  <a:moveTo>
                    <a:pt x="1068" y="0"/>
                  </a:moveTo>
                  <a:cubicBezTo>
                    <a:pt x="868" y="0"/>
                    <a:pt x="668" y="34"/>
                    <a:pt x="501" y="134"/>
                  </a:cubicBezTo>
                  <a:cubicBezTo>
                    <a:pt x="334" y="234"/>
                    <a:pt x="201" y="334"/>
                    <a:pt x="134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01"/>
                    <a:pt x="68" y="1668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069"/>
                    <a:pt x="1735" y="2035"/>
                  </a:cubicBezTo>
                  <a:lnTo>
                    <a:pt x="1735" y="1034"/>
                  </a:lnTo>
                  <a:lnTo>
                    <a:pt x="1035" y="1034"/>
                  </a:lnTo>
                  <a:lnTo>
                    <a:pt x="1035" y="1235"/>
                  </a:lnTo>
                  <a:lnTo>
                    <a:pt x="1502" y="1235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34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34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8"/>
            <p:cNvSpPr/>
            <p:nvPr/>
          </p:nvSpPr>
          <p:spPr>
            <a:xfrm>
              <a:off x="3922614" y="2239931"/>
              <a:ext cx="25021" cy="35819"/>
            </a:xfrm>
            <a:custGeom>
              <a:avLst/>
              <a:gdLst/>
              <a:ahLst/>
              <a:cxnLst/>
              <a:rect l="l" t="t" r="r" b="b"/>
              <a:pathLst>
                <a:path w="1469" h="2103" extrusionOk="0">
                  <a:moveTo>
                    <a:pt x="568" y="201"/>
                  </a:moveTo>
                  <a:cubicBezTo>
                    <a:pt x="735" y="201"/>
                    <a:pt x="868" y="234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01"/>
                  </a:cubicBezTo>
                  <a:cubicBezTo>
                    <a:pt x="868" y="968"/>
                    <a:pt x="735" y="1001"/>
                    <a:pt x="568" y="1001"/>
                  </a:cubicBezTo>
                  <a:lnTo>
                    <a:pt x="234" y="1001"/>
                  </a:lnTo>
                  <a:lnTo>
                    <a:pt x="234" y="201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35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34"/>
                    <a:pt x="1135" y="134"/>
                  </a:cubicBezTo>
                  <a:cubicBezTo>
                    <a:pt x="1035" y="34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8"/>
            <p:cNvSpPr/>
            <p:nvPr/>
          </p:nvSpPr>
          <p:spPr>
            <a:xfrm>
              <a:off x="3948758" y="2239931"/>
              <a:ext cx="31255" cy="35819"/>
            </a:xfrm>
            <a:custGeom>
              <a:avLst/>
              <a:gdLst/>
              <a:ahLst/>
              <a:cxnLst/>
              <a:rect l="l" t="t" r="r" b="b"/>
              <a:pathLst>
                <a:path w="1835" h="2103" extrusionOk="0">
                  <a:moveTo>
                    <a:pt x="901" y="268"/>
                  </a:moveTo>
                  <a:cubicBezTo>
                    <a:pt x="934" y="368"/>
                    <a:pt x="968" y="468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34"/>
                    <a:pt x="901" y="334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8"/>
            <p:cNvSpPr/>
            <p:nvPr/>
          </p:nvSpPr>
          <p:spPr>
            <a:xfrm>
              <a:off x="3985121" y="2239931"/>
              <a:ext cx="22738" cy="35819"/>
            </a:xfrm>
            <a:custGeom>
              <a:avLst/>
              <a:gdLst/>
              <a:ahLst/>
              <a:cxnLst/>
              <a:rect l="l" t="t" r="r" b="b"/>
              <a:pathLst>
                <a:path w="1335" h="2103" extrusionOk="0">
                  <a:moveTo>
                    <a:pt x="500" y="201"/>
                  </a:moveTo>
                  <a:cubicBezTo>
                    <a:pt x="701" y="201"/>
                    <a:pt x="834" y="234"/>
                    <a:pt x="934" y="301"/>
                  </a:cubicBezTo>
                  <a:cubicBezTo>
                    <a:pt x="1034" y="368"/>
                    <a:pt x="1068" y="468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01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02"/>
                    <a:pt x="1101" y="1102"/>
                  </a:cubicBezTo>
                  <a:cubicBezTo>
                    <a:pt x="1234" y="968"/>
                    <a:pt x="1334" y="835"/>
                    <a:pt x="1334" y="601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8"/>
            <p:cNvSpPr/>
            <p:nvPr/>
          </p:nvSpPr>
          <p:spPr>
            <a:xfrm>
              <a:off x="4015233" y="2239931"/>
              <a:ext cx="26707" cy="35819"/>
            </a:xfrm>
            <a:custGeom>
              <a:avLst/>
              <a:gdLst/>
              <a:ahLst/>
              <a:cxnLst/>
              <a:rect l="l" t="t" r="r" b="b"/>
              <a:pathLst>
                <a:path w="1568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8"/>
            <p:cNvSpPr/>
            <p:nvPr/>
          </p:nvSpPr>
          <p:spPr>
            <a:xfrm>
              <a:off x="4052158" y="2239931"/>
              <a:ext cx="3986" cy="35819"/>
            </a:xfrm>
            <a:custGeom>
              <a:avLst/>
              <a:gdLst/>
              <a:ahLst/>
              <a:cxnLst/>
              <a:rect l="l" t="t" r="r" b="b"/>
              <a:pathLst>
                <a:path w="234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8"/>
            <p:cNvSpPr/>
            <p:nvPr/>
          </p:nvSpPr>
          <p:spPr>
            <a:xfrm>
              <a:off x="4064080" y="2239369"/>
              <a:ext cx="26724" cy="36943"/>
            </a:xfrm>
            <a:custGeom>
              <a:avLst/>
              <a:gdLst/>
              <a:ahLst/>
              <a:cxnLst/>
              <a:rect l="l" t="t" r="r" b="b"/>
              <a:pathLst>
                <a:path w="1569" h="2169" extrusionOk="0">
                  <a:moveTo>
                    <a:pt x="1001" y="0"/>
                  </a:moveTo>
                  <a:cubicBezTo>
                    <a:pt x="801" y="0"/>
                    <a:pt x="601" y="34"/>
                    <a:pt x="468" y="134"/>
                  </a:cubicBezTo>
                  <a:cubicBezTo>
                    <a:pt x="301" y="234"/>
                    <a:pt x="201" y="334"/>
                    <a:pt x="101" y="501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02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02"/>
                  </a:cubicBezTo>
                  <a:cubicBezTo>
                    <a:pt x="301" y="1568"/>
                    <a:pt x="268" y="1368"/>
                    <a:pt x="268" y="1068"/>
                  </a:cubicBezTo>
                  <a:cubicBezTo>
                    <a:pt x="268" y="801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34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8"/>
            <p:cNvSpPr/>
            <p:nvPr/>
          </p:nvSpPr>
          <p:spPr>
            <a:xfrm>
              <a:off x="3770366" y="2804655"/>
              <a:ext cx="3986" cy="35819"/>
            </a:xfrm>
            <a:custGeom>
              <a:avLst/>
              <a:gdLst/>
              <a:ahLst/>
              <a:cxnLst/>
              <a:rect l="l" t="t" r="r" b="b"/>
              <a:pathLst>
                <a:path w="234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8"/>
            <p:cNvSpPr/>
            <p:nvPr/>
          </p:nvSpPr>
          <p:spPr>
            <a:xfrm>
              <a:off x="3783992" y="2804655"/>
              <a:ext cx="27865" cy="35819"/>
            </a:xfrm>
            <a:custGeom>
              <a:avLst/>
              <a:gdLst/>
              <a:ahLst/>
              <a:cxnLst/>
              <a:rect l="l" t="t" r="r" b="b"/>
              <a:pathLst>
                <a:path w="1636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901"/>
                  </a:lnTo>
                  <a:cubicBezTo>
                    <a:pt x="234" y="735"/>
                    <a:pt x="234" y="535"/>
                    <a:pt x="201" y="334"/>
                  </a:cubicBezTo>
                  <a:lnTo>
                    <a:pt x="234" y="334"/>
                  </a:lnTo>
                  <a:lnTo>
                    <a:pt x="1368" y="2102"/>
                  </a:lnTo>
                  <a:lnTo>
                    <a:pt x="1635" y="2102"/>
                  </a:lnTo>
                  <a:lnTo>
                    <a:pt x="1635" y="1"/>
                  </a:lnTo>
                  <a:lnTo>
                    <a:pt x="1402" y="1"/>
                  </a:lnTo>
                  <a:lnTo>
                    <a:pt x="1402" y="1202"/>
                  </a:lnTo>
                  <a:cubicBezTo>
                    <a:pt x="1402" y="1268"/>
                    <a:pt x="1402" y="1368"/>
                    <a:pt x="1435" y="1502"/>
                  </a:cubicBezTo>
                  <a:cubicBezTo>
                    <a:pt x="1435" y="1635"/>
                    <a:pt x="1435" y="1735"/>
                    <a:pt x="1435" y="1769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8"/>
            <p:cNvSpPr/>
            <p:nvPr/>
          </p:nvSpPr>
          <p:spPr>
            <a:xfrm>
              <a:off x="3821496" y="2804655"/>
              <a:ext cx="19894" cy="35819"/>
            </a:xfrm>
            <a:custGeom>
              <a:avLst/>
              <a:gdLst/>
              <a:ahLst/>
              <a:cxnLst/>
              <a:rect l="l" t="t" r="r" b="b"/>
              <a:pathLst>
                <a:path w="1168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67" y="2102"/>
                  </a:lnTo>
                  <a:lnTo>
                    <a:pt x="267" y="1202"/>
                  </a:lnTo>
                  <a:lnTo>
                    <a:pt x="1134" y="1202"/>
                  </a:lnTo>
                  <a:lnTo>
                    <a:pt x="1134" y="1002"/>
                  </a:lnTo>
                  <a:lnTo>
                    <a:pt x="267" y="1002"/>
                  </a:lnTo>
                  <a:lnTo>
                    <a:pt x="267" y="234"/>
                  </a:lnTo>
                  <a:lnTo>
                    <a:pt x="1168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8"/>
            <p:cNvSpPr/>
            <p:nvPr/>
          </p:nvSpPr>
          <p:spPr>
            <a:xfrm>
              <a:off x="3845358" y="2804093"/>
              <a:ext cx="32958" cy="36943"/>
            </a:xfrm>
            <a:custGeom>
              <a:avLst/>
              <a:gdLst/>
              <a:ahLst/>
              <a:cxnLst/>
              <a:rect l="l" t="t" r="r" b="b"/>
              <a:pathLst>
                <a:path w="1935" h="2169" extrusionOk="0">
                  <a:moveTo>
                    <a:pt x="968" y="234"/>
                  </a:moveTo>
                  <a:cubicBezTo>
                    <a:pt x="1201" y="234"/>
                    <a:pt x="1401" y="301"/>
                    <a:pt x="1501" y="434"/>
                  </a:cubicBezTo>
                  <a:cubicBezTo>
                    <a:pt x="1635" y="601"/>
                    <a:pt x="1668" y="801"/>
                    <a:pt x="1668" y="1068"/>
                  </a:cubicBezTo>
                  <a:cubicBezTo>
                    <a:pt x="1668" y="1368"/>
                    <a:pt x="1635" y="1568"/>
                    <a:pt x="1501" y="1735"/>
                  </a:cubicBezTo>
                  <a:cubicBezTo>
                    <a:pt x="1401" y="1868"/>
                    <a:pt x="1201" y="1935"/>
                    <a:pt x="968" y="1935"/>
                  </a:cubicBezTo>
                  <a:cubicBezTo>
                    <a:pt x="734" y="1935"/>
                    <a:pt x="567" y="1868"/>
                    <a:pt x="467" y="1735"/>
                  </a:cubicBezTo>
                  <a:cubicBezTo>
                    <a:pt x="334" y="1568"/>
                    <a:pt x="267" y="1368"/>
                    <a:pt x="267" y="1068"/>
                  </a:cubicBezTo>
                  <a:cubicBezTo>
                    <a:pt x="267" y="801"/>
                    <a:pt x="334" y="601"/>
                    <a:pt x="467" y="434"/>
                  </a:cubicBezTo>
                  <a:cubicBezTo>
                    <a:pt x="567" y="301"/>
                    <a:pt x="734" y="234"/>
                    <a:pt x="968" y="234"/>
                  </a:cubicBezTo>
                  <a:close/>
                  <a:moveTo>
                    <a:pt x="968" y="0"/>
                  </a:moveTo>
                  <a:cubicBezTo>
                    <a:pt x="667" y="0"/>
                    <a:pt x="434" y="101"/>
                    <a:pt x="267" y="301"/>
                  </a:cubicBezTo>
                  <a:cubicBezTo>
                    <a:pt x="100" y="467"/>
                    <a:pt x="0" y="734"/>
                    <a:pt x="0" y="1068"/>
                  </a:cubicBezTo>
                  <a:cubicBezTo>
                    <a:pt x="0" y="1435"/>
                    <a:pt x="100" y="1702"/>
                    <a:pt x="267" y="1868"/>
                  </a:cubicBezTo>
                  <a:cubicBezTo>
                    <a:pt x="434" y="2069"/>
                    <a:pt x="667" y="2169"/>
                    <a:pt x="968" y="2169"/>
                  </a:cubicBezTo>
                  <a:cubicBezTo>
                    <a:pt x="1268" y="2169"/>
                    <a:pt x="1501" y="2069"/>
                    <a:pt x="1668" y="1868"/>
                  </a:cubicBezTo>
                  <a:cubicBezTo>
                    <a:pt x="1868" y="1668"/>
                    <a:pt x="1935" y="1435"/>
                    <a:pt x="1935" y="1068"/>
                  </a:cubicBezTo>
                  <a:cubicBezTo>
                    <a:pt x="1935" y="734"/>
                    <a:pt x="1868" y="501"/>
                    <a:pt x="1668" y="301"/>
                  </a:cubicBezTo>
                  <a:cubicBezTo>
                    <a:pt x="1501" y="101"/>
                    <a:pt x="1268" y="0"/>
                    <a:pt x="9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8"/>
            <p:cNvSpPr/>
            <p:nvPr/>
          </p:nvSpPr>
          <p:spPr>
            <a:xfrm>
              <a:off x="3884548" y="2804093"/>
              <a:ext cx="29568" cy="36943"/>
            </a:xfrm>
            <a:custGeom>
              <a:avLst/>
              <a:gdLst/>
              <a:ahLst/>
              <a:cxnLst/>
              <a:rect l="l" t="t" r="r" b="b"/>
              <a:pathLst>
                <a:path w="1736" h="2169" extrusionOk="0">
                  <a:moveTo>
                    <a:pt x="1068" y="0"/>
                  </a:moveTo>
                  <a:cubicBezTo>
                    <a:pt x="868" y="0"/>
                    <a:pt x="668" y="67"/>
                    <a:pt x="501" y="134"/>
                  </a:cubicBezTo>
                  <a:cubicBezTo>
                    <a:pt x="334" y="234"/>
                    <a:pt x="201" y="367"/>
                    <a:pt x="134" y="501"/>
                  </a:cubicBezTo>
                  <a:cubicBezTo>
                    <a:pt x="34" y="668"/>
                    <a:pt x="1" y="868"/>
                    <a:pt x="1" y="1101"/>
                  </a:cubicBezTo>
                  <a:cubicBezTo>
                    <a:pt x="1" y="1435"/>
                    <a:pt x="68" y="1702"/>
                    <a:pt x="268" y="1868"/>
                  </a:cubicBezTo>
                  <a:cubicBezTo>
                    <a:pt x="435" y="2069"/>
                    <a:pt x="668" y="2169"/>
                    <a:pt x="1002" y="2169"/>
                  </a:cubicBezTo>
                  <a:cubicBezTo>
                    <a:pt x="1135" y="2169"/>
                    <a:pt x="1268" y="2135"/>
                    <a:pt x="1402" y="2135"/>
                  </a:cubicBezTo>
                  <a:cubicBezTo>
                    <a:pt x="1502" y="2102"/>
                    <a:pt x="1635" y="2102"/>
                    <a:pt x="1735" y="2069"/>
                  </a:cubicBezTo>
                  <a:lnTo>
                    <a:pt x="1735" y="1035"/>
                  </a:lnTo>
                  <a:lnTo>
                    <a:pt x="1035" y="1035"/>
                  </a:lnTo>
                  <a:lnTo>
                    <a:pt x="1035" y="1268"/>
                  </a:lnTo>
                  <a:lnTo>
                    <a:pt x="1502" y="1268"/>
                  </a:lnTo>
                  <a:lnTo>
                    <a:pt x="1502" y="1902"/>
                  </a:lnTo>
                  <a:cubicBezTo>
                    <a:pt x="1369" y="1935"/>
                    <a:pt x="1202" y="1935"/>
                    <a:pt x="1068" y="1935"/>
                  </a:cubicBezTo>
                  <a:cubicBezTo>
                    <a:pt x="801" y="1935"/>
                    <a:pt x="601" y="1868"/>
                    <a:pt x="468" y="1735"/>
                  </a:cubicBezTo>
                  <a:cubicBezTo>
                    <a:pt x="334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801" y="234"/>
                    <a:pt x="1068" y="234"/>
                  </a:cubicBezTo>
                  <a:cubicBezTo>
                    <a:pt x="1235" y="234"/>
                    <a:pt x="1435" y="267"/>
                    <a:pt x="1602" y="334"/>
                  </a:cubicBezTo>
                  <a:lnTo>
                    <a:pt x="1702" y="134"/>
                  </a:lnTo>
                  <a:cubicBezTo>
                    <a:pt x="1502" y="67"/>
                    <a:pt x="1302" y="0"/>
                    <a:pt x="1068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8"/>
            <p:cNvSpPr/>
            <p:nvPr/>
          </p:nvSpPr>
          <p:spPr>
            <a:xfrm>
              <a:off x="3922614" y="2804655"/>
              <a:ext cx="25021" cy="35819"/>
            </a:xfrm>
            <a:custGeom>
              <a:avLst/>
              <a:gdLst/>
              <a:ahLst/>
              <a:cxnLst/>
              <a:rect l="l" t="t" r="r" b="b"/>
              <a:pathLst>
                <a:path w="1469" h="2103" extrusionOk="0">
                  <a:moveTo>
                    <a:pt x="568" y="234"/>
                  </a:moveTo>
                  <a:cubicBezTo>
                    <a:pt x="735" y="234"/>
                    <a:pt x="868" y="268"/>
                    <a:pt x="968" y="301"/>
                  </a:cubicBezTo>
                  <a:cubicBezTo>
                    <a:pt x="1035" y="368"/>
                    <a:pt x="1068" y="468"/>
                    <a:pt x="1068" y="601"/>
                  </a:cubicBezTo>
                  <a:cubicBezTo>
                    <a:pt x="1068" y="735"/>
                    <a:pt x="1035" y="835"/>
                    <a:pt x="968" y="935"/>
                  </a:cubicBezTo>
                  <a:cubicBezTo>
                    <a:pt x="868" y="1002"/>
                    <a:pt x="735" y="1035"/>
                    <a:pt x="568" y="1035"/>
                  </a:cubicBezTo>
                  <a:lnTo>
                    <a:pt x="234" y="1035"/>
                  </a:lnTo>
                  <a:lnTo>
                    <a:pt x="234" y="234"/>
                  </a:lnTo>
                  <a:close/>
                  <a:moveTo>
                    <a:pt x="1" y="1"/>
                  </a:moveTo>
                  <a:lnTo>
                    <a:pt x="1" y="2102"/>
                  </a:lnTo>
                  <a:lnTo>
                    <a:pt x="234" y="2102"/>
                  </a:lnTo>
                  <a:lnTo>
                    <a:pt x="234" y="1235"/>
                  </a:lnTo>
                  <a:lnTo>
                    <a:pt x="668" y="1235"/>
                  </a:lnTo>
                  <a:lnTo>
                    <a:pt x="1202" y="2102"/>
                  </a:lnTo>
                  <a:lnTo>
                    <a:pt x="1469" y="2102"/>
                  </a:lnTo>
                  <a:lnTo>
                    <a:pt x="901" y="1168"/>
                  </a:lnTo>
                  <a:cubicBezTo>
                    <a:pt x="1202" y="1068"/>
                    <a:pt x="1335" y="868"/>
                    <a:pt x="1335" y="601"/>
                  </a:cubicBezTo>
                  <a:cubicBezTo>
                    <a:pt x="1335" y="401"/>
                    <a:pt x="1268" y="268"/>
                    <a:pt x="1135" y="168"/>
                  </a:cubicBezTo>
                  <a:cubicBezTo>
                    <a:pt x="1035" y="68"/>
                    <a:pt x="835" y="1"/>
                    <a:pt x="568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8"/>
            <p:cNvSpPr/>
            <p:nvPr/>
          </p:nvSpPr>
          <p:spPr>
            <a:xfrm>
              <a:off x="3948758" y="2804655"/>
              <a:ext cx="31255" cy="35819"/>
            </a:xfrm>
            <a:custGeom>
              <a:avLst/>
              <a:gdLst/>
              <a:ahLst/>
              <a:cxnLst/>
              <a:rect l="l" t="t" r="r" b="b"/>
              <a:pathLst>
                <a:path w="1835" h="2103" extrusionOk="0">
                  <a:moveTo>
                    <a:pt x="901" y="268"/>
                  </a:moveTo>
                  <a:cubicBezTo>
                    <a:pt x="934" y="401"/>
                    <a:pt x="968" y="501"/>
                    <a:pt x="1001" y="568"/>
                  </a:cubicBezTo>
                  <a:lnTo>
                    <a:pt x="1268" y="1202"/>
                  </a:lnTo>
                  <a:lnTo>
                    <a:pt x="567" y="1202"/>
                  </a:lnTo>
                  <a:lnTo>
                    <a:pt x="834" y="568"/>
                  </a:lnTo>
                  <a:cubicBezTo>
                    <a:pt x="868" y="468"/>
                    <a:pt x="901" y="368"/>
                    <a:pt x="901" y="268"/>
                  </a:cubicBezTo>
                  <a:close/>
                  <a:moveTo>
                    <a:pt x="834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501" y="1435"/>
                  </a:lnTo>
                  <a:lnTo>
                    <a:pt x="1335" y="1435"/>
                  </a:lnTo>
                  <a:lnTo>
                    <a:pt x="1601" y="2102"/>
                  </a:lnTo>
                  <a:lnTo>
                    <a:pt x="1835" y="210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8"/>
            <p:cNvSpPr/>
            <p:nvPr/>
          </p:nvSpPr>
          <p:spPr>
            <a:xfrm>
              <a:off x="3985121" y="2804655"/>
              <a:ext cx="22738" cy="35819"/>
            </a:xfrm>
            <a:custGeom>
              <a:avLst/>
              <a:gdLst/>
              <a:ahLst/>
              <a:cxnLst/>
              <a:rect l="l" t="t" r="r" b="b"/>
              <a:pathLst>
                <a:path w="1335" h="2103" extrusionOk="0">
                  <a:moveTo>
                    <a:pt x="500" y="234"/>
                  </a:moveTo>
                  <a:cubicBezTo>
                    <a:pt x="701" y="234"/>
                    <a:pt x="834" y="268"/>
                    <a:pt x="934" y="334"/>
                  </a:cubicBezTo>
                  <a:cubicBezTo>
                    <a:pt x="1034" y="401"/>
                    <a:pt x="1068" y="501"/>
                    <a:pt x="1068" y="635"/>
                  </a:cubicBezTo>
                  <a:cubicBezTo>
                    <a:pt x="1068" y="768"/>
                    <a:pt x="1034" y="901"/>
                    <a:pt x="934" y="968"/>
                  </a:cubicBezTo>
                  <a:cubicBezTo>
                    <a:pt x="834" y="1035"/>
                    <a:pt x="667" y="1068"/>
                    <a:pt x="467" y="1068"/>
                  </a:cubicBezTo>
                  <a:lnTo>
                    <a:pt x="234" y="1068"/>
                  </a:lnTo>
                  <a:lnTo>
                    <a:pt x="234" y="234"/>
                  </a:lnTo>
                  <a:close/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268"/>
                  </a:lnTo>
                  <a:lnTo>
                    <a:pt x="500" y="1268"/>
                  </a:lnTo>
                  <a:cubicBezTo>
                    <a:pt x="767" y="1268"/>
                    <a:pt x="967" y="1235"/>
                    <a:pt x="1101" y="1102"/>
                  </a:cubicBezTo>
                  <a:cubicBezTo>
                    <a:pt x="1234" y="1002"/>
                    <a:pt x="1334" y="835"/>
                    <a:pt x="1334" y="635"/>
                  </a:cubicBezTo>
                  <a:cubicBezTo>
                    <a:pt x="1334" y="2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8"/>
            <p:cNvSpPr/>
            <p:nvPr/>
          </p:nvSpPr>
          <p:spPr>
            <a:xfrm>
              <a:off x="4015233" y="2804655"/>
              <a:ext cx="26707" cy="35819"/>
            </a:xfrm>
            <a:custGeom>
              <a:avLst/>
              <a:gdLst/>
              <a:ahLst/>
              <a:cxnLst/>
              <a:rect l="l" t="t" r="r" b="b"/>
              <a:pathLst>
                <a:path w="1568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102"/>
                  </a:lnTo>
                  <a:lnTo>
                    <a:pt x="1334" y="1102"/>
                  </a:lnTo>
                  <a:lnTo>
                    <a:pt x="1334" y="2102"/>
                  </a:lnTo>
                  <a:lnTo>
                    <a:pt x="1568" y="2102"/>
                  </a:lnTo>
                  <a:lnTo>
                    <a:pt x="1568" y="1"/>
                  </a:lnTo>
                  <a:lnTo>
                    <a:pt x="1334" y="1"/>
                  </a:lnTo>
                  <a:lnTo>
                    <a:pt x="1334" y="901"/>
                  </a:lnTo>
                  <a:lnTo>
                    <a:pt x="234" y="9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8"/>
            <p:cNvSpPr/>
            <p:nvPr/>
          </p:nvSpPr>
          <p:spPr>
            <a:xfrm>
              <a:off x="4052158" y="2804655"/>
              <a:ext cx="3986" cy="35819"/>
            </a:xfrm>
            <a:custGeom>
              <a:avLst/>
              <a:gdLst/>
              <a:ahLst/>
              <a:cxnLst/>
              <a:rect l="l" t="t" r="r" b="b"/>
              <a:pathLst>
                <a:path w="234" h="2103" extrusionOk="0">
                  <a:moveTo>
                    <a:pt x="0" y="1"/>
                  </a:moveTo>
                  <a:lnTo>
                    <a:pt x="0" y="2102"/>
                  </a:lnTo>
                  <a:lnTo>
                    <a:pt x="234" y="21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8"/>
            <p:cNvSpPr/>
            <p:nvPr/>
          </p:nvSpPr>
          <p:spPr>
            <a:xfrm>
              <a:off x="4064080" y="2804093"/>
              <a:ext cx="26724" cy="36943"/>
            </a:xfrm>
            <a:custGeom>
              <a:avLst/>
              <a:gdLst/>
              <a:ahLst/>
              <a:cxnLst/>
              <a:rect l="l" t="t" r="r" b="b"/>
              <a:pathLst>
                <a:path w="1569" h="2169" extrusionOk="0">
                  <a:moveTo>
                    <a:pt x="1001" y="0"/>
                  </a:moveTo>
                  <a:cubicBezTo>
                    <a:pt x="801" y="0"/>
                    <a:pt x="601" y="67"/>
                    <a:pt x="468" y="134"/>
                  </a:cubicBezTo>
                  <a:cubicBezTo>
                    <a:pt x="301" y="234"/>
                    <a:pt x="201" y="367"/>
                    <a:pt x="101" y="534"/>
                  </a:cubicBezTo>
                  <a:cubicBezTo>
                    <a:pt x="34" y="668"/>
                    <a:pt x="1" y="868"/>
                    <a:pt x="1" y="1068"/>
                  </a:cubicBezTo>
                  <a:cubicBezTo>
                    <a:pt x="1" y="1435"/>
                    <a:pt x="67" y="1702"/>
                    <a:pt x="234" y="1868"/>
                  </a:cubicBezTo>
                  <a:cubicBezTo>
                    <a:pt x="401" y="2069"/>
                    <a:pt x="635" y="2169"/>
                    <a:pt x="968" y="2169"/>
                  </a:cubicBezTo>
                  <a:cubicBezTo>
                    <a:pt x="1168" y="2169"/>
                    <a:pt x="1335" y="2135"/>
                    <a:pt x="1502" y="2069"/>
                  </a:cubicBezTo>
                  <a:lnTo>
                    <a:pt x="1502" y="1868"/>
                  </a:lnTo>
                  <a:cubicBezTo>
                    <a:pt x="1302" y="1935"/>
                    <a:pt x="1135" y="1935"/>
                    <a:pt x="1001" y="1935"/>
                  </a:cubicBezTo>
                  <a:cubicBezTo>
                    <a:pt x="768" y="1935"/>
                    <a:pt x="568" y="1868"/>
                    <a:pt x="434" y="1735"/>
                  </a:cubicBezTo>
                  <a:cubicBezTo>
                    <a:pt x="301" y="1568"/>
                    <a:pt x="268" y="1368"/>
                    <a:pt x="268" y="1101"/>
                  </a:cubicBezTo>
                  <a:cubicBezTo>
                    <a:pt x="268" y="834"/>
                    <a:pt x="334" y="601"/>
                    <a:pt x="468" y="467"/>
                  </a:cubicBezTo>
                  <a:cubicBezTo>
                    <a:pt x="601" y="301"/>
                    <a:pt x="768" y="234"/>
                    <a:pt x="1001" y="234"/>
                  </a:cubicBezTo>
                  <a:cubicBezTo>
                    <a:pt x="1168" y="234"/>
                    <a:pt x="1302" y="267"/>
                    <a:pt x="1468" y="334"/>
                  </a:cubicBezTo>
                  <a:lnTo>
                    <a:pt x="1569" y="134"/>
                  </a:lnTo>
                  <a:cubicBezTo>
                    <a:pt x="1402" y="67"/>
                    <a:pt x="1235" y="0"/>
                    <a:pt x="1001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8"/>
            <p:cNvSpPr/>
            <p:nvPr/>
          </p:nvSpPr>
          <p:spPr>
            <a:xfrm>
              <a:off x="3390846" y="3916492"/>
              <a:ext cx="1297689" cy="410228"/>
            </a:xfrm>
            <a:custGeom>
              <a:avLst/>
              <a:gdLst/>
              <a:ahLst/>
              <a:cxnLst/>
              <a:rect l="l" t="t" r="r" b="b"/>
              <a:pathLst>
                <a:path w="76189" h="24085" extrusionOk="0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8"/>
            <p:cNvSpPr/>
            <p:nvPr/>
          </p:nvSpPr>
          <p:spPr>
            <a:xfrm>
              <a:off x="3337434" y="4063647"/>
              <a:ext cx="118206" cy="117626"/>
            </a:xfrm>
            <a:custGeom>
              <a:avLst/>
              <a:gdLst/>
              <a:ahLst/>
              <a:cxnLst/>
              <a:rect l="l" t="t" r="r" b="b"/>
              <a:pathLst>
                <a:path w="6940" h="6906" extrusionOk="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8"/>
            <p:cNvSpPr/>
            <p:nvPr/>
          </p:nvSpPr>
          <p:spPr>
            <a:xfrm>
              <a:off x="3369829" y="4096024"/>
              <a:ext cx="53414" cy="52852"/>
            </a:xfrm>
            <a:custGeom>
              <a:avLst/>
              <a:gdLst/>
              <a:ahLst/>
              <a:cxnLst/>
              <a:rect l="l" t="t" r="r" b="b"/>
              <a:pathLst>
                <a:path w="3136" h="3103" extrusionOk="0">
                  <a:moveTo>
                    <a:pt x="3136" y="1569"/>
                  </a:moveTo>
                  <a:cubicBezTo>
                    <a:pt x="3136" y="2402"/>
                    <a:pt x="2435" y="3103"/>
                    <a:pt x="1568" y="3103"/>
                  </a:cubicBezTo>
                  <a:cubicBezTo>
                    <a:pt x="701" y="3103"/>
                    <a:pt x="0" y="2402"/>
                    <a:pt x="0" y="1569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8"/>
            <p:cNvSpPr/>
            <p:nvPr/>
          </p:nvSpPr>
          <p:spPr>
            <a:xfrm>
              <a:off x="3390846" y="3350644"/>
              <a:ext cx="1297689" cy="410211"/>
            </a:xfrm>
            <a:custGeom>
              <a:avLst/>
              <a:gdLst/>
              <a:ahLst/>
              <a:cxnLst/>
              <a:rect l="l" t="t" r="r" b="b"/>
              <a:pathLst>
                <a:path w="76189" h="24084" extrusionOk="0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8"/>
            <p:cNvSpPr/>
            <p:nvPr/>
          </p:nvSpPr>
          <p:spPr>
            <a:xfrm>
              <a:off x="3337434" y="3491531"/>
              <a:ext cx="118206" cy="117626"/>
            </a:xfrm>
            <a:custGeom>
              <a:avLst/>
              <a:gdLst/>
              <a:ahLst/>
              <a:cxnLst/>
              <a:rect l="l" t="t" r="r" b="b"/>
              <a:pathLst>
                <a:path w="6940" h="6906" extrusionOk="0">
                  <a:moveTo>
                    <a:pt x="3470" y="1"/>
                  </a:moveTo>
                  <a:cubicBezTo>
                    <a:pt x="1569" y="1"/>
                    <a:pt x="1" y="1535"/>
                    <a:pt x="1" y="3470"/>
                  </a:cubicBezTo>
                  <a:cubicBezTo>
                    <a:pt x="1" y="5371"/>
                    <a:pt x="1569" y="6906"/>
                    <a:pt x="3470" y="6906"/>
                  </a:cubicBezTo>
                  <a:cubicBezTo>
                    <a:pt x="5371" y="6906"/>
                    <a:pt x="6939" y="5371"/>
                    <a:pt x="6939" y="3470"/>
                  </a:cubicBezTo>
                  <a:cubicBezTo>
                    <a:pt x="6939" y="1535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8"/>
            <p:cNvSpPr/>
            <p:nvPr/>
          </p:nvSpPr>
          <p:spPr>
            <a:xfrm>
              <a:off x="3369829" y="3523926"/>
              <a:ext cx="53414" cy="52852"/>
            </a:xfrm>
            <a:custGeom>
              <a:avLst/>
              <a:gdLst/>
              <a:ahLst/>
              <a:cxnLst/>
              <a:rect l="l" t="t" r="r" b="b"/>
              <a:pathLst>
                <a:path w="3136" h="3103" extrusionOk="0">
                  <a:moveTo>
                    <a:pt x="3136" y="1568"/>
                  </a:moveTo>
                  <a:cubicBezTo>
                    <a:pt x="3136" y="2402"/>
                    <a:pt x="2435" y="3102"/>
                    <a:pt x="1568" y="3102"/>
                  </a:cubicBezTo>
                  <a:cubicBezTo>
                    <a:pt x="701" y="3102"/>
                    <a:pt x="0" y="2402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rgbClr val="F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8"/>
            <p:cNvSpPr/>
            <p:nvPr/>
          </p:nvSpPr>
          <p:spPr>
            <a:xfrm>
              <a:off x="3390846" y="2777387"/>
              <a:ext cx="1297689" cy="410228"/>
            </a:xfrm>
            <a:custGeom>
              <a:avLst/>
              <a:gdLst/>
              <a:ahLst/>
              <a:cxnLst/>
              <a:rect l="l" t="t" r="r" b="b"/>
              <a:pathLst>
                <a:path w="76189" h="24085" extrusionOk="0">
                  <a:moveTo>
                    <a:pt x="5571" y="1"/>
                  </a:moveTo>
                  <a:lnTo>
                    <a:pt x="1" y="12043"/>
                  </a:lnTo>
                  <a:lnTo>
                    <a:pt x="5571" y="24085"/>
                  </a:lnTo>
                  <a:lnTo>
                    <a:pt x="76188" y="24085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8"/>
            <p:cNvSpPr/>
            <p:nvPr/>
          </p:nvSpPr>
          <p:spPr>
            <a:xfrm>
              <a:off x="3337434" y="2926245"/>
              <a:ext cx="118206" cy="118189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3470" y="0"/>
                  </a:moveTo>
                  <a:cubicBezTo>
                    <a:pt x="1569" y="0"/>
                    <a:pt x="1" y="1568"/>
                    <a:pt x="1" y="3469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69"/>
                  </a:cubicBezTo>
                  <a:cubicBezTo>
                    <a:pt x="6939" y="1568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8"/>
            <p:cNvSpPr/>
            <p:nvPr/>
          </p:nvSpPr>
          <p:spPr>
            <a:xfrm>
              <a:off x="3369829" y="2958623"/>
              <a:ext cx="53414" cy="53431"/>
            </a:xfrm>
            <a:custGeom>
              <a:avLst/>
              <a:gdLst/>
              <a:ahLst/>
              <a:cxnLst/>
              <a:rect l="l" t="t" r="r" b="b"/>
              <a:pathLst>
                <a:path w="3136" h="3137" extrusionOk="0">
                  <a:moveTo>
                    <a:pt x="3136" y="1568"/>
                  </a:moveTo>
                  <a:cubicBezTo>
                    <a:pt x="3136" y="2436"/>
                    <a:pt x="2435" y="3136"/>
                    <a:pt x="1568" y="3136"/>
                  </a:cubicBezTo>
                  <a:cubicBezTo>
                    <a:pt x="701" y="3136"/>
                    <a:pt x="0" y="2436"/>
                    <a:pt x="0" y="1568"/>
                  </a:cubicBezTo>
                  <a:cubicBezTo>
                    <a:pt x="0" y="701"/>
                    <a:pt x="701" y="1"/>
                    <a:pt x="1568" y="1"/>
                  </a:cubicBezTo>
                  <a:cubicBezTo>
                    <a:pt x="2435" y="1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8"/>
            <p:cNvSpPr/>
            <p:nvPr/>
          </p:nvSpPr>
          <p:spPr>
            <a:xfrm>
              <a:off x="3390846" y="2212664"/>
              <a:ext cx="1297689" cy="410228"/>
            </a:xfrm>
            <a:custGeom>
              <a:avLst/>
              <a:gdLst/>
              <a:ahLst/>
              <a:cxnLst/>
              <a:rect l="l" t="t" r="r" b="b"/>
              <a:pathLst>
                <a:path w="76189" h="24085" extrusionOk="0">
                  <a:moveTo>
                    <a:pt x="5571" y="1"/>
                  </a:moveTo>
                  <a:lnTo>
                    <a:pt x="1" y="12043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3"/>
                  </a:lnTo>
                  <a:lnTo>
                    <a:pt x="76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8"/>
            <p:cNvSpPr/>
            <p:nvPr/>
          </p:nvSpPr>
          <p:spPr>
            <a:xfrm>
              <a:off x="3337434" y="2351865"/>
              <a:ext cx="118206" cy="117609"/>
            </a:xfrm>
            <a:custGeom>
              <a:avLst/>
              <a:gdLst/>
              <a:ahLst/>
              <a:cxnLst/>
              <a:rect l="l" t="t" r="r" b="b"/>
              <a:pathLst>
                <a:path w="6940" h="6905" extrusionOk="0">
                  <a:moveTo>
                    <a:pt x="3470" y="0"/>
                  </a:moveTo>
                  <a:cubicBezTo>
                    <a:pt x="1569" y="0"/>
                    <a:pt x="1" y="1535"/>
                    <a:pt x="1" y="3436"/>
                  </a:cubicBezTo>
                  <a:cubicBezTo>
                    <a:pt x="1" y="5371"/>
                    <a:pt x="1569" y="6905"/>
                    <a:pt x="3470" y="6905"/>
                  </a:cubicBezTo>
                  <a:cubicBezTo>
                    <a:pt x="5371" y="6905"/>
                    <a:pt x="6939" y="5371"/>
                    <a:pt x="6939" y="3436"/>
                  </a:cubicBezTo>
                  <a:cubicBezTo>
                    <a:pt x="6939" y="1535"/>
                    <a:pt x="5371" y="0"/>
                    <a:pt x="3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8"/>
            <p:cNvSpPr/>
            <p:nvPr/>
          </p:nvSpPr>
          <p:spPr>
            <a:xfrm>
              <a:off x="3369829" y="2383680"/>
              <a:ext cx="53414" cy="53414"/>
            </a:xfrm>
            <a:custGeom>
              <a:avLst/>
              <a:gdLst/>
              <a:ahLst/>
              <a:cxnLst/>
              <a:rect l="l" t="t" r="r" b="b"/>
              <a:pathLst>
                <a:path w="3136" h="3136" extrusionOk="0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34"/>
                    <a:pt x="701" y="33"/>
                    <a:pt x="1568" y="33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8"/>
            <p:cNvSpPr/>
            <p:nvPr/>
          </p:nvSpPr>
          <p:spPr>
            <a:xfrm>
              <a:off x="3390846" y="1639424"/>
              <a:ext cx="1297689" cy="410211"/>
            </a:xfrm>
            <a:custGeom>
              <a:avLst/>
              <a:gdLst/>
              <a:ahLst/>
              <a:cxnLst/>
              <a:rect l="l" t="t" r="r" b="b"/>
              <a:pathLst>
                <a:path w="76189" h="24084" extrusionOk="0">
                  <a:moveTo>
                    <a:pt x="5571" y="0"/>
                  </a:moveTo>
                  <a:lnTo>
                    <a:pt x="1" y="12042"/>
                  </a:lnTo>
                  <a:lnTo>
                    <a:pt x="5571" y="24084"/>
                  </a:lnTo>
                  <a:lnTo>
                    <a:pt x="76188" y="24084"/>
                  </a:lnTo>
                  <a:lnTo>
                    <a:pt x="76188" y="12042"/>
                  </a:lnTo>
                  <a:lnTo>
                    <a:pt x="76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8"/>
            <p:cNvSpPr/>
            <p:nvPr/>
          </p:nvSpPr>
          <p:spPr>
            <a:xfrm>
              <a:off x="3337434" y="1786562"/>
              <a:ext cx="118206" cy="118189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3470" y="1"/>
                  </a:moveTo>
                  <a:cubicBezTo>
                    <a:pt x="1569" y="1"/>
                    <a:pt x="1" y="1568"/>
                    <a:pt x="1" y="3470"/>
                  </a:cubicBezTo>
                  <a:cubicBezTo>
                    <a:pt x="1" y="5371"/>
                    <a:pt x="1569" y="6939"/>
                    <a:pt x="3470" y="6939"/>
                  </a:cubicBezTo>
                  <a:cubicBezTo>
                    <a:pt x="5371" y="6939"/>
                    <a:pt x="6939" y="5371"/>
                    <a:pt x="6939" y="3470"/>
                  </a:cubicBezTo>
                  <a:cubicBezTo>
                    <a:pt x="6939" y="1568"/>
                    <a:pt x="5371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8"/>
            <p:cNvSpPr/>
            <p:nvPr/>
          </p:nvSpPr>
          <p:spPr>
            <a:xfrm>
              <a:off x="3369829" y="1818956"/>
              <a:ext cx="53414" cy="53414"/>
            </a:xfrm>
            <a:custGeom>
              <a:avLst/>
              <a:gdLst/>
              <a:ahLst/>
              <a:cxnLst/>
              <a:rect l="l" t="t" r="r" b="b"/>
              <a:pathLst>
                <a:path w="3136" h="3136" extrusionOk="0">
                  <a:moveTo>
                    <a:pt x="3136" y="1568"/>
                  </a:moveTo>
                  <a:cubicBezTo>
                    <a:pt x="3136" y="2435"/>
                    <a:pt x="2435" y="3136"/>
                    <a:pt x="1568" y="3136"/>
                  </a:cubicBezTo>
                  <a:cubicBezTo>
                    <a:pt x="701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35" y="0"/>
                    <a:pt x="3136" y="701"/>
                    <a:pt x="3136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8"/>
            <p:cNvSpPr/>
            <p:nvPr/>
          </p:nvSpPr>
          <p:spPr>
            <a:xfrm>
              <a:off x="3515600" y="1577325"/>
              <a:ext cx="4358550" cy="534642"/>
            </a:xfrm>
            <a:custGeom>
              <a:avLst/>
              <a:gdLst/>
              <a:ahLst/>
              <a:cxnLst/>
              <a:rect l="l" t="t" r="r" b="b"/>
              <a:pathLst>
                <a:path w="174342" h="21256" extrusionOk="0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80" name="Google Shape;3480;p38"/>
            <p:cNvSpPr/>
            <p:nvPr/>
          </p:nvSpPr>
          <p:spPr>
            <a:xfrm>
              <a:off x="3515600" y="2146040"/>
              <a:ext cx="4358550" cy="537033"/>
            </a:xfrm>
            <a:custGeom>
              <a:avLst/>
              <a:gdLst/>
              <a:ahLst/>
              <a:cxnLst/>
              <a:rect l="l" t="t" r="r" b="b"/>
              <a:pathLst>
                <a:path w="174342" h="21256" extrusionOk="0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81" name="Google Shape;3481;p38"/>
            <p:cNvSpPr/>
            <p:nvPr/>
          </p:nvSpPr>
          <p:spPr>
            <a:xfrm>
              <a:off x="3515600" y="2717146"/>
              <a:ext cx="4358550" cy="534642"/>
            </a:xfrm>
            <a:custGeom>
              <a:avLst/>
              <a:gdLst/>
              <a:ahLst/>
              <a:cxnLst/>
              <a:rect l="l" t="t" r="r" b="b"/>
              <a:pathLst>
                <a:path w="174342" h="21256" extrusionOk="0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82" name="Google Shape;3482;p38"/>
            <p:cNvSpPr/>
            <p:nvPr/>
          </p:nvSpPr>
          <p:spPr>
            <a:xfrm>
              <a:off x="3515600" y="3285860"/>
              <a:ext cx="4358550" cy="534642"/>
            </a:xfrm>
            <a:custGeom>
              <a:avLst/>
              <a:gdLst/>
              <a:ahLst/>
              <a:cxnLst/>
              <a:rect l="l" t="t" r="r" b="b"/>
              <a:pathLst>
                <a:path w="174342" h="21256" extrusionOk="0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83" name="Google Shape;3483;p38"/>
            <p:cNvSpPr/>
            <p:nvPr/>
          </p:nvSpPr>
          <p:spPr>
            <a:xfrm>
              <a:off x="3515600" y="3854575"/>
              <a:ext cx="4358550" cy="534642"/>
            </a:xfrm>
            <a:custGeom>
              <a:avLst/>
              <a:gdLst/>
              <a:ahLst/>
              <a:cxnLst/>
              <a:rect l="l" t="t" r="r" b="b"/>
              <a:pathLst>
                <a:path w="174342" h="21256" extrusionOk="0">
                  <a:moveTo>
                    <a:pt x="0" y="10823"/>
                  </a:moveTo>
                  <a:lnTo>
                    <a:pt x="5168" y="0"/>
                  </a:lnTo>
                  <a:lnTo>
                    <a:pt x="174342" y="0"/>
                  </a:lnTo>
                  <a:lnTo>
                    <a:pt x="169565" y="10628"/>
                  </a:lnTo>
                  <a:lnTo>
                    <a:pt x="174342" y="21256"/>
                  </a:lnTo>
                  <a:lnTo>
                    <a:pt x="5070" y="212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484" name="Google Shape;3484;p38"/>
            <p:cNvSpPr/>
            <p:nvPr/>
          </p:nvSpPr>
          <p:spPr>
            <a:xfrm>
              <a:off x="7731368" y="3854564"/>
              <a:ext cx="264787" cy="534650"/>
            </a:xfrm>
            <a:custGeom>
              <a:avLst/>
              <a:gdLst/>
              <a:ahLst/>
              <a:cxnLst/>
              <a:rect l="l" t="t" r="r" b="b"/>
              <a:pathLst>
                <a:path w="15546" h="31390" extrusionOk="0">
                  <a:moveTo>
                    <a:pt x="8440" y="15679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479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8"/>
            <p:cNvSpPr/>
            <p:nvPr/>
          </p:nvSpPr>
          <p:spPr>
            <a:xfrm>
              <a:off x="7731368" y="3285446"/>
              <a:ext cx="264787" cy="534071"/>
            </a:xfrm>
            <a:custGeom>
              <a:avLst/>
              <a:gdLst/>
              <a:ahLst/>
              <a:cxnLst/>
              <a:rect l="l" t="t" r="r" b="b"/>
              <a:pathLst>
                <a:path w="15546" h="31356" extrusionOk="0">
                  <a:moveTo>
                    <a:pt x="8440" y="15678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8"/>
            <p:cNvSpPr/>
            <p:nvPr/>
          </p:nvSpPr>
          <p:spPr>
            <a:xfrm>
              <a:off x="7731368" y="2716311"/>
              <a:ext cx="264787" cy="534088"/>
            </a:xfrm>
            <a:custGeom>
              <a:avLst/>
              <a:gdLst/>
              <a:ahLst/>
              <a:cxnLst/>
              <a:rect l="l" t="t" r="r" b="b"/>
              <a:pathLst>
                <a:path w="15546" h="31357" extrusionOk="0">
                  <a:moveTo>
                    <a:pt x="8440" y="15679"/>
                  </a:moveTo>
                  <a:lnTo>
                    <a:pt x="15545" y="31356"/>
                  </a:lnTo>
                  <a:lnTo>
                    <a:pt x="7273" y="31356"/>
                  </a:lnTo>
                  <a:lnTo>
                    <a:pt x="1" y="15478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8"/>
            <p:cNvSpPr/>
            <p:nvPr/>
          </p:nvSpPr>
          <p:spPr>
            <a:xfrm>
              <a:off x="7731368" y="2146614"/>
              <a:ext cx="264787" cy="534650"/>
            </a:xfrm>
            <a:custGeom>
              <a:avLst/>
              <a:gdLst/>
              <a:ahLst/>
              <a:cxnLst/>
              <a:rect l="l" t="t" r="r" b="b"/>
              <a:pathLst>
                <a:path w="15546" h="31390" extrusionOk="0">
                  <a:moveTo>
                    <a:pt x="8440" y="15712"/>
                  </a:moveTo>
                  <a:lnTo>
                    <a:pt x="15545" y="31389"/>
                  </a:lnTo>
                  <a:lnTo>
                    <a:pt x="7273" y="31389"/>
                  </a:lnTo>
                  <a:lnTo>
                    <a:pt x="1" y="15511"/>
                  </a:lnTo>
                  <a:lnTo>
                    <a:pt x="6939" y="0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8"/>
            <p:cNvSpPr/>
            <p:nvPr/>
          </p:nvSpPr>
          <p:spPr>
            <a:xfrm>
              <a:off x="7731368" y="1576917"/>
              <a:ext cx="264787" cy="534650"/>
            </a:xfrm>
            <a:custGeom>
              <a:avLst/>
              <a:gdLst/>
              <a:ahLst/>
              <a:cxnLst/>
              <a:rect l="l" t="t" r="r" b="b"/>
              <a:pathLst>
                <a:path w="15546" h="31390" extrusionOk="0">
                  <a:moveTo>
                    <a:pt x="8440" y="15712"/>
                  </a:moveTo>
                  <a:lnTo>
                    <a:pt x="15545" y="31390"/>
                  </a:lnTo>
                  <a:lnTo>
                    <a:pt x="7273" y="31390"/>
                  </a:lnTo>
                  <a:lnTo>
                    <a:pt x="1" y="15512"/>
                  </a:lnTo>
                  <a:lnTo>
                    <a:pt x="6939" y="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9" name="Google Shape;3489;p38"/>
          <p:cNvSpPr txBox="1"/>
          <p:nvPr/>
        </p:nvSpPr>
        <p:spPr>
          <a:xfrm flipH="1">
            <a:off x="3734638" y="1596426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latin typeface="Roboto"/>
                <a:ea typeface="Roboto"/>
                <a:cs typeface="Roboto"/>
                <a:sym typeface="Roboto"/>
              </a:rPr>
              <a:t>Visibilidad del producto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0" name="Google Shape;3490;p38"/>
          <p:cNvSpPr txBox="1"/>
          <p:nvPr/>
        </p:nvSpPr>
        <p:spPr>
          <a:xfrm flipH="1">
            <a:off x="3734638" y="2738279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Tipo de locación del outlet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1" name="Google Shape;3491;p38"/>
          <p:cNvSpPr txBox="1"/>
          <p:nvPr/>
        </p:nvSpPr>
        <p:spPr>
          <a:xfrm flipH="1">
            <a:off x="3728033" y="3309205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Tipo de outlet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2" name="Google Shape;3492;p38"/>
          <p:cNvSpPr txBox="1"/>
          <p:nvPr/>
        </p:nvSpPr>
        <p:spPr>
          <a:xfrm flipH="1">
            <a:off x="3734638" y="2167353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Precio minimo mayorista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3" name="Google Shape;3493;p38"/>
          <p:cNvSpPr txBox="1"/>
          <p:nvPr/>
        </p:nvSpPr>
        <p:spPr>
          <a:xfrm flipH="1">
            <a:off x="3728033" y="3880131"/>
            <a:ext cx="3597600" cy="49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Tamaño del outlet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Presentación en pantalla (16:9)</PresentationFormat>
  <Paragraphs>18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Roboto</vt:lpstr>
      <vt:lpstr>Fira Sans Extra Condensed Medium</vt:lpstr>
      <vt:lpstr>Market Segmentation Infographics by Slidesgo</vt:lpstr>
      <vt:lpstr>Un estudio de las ventas de distintas tiendas</vt:lpstr>
      <vt:lpstr>Market Segmentation Infographics</vt:lpstr>
      <vt:lpstr>Limpieza</vt:lpstr>
      <vt:lpstr>Correlaciones más relevantes</vt:lpstr>
      <vt:lpstr>Presentación de PowerPoint</vt:lpstr>
      <vt:lpstr>Presentación de PowerPoint</vt:lpstr>
      <vt:lpstr>Presentación de PowerPoint</vt:lpstr>
      <vt:lpstr>Presentación de PowerPoint</vt:lpstr>
      <vt:lpstr>Poder predictivo 0,53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estudio de las ventas de distintas tiendas</dc:title>
  <cp:lastModifiedBy>Nicolás Contreras Olate</cp:lastModifiedBy>
  <cp:revision>2</cp:revision>
  <dcterms:modified xsi:type="dcterms:W3CDTF">2022-05-13T17:59:32Z</dcterms:modified>
</cp:coreProperties>
</file>