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ACDD-85EB-4C56-B5DB-9C009F374F64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39A2-FE6E-4917-A656-94D53475F9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132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ACDD-85EB-4C56-B5DB-9C009F374F64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39A2-FE6E-4917-A656-94D53475F9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880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ACDD-85EB-4C56-B5DB-9C009F374F64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39A2-FE6E-4917-A656-94D53475F9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066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ACDD-85EB-4C56-B5DB-9C009F374F64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39A2-FE6E-4917-A656-94D53475F9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858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ACDD-85EB-4C56-B5DB-9C009F374F64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39A2-FE6E-4917-A656-94D53475F9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840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ACDD-85EB-4C56-B5DB-9C009F374F64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39A2-FE6E-4917-A656-94D53475F9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502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ACDD-85EB-4C56-B5DB-9C009F374F64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39A2-FE6E-4917-A656-94D53475F9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122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ACDD-85EB-4C56-B5DB-9C009F374F64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39A2-FE6E-4917-A656-94D53475F9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015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ACDD-85EB-4C56-B5DB-9C009F374F64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39A2-FE6E-4917-A656-94D53475F9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65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ACDD-85EB-4C56-B5DB-9C009F374F64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39A2-FE6E-4917-A656-94D53475F9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53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ACDD-85EB-4C56-B5DB-9C009F374F64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39A2-FE6E-4917-A656-94D53475F9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858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3ACDD-85EB-4C56-B5DB-9C009F374F64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239A2-FE6E-4917-A656-94D53475F9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923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276625" y="1102659"/>
            <a:ext cx="86791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Presentación</a:t>
            </a:r>
          </a:p>
          <a:p>
            <a:r>
              <a:rPr lang="es-MX" sz="120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yomero</a:t>
            </a:r>
            <a:endParaRPr lang="es-MX" sz="1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Elipse 5"/>
          <p:cNvSpPr/>
          <p:nvPr/>
        </p:nvSpPr>
        <p:spPr>
          <a:xfrm>
            <a:off x="8673738" y="0"/>
            <a:ext cx="6609806" cy="685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8199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9014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5379593" y="349624"/>
            <a:ext cx="55125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Yo soy</a:t>
            </a:r>
          </a:p>
        </p:txBody>
      </p:sp>
      <p:sp>
        <p:nvSpPr>
          <p:cNvPr id="6" name="Elipse 5"/>
          <p:cNvSpPr/>
          <p:nvPr/>
        </p:nvSpPr>
        <p:spPr>
          <a:xfrm>
            <a:off x="-3213477" y="0"/>
            <a:ext cx="6609806" cy="685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4351083" y="2515130"/>
            <a:ext cx="76033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Yo soy Nicolás </a:t>
            </a:r>
            <a:r>
              <a:rPr lang="es-MX" sz="50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Dominick</a:t>
            </a:r>
            <a:r>
              <a:rPr lang="es-MX" sz="5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y voy en la especialidad de programación, en el aula 19.</a:t>
            </a:r>
          </a:p>
        </p:txBody>
      </p:sp>
    </p:spTree>
    <p:extLst>
      <p:ext uri="{BB962C8B-B14F-4D97-AF65-F5344CB8AC3E}">
        <p14:creationId xmlns:p14="http://schemas.microsoft.com/office/powerpoint/2010/main" val="1941913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9014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3186953" y="349624"/>
            <a:ext cx="77051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Aquí estudio</a:t>
            </a:r>
            <a:endParaRPr lang="es-MX" sz="10000" b="1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Elipse 5"/>
          <p:cNvSpPr/>
          <p:nvPr/>
        </p:nvSpPr>
        <p:spPr>
          <a:xfrm>
            <a:off x="-3213477" y="0"/>
            <a:ext cx="6609806" cy="685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408" y="1806028"/>
            <a:ext cx="4906823" cy="41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75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9014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5379593" y="349624"/>
            <a:ext cx="55125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Gustos</a:t>
            </a:r>
            <a:endParaRPr lang="es-MX" sz="14000" b="1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Elipse 5"/>
          <p:cNvSpPr/>
          <p:nvPr/>
        </p:nvSpPr>
        <p:spPr>
          <a:xfrm>
            <a:off x="-3213477" y="0"/>
            <a:ext cx="6609806" cy="685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4351083" y="2515130"/>
            <a:ext cx="76033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Me gusta programar con </a:t>
            </a:r>
            <a:r>
              <a:rPr lang="es-MX" sz="50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rochin</a:t>
            </a:r>
            <a:r>
              <a:rPr lang="es-MX" sz="5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(Dios </a:t>
            </a:r>
            <a:r>
              <a:rPr lang="es-MX" sz="50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rochin</a:t>
            </a:r>
            <a:r>
              <a:rPr lang="es-MX" sz="5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)</a:t>
            </a:r>
            <a:endParaRPr lang="es-MX" sz="5000" b="1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6006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9014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3146611" y="349624"/>
            <a:ext cx="77455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Pasatiempos</a:t>
            </a:r>
            <a:endParaRPr lang="es-MX" sz="10000" b="1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Elipse 5"/>
          <p:cNvSpPr/>
          <p:nvPr/>
        </p:nvSpPr>
        <p:spPr>
          <a:xfrm>
            <a:off x="-3213477" y="0"/>
            <a:ext cx="6609806" cy="685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8928847" y="2124636"/>
            <a:ext cx="30255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Me gusta venir aquí con amigos</a:t>
            </a:r>
            <a:endParaRPr lang="es-MX" sz="5000" b="1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367" y="1980840"/>
            <a:ext cx="4963218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16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9014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5379593" y="349624"/>
            <a:ext cx="55125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Shrek</a:t>
            </a:r>
            <a:endParaRPr lang="es-MX" sz="14000" b="1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Elipse 5"/>
          <p:cNvSpPr/>
          <p:nvPr/>
        </p:nvSpPr>
        <p:spPr>
          <a:xfrm>
            <a:off x="-3213477" y="0"/>
            <a:ext cx="6609806" cy="685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Shrek (DreamWorks) | Ficción Sin Límites Wiki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8993" y="2136928"/>
            <a:ext cx="3183487" cy="283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2935664" y="2494114"/>
            <a:ext cx="90633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/>
              <a:t>Shrek</a:t>
            </a:r>
            <a:r>
              <a:rPr lang="es-MX" sz="1400" dirty="0"/>
              <a:t> es una película de comedia estadounidense de animación por computadora estrenada en 2001 basada en el libro homónimo de William </a:t>
            </a:r>
            <a:r>
              <a:rPr lang="es-MX" sz="1400" dirty="0" err="1"/>
              <a:t>Steig</a:t>
            </a:r>
            <a:r>
              <a:rPr lang="es-MX" sz="1400" dirty="0"/>
              <a:t> de 1990. Es la primera entrega de la franquicia </a:t>
            </a:r>
            <a:r>
              <a:rPr lang="es-MX" sz="1400" dirty="0" err="1"/>
              <a:t>Shrek</a:t>
            </a:r>
            <a:r>
              <a:rPr lang="es-MX" sz="1400" dirty="0"/>
              <a:t>. Andrew </a:t>
            </a:r>
            <a:r>
              <a:rPr lang="es-MX" sz="1400" dirty="0" err="1"/>
              <a:t>Adamson</a:t>
            </a:r>
            <a:r>
              <a:rPr lang="es-MX" sz="1400" dirty="0"/>
              <a:t> y Vicky </a:t>
            </a:r>
            <a:r>
              <a:rPr lang="es-MX" sz="1400" dirty="0" err="1"/>
              <a:t>Jenson</a:t>
            </a:r>
            <a:r>
              <a:rPr lang="es-MX" sz="1400" dirty="0"/>
              <a:t> en su debut como directores de largometrajes, dirigieron la película a partir de un guion escrito por </a:t>
            </a:r>
            <a:r>
              <a:rPr lang="es-MX" sz="1400" dirty="0" err="1"/>
              <a:t>Joe</a:t>
            </a:r>
            <a:r>
              <a:rPr lang="es-MX" sz="1400" dirty="0"/>
              <a:t> </a:t>
            </a:r>
            <a:r>
              <a:rPr lang="es-MX" sz="1400" dirty="0" err="1"/>
              <a:t>Stillman</a:t>
            </a:r>
            <a:r>
              <a:rPr lang="es-MX" sz="1400" dirty="0"/>
              <a:t>, Roger S. H. </a:t>
            </a:r>
            <a:r>
              <a:rPr lang="es-MX" sz="1400" dirty="0" err="1"/>
              <a:t>Schulman</a:t>
            </a:r>
            <a:r>
              <a:rPr lang="es-MX" sz="1400" dirty="0"/>
              <a:t> y el equipo de guionistas formado por Ted </a:t>
            </a:r>
            <a:r>
              <a:rPr lang="es-MX" sz="1400" dirty="0" err="1"/>
              <a:t>Elliott</a:t>
            </a:r>
            <a:r>
              <a:rPr lang="es-MX" sz="1400" dirty="0"/>
              <a:t> y Terry </a:t>
            </a:r>
            <a:r>
              <a:rPr lang="es-MX" sz="1400" dirty="0" err="1"/>
              <a:t>Rossio</a:t>
            </a:r>
            <a:r>
              <a:rPr lang="es-MX" sz="1400" dirty="0"/>
              <a:t>. Está protagonizada por las voces de Mike Myers, Eddie Murphy, Cameron </a:t>
            </a:r>
            <a:r>
              <a:rPr lang="es-MX" sz="1400" dirty="0" err="1"/>
              <a:t>Diaz</a:t>
            </a:r>
            <a:r>
              <a:rPr lang="es-MX" sz="1400" dirty="0"/>
              <a:t> y John </a:t>
            </a:r>
            <a:r>
              <a:rPr lang="es-MX" sz="1400" dirty="0" err="1"/>
              <a:t>Lithgow</a:t>
            </a:r>
            <a:r>
              <a:rPr lang="es-MX" sz="1400" dirty="0"/>
              <a:t>. En la película, el ogro </a:t>
            </a:r>
            <a:r>
              <a:rPr lang="es-MX" sz="1400" dirty="0" err="1"/>
              <a:t>Shrek</a:t>
            </a:r>
            <a:r>
              <a:rPr lang="es-MX" sz="1400" dirty="0"/>
              <a:t> (Myers) encuentra su hogar en el pantano invadido por criaturas de cuentos de hadas desterradas por Lord </a:t>
            </a:r>
            <a:r>
              <a:rPr lang="es-MX" sz="1400" dirty="0" err="1"/>
              <a:t>Farquaad</a:t>
            </a:r>
            <a:r>
              <a:rPr lang="es-MX" sz="1400" dirty="0"/>
              <a:t> (</a:t>
            </a:r>
            <a:r>
              <a:rPr lang="es-MX" sz="1400" dirty="0" err="1"/>
              <a:t>Lithgow</a:t>
            </a:r>
            <a:r>
              <a:rPr lang="es-MX" sz="1400" dirty="0"/>
              <a:t>). Con la ayuda de un burro parlante (Murphy), </a:t>
            </a:r>
            <a:r>
              <a:rPr lang="es-MX" sz="1400" dirty="0" err="1"/>
              <a:t>Shrek</a:t>
            </a:r>
            <a:r>
              <a:rPr lang="es-MX" sz="1400" dirty="0"/>
              <a:t> acepta rescatar a la princesa Fiona (</a:t>
            </a:r>
            <a:r>
              <a:rPr lang="es-MX" sz="1400" dirty="0" err="1"/>
              <a:t>Diaz</a:t>
            </a:r>
            <a:r>
              <a:rPr lang="es-MX" sz="1400" dirty="0"/>
              <a:t>) para poder recuperar su pantano.</a:t>
            </a:r>
          </a:p>
          <a:p>
            <a:endParaRPr lang="es-MX" sz="1400" dirty="0"/>
          </a:p>
          <a:p>
            <a:r>
              <a:rPr lang="es-MX" sz="1400" dirty="0"/>
              <a:t>Tras adquirir los derechos del libro de </a:t>
            </a:r>
            <a:r>
              <a:rPr lang="es-MX" sz="1400" dirty="0" err="1"/>
              <a:t>Steig</a:t>
            </a:r>
            <a:r>
              <a:rPr lang="es-MX" sz="1400" dirty="0"/>
              <a:t> en 1991, Steven Spielberg intentó producir una adaptación cinematográfica de animación tradicional, pero John H. Williams le convenció para que llevara el proyecto a la recién fundada DreamWorks. Jeffrey </a:t>
            </a:r>
            <a:r>
              <a:rPr lang="es-MX" sz="1400" dirty="0" err="1"/>
              <a:t>Katzenberg</a:t>
            </a:r>
            <a:r>
              <a:rPr lang="es-MX" sz="1400" dirty="0"/>
              <a:t>, junto con Williams y Aron Warner, empezaron a desarrollar </a:t>
            </a:r>
            <a:r>
              <a:rPr lang="es-MX" sz="1400" dirty="0" err="1"/>
              <a:t>Shrek</a:t>
            </a:r>
            <a:r>
              <a:rPr lang="es-MX" sz="1400" dirty="0"/>
              <a:t>, inmediatamente después de que el estudio comprara los derechos a Spielberg. Chris </a:t>
            </a:r>
            <a:r>
              <a:rPr lang="es-MX" sz="1400" dirty="0" err="1"/>
              <a:t>Farley</a:t>
            </a:r>
            <a:r>
              <a:rPr lang="es-MX" sz="1400" dirty="0"/>
              <a:t> resultó elegido para poner voz al personaje principal y grabó la mayor parte de los diálogos, pero murió antes de terminar su trabajo en la película; se contrató a Myers para sustituirle y le dio a </a:t>
            </a:r>
            <a:r>
              <a:rPr lang="es-MX" sz="1400" dirty="0" err="1"/>
              <a:t>Shrek</a:t>
            </a:r>
            <a:r>
              <a:rPr lang="es-MX" sz="1400" dirty="0"/>
              <a:t> su icónico acento escocés. En un principio, la película iba a crearse mediante captura de movimiento, pero tras los pobres resultados de las pruebas, el estudio contrató a </a:t>
            </a:r>
            <a:r>
              <a:rPr lang="es-MX" sz="1400" dirty="0" err="1"/>
              <a:t>Pacific</a:t>
            </a:r>
            <a:r>
              <a:rPr lang="es-MX" sz="1400" dirty="0"/>
              <a:t> Data </a:t>
            </a:r>
            <a:r>
              <a:rPr lang="es-MX" sz="1400" dirty="0" err="1"/>
              <a:t>Images</a:t>
            </a:r>
            <a:r>
              <a:rPr lang="es-MX" sz="1400" dirty="0"/>
              <a:t> para completar la animación final por ordenador. </a:t>
            </a:r>
            <a:r>
              <a:rPr lang="es-MX" sz="1400" dirty="0" err="1"/>
              <a:t>Shrek</a:t>
            </a:r>
            <a:r>
              <a:rPr lang="es-MX" sz="1400" dirty="0"/>
              <a:t> parodia otras adaptaciones de cuentos de hadas, principalmente películas animadas de Disney.6​</a:t>
            </a:r>
          </a:p>
        </p:txBody>
      </p:sp>
    </p:spTree>
    <p:extLst>
      <p:ext uri="{BB962C8B-B14F-4D97-AF65-F5344CB8AC3E}">
        <p14:creationId xmlns:p14="http://schemas.microsoft.com/office/powerpoint/2010/main" val="1124891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9014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5379593" y="349624"/>
            <a:ext cx="55125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Shrek</a:t>
            </a:r>
            <a:endParaRPr lang="es-MX" sz="14000" b="1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Elipse 5"/>
          <p:cNvSpPr/>
          <p:nvPr/>
        </p:nvSpPr>
        <p:spPr>
          <a:xfrm>
            <a:off x="-3213477" y="0"/>
            <a:ext cx="6609806" cy="685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Shrek (DreamWorks) | Ficción Sin Límites Wiki | Fan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4371" y="768289"/>
            <a:ext cx="11714714" cy="1044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134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232826" y="0"/>
            <a:ext cx="119591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Y YA, gracias</a:t>
            </a:r>
          </a:p>
        </p:txBody>
      </p:sp>
      <p:pic>
        <p:nvPicPr>
          <p:cNvPr id="1028" name="Picture 4" descr="Cars Rayo McQueen PNG transparente - Stick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3" y="2486819"/>
            <a:ext cx="6637111" cy="353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391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365</Words>
  <Application>Microsoft Office PowerPoint</Application>
  <PresentationFormat>Panorámica</PresentationFormat>
  <Paragraphs>15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PC-24</dc:creator>
  <cp:lastModifiedBy>PC-24</cp:lastModifiedBy>
  <cp:revision>4</cp:revision>
  <dcterms:created xsi:type="dcterms:W3CDTF">2025-02-14T00:07:59Z</dcterms:created>
  <dcterms:modified xsi:type="dcterms:W3CDTF">2025-02-19T00:05:20Z</dcterms:modified>
</cp:coreProperties>
</file>