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8" r:id="rId4"/>
    <p:sldId id="269" r:id="rId5"/>
    <p:sldId id="270" r:id="rId6"/>
    <p:sldId id="261" r:id="rId7"/>
    <p:sldId id="272" r:id="rId8"/>
    <p:sldId id="263" r:id="rId9"/>
    <p:sldId id="262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2F8E5-A332-4F55-AC72-1FCAEA6665AD}" v="939" dt="2019-04-17T10:48:06.587"/>
    <p1510:client id="{E639569D-AFF3-4E44-8248-785F291754C6}" v="472" dt="2019-04-17T10:10:15.049"/>
    <p1510:client id="{D66793E0-909C-EB98-F054-204D72E68FDF}" v="368" dt="2019-04-17T12:19:13.504"/>
    <p1510:client id="{83849FE5-6A76-413B-9EF4-CE2F1B91CAA6}" v="5" dt="2019-04-17T10:20:44.715"/>
    <p1510:client id="{807F10AB-425D-D4AB-F927-B163DC784B9E}" v="9" dt="2019-04-17T12:06:33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4A424-F7D8-45F2-B4FD-F533953C068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fr-FR"/>
        </a:p>
      </dgm:t>
    </dgm:pt>
    <dgm:pt modelId="{84051FC3-5B71-477D-AF33-5CF17CBF0120}">
      <dgm:prSet/>
      <dgm:spPr/>
      <dgm:t>
        <a:bodyPr/>
        <a:lstStyle/>
        <a:p>
          <a:r>
            <a:rPr lang="fr-FR"/>
            <a:t>Memory of the arduino, we cant translate long sentences or articles  (even with our second type of encoding)</a:t>
          </a:r>
        </a:p>
      </dgm:t>
    </dgm:pt>
    <dgm:pt modelId="{87B61D28-1D51-40DB-94CA-178808201CDC}" type="parTrans" cxnId="{DF57B862-022C-43DF-8B82-E1FF91D030B3}">
      <dgm:prSet/>
      <dgm:spPr/>
      <dgm:t>
        <a:bodyPr/>
        <a:lstStyle/>
        <a:p>
          <a:endParaRPr lang="fr-FR"/>
        </a:p>
      </dgm:t>
    </dgm:pt>
    <dgm:pt modelId="{36495B42-1451-473D-A81C-8D23B33434C9}" type="sibTrans" cxnId="{DF57B862-022C-43DF-8B82-E1FF91D030B3}">
      <dgm:prSet/>
      <dgm:spPr/>
      <dgm:t>
        <a:bodyPr/>
        <a:lstStyle/>
        <a:p>
          <a:endParaRPr lang="fr-FR"/>
        </a:p>
      </dgm:t>
    </dgm:pt>
    <dgm:pt modelId="{FB1661F4-A7D8-4BF8-9FD6-ABD5BA5805E8}">
      <dgm:prSet/>
      <dgm:spPr/>
      <dgm:t>
        <a:bodyPr/>
        <a:lstStyle/>
        <a:p>
          <a:r>
            <a:rPr lang="fr-FR"/>
            <a:t>No return aptic on the arduino</a:t>
          </a:r>
        </a:p>
      </dgm:t>
    </dgm:pt>
    <dgm:pt modelId="{5C95B7FB-E7BC-4C2B-A857-3C1552FF65E6}" type="parTrans" cxnId="{EE443D62-B5F2-4EB1-B64F-6018A432B73A}">
      <dgm:prSet/>
      <dgm:spPr/>
      <dgm:t>
        <a:bodyPr/>
        <a:lstStyle/>
        <a:p>
          <a:endParaRPr lang="fr-FR"/>
        </a:p>
      </dgm:t>
    </dgm:pt>
    <dgm:pt modelId="{3AC6B534-077C-4681-B976-61E5B2A08A64}" type="sibTrans" cxnId="{EE443D62-B5F2-4EB1-B64F-6018A432B73A}">
      <dgm:prSet/>
      <dgm:spPr/>
      <dgm:t>
        <a:bodyPr/>
        <a:lstStyle/>
        <a:p>
          <a:endParaRPr lang="fr-FR"/>
        </a:p>
      </dgm:t>
    </dgm:pt>
    <dgm:pt modelId="{FB45E5B3-4408-4CA5-A782-3AEF94C7C44E}">
      <dgm:prSet/>
      <dgm:spPr/>
      <dgm:t>
        <a:bodyPr/>
        <a:lstStyle/>
        <a:p>
          <a:r>
            <a:rPr lang="fr-FR"/>
            <a:t>Our actual montage is not really convenient for moving (maybe we should have put it in a nice package)</a:t>
          </a:r>
        </a:p>
      </dgm:t>
    </dgm:pt>
    <dgm:pt modelId="{90A46E08-308E-43EE-A38D-52594286A0CE}" type="parTrans" cxnId="{94FE80AC-9C59-406E-809F-CC34CECA687B}">
      <dgm:prSet/>
      <dgm:spPr/>
      <dgm:t>
        <a:bodyPr/>
        <a:lstStyle/>
        <a:p>
          <a:endParaRPr lang="fr-FR"/>
        </a:p>
      </dgm:t>
    </dgm:pt>
    <dgm:pt modelId="{EA6C9254-4266-4D16-8A1D-B7615A0FDDCA}" type="sibTrans" cxnId="{94FE80AC-9C59-406E-809F-CC34CECA687B}">
      <dgm:prSet/>
      <dgm:spPr/>
      <dgm:t>
        <a:bodyPr/>
        <a:lstStyle/>
        <a:p>
          <a:endParaRPr lang="fr-FR"/>
        </a:p>
      </dgm:t>
    </dgm:pt>
    <dgm:pt modelId="{B4A805FD-A9D6-44D0-9A5A-09322AD35518}" type="pres">
      <dgm:prSet presAssocID="{8FE4A424-F7D8-45F2-B4FD-F533953C06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C9AF85-05FC-4EB8-A928-0D4381F09D7E}" type="pres">
      <dgm:prSet presAssocID="{84051FC3-5B71-477D-AF33-5CF17CBF0120}" presName="hierRoot1" presStyleCnt="0"/>
      <dgm:spPr/>
    </dgm:pt>
    <dgm:pt modelId="{2514FB94-905A-48DE-9DC5-5349733154F3}" type="pres">
      <dgm:prSet presAssocID="{84051FC3-5B71-477D-AF33-5CF17CBF0120}" presName="composite" presStyleCnt="0"/>
      <dgm:spPr/>
    </dgm:pt>
    <dgm:pt modelId="{3EBCACE5-9E03-4B4D-9C30-DB26400EF089}" type="pres">
      <dgm:prSet presAssocID="{84051FC3-5B71-477D-AF33-5CF17CBF0120}" presName="background" presStyleLbl="node0" presStyleIdx="0" presStyleCnt="3"/>
      <dgm:spPr/>
    </dgm:pt>
    <dgm:pt modelId="{4AFBAA57-3750-4D2D-954C-A797BE3F31F3}" type="pres">
      <dgm:prSet presAssocID="{84051FC3-5B71-477D-AF33-5CF17CBF0120}" presName="text" presStyleLbl="fgAcc0" presStyleIdx="0" presStyleCnt="3">
        <dgm:presLayoutVars>
          <dgm:chPref val="3"/>
        </dgm:presLayoutVars>
      </dgm:prSet>
      <dgm:spPr/>
    </dgm:pt>
    <dgm:pt modelId="{E589108A-EB43-4977-A4B2-2F6EB1EB90B2}" type="pres">
      <dgm:prSet presAssocID="{84051FC3-5B71-477D-AF33-5CF17CBF0120}" presName="hierChild2" presStyleCnt="0"/>
      <dgm:spPr/>
    </dgm:pt>
    <dgm:pt modelId="{8BCBB3F6-983C-4847-B432-7F8269FEE1E8}" type="pres">
      <dgm:prSet presAssocID="{FB1661F4-A7D8-4BF8-9FD6-ABD5BA5805E8}" presName="hierRoot1" presStyleCnt="0"/>
      <dgm:spPr/>
    </dgm:pt>
    <dgm:pt modelId="{0C19C211-CE02-4A76-8786-B5EA3C257F7D}" type="pres">
      <dgm:prSet presAssocID="{FB1661F4-A7D8-4BF8-9FD6-ABD5BA5805E8}" presName="composite" presStyleCnt="0"/>
      <dgm:spPr/>
    </dgm:pt>
    <dgm:pt modelId="{86E33204-8E8B-4834-9900-72D6528F2297}" type="pres">
      <dgm:prSet presAssocID="{FB1661F4-A7D8-4BF8-9FD6-ABD5BA5805E8}" presName="background" presStyleLbl="node0" presStyleIdx="1" presStyleCnt="3"/>
      <dgm:spPr/>
    </dgm:pt>
    <dgm:pt modelId="{1F74C28B-DA1D-4A69-A383-08012543A81D}" type="pres">
      <dgm:prSet presAssocID="{FB1661F4-A7D8-4BF8-9FD6-ABD5BA5805E8}" presName="text" presStyleLbl="fgAcc0" presStyleIdx="1" presStyleCnt="3">
        <dgm:presLayoutVars>
          <dgm:chPref val="3"/>
        </dgm:presLayoutVars>
      </dgm:prSet>
      <dgm:spPr/>
    </dgm:pt>
    <dgm:pt modelId="{69937FCA-654C-48DF-87F5-46F39D155F51}" type="pres">
      <dgm:prSet presAssocID="{FB1661F4-A7D8-4BF8-9FD6-ABD5BA5805E8}" presName="hierChild2" presStyleCnt="0"/>
      <dgm:spPr/>
    </dgm:pt>
    <dgm:pt modelId="{765F4417-A509-4B62-B2CD-AE9B89FA7CAA}" type="pres">
      <dgm:prSet presAssocID="{FB45E5B3-4408-4CA5-A782-3AEF94C7C44E}" presName="hierRoot1" presStyleCnt="0"/>
      <dgm:spPr/>
    </dgm:pt>
    <dgm:pt modelId="{E588F48E-84BA-4772-822A-F7CE7D559062}" type="pres">
      <dgm:prSet presAssocID="{FB45E5B3-4408-4CA5-A782-3AEF94C7C44E}" presName="composite" presStyleCnt="0"/>
      <dgm:spPr/>
    </dgm:pt>
    <dgm:pt modelId="{44455BAA-B1C0-46C5-AE8F-6EDC2DBC06AE}" type="pres">
      <dgm:prSet presAssocID="{FB45E5B3-4408-4CA5-A782-3AEF94C7C44E}" presName="background" presStyleLbl="node0" presStyleIdx="2" presStyleCnt="3"/>
      <dgm:spPr/>
    </dgm:pt>
    <dgm:pt modelId="{39FA254C-43CE-4C15-8752-F6E09381086D}" type="pres">
      <dgm:prSet presAssocID="{FB45E5B3-4408-4CA5-A782-3AEF94C7C44E}" presName="text" presStyleLbl="fgAcc0" presStyleIdx="2" presStyleCnt="3">
        <dgm:presLayoutVars>
          <dgm:chPref val="3"/>
        </dgm:presLayoutVars>
      </dgm:prSet>
      <dgm:spPr/>
    </dgm:pt>
    <dgm:pt modelId="{57412599-ED0C-40D6-992F-0E939B3C6F9B}" type="pres">
      <dgm:prSet presAssocID="{FB45E5B3-4408-4CA5-A782-3AEF94C7C44E}" presName="hierChild2" presStyleCnt="0"/>
      <dgm:spPr/>
    </dgm:pt>
  </dgm:ptLst>
  <dgm:cxnLst>
    <dgm:cxn modelId="{EE443D62-B5F2-4EB1-B64F-6018A432B73A}" srcId="{8FE4A424-F7D8-45F2-B4FD-F533953C0688}" destId="{FB1661F4-A7D8-4BF8-9FD6-ABD5BA5805E8}" srcOrd="1" destOrd="0" parTransId="{5C95B7FB-E7BC-4C2B-A857-3C1552FF65E6}" sibTransId="{3AC6B534-077C-4681-B976-61E5B2A08A64}"/>
    <dgm:cxn modelId="{DF57B862-022C-43DF-8B82-E1FF91D030B3}" srcId="{8FE4A424-F7D8-45F2-B4FD-F533953C0688}" destId="{84051FC3-5B71-477D-AF33-5CF17CBF0120}" srcOrd="0" destOrd="0" parTransId="{87B61D28-1D51-40DB-94CA-178808201CDC}" sibTransId="{36495B42-1451-473D-A81C-8D23B33434C9}"/>
    <dgm:cxn modelId="{5AE25A4F-B8EF-44F1-AA8B-BF5B3B510AAB}" type="presOf" srcId="{84051FC3-5B71-477D-AF33-5CF17CBF0120}" destId="{4AFBAA57-3750-4D2D-954C-A797BE3F31F3}" srcOrd="0" destOrd="0" presId="urn:microsoft.com/office/officeart/2005/8/layout/hierarchy1"/>
    <dgm:cxn modelId="{F2BE6874-9B97-43E1-8920-A66981B2D2FF}" type="presOf" srcId="{FB1661F4-A7D8-4BF8-9FD6-ABD5BA5805E8}" destId="{1F74C28B-DA1D-4A69-A383-08012543A81D}" srcOrd="0" destOrd="0" presId="urn:microsoft.com/office/officeart/2005/8/layout/hierarchy1"/>
    <dgm:cxn modelId="{5CD318A1-476C-4CE5-98BF-B78D7610449F}" type="presOf" srcId="{8FE4A424-F7D8-45F2-B4FD-F533953C0688}" destId="{B4A805FD-A9D6-44D0-9A5A-09322AD35518}" srcOrd="0" destOrd="0" presId="urn:microsoft.com/office/officeart/2005/8/layout/hierarchy1"/>
    <dgm:cxn modelId="{94FE80AC-9C59-406E-809F-CC34CECA687B}" srcId="{8FE4A424-F7D8-45F2-B4FD-F533953C0688}" destId="{FB45E5B3-4408-4CA5-A782-3AEF94C7C44E}" srcOrd="2" destOrd="0" parTransId="{90A46E08-308E-43EE-A38D-52594286A0CE}" sibTransId="{EA6C9254-4266-4D16-8A1D-B7615A0FDDCA}"/>
    <dgm:cxn modelId="{C5CCC9C6-1A28-452B-855D-68AD00362089}" type="presOf" srcId="{FB45E5B3-4408-4CA5-A782-3AEF94C7C44E}" destId="{39FA254C-43CE-4C15-8752-F6E09381086D}" srcOrd="0" destOrd="0" presId="urn:microsoft.com/office/officeart/2005/8/layout/hierarchy1"/>
    <dgm:cxn modelId="{F2419BFF-A71C-46A0-B413-0A713CC5F829}" type="presParOf" srcId="{B4A805FD-A9D6-44D0-9A5A-09322AD35518}" destId="{EEC9AF85-05FC-4EB8-A928-0D4381F09D7E}" srcOrd="0" destOrd="0" presId="urn:microsoft.com/office/officeart/2005/8/layout/hierarchy1"/>
    <dgm:cxn modelId="{56F39AE9-F683-44C6-8546-8851AEF2B470}" type="presParOf" srcId="{EEC9AF85-05FC-4EB8-A928-0D4381F09D7E}" destId="{2514FB94-905A-48DE-9DC5-5349733154F3}" srcOrd="0" destOrd="0" presId="urn:microsoft.com/office/officeart/2005/8/layout/hierarchy1"/>
    <dgm:cxn modelId="{D3E5F292-F5E9-4049-8670-F18268C2711D}" type="presParOf" srcId="{2514FB94-905A-48DE-9DC5-5349733154F3}" destId="{3EBCACE5-9E03-4B4D-9C30-DB26400EF089}" srcOrd="0" destOrd="0" presId="urn:microsoft.com/office/officeart/2005/8/layout/hierarchy1"/>
    <dgm:cxn modelId="{A65CBE4B-20EB-4E88-9B1B-62EF0088CF9A}" type="presParOf" srcId="{2514FB94-905A-48DE-9DC5-5349733154F3}" destId="{4AFBAA57-3750-4D2D-954C-A797BE3F31F3}" srcOrd="1" destOrd="0" presId="urn:microsoft.com/office/officeart/2005/8/layout/hierarchy1"/>
    <dgm:cxn modelId="{3BBEF6BA-2661-4E97-A50C-9F8009FC4BBB}" type="presParOf" srcId="{EEC9AF85-05FC-4EB8-A928-0D4381F09D7E}" destId="{E589108A-EB43-4977-A4B2-2F6EB1EB90B2}" srcOrd="1" destOrd="0" presId="urn:microsoft.com/office/officeart/2005/8/layout/hierarchy1"/>
    <dgm:cxn modelId="{265F6B67-2AE7-4C33-8232-63FD7BC804EE}" type="presParOf" srcId="{B4A805FD-A9D6-44D0-9A5A-09322AD35518}" destId="{8BCBB3F6-983C-4847-B432-7F8269FEE1E8}" srcOrd="1" destOrd="0" presId="urn:microsoft.com/office/officeart/2005/8/layout/hierarchy1"/>
    <dgm:cxn modelId="{7CD4F8FA-7AAF-41AF-8BB0-308251BF3B06}" type="presParOf" srcId="{8BCBB3F6-983C-4847-B432-7F8269FEE1E8}" destId="{0C19C211-CE02-4A76-8786-B5EA3C257F7D}" srcOrd="0" destOrd="0" presId="urn:microsoft.com/office/officeart/2005/8/layout/hierarchy1"/>
    <dgm:cxn modelId="{2033C0D4-2AFF-4FBE-8CC1-50F650EF0678}" type="presParOf" srcId="{0C19C211-CE02-4A76-8786-B5EA3C257F7D}" destId="{86E33204-8E8B-4834-9900-72D6528F2297}" srcOrd="0" destOrd="0" presId="urn:microsoft.com/office/officeart/2005/8/layout/hierarchy1"/>
    <dgm:cxn modelId="{8A5FF7BA-0629-4DFB-8C97-4B66EE1DAAA4}" type="presParOf" srcId="{0C19C211-CE02-4A76-8786-B5EA3C257F7D}" destId="{1F74C28B-DA1D-4A69-A383-08012543A81D}" srcOrd="1" destOrd="0" presId="urn:microsoft.com/office/officeart/2005/8/layout/hierarchy1"/>
    <dgm:cxn modelId="{0EEA9C9F-0AC0-420D-B148-8D3A29F111FB}" type="presParOf" srcId="{8BCBB3F6-983C-4847-B432-7F8269FEE1E8}" destId="{69937FCA-654C-48DF-87F5-46F39D155F51}" srcOrd="1" destOrd="0" presId="urn:microsoft.com/office/officeart/2005/8/layout/hierarchy1"/>
    <dgm:cxn modelId="{2D6B4168-1B43-488A-96BC-AC9FD505E726}" type="presParOf" srcId="{B4A805FD-A9D6-44D0-9A5A-09322AD35518}" destId="{765F4417-A509-4B62-B2CD-AE9B89FA7CAA}" srcOrd="2" destOrd="0" presId="urn:microsoft.com/office/officeart/2005/8/layout/hierarchy1"/>
    <dgm:cxn modelId="{1903ED13-7FA1-4B39-A8E5-086A8EAF017D}" type="presParOf" srcId="{765F4417-A509-4B62-B2CD-AE9B89FA7CAA}" destId="{E588F48E-84BA-4772-822A-F7CE7D559062}" srcOrd="0" destOrd="0" presId="urn:microsoft.com/office/officeart/2005/8/layout/hierarchy1"/>
    <dgm:cxn modelId="{1C71EE1D-644A-40F3-9057-8AD01251F4E8}" type="presParOf" srcId="{E588F48E-84BA-4772-822A-F7CE7D559062}" destId="{44455BAA-B1C0-46C5-AE8F-6EDC2DBC06AE}" srcOrd="0" destOrd="0" presId="urn:microsoft.com/office/officeart/2005/8/layout/hierarchy1"/>
    <dgm:cxn modelId="{B074E108-D195-4BEC-A72C-D28886A94589}" type="presParOf" srcId="{E588F48E-84BA-4772-822A-F7CE7D559062}" destId="{39FA254C-43CE-4C15-8752-F6E09381086D}" srcOrd="1" destOrd="0" presId="urn:microsoft.com/office/officeart/2005/8/layout/hierarchy1"/>
    <dgm:cxn modelId="{5DCC6B4D-05ED-4CA4-8F3A-91F58665EE68}" type="presParOf" srcId="{765F4417-A509-4B62-B2CD-AE9B89FA7CAA}" destId="{57412599-ED0C-40D6-992F-0E939B3C6F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ACE5-9E03-4B4D-9C30-DB26400EF089}">
      <dsp:nvSpPr>
        <dsp:cNvPr id="0" name=""/>
        <dsp:cNvSpPr/>
      </dsp:nvSpPr>
      <dsp:spPr>
        <a:xfrm>
          <a:off x="0" y="739240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AA57-3750-4D2D-954C-A797BE3F31F3}">
      <dsp:nvSpPr>
        <dsp:cNvPr id="0" name=""/>
        <dsp:cNvSpPr/>
      </dsp:nvSpPr>
      <dsp:spPr>
        <a:xfrm>
          <a:off x="309562" y="1033324"/>
          <a:ext cx="2786062" cy="17691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Memory of the arduino, we cant translate long sentences or articles  (even with our second type of encoding)</a:t>
          </a:r>
        </a:p>
      </dsp:txBody>
      <dsp:txXfrm>
        <a:off x="361379" y="1085141"/>
        <a:ext cx="2682428" cy="1665515"/>
      </dsp:txXfrm>
    </dsp:sp>
    <dsp:sp modelId="{86E33204-8E8B-4834-9900-72D6528F2297}">
      <dsp:nvSpPr>
        <dsp:cNvPr id="0" name=""/>
        <dsp:cNvSpPr/>
      </dsp:nvSpPr>
      <dsp:spPr>
        <a:xfrm>
          <a:off x="3405187" y="739240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4C28B-DA1D-4A69-A383-08012543A81D}">
      <dsp:nvSpPr>
        <dsp:cNvPr id="0" name=""/>
        <dsp:cNvSpPr/>
      </dsp:nvSpPr>
      <dsp:spPr>
        <a:xfrm>
          <a:off x="3714749" y="1033324"/>
          <a:ext cx="2786062" cy="17691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No return aptic on the arduino</a:t>
          </a:r>
        </a:p>
      </dsp:txBody>
      <dsp:txXfrm>
        <a:off x="3766566" y="1085141"/>
        <a:ext cx="2682428" cy="1665515"/>
      </dsp:txXfrm>
    </dsp:sp>
    <dsp:sp modelId="{44455BAA-B1C0-46C5-AE8F-6EDC2DBC06AE}">
      <dsp:nvSpPr>
        <dsp:cNvPr id="0" name=""/>
        <dsp:cNvSpPr/>
      </dsp:nvSpPr>
      <dsp:spPr>
        <a:xfrm>
          <a:off x="6810374" y="739240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A254C-43CE-4C15-8752-F6E09381086D}">
      <dsp:nvSpPr>
        <dsp:cNvPr id="0" name=""/>
        <dsp:cNvSpPr/>
      </dsp:nvSpPr>
      <dsp:spPr>
        <a:xfrm>
          <a:off x="7119936" y="1033324"/>
          <a:ext cx="2786062" cy="17691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Our actual montage is not really convenient for moving (maybe we should have put it in a nice package)</a:t>
          </a:r>
        </a:p>
      </dsp:txBody>
      <dsp:txXfrm>
        <a:off x="7171753" y="1085141"/>
        <a:ext cx="2682428" cy="166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59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91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06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8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211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082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5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1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9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29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86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3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0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656D-B86A-409C-AFC2-2E70C1D645EA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6C6C-17EF-46DF-974B-B5FF9FF74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05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microsoft.com/office/2007/relationships/hdphoto" Target="../media/hdphoto3.wdp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67DCC99-42A0-49A2-BAA9-A88E1EBC0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DIGISCRIPT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5BDDFE-20FB-4363-8E95-FFFD2FFFA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>
                <a:solidFill>
                  <a:schemeClr val="bg2"/>
                </a:solidFill>
              </a:rPr>
              <a:t>TOUCH TO SEE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87D0BE-66B8-4531-9311-803743A72EEF}"/>
              </a:ext>
            </a:extLst>
          </p:cNvPr>
          <p:cNvSpPr txBox="1"/>
          <p:nvPr/>
        </p:nvSpPr>
        <p:spPr>
          <a:xfrm>
            <a:off x="273878" y="4978399"/>
            <a:ext cx="37260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ARPIN Thomas</a:t>
            </a:r>
          </a:p>
          <a:p>
            <a:r>
              <a:rPr lang="fr-FR" sz="2400"/>
              <a:t>CORNIER Thomas</a:t>
            </a:r>
          </a:p>
          <a:p>
            <a:r>
              <a:rPr lang="fr-FR" sz="2400"/>
              <a:t>DEMEULEMEESTER Steve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A21B262-4C2B-4C96-9755-FA42BBAC4B86}"/>
              </a:ext>
            </a:extLst>
          </p:cNvPr>
          <p:cNvSpPr txBox="1"/>
          <p:nvPr/>
        </p:nvSpPr>
        <p:spPr>
          <a:xfrm>
            <a:off x="9605617" y="4978399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DZIURDA Nicolas</a:t>
            </a:r>
          </a:p>
          <a:p>
            <a:r>
              <a:rPr lang="fr-FR" sz="2400"/>
              <a:t>JOBIN Guillaume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164B0B72-F115-4AB9-8E84-4E834CEB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617" y="302039"/>
            <a:ext cx="2743200" cy="864704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6C4403A-436C-4BD0-B836-173633E000CA}"/>
              </a:ext>
            </a:extLst>
          </p:cNvPr>
          <p:cNvSpPr txBox="1"/>
          <p:nvPr/>
        </p:nvSpPr>
        <p:spPr>
          <a:xfrm>
            <a:off x="4724399" y="625944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/>
              <a:t>M1 - ISCE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71092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1D72B-F812-49F9-9C9D-686AB6C0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DATA Cleaning</a:t>
            </a:r>
          </a:p>
        </p:txBody>
      </p:sp>
      <p:pic>
        <p:nvPicPr>
          <p:cNvPr id="3074" name="Picture 2" descr="RÃ©sultat de recherche d'images pour &quot;java logo&quot;">
            <a:extLst>
              <a:ext uri="{FF2B5EF4-FFF2-40B4-BE49-F238E27FC236}">
                <a16:creationId xmlns:a16="http://schemas.microsoft.com/office/drawing/2014/main" id="{2203B43E-B126-49E1-9935-7D4A0DE7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20" y="2246602"/>
            <a:ext cx="2144324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Espace réservé du contenu 4">
            <a:extLst>
              <a:ext uri="{FF2B5EF4-FFF2-40B4-BE49-F238E27FC236}">
                <a16:creationId xmlns:a16="http://schemas.microsoft.com/office/drawing/2014/main" id="{1B9CD946-DB9A-49A1-92F7-53D830FC2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  <p:pic>
        <p:nvPicPr>
          <p:cNvPr id="5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DE9954A2-BEFF-4E8A-BE00-957304B03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871" y="5456099"/>
            <a:ext cx="2533650" cy="561975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F0208B4E-117E-4829-83D5-86F5FD88B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094" y="2187784"/>
            <a:ext cx="2743200" cy="27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1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C6294-0CB5-49D9-8D78-ECDA2624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/>
              <a:t>DEMONSTRATION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3FE9A76-FD60-4697-B9CC-2F0644D42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E17C5-9C36-4AE1-9648-58506FA5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82" y="2639475"/>
            <a:ext cx="9905998" cy="1449979"/>
          </a:xfrm>
        </p:spPr>
        <p:txBody>
          <a:bodyPr/>
          <a:lstStyle/>
          <a:p>
            <a:pPr algn="ctr"/>
            <a:r>
              <a:rPr lang="fr-FR"/>
              <a:t>Have you some questions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D2D555-BCB2-48F5-9118-A46A333C9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D1B55-6BC8-4372-BE67-F56674D4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err="1"/>
              <a:t>Resume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1D65A9-A8B3-4871-84F3-CB25A6BA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context</a:t>
            </a:r>
            <a:r>
              <a:rPr lang="fr-FR" dirty="0"/>
              <a:t> and the </a:t>
            </a:r>
            <a:r>
              <a:rPr lang="fr-FR" dirty="0" err="1"/>
              <a:t>product</a:t>
            </a:r>
            <a:endParaRPr lang="fr-FR" dirty="0"/>
          </a:p>
          <a:p>
            <a:r>
              <a:rPr lang="fr-FR" dirty="0"/>
              <a:t>Montage</a:t>
            </a:r>
          </a:p>
          <a:p>
            <a:r>
              <a:rPr lang="fr-FR" dirty="0"/>
              <a:t>Arduino and </a:t>
            </a:r>
            <a:r>
              <a:rPr lang="fr-FR" dirty="0" err="1"/>
              <a:t>algorithmics</a:t>
            </a:r>
          </a:p>
          <a:p>
            <a:r>
              <a:rPr lang="fr-FR" dirty="0"/>
              <a:t>AWS Cloud (</a:t>
            </a:r>
            <a:r>
              <a:rPr lang="fr-FR" dirty="0" err="1"/>
              <a:t>Rekognition</a:t>
            </a:r>
            <a:r>
              <a:rPr lang="fr-FR" dirty="0"/>
              <a:t>)</a:t>
            </a:r>
          </a:p>
          <a:p>
            <a:r>
              <a:rPr lang="fr-FR" dirty="0"/>
              <a:t>JAVA/Data </a:t>
            </a:r>
            <a:r>
              <a:rPr lang="fr-FR" dirty="0" err="1"/>
              <a:t>cleaning</a:t>
            </a:r>
          </a:p>
          <a:p>
            <a:r>
              <a:rPr lang="fr-FR" dirty="0"/>
              <a:t>Conclusion</a:t>
            </a:r>
          </a:p>
          <a:p>
            <a:pPr marL="0" indent="0">
              <a:buNone/>
            </a:pPr>
            <a:endParaRPr lang="fr-FR" err="1"/>
          </a:p>
          <a:p>
            <a:endParaRPr lang="fr-FR"/>
          </a:p>
        </p:txBody>
      </p:sp>
      <p:pic>
        <p:nvPicPr>
          <p:cNvPr id="4" name="Image 4" descr="Une image contenant personne&#10;&#10;Description générée avec un niveau de confiance élevé">
            <a:extLst>
              <a:ext uri="{FF2B5EF4-FFF2-40B4-BE49-F238E27FC236}">
                <a16:creationId xmlns:a16="http://schemas.microsoft.com/office/drawing/2014/main" id="{9F216F45-9A33-46C8-A6EB-CEE274A3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7088"/>
            <a:ext cx="5128591" cy="2575339"/>
          </a:xfrm>
          <a:prstGeom prst="rect">
            <a:avLst/>
          </a:prstGeo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6DF4FB27-989D-440D-A72F-6E82AB42C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C29AC-FE44-42BA-A773-33BEE3238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79643"/>
          </a:xfrm>
        </p:spPr>
        <p:txBody>
          <a:bodyPr/>
          <a:lstStyle/>
          <a:p>
            <a:pPr algn="ctr"/>
            <a:r>
              <a:rPr lang="fr-FR"/>
              <a:t>Montage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4734A9-9269-4A77-9197-F0625D47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677" y="2591385"/>
            <a:ext cx="8791575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fr-FR">
                <a:solidFill>
                  <a:schemeClr val="tx1"/>
                </a:solidFill>
              </a:rPr>
              <a:t>One 400 Hole </a:t>
            </a:r>
            <a:r>
              <a:rPr lang="fr-FR" err="1">
                <a:solidFill>
                  <a:schemeClr val="tx1"/>
                </a:solidFill>
              </a:rPr>
              <a:t>Breadboard</a:t>
            </a:r>
            <a:r>
              <a:rPr lang="fr-FR">
                <a:solidFill>
                  <a:schemeClr val="tx1"/>
                </a:solidFill>
              </a:rPr>
              <a:t> . </a:t>
            </a:r>
          </a:p>
          <a:p>
            <a:pPr marL="342900" indent="-342900">
              <a:buChar char="•"/>
            </a:pPr>
            <a:r>
              <a:rPr lang="fr-FR">
                <a:solidFill>
                  <a:schemeClr val="tx1"/>
                </a:solidFill>
              </a:rPr>
              <a:t>One mini </a:t>
            </a:r>
            <a:r>
              <a:rPr lang="fr-FR" err="1">
                <a:solidFill>
                  <a:schemeClr val="tx1"/>
                </a:solidFill>
              </a:rPr>
              <a:t>breadboarD</a:t>
            </a:r>
            <a:endParaRPr lang="fr-FR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fr-FR">
                <a:solidFill>
                  <a:schemeClr val="tx1"/>
                </a:solidFill>
              </a:rPr>
              <a:t>16 </a:t>
            </a:r>
            <a:r>
              <a:rPr lang="fr-FR" err="1">
                <a:solidFill>
                  <a:schemeClr val="tx1"/>
                </a:solidFill>
              </a:rPr>
              <a:t>wires</a:t>
            </a:r>
            <a:endParaRPr lang="fr-FR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fr-FR">
                <a:solidFill>
                  <a:schemeClr val="tx1"/>
                </a:solidFill>
              </a:rPr>
              <a:t>Arduino UNO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0B9C73B6-F2E6-4FDE-832C-4A92D7C98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  <p:pic>
        <p:nvPicPr>
          <p:cNvPr id="6" name="Image 6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6DECB664-4651-4C28-A167-BF6FA4D4A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08" y="2308325"/>
            <a:ext cx="3422649" cy="25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3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0AA4F-B9FF-4A93-86C0-9A7885C3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ENcoding</a:t>
            </a:r>
            <a:r>
              <a:rPr lang="fr-FR"/>
              <a:t> </a:t>
            </a:r>
            <a:r>
              <a:rPr lang="fr-FR" err="1"/>
              <a:t>letters</a:t>
            </a:r>
            <a:r>
              <a:rPr lang="fr-FR"/>
              <a:t> </a:t>
            </a:r>
            <a:r>
              <a:rPr lang="fr-FR" err="1"/>
              <a:t>into</a:t>
            </a:r>
            <a:r>
              <a:rPr lang="fr-FR"/>
              <a:t> the </a:t>
            </a:r>
            <a:r>
              <a:rPr lang="fr-FR" err="1"/>
              <a:t>arduino</a:t>
            </a:r>
          </a:p>
        </p:txBody>
      </p:sp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5306B87-E3C7-43C5-ABF9-2396C2F01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315" b="34518"/>
          <a:stretch/>
        </p:blipFill>
        <p:spPr>
          <a:xfrm>
            <a:off x="6935619" y="2865926"/>
            <a:ext cx="2846988" cy="3190549"/>
          </a:xfrm>
          <a:prstGeom prst="rect">
            <a:avLst/>
          </a:prstGeom>
        </p:spPr>
      </p:pic>
      <p:pic>
        <p:nvPicPr>
          <p:cNvPr id="5" name="Picture 4" descr="RÃ©sultat de recherche d'images pour &quot;braille&quot;">
            <a:extLst>
              <a:ext uri="{FF2B5EF4-FFF2-40B4-BE49-F238E27FC236}">
                <a16:creationId xmlns:a16="http://schemas.microsoft.com/office/drawing/2014/main" id="{915AE9A3-75DE-4AA8-AEDB-1D86A2E6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00" y="2860452"/>
            <a:ext cx="2848477" cy="28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DDA6867-AADE-48F9-BCCC-523FF7175438}"/>
              </a:ext>
            </a:extLst>
          </p:cNvPr>
          <p:cNvSpPr txBox="1"/>
          <p:nvPr/>
        </p:nvSpPr>
        <p:spPr>
          <a:xfrm>
            <a:off x="7090610" y="2494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First </a:t>
            </a:r>
            <a:r>
              <a:rPr lang="fr-FR" err="1"/>
              <a:t>method</a:t>
            </a:r>
            <a:r>
              <a:rPr lang="fr-FR"/>
              <a:t> of </a:t>
            </a:r>
            <a:r>
              <a:rPr lang="fr-FR" err="1"/>
              <a:t>encoding</a:t>
            </a:r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A1B7F8B7-5B45-4A6D-B4B6-0071682EF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BDCE0-0D29-44D7-AD29-271FEDB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Encoding</a:t>
            </a:r>
            <a:r>
              <a:rPr lang="fr-FR"/>
              <a:t> </a:t>
            </a:r>
            <a:r>
              <a:rPr lang="fr-FR" err="1"/>
              <a:t>letters</a:t>
            </a:r>
            <a:r>
              <a:rPr lang="fr-FR"/>
              <a:t> </a:t>
            </a:r>
            <a:r>
              <a:rPr lang="fr-FR" err="1"/>
              <a:t>into</a:t>
            </a:r>
            <a:r>
              <a:rPr lang="fr-FR"/>
              <a:t> the </a:t>
            </a:r>
            <a:r>
              <a:rPr lang="fr-FR" err="1"/>
              <a:t>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E93C5-F5D0-4A86-9402-EB434729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Second </a:t>
            </a:r>
            <a:r>
              <a:rPr lang="fr-FR" err="1"/>
              <a:t>method</a:t>
            </a:r>
            <a:r>
              <a:rPr lang="fr-FR"/>
              <a:t> </a:t>
            </a:r>
          </a:p>
          <a:p>
            <a:endParaRPr lang="fr-FR"/>
          </a:p>
        </p:txBody>
      </p:sp>
      <p:pic>
        <p:nvPicPr>
          <p:cNvPr id="5" name="Picture 4" descr="RÃ©sultat de recherche d'images pour &quot;braille&quot;">
            <a:extLst>
              <a:ext uri="{FF2B5EF4-FFF2-40B4-BE49-F238E27FC236}">
                <a16:creationId xmlns:a16="http://schemas.microsoft.com/office/drawing/2014/main" id="{C38A3CC3-4E62-498C-BAF7-26F29446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658" y="2876494"/>
            <a:ext cx="2848477" cy="28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5" descr="Une image contenant photo&#10;&#10;Description générée avec un niveau de confiance élevé">
            <a:extLst>
              <a:ext uri="{FF2B5EF4-FFF2-40B4-BE49-F238E27FC236}">
                <a16:creationId xmlns:a16="http://schemas.microsoft.com/office/drawing/2014/main" id="{5107A908-D49F-4405-9D63-6DF874FA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3296948"/>
            <a:ext cx="6482080" cy="724512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3D9AE165-5A4D-4A72-83BE-578A00B6F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1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72685-5B45-4206-9A69-052D5510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Various</a:t>
            </a:r>
            <a:r>
              <a:rPr lang="fr-FR"/>
              <a:t> </a:t>
            </a:r>
            <a:r>
              <a:rPr lang="fr-FR" err="1"/>
              <a:t>functions</a:t>
            </a:r>
            <a:r>
              <a:rPr lang="fr-FR"/>
              <a:t> on </a:t>
            </a:r>
            <a:r>
              <a:rPr lang="fr-FR" err="1"/>
              <a:t>arduino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F614FC-9218-4235-8085-B38EE8708C0B}"/>
              </a:ext>
            </a:extLst>
          </p:cNvPr>
          <p:cNvSpPr txBox="1"/>
          <p:nvPr/>
        </p:nvSpPr>
        <p:spPr>
          <a:xfrm>
            <a:off x="1002632" y="2093495"/>
            <a:ext cx="96092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Function</a:t>
            </a:r>
            <a:r>
              <a:rPr lang="fr-FR"/>
              <a:t> </a:t>
            </a:r>
            <a:r>
              <a:rPr lang="fr-FR" err="1"/>
              <a:t>DrawScreen</a:t>
            </a:r>
            <a:r>
              <a:rPr lang="fr-FR"/>
              <a:t> : </a:t>
            </a:r>
            <a:endParaRPr lang="fr-FR" err="1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ADECA25-7916-4145-A695-8804C2A2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58" y="2813448"/>
            <a:ext cx="4186989" cy="2779167"/>
          </a:xfrm>
          <a:prstGeom prst="rect">
            <a:avLst/>
          </a:prstGeom>
        </p:spPr>
      </p:pic>
      <p:pic>
        <p:nvPicPr>
          <p:cNvPr id="6" name="Image 6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69B17C5-73EE-4483-ADDD-7A6AF4DD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74" y="2991418"/>
            <a:ext cx="2619375" cy="2000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EB4005-B5BE-4A4E-A81A-47053E4043B1}"/>
              </a:ext>
            </a:extLst>
          </p:cNvPr>
          <p:cNvSpPr txBox="1"/>
          <p:nvPr/>
        </p:nvSpPr>
        <p:spPr>
          <a:xfrm>
            <a:off x="6906126" y="209349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Function</a:t>
            </a:r>
            <a:r>
              <a:rPr lang="fr-FR"/>
              <a:t> </a:t>
            </a:r>
            <a:r>
              <a:rPr lang="fr-FR" err="1"/>
              <a:t>Verification</a:t>
            </a:r>
            <a:r>
              <a:rPr lang="fr-FR"/>
              <a:t> of </a:t>
            </a:r>
            <a:r>
              <a:rPr lang="fr-FR" err="1"/>
              <a:t>words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3DD91B85-8319-46B7-8E77-2BFB98F6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D5BA6-4AE2-4D1F-BA27-C14DCD0C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Potentials</a:t>
            </a:r>
            <a:r>
              <a:rPr lang="fr-FR"/>
              <a:t> </a:t>
            </a:r>
            <a:r>
              <a:rPr lang="fr-FR" err="1"/>
              <a:t>problems</a:t>
            </a:r>
          </a:p>
        </p:txBody>
      </p:sp>
      <p:graphicFrame>
        <p:nvGraphicFramePr>
          <p:cNvPr id="5" name="Diagramme 5">
            <a:extLst>
              <a:ext uri="{FF2B5EF4-FFF2-40B4-BE49-F238E27FC236}">
                <a16:creationId xmlns:a16="http://schemas.microsoft.com/office/drawing/2014/main" id="{F3E9BD2C-FABF-4AE4-9A27-88CC48A02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37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Espace réservé du contenu 4">
            <a:extLst>
              <a:ext uri="{FF2B5EF4-FFF2-40B4-BE49-F238E27FC236}">
                <a16:creationId xmlns:a16="http://schemas.microsoft.com/office/drawing/2014/main" id="{0B2C62D7-DF7D-4BE9-B237-2309873A1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2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D020-EEB2-42A2-AB92-D4E51B00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86040"/>
            <a:ext cx="9905998" cy="1478570"/>
          </a:xfrm>
        </p:spPr>
        <p:txBody>
          <a:bodyPr/>
          <a:lstStyle/>
          <a:p>
            <a:pPr algn="ctr"/>
            <a:r>
              <a:rPr lang="fr-FR"/>
              <a:t>AWS CLOUD</a:t>
            </a:r>
          </a:p>
        </p:txBody>
      </p:sp>
      <p:pic>
        <p:nvPicPr>
          <p:cNvPr id="4" name="Picture 4" descr="RÃ©sultat de recherche d'images pour &quot;aws rekognition logo&quot;">
            <a:extLst>
              <a:ext uri="{FF2B5EF4-FFF2-40B4-BE49-F238E27FC236}">
                <a16:creationId xmlns:a16="http://schemas.microsoft.com/office/drawing/2014/main" id="{F210D1F0-A856-4CF3-8B64-61DC5038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64" b="95436" l="4762" r="94762">
                        <a14:foregroundMark x1="6190" y1="27801" x2="4762" y2="72614"/>
                        <a14:foregroundMark x1="59048" y1="82573" x2="80476" y2="72199"/>
                        <a14:foregroundMark x1="57619" y1="17427" x2="92857" y2="42324"/>
                        <a14:foregroundMark x1="92857" y1="42324" x2="90952" y2="60166"/>
                        <a14:foregroundMark x1="90952" y1="60166" x2="76190" y2="74689"/>
                        <a14:foregroundMark x1="76190" y1="74689" x2="75238" y2="75104"/>
                        <a14:foregroundMark x1="54286" y1="73444" x2="68571" y2="87552"/>
                        <a14:foregroundMark x1="68571" y1="87552" x2="88095" y2="80083"/>
                        <a14:foregroundMark x1="88095" y1="80083" x2="92381" y2="68880"/>
                        <a14:foregroundMark x1="45238" y1="8714" x2="83810" y2="25726"/>
                        <a14:foregroundMark x1="83810" y1="25726" x2="90000" y2="34440"/>
                        <a14:foregroundMark x1="93333" y1="26556" x2="93333" y2="70954"/>
                        <a14:foregroundMark x1="95238" y1="24481" x2="94762" y2="68465"/>
                        <a14:foregroundMark x1="41905" y1="91286" x2="56667" y2="90041"/>
                        <a14:foregroundMark x1="51429" y1="95436" x2="48571" y2="95436"/>
                        <a14:foregroundMark x1="50000" y1="4979" x2="50000" y2="4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079" y="2630115"/>
            <a:ext cx="2109828" cy="242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RÃ©sultat de recherche d'images pour &quot;s3 aws logo&quot;">
            <a:extLst>
              <a:ext uri="{FF2B5EF4-FFF2-40B4-BE49-F238E27FC236}">
                <a16:creationId xmlns:a16="http://schemas.microsoft.com/office/drawing/2014/main" id="{B0355488-EF81-48AA-A06C-E9EB39E9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2833" y="2736646"/>
            <a:ext cx="2800162" cy="271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Ã©sultat de recherche d'images pour &quot;iam aws logo&quot;">
            <a:extLst>
              <a:ext uri="{FF2B5EF4-FFF2-40B4-BE49-F238E27FC236}">
                <a16:creationId xmlns:a16="http://schemas.microsoft.com/office/drawing/2014/main" id="{E4E30B5F-B546-4D88-8950-47921018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29" b="93367" l="9741" r="89802">
                        <a14:foregroundMark x1="45053" y1="8292" x2="48097" y2="7794"/>
                        <a14:foregroundMark x1="44292" y1="93367" x2="48402" y2="93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171" y="3008685"/>
            <a:ext cx="2364317" cy="216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Ã©sultat de recherche d'images pour &quot;aws cli&quot;">
            <a:extLst>
              <a:ext uri="{FF2B5EF4-FFF2-40B4-BE49-F238E27FC236}">
                <a16:creationId xmlns:a16="http://schemas.microsoft.com/office/drawing/2014/main" id="{E2470AC9-80D0-4D0D-83F4-91102837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74" b="89764" l="10000" r="90781">
                        <a14:foregroundMark x1="11250" y1="53281" x2="12812" y2="50656"/>
                        <a14:foregroundMark x1="20313" y1="38583" x2="20625" y2="36220"/>
                        <a14:foregroundMark x1="71719" y1="55118" x2="71719" y2="55118"/>
                        <a14:foregroundMark x1="82969" y1="51181" x2="82969" y2="51181"/>
                        <a14:foregroundMark x1="90781" y1="55118" x2="90781" y2="55118"/>
                        <a14:foregroundMark x1="54844" y1="58793" x2="54844" y2="58793"/>
                        <a14:foregroundMark x1="65313" y1="51181" x2="65313" y2="51181"/>
                        <a14:foregroundMark x1="39063" y1="56430" x2="39063" y2="56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2995" y="3008685"/>
            <a:ext cx="2953964" cy="17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Espace réservé du contenu 4">
            <a:extLst>
              <a:ext uri="{FF2B5EF4-FFF2-40B4-BE49-F238E27FC236}">
                <a16:creationId xmlns:a16="http://schemas.microsoft.com/office/drawing/2014/main" id="{6DFBAADC-15B3-4E5B-8D23-EDA52F6A23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4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116D447-BC2E-45F1-A97E-60CD47EC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/>
              <a:t>Celebrity detection and object detection</a:t>
            </a:r>
          </a:p>
        </p:txBody>
      </p:sp>
      <p:pic>
        <p:nvPicPr>
          <p:cNvPr id="6" name="Image 6" descr="Une image contenant homme, personne, habits, fenêtre&#10;&#10;Description générée avec un niveau de confiance très élevé">
            <a:extLst>
              <a:ext uri="{FF2B5EF4-FFF2-40B4-BE49-F238E27FC236}">
                <a16:creationId xmlns:a16="http://schemas.microsoft.com/office/drawing/2014/main" id="{61DA2B18-7D8E-412D-95CB-10C4D8FE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381" y="1850813"/>
            <a:ext cx="4664627" cy="3482284"/>
          </a:xfrm>
          <a:prstGeom prst="rect">
            <a:avLst/>
          </a:prstGeom>
        </p:spPr>
      </p:pic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C4805D5A-CA9F-4DB7-AF11-F91EE9FD8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516" y1="44759" x2="42299" y2="26346"/>
                        <a14:foregroundMark x1="42299" y1="26346" x2="55531" y2="23513"/>
                        <a14:foregroundMark x1="55531" y1="23513" x2="61605" y2="38244"/>
                        <a14:foregroundMark x1="61605" y1="38244" x2="52278" y2="52691"/>
                        <a14:foregroundMark x1="52278" y1="52691" x2="42516" y2="46459"/>
                        <a14:foregroundMark x1="45336" y1="43343" x2="49892" y2="26912"/>
                        <a14:foregroundMark x1="49892" y1="26912" x2="60954" y2="36261"/>
                        <a14:foregroundMark x1="60954" y1="36261" x2="49024" y2="43343"/>
                        <a14:foregroundMark x1="49024" y1="43343" x2="42950" y2="44193"/>
                        <a14:foregroundMark x1="53362" y1="40510" x2="48807" y2="41643"/>
                        <a14:foregroundMark x1="52928" y1="27195" x2="49892" y2="43626"/>
                        <a14:foregroundMark x1="49892" y1="43626" x2="53579" y2="31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62" y="5172015"/>
            <a:ext cx="2200097" cy="1688519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F9414BC5-0F96-4048-9138-E487565AE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96" y="4696677"/>
            <a:ext cx="11644243" cy="7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1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Grand écran</PresentationFormat>
  <Slides>12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Circuit</vt:lpstr>
      <vt:lpstr>DIGISCRIPT</vt:lpstr>
      <vt:lpstr>Resume</vt:lpstr>
      <vt:lpstr>Montage</vt:lpstr>
      <vt:lpstr>ENcoding letters into the arduino</vt:lpstr>
      <vt:lpstr>Encoding letters into the arduino</vt:lpstr>
      <vt:lpstr>Various functions on arduino</vt:lpstr>
      <vt:lpstr>Potentials problems</vt:lpstr>
      <vt:lpstr>AWS CLOUD</vt:lpstr>
      <vt:lpstr>Celebrity detection and object detection</vt:lpstr>
      <vt:lpstr>DATA Cleaning</vt:lpstr>
      <vt:lpstr>DEMONSTRATION</vt:lpstr>
      <vt:lpstr>Have you some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jobin</dc:creator>
  <cp:revision>7</cp:revision>
  <dcterms:created xsi:type="dcterms:W3CDTF">2019-04-17T09:40:27Z</dcterms:created>
  <dcterms:modified xsi:type="dcterms:W3CDTF">2019-04-17T19:51:27Z</dcterms:modified>
</cp:coreProperties>
</file>