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3ec8d5f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a ggplot example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2020-05-30T13:12:32Z</dcterms:modified>
  <cp:category/>
</cp:coreProperties>
</file>