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8" autoAdjust="0"/>
    <p:restoredTop sz="94660"/>
  </p:normalViewPr>
  <p:slideViewPr>
    <p:cSldViewPr snapToGrid="0">
      <p:cViewPr varScale="1">
        <p:scale>
          <a:sx n="86" d="100"/>
          <a:sy n="86" d="100"/>
        </p:scale>
        <p:origin x="47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32B777-22BF-4A21-9AF4-1E68EE9A2F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57A450F-561B-404B-B1C3-128E26E975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D65DD7B-3A1E-4DEC-B7CF-4F3015025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E0AB8-8945-4D42-B761-EF1CD17DFC72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63E2503-7E93-460A-9818-0227DA099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3CF6579-3108-44E7-979F-244EAA1C0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267FC-93E7-4D63-A699-EEDF2BDC33A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217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D912D3-88F2-442D-B2DA-A4D0DDA8F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AD997CB-1E4F-49F9-9182-B23B131B7C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0AB7602-EADF-42C5-9B05-945228374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E0AB8-8945-4D42-B761-EF1CD17DFC72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BDD6402-5685-4FF1-AC72-3131481C2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1BE2087-11D8-4836-9866-D8C42A5AC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267FC-93E7-4D63-A699-EEDF2BDC33A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090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77D40962-75DB-4FD7-BA96-FE689E4E97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CEA92CF-177F-401C-9DA6-4BA668FC77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66E2B88-3F0A-43DD-9C74-226C327A7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E0AB8-8945-4D42-B761-EF1CD17DFC72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600016A-2C10-419D-B969-2D27652F3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667728C-8DDD-494F-844A-810380AB7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267FC-93E7-4D63-A699-EEDF2BDC33A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631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28426A-F1C3-4896-B76B-29B883E49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590399B-85A8-43AB-8974-3591AE59B3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1A77254-99E8-409D-B259-2D82B6661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E0AB8-8945-4D42-B761-EF1CD17DFC72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A645CE1-FBFB-4F78-B1BC-B79D6A791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829C6C3-97A6-493D-B243-983E5A88D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267FC-93E7-4D63-A699-EEDF2BDC33A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984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8399E4-7D3F-49BB-91F6-7247543B2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9D8B6EF-5289-4A1E-B6D8-2E0144797E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D83A9E3-5ECA-4E55-AF63-18E61C49F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E0AB8-8945-4D42-B761-EF1CD17DFC72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5D4086A-36C5-43F7-A577-41E4D31EB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4E60259-E3BB-4225-ADBD-33A5F4251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267FC-93E7-4D63-A699-EEDF2BDC33A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975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D2B940-6045-4F18-8F1E-8F5BDE853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A63998A-63C7-426F-AD14-8C9BDCDB29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F65A94D-172D-493D-ADC6-19E8C63212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B33EDDA-12C9-4DC7-B945-C5060DC20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E0AB8-8945-4D42-B761-EF1CD17DFC72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D95DE7C-49FD-4A1D-AA2C-68D884F09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6882C70-BD73-4DB6-BEC6-A75C8C366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267FC-93E7-4D63-A699-EEDF2BDC33A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819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A67652-DB44-499B-83BC-1344DE583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3C77CAA-E452-4A8F-AEE5-DFF2363D46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D4D6744-6EE5-42C8-80D1-A79E1043AB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900E505-48B2-4419-B98E-00AE75E18C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1EF6592-1AA7-44C4-AD30-6B32AF45B9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D1E7286-C9B9-466F-9B2D-990BAB795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E0AB8-8945-4D42-B761-EF1CD17DFC72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00B743B9-3223-4600-B52C-FB48A09CE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E44A9CD-9FEE-4DCD-A11D-1B3EA4F3D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267FC-93E7-4D63-A699-EEDF2BDC33A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224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112495-94E9-459A-907F-AFE2FDB68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DA22BB1-72D2-45D0-BABA-FFB46B76E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E0AB8-8945-4D42-B761-EF1CD17DFC72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2C26D68-A86B-48A0-8FC5-0778D5383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8E4E2D1-1CEB-4519-9078-ECC03C3E5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267FC-93E7-4D63-A699-EEDF2BDC33A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082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278A490A-F2EF-4EEA-A2BD-7F4782F0F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E0AB8-8945-4D42-B761-EF1CD17DFC72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5FF9515-6FBA-4F81-B913-16641CD67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D68C9E9-89AE-4BA8-B1A2-B4D075DD3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267FC-93E7-4D63-A699-EEDF2BDC33A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270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3FE7C3-D960-45A3-8333-BEF7F7677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C135DD4-5C98-4D91-9D6C-DC79D321C5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8170C60-8572-4A54-AC5E-7D33FCE056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9527B23-4519-409E-9E7E-8C1381C4B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E0AB8-8945-4D42-B761-EF1CD17DFC72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51A6BC3-2112-4E82-AD28-AE9E2E15B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E853DC8-C835-4350-B5C3-A459F369A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267FC-93E7-4D63-A699-EEDF2BDC33A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887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7C420A-D7E0-489B-AA58-7ED6D609D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5555BCF1-A701-4F91-9BEE-47E8E9F767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71E6DDE-1C6D-473A-9671-9DE308C06D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DE796F2-D079-47F7-9E7D-B1F833BC4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E0AB8-8945-4D42-B761-EF1CD17DFC72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140FEBB-2595-4145-B905-B10C3937D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B82A35E-02E8-43AF-870C-5E810030C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267FC-93E7-4D63-A699-EEDF2BDC33A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666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C89A8E67-02BE-4FBE-AAD0-E44F312BF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A9E316B-F16B-45A1-B6CD-1CDBFBE777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7668C3D-64BC-4C6B-B074-860C0971A4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2E0AB8-8945-4D42-B761-EF1CD17DFC72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4DAA64D-4EBB-4F73-BDF6-1AAA2411BE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14A120D-14BA-4736-A04E-259BABD2A2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5267FC-93E7-4D63-A699-EEDF2BDC33A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057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e 6">
            <a:extLst>
              <a:ext uri="{FF2B5EF4-FFF2-40B4-BE49-F238E27FC236}">
                <a16:creationId xmlns:a16="http://schemas.microsoft.com/office/drawing/2014/main" id="{8EA5B1E9-5BDB-4070-9E21-4871AA928003}"/>
              </a:ext>
            </a:extLst>
          </p:cNvPr>
          <p:cNvGrpSpPr/>
          <p:nvPr/>
        </p:nvGrpSpPr>
        <p:grpSpPr>
          <a:xfrm>
            <a:off x="4840510" y="1066120"/>
            <a:ext cx="4513946" cy="4439345"/>
            <a:chOff x="3272967" y="935491"/>
            <a:chExt cx="4513946" cy="4439345"/>
          </a:xfrm>
        </p:grpSpPr>
        <p:pic>
          <p:nvPicPr>
            <p:cNvPr id="4" name="Image 3">
              <a:extLst>
                <a:ext uri="{FF2B5EF4-FFF2-40B4-BE49-F238E27FC236}">
                  <a16:creationId xmlns:a16="http://schemas.microsoft.com/office/drawing/2014/main" id="{9ACE0EDC-A982-4507-98AC-8F464AFCC6D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24904" y="935491"/>
              <a:ext cx="4410075" cy="1590675"/>
            </a:xfrm>
            <a:prstGeom prst="rect">
              <a:avLst/>
            </a:prstGeom>
          </p:spPr>
        </p:pic>
        <p:pic>
          <p:nvPicPr>
            <p:cNvPr id="5" name="Image 4">
              <a:extLst>
                <a:ext uri="{FF2B5EF4-FFF2-40B4-BE49-F238E27FC236}">
                  <a16:creationId xmlns:a16="http://schemas.microsoft.com/office/drawing/2014/main" id="{134DFCA3-F6BA-473B-A866-3CBB7BED190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72969" y="2358585"/>
              <a:ext cx="4513944" cy="1593157"/>
            </a:xfrm>
            <a:prstGeom prst="rect">
              <a:avLst/>
            </a:prstGeom>
          </p:spPr>
        </p:pic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B0A5ADDD-64BF-4A5F-93D2-4394EE7E64E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72967" y="3766521"/>
              <a:ext cx="4513945" cy="1608315"/>
            </a:xfrm>
            <a:prstGeom prst="rect">
              <a:avLst/>
            </a:prstGeom>
          </p:spPr>
        </p:pic>
      </p:grpSp>
      <p:sp>
        <p:nvSpPr>
          <p:cNvPr id="8" name="ZoneTexte 7">
            <a:extLst>
              <a:ext uri="{FF2B5EF4-FFF2-40B4-BE49-F238E27FC236}">
                <a16:creationId xmlns:a16="http://schemas.microsoft.com/office/drawing/2014/main" id="{81E4BDDC-0669-41A4-B312-7127CB1B4882}"/>
              </a:ext>
            </a:extLst>
          </p:cNvPr>
          <p:cNvSpPr txBox="1"/>
          <p:nvPr/>
        </p:nvSpPr>
        <p:spPr>
          <a:xfrm>
            <a:off x="3280096" y="683580"/>
            <a:ext cx="237385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Communities : </a:t>
            </a:r>
          </a:p>
          <a:p>
            <a:endParaRPr lang="en-US" dirty="0"/>
          </a:p>
          <a:p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Algae : 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Bacteria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Fungi</a:t>
            </a:r>
          </a:p>
        </p:txBody>
      </p:sp>
    </p:spTree>
    <p:extLst>
      <p:ext uri="{BB962C8B-B14F-4D97-AF65-F5344CB8AC3E}">
        <p14:creationId xmlns:p14="http://schemas.microsoft.com/office/powerpoint/2010/main" val="9641665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6</Words>
  <Application>Microsoft Office PowerPoint</Application>
  <PresentationFormat>Grand écran</PresentationFormat>
  <Paragraphs>15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Clément FOUCAULT</dc:creator>
  <cp:lastModifiedBy>Clément FOUCAULT</cp:lastModifiedBy>
  <cp:revision>3</cp:revision>
  <dcterms:created xsi:type="dcterms:W3CDTF">2020-03-30T15:54:58Z</dcterms:created>
  <dcterms:modified xsi:type="dcterms:W3CDTF">2020-06-06T23:58:02Z</dcterms:modified>
</cp:coreProperties>
</file>