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1A548-3346-4DA9-B516-E553F7060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647691-5FC2-4D1B-AC74-C1D240B7B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CE93C1-BDAC-4A10-AB9F-272CEA3B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B3B-8D00-4E77-B227-C1921223A2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14660-B18B-41D3-B9EA-9BC2C1A2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AABF9E-F12C-4D4A-8E0B-31C5654A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BBC8-84C0-4264-9F03-A365A05C1E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3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DDC3C-4C07-4EBA-9BA6-FE48804A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AEA91D-396F-435E-9C22-0E0E82F83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C7BEAC-A498-4DE9-A23B-8C7A707E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B3B-8D00-4E77-B227-C1921223A2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3C5591-A33A-498D-BF9F-D5E64F6A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D4570-CC41-4604-A051-2EDFB75C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BBC8-84C0-4264-9F03-A365A05C1E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524A42-216C-4E10-9BBA-4DC3CEEB7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E8925A-44F7-4B3F-9EAA-A5CBAA52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A95D51-3A08-4057-923B-85BBC2AC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B3B-8D00-4E77-B227-C1921223A2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E1A8A5-0776-48B9-9D9B-74CB0ADE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07E9F-8003-4C23-A589-62FC1278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BBC8-84C0-4264-9F03-A365A05C1E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FCFE2-C9FB-47D4-9702-04890DBD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156D1-ED8D-4FFE-9909-90C6A417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91448-A453-4761-9B9E-AA588BFF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B3B-8D00-4E77-B227-C1921223A2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2174CC-BAB3-4818-BC52-98681B00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671B2A-35C5-42E9-94C3-A3907DF1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BBC8-84C0-4264-9F03-A365A05C1E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5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8CCCC-890C-472B-AE5E-8E0F0212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A5968D-9756-48D7-B1DF-A29373E9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FA565-8190-455B-87C6-2E2E6D49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B3B-8D00-4E77-B227-C1921223A2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7444AB-373F-4A61-880D-28A7AEDA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0BD239-C073-418A-91AE-A9E03E38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BBC8-84C0-4264-9F03-A365A05C1E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3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D9DF9-FA14-4BA8-BAED-63BD042A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3CAFF0-487A-4595-B7DC-3678DAE28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334077-8F3A-4EE4-BB1C-A44116E55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E6055C-2DFF-44B2-A3D6-737F936B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B3B-8D00-4E77-B227-C1921223A2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0CFA1A-3EDB-4FC3-8162-F7231B3D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D5F25C-E18B-42C1-990B-47C9C152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BBC8-84C0-4264-9F03-A365A05C1E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1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D5969-FCF4-4B8B-86F8-43DD420B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5CC004-F74F-41FE-B4F7-45B2ADCBF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376496-7672-4EBB-B239-5B488ADBF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872745-D38D-4F03-99EF-747362C9C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E0F44E-9A5D-4A73-BA5F-753236A45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996305-6190-41F6-BF78-F1C5A037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B3B-8D00-4E77-B227-C1921223A2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590D90-5875-4018-B994-49BDD27A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C7C0CC-17B8-4EE5-AFD9-C107A02A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BBC8-84C0-4264-9F03-A365A05C1E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5CB1D-554D-4895-A5C1-C9055985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AEB7C9-0A6B-448B-945E-793368F9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B3B-8D00-4E77-B227-C1921223A2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CDE344-9C9B-49CE-8694-CD7C209A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B550BB-5434-45B6-8403-5C1A34C5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BBC8-84C0-4264-9F03-A365A05C1E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EFB834-66CD-4641-A313-CD93568C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B3B-8D00-4E77-B227-C1921223A2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860375-3E48-4FC4-AB22-94FA5CC1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A38402-73C1-48EE-A1F4-106621CB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BBC8-84C0-4264-9F03-A365A05C1E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5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CECD9-EFD7-4927-B4FE-8E2618C7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FB4D2-8BB3-4C49-9C9F-91F3653E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4A09C6-86D8-4324-9DF0-E1D1B60AA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56F9E3-0392-4182-9179-DC237375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B3B-8D00-4E77-B227-C1921223A2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23BE19-43E1-49BD-BB3B-FCE946BA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08E814-0E14-4980-BDA1-7ED1B91C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BBC8-84C0-4264-9F03-A365A05C1E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4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ACF17-1057-4E34-A8F8-9F26AD45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203A35-CC54-4018-B341-3E79C469B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66E0ED-52D7-4AD4-8BDD-41699E94E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095433-DBCB-4340-8429-67517543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B3B-8D00-4E77-B227-C1921223A2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8AFADB-83E9-4259-93B1-168EBF87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E846A7-62F7-41A8-8E99-3A589975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BBC8-84C0-4264-9F03-A365A05C1E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2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24D0C4F-C542-4366-BE01-81081BE9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EF7D28-06A1-4723-A2F7-02506CEC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1B0338-7FB0-4C58-B047-D85FAA2A3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AB3B-8D00-4E77-B227-C1921223A2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A204E-1142-40AD-8977-B96915331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624479-DA2B-4C2B-8C5A-9CB0C0EF1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2BBC8-84C0-4264-9F03-A365A05C1E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>
            <a:extLst>
              <a:ext uri="{FF2B5EF4-FFF2-40B4-BE49-F238E27FC236}">
                <a16:creationId xmlns:a16="http://schemas.microsoft.com/office/drawing/2014/main" id="{D9961957-4DD3-47C7-9381-1AFC8098FCA8}"/>
              </a:ext>
            </a:extLst>
          </p:cNvPr>
          <p:cNvGrpSpPr/>
          <p:nvPr/>
        </p:nvGrpSpPr>
        <p:grpSpPr>
          <a:xfrm>
            <a:off x="1729449" y="-6777"/>
            <a:ext cx="8654389" cy="6864778"/>
            <a:chOff x="1729449" y="-6777"/>
            <a:chExt cx="8654389" cy="68647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660E23-5D5C-4125-8E92-F4AF83E888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08163" y="1"/>
              <a:ext cx="8575675" cy="6858000"/>
              <a:chOff x="1139" y="0"/>
              <a:chExt cx="5402" cy="4320"/>
            </a:xfrm>
          </p:grpSpPr>
          <p:sp>
            <p:nvSpPr>
              <p:cNvPr id="6" name="AutoShape 3">
                <a:extLst>
                  <a:ext uri="{FF2B5EF4-FFF2-40B4-BE49-F238E27FC236}">
                    <a16:creationId xmlns:a16="http://schemas.microsoft.com/office/drawing/2014/main" id="{65AE5953-D8E8-483A-BD08-F876F508F68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139" y="0"/>
                <a:ext cx="5402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Line 5">
                <a:extLst>
                  <a:ext uri="{FF2B5EF4-FFF2-40B4-BE49-F238E27FC236}">
                    <a16:creationId xmlns:a16="http://schemas.microsoft.com/office/drawing/2014/main" id="{DB312ACF-5EE0-4F6E-B8B9-14746D138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2" y="3394"/>
                <a:ext cx="3383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81203D03-89BB-4B9E-8ECA-A37F8204D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2" y="2540"/>
                <a:ext cx="3383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2F9D54A1-B155-47DA-9BD3-3D579D601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2" y="1692"/>
                <a:ext cx="3383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DD60A38B-0E0A-4CD7-BCFA-B7E7E8AEF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2" y="838"/>
                <a:ext cx="3383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1A4D40E2-179A-40BF-8678-A1FF9BAC9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2" y="2967"/>
                <a:ext cx="3383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10">
                <a:extLst>
                  <a:ext uri="{FF2B5EF4-FFF2-40B4-BE49-F238E27FC236}">
                    <a16:creationId xmlns:a16="http://schemas.microsoft.com/office/drawing/2014/main" id="{50F31127-F7F8-4160-B5BE-BDBE35800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2" y="2113"/>
                <a:ext cx="3383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92DA2ACC-62AF-495F-B22C-E9511F369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2" y="1265"/>
                <a:ext cx="3383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2">
                <a:extLst>
                  <a:ext uri="{FF2B5EF4-FFF2-40B4-BE49-F238E27FC236}">
                    <a16:creationId xmlns:a16="http://schemas.microsoft.com/office/drawing/2014/main" id="{F97BCB10-D511-45BE-9145-37CCD9D78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2" y="411"/>
                <a:ext cx="3383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F0EA74FD-2C32-473B-9873-03DEC5016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6" y="255"/>
                <a:ext cx="0" cy="3446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14">
                <a:extLst>
                  <a:ext uri="{FF2B5EF4-FFF2-40B4-BE49-F238E27FC236}">
                    <a16:creationId xmlns:a16="http://schemas.microsoft.com/office/drawing/2014/main" id="{F0E5B766-1D2E-4AF9-8010-6DEE0D755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3" y="255"/>
                <a:ext cx="0" cy="3446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DF0ACE7C-532C-4936-8E6A-9EE1321D9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4" y="255"/>
                <a:ext cx="0" cy="3446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CCB067D3-FF4A-4F38-80A8-49AC2F3B9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1" y="255"/>
                <a:ext cx="0" cy="3446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7">
                <a:extLst>
                  <a:ext uri="{FF2B5EF4-FFF2-40B4-BE49-F238E27FC236}">
                    <a16:creationId xmlns:a16="http://schemas.microsoft.com/office/drawing/2014/main" id="{E2D96051-AE15-4FB9-97CC-C9103722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" y="411"/>
                <a:ext cx="364" cy="224"/>
              </a:xfrm>
              <a:prstGeom prst="rect">
                <a:avLst/>
              </a:prstGeom>
              <a:solidFill>
                <a:srgbClr val="446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FFBDA053-425A-4876-8AF7-FDE007119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" y="411"/>
                <a:ext cx="364" cy="224"/>
              </a:xfrm>
              <a:prstGeom prst="rect">
                <a:avLst/>
              </a:pr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EABFCA3C-7034-4F90-93E7-29D0B210F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411"/>
                <a:ext cx="365" cy="318"/>
              </a:xfrm>
              <a:prstGeom prst="rect">
                <a:avLst/>
              </a:prstGeom>
              <a:solidFill>
                <a:srgbClr val="FDD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0">
                <a:extLst>
                  <a:ext uri="{FF2B5EF4-FFF2-40B4-BE49-F238E27FC236}">
                    <a16:creationId xmlns:a16="http://schemas.microsoft.com/office/drawing/2014/main" id="{129BEA21-E3AC-4E7C-A583-DB15975CB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411"/>
                <a:ext cx="365" cy="318"/>
              </a:xfrm>
              <a:prstGeom prst="rect">
                <a:avLst/>
              </a:pr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id="{F8785B1E-1739-40D3-8714-689957578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411"/>
                <a:ext cx="364" cy="1869"/>
              </a:xfrm>
              <a:prstGeom prst="rect">
                <a:avLst/>
              </a:prstGeom>
              <a:solidFill>
                <a:srgbClr val="446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2">
                <a:extLst>
                  <a:ext uri="{FF2B5EF4-FFF2-40B4-BE49-F238E27FC236}">
                    <a16:creationId xmlns:a16="http://schemas.microsoft.com/office/drawing/2014/main" id="{E34B8F8F-5054-48D3-AADC-CFE10FD16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411"/>
                <a:ext cx="364" cy="1869"/>
              </a:xfrm>
              <a:prstGeom prst="rect">
                <a:avLst/>
              </a:pr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3">
                <a:extLst>
                  <a:ext uri="{FF2B5EF4-FFF2-40B4-BE49-F238E27FC236}">
                    <a16:creationId xmlns:a16="http://schemas.microsoft.com/office/drawing/2014/main" id="{21AF3E3F-62E6-40E7-8EC0-7EDF57953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411"/>
                <a:ext cx="359" cy="573"/>
              </a:xfrm>
              <a:prstGeom prst="rect">
                <a:avLst/>
              </a:prstGeom>
              <a:solidFill>
                <a:srgbClr val="FDD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4">
                <a:extLst>
                  <a:ext uri="{FF2B5EF4-FFF2-40B4-BE49-F238E27FC236}">
                    <a16:creationId xmlns:a16="http://schemas.microsoft.com/office/drawing/2014/main" id="{6B24E6C3-4173-4250-9561-3FBD1110D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411"/>
                <a:ext cx="359" cy="573"/>
              </a:xfrm>
              <a:prstGeom prst="rect">
                <a:avLst/>
              </a:pr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25">
                <a:extLst>
                  <a:ext uri="{FF2B5EF4-FFF2-40B4-BE49-F238E27FC236}">
                    <a16:creationId xmlns:a16="http://schemas.microsoft.com/office/drawing/2014/main" id="{C66D31D6-01B0-4534-8E99-C371BDA28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" y="411"/>
                <a:ext cx="359" cy="354"/>
              </a:xfrm>
              <a:prstGeom prst="rect">
                <a:avLst/>
              </a:prstGeom>
              <a:solidFill>
                <a:srgbClr val="446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6">
                <a:extLst>
                  <a:ext uri="{FF2B5EF4-FFF2-40B4-BE49-F238E27FC236}">
                    <a16:creationId xmlns:a16="http://schemas.microsoft.com/office/drawing/2014/main" id="{D102ABD7-5ACA-4C7B-9B60-368A1B7C1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" y="411"/>
                <a:ext cx="359" cy="354"/>
              </a:xfrm>
              <a:prstGeom prst="rect">
                <a:avLst/>
              </a:pr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7">
                <a:extLst>
                  <a:ext uri="{FF2B5EF4-FFF2-40B4-BE49-F238E27FC236}">
                    <a16:creationId xmlns:a16="http://schemas.microsoft.com/office/drawing/2014/main" id="{7477DC4E-443E-4A39-B955-813C7826C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411"/>
                <a:ext cx="365" cy="208"/>
              </a:xfrm>
              <a:prstGeom prst="rect">
                <a:avLst/>
              </a:prstGeom>
              <a:solidFill>
                <a:srgbClr val="FDD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8">
                <a:extLst>
                  <a:ext uri="{FF2B5EF4-FFF2-40B4-BE49-F238E27FC236}">
                    <a16:creationId xmlns:a16="http://schemas.microsoft.com/office/drawing/2014/main" id="{763EDE5B-3D2A-425B-91FE-7DC4507F8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411"/>
                <a:ext cx="365" cy="208"/>
              </a:xfrm>
              <a:prstGeom prst="rect">
                <a:avLst/>
              </a:pr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9">
                <a:extLst>
                  <a:ext uri="{FF2B5EF4-FFF2-40B4-BE49-F238E27FC236}">
                    <a16:creationId xmlns:a16="http://schemas.microsoft.com/office/drawing/2014/main" id="{F11F5C6F-F328-4D9D-AF56-FDDEF68F7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" y="411"/>
                <a:ext cx="364" cy="302"/>
              </a:xfrm>
              <a:prstGeom prst="rect">
                <a:avLst/>
              </a:prstGeom>
              <a:solidFill>
                <a:srgbClr val="446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30">
                <a:extLst>
                  <a:ext uri="{FF2B5EF4-FFF2-40B4-BE49-F238E27FC236}">
                    <a16:creationId xmlns:a16="http://schemas.microsoft.com/office/drawing/2014/main" id="{890E3208-2D64-453E-9166-5D4ED1077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" y="411"/>
                <a:ext cx="364" cy="302"/>
              </a:xfrm>
              <a:prstGeom prst="rect">
                <a:avLst/>
              </a:pr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1">
                <a:extLst>
                  <a:ext uri="{FF2B5EF4-FFF2-40B4-BE49-F238E27FC236}">
                    <a16:creationId xmlns:a16="http://schemas.microsoft.com/office/drawing/2014/main" id="{EE75C0EF-411D-45D3-9449-5CFE6DF4F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1" y="411"/>
                <a:ext cx="364" cy="921"/>
              </a:xfrm>
              <a:prstGeom prst="rect">
                <a:avLst/>
              </a:prstGeom>
              <a:solidFill>
                <a:srgbClr val="FDD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2">
                <a:extLst>
                  <a:ext uri="{FF2B5EF4-FFF2-40B4-BE49-F238E27FC236}">
                    <a16:creationId xmlns:a16="http://schemas.microsoft.com/office/drawing/2014/main" id="{9C6DA8EA-B532-449D-9243-8A525E5EC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1" y="411"/>
                <a:ext cx="364" cy="921"/>
              </a:xfrm>
              <a:prstGeom prst="rect">
                <a:avLst/>
              </a:pr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E5A70E5C-8521-4B33-B9AE-7A773CA22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578"/>
                <a:ext cx="78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34">
                <a:extLst>
                  <a:ext uri="{FF2B5EF4-FFF2-40B4-BE49-F238E27FC236}">
                    <a16:creationId xmlns:a16="http://schemas.microsoft.com/office/drawing/2014/main" id="{DA624DCE-DEB1-464A-98AF-B271AC632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4" y="578"/>
                <a:ext cx="0" cy="114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35">
                <a:extLst>
                  <a:ext uri="{FF2B5EF4-FFF2-40B4-BE49-F238E27FC236}">
                    <a16:creationId xmlns:a16="http://schemas.microsoft.com/office/drawing/2014/main" id="{3CD66E7B-5832-4ECF-883C-92F386DC0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692"/>
                <a:ext cx="78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36">
                <a:extLst>
                  <a:ext uri="{FF2B5EF4-FFF2-40B4-BE49-F238E27FC236}">
                    <a16:creationId xmlns:a16="http://schemas.microsoft.com/office/drawing/2014/main" id="{1855D942-B7DD-45CF-8651-32D653E19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666"/>
                <a:ext cx="83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37">
                <a:extLst>
                  <a:ext uri="{FF2B5EF4-FFF2-40B4-BE49-F238E27FC236}">
                    <a16:creationId xmlns:a16="http://schemas.microsoft.com/office/drawing/2014/main" id="{F20A1808-1217-4342-8B4F-E9E3B84D6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666"/>
                <a:ext cx="0" cy="13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38">
                <a:extLst>
                  <a:ext uri="{FF2B5EF4-FFF2-40B4-BE49-F238E27FC236}">
                    <a16:creationId xmlns:a16="http://schemas.microsoft.com/office/drawing/2014/main" id="{D954D0F9-2834-4450-A819-20D46EF59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796"/>
                <a:ext cx="83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39">
                <a:extLst>
                  <a:ext uri="{FF2B5EF4-FFF2-40B4-BE49-F238E27FC236}">
                    <a16:creationId xmlns:a16="http://schemas.microsoft.com/office/drawing/2014/main" id="{F83C4B09-A904-4E6B-8F1D-42362ACD9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9" y="1015"/>
                <a:ext cx="83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40">
                <a:extLst>
                  <a:ext uri="{FF2B5EF4-FFF2-40B4-BE49-F238E27FC236}">
                    <a16:creationId xmlns:a16="http://schemas.microsoft.com/office/drawing/2014/main" id="{9F19524A-55CB-4858-9668-5E9730A55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1" y="1015"/>
                <a:ext cx="0" cy="253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41">
                <a:extLst>
                  <a:ext uri="{FF2B5EF4-FFF2-40B4-BE49-F238E27FC236}">
                    <a16:creationId xmlns:a16="http://schemas.microsoft.com/office/drawing/2014/main" id="{ABA41C6D-50C5-4735-971A-534E87792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9" y="3545"/>
                <a:ext cx="83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42">
                <a:extLst>
                  <a:ext uri="{FF2B5EF4-FFF2-40B4-BE49-F238E27FC236}">
                    <a16:creationId xmlns:a16="http://schemas.microsoft.com/office/drawing/2014/main" id="{22F581B1-4F51-440B-9366-F1AD85776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4" y="885"/>
                <a:ext cx="78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43">
                <a:extLst>
                  <a:ext uri="{FF2B5EF4-FFF2-40B4-BE49-F238E27FC236}">
                    <a16:creationId xmlns:a16="http://schemas.microsoft.com/office/drawing/2014/main" id="{59CA50CA-31EF-45D7-B36D-26D4BE127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5" y="885"/>
                <a:ext cx="0" cy="203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44">
                <a:extLst>
                  <a:ext uri="{FF2B5EF4-FFF2-40B4-BE49-F238E27FC236}">
                    <a16:creationId xmlns:a16="http://schemas.microsoft.com/office/drawing/2014/main" id="{73460A13-BE65-48DB-B531-57B38527C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4" y="1088"/>
                <a:ext cx="78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45">
                <a:extLst>
                  <a:ext uri="{FF2B5EF4-FFF2-40B4-BE49-F238E27FC236}">
                    <a16:creationId xmlns:a16="http://schemas.microsoft.com/office/drawing/2014/main" id="{8241E359-DDDA-44FA-AF7C-52DADE6F8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609"/>
                <a:ext cx="78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46">
                <a:extLst>
                  <a:ext uri="{FF2B5EF4-FFF2-40B4-BE49-F238E27FC236}">
                    <a16:creationId xmlns:a16="http://schemas.microsoft.com/office/drawing/2014/main" id="{7A479FDB-9C7C-4B0E-830D-4BBD41F7B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609"/>
                <a:ext cx="0" cy="307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47">
                <a:extLst>
                  <a:ext uri="{FF2B5EF4-FFF2-40B4-BE49-F238E27FC236}">
                    <a16:creationId xmlns:a16="http://schemas.microsoft.com/office/drawing/2014/main" id="{1759CEE3-B2F9-4D16-936D-36A360578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916"/>
                <a:ext cx="78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48">
                <a:extLst>
                  <a:ext uri="{FF2B5EF4-FFF2-40B4-BE49-F238E27FC236}">
                    <a16:creationId xmlns:a16="http://schemas.microsoft.com/office/drawing/2014/main" id="{428F4D68-A19A-4E26-89AD-786A07A9F9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5" y="578"/>
                <a:ext cx="83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49">
                <a:extLst>
                  <a:ext uri="{FF2B5EF4-FFF2-40B4-BE49-F238E27FC236}">
                    <a16:creationId xmlns:a16="http://schemas.microsoft.com/office/drawing/2014/main" id="{811031D3-15DC-4DB0-B160-7983932E9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7" y="578"/>
                <a:ext cx="0" cy="78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50">
                <a:extLst>
                  <a:ext uri="{FF2B5EF4-FFF2-40B4-BE49-F238E27FC236}">
                    <a16:creationId xmlns:a16="http://schemas.microsoft.com/office/drawing/2014/main" id="{4EE63716-3585-4A32-8059-87FCD98B5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5" y="656"/>
                <a:ext cx="83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51">
                <a:extLst>
                  <a:ext uri="{FF2B5EF4-FFF2-40B4-BE49-F238E27FC236}">
                    <a16:creationId xmlns:a16="http://schemas.microsoft.com/office/drawing/2014/main" id="{545A22BB-9321-4432-B2A2-549919EAA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3" y="687"/>
                <a:ext cx="78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52">
                <a:extLst>
                  <a:ext uri="{FF2B5EF4-FFF2-40B4-BE49-F238E27FC236}">
                    <a16:creationId xmlns:a16="http://schemas.microsoft.com/office/drawing/2014/main" id="{FDE0CE19-8BDD-4A7B-9E91-737D40A5D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9" y="687"/>
                <a:ext cx="0" cy="52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53">
                <a:extLst>
                  <a:ext uri="{FF2B5EF4-FFF2-40B4-BE49-F238E27FC236}">
                    <a16:creationId xmlns:a16="http://schemas.microsoft.com/office/drawing/2014/main" id="{F5D91C97-9957-46FC-9086-F0D8C23F5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3" y="739"/>
                <a:ext cx="78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54">
                <a:extLst>
                  <a:ext uri="{FF2B5EF4-FFF2-40B4-BE49-F238E27FC236}">
                    <a16:creationId xmlns:a16="http://schemas.microsoft.com/office/drawing/2014/main" id="{7CDACA70-0984-46EA-9F4B-3545C5156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2" y="1280"/>
                <a:ext cx="83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55">
                <a:extLst>
                  <a:ext uri="{FF2B5EF4-FFF2-40B4-BE49-F238E27FC236}">
                    <a16:creationId xmlns:a16="http://schemas.microsoft.com/office/drawing/2014/main" id="{8476D21D-0BF1-4E64-B2B7-F93E8A457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3" y="1280"/>
                <a:ext cx="0" cy="105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56">
                <a:extLst>
                  <a:ext uri="{FF2B5EF4-FFF2-40B4-BE49-F238E27FC236}">
                    <a16:creationId xmlns:a16="http://schemas.microsoft.com/office/drawing/2014/main" id="{4850AB6F-EBE5-4A8A-BB2E-845658180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2" y="1385"/>
                <a:ext cx="83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57">
                <a:extLst>
                  <a:ext uri="{FF2B5EF4-FFF2-40B4-BE49-F238E27FC236}">
                    <a16:creationId xmlns:a16="http://schemas.microsoft.com/office/drawing/2014/main" id="{C1725308-7724-45BE-B3C1-7BF53B1F1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2883"/>
                <a:ext cx="172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 Narrow" panose="020B0606020202030204" pitchFamily="34" charset="0"/>
                  </a:rPr>
                  <a:t>-9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58">
                <a:extLst>
                  <a:ext uri="{FF2B5EF4-FFF2-40B4-BE49-F238E27FC236}">
                    <a16:creationId xmlns:a16="http://schemas.microsoft.com/office/drawing/2014/main" id="{6316445B-7A6B-4749-A2C9-683C27472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2030"/>
                <a:ext cx="172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 Narrow" panose="020B0606020202030204" pitchFamily="34" charset="0"/>
                  </a:rPr>
                  <a:t>-6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FDBB1815-CFE6-4BC0-9205-354268FAA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181"/>
                <a:ext cx="172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 Narrow" panose="020B0606020202030204" pitchFamily="34" charset="0"/>
                  </a:rPr>
                  <a:t>-3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60">
                <a:extLst>
                  <a:ext uri="{FF2B5EF4-FFF2-40B4-BE49-F238E27FC236}">
                    <a16:creationId xmlns:a16="http://schemas.microsoft.com/office/drawing/2014/main" id="{C246E65B-C475-4E99-83A7-8F10770BE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328"/>
                <a:ext cx="130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 Narrow" panose="020B0606020202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61">
                <a:extLst>
                  <a:ext uri="{FF2B5EF4-FFF2-40B4-BE49-F238E27FC236}">
                    <a16:creationId xmlns:a16="http://schemas.microsoft.com/office/drawing/2014/main" id="{6C779B4A-0F65-44D7-81EA-577ECDFDE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" y="3711"/>
                <a:ext cx="322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 Narrow" panose="020B0606020202030204" pitchFamily="34" charset="0"/>
                  </a:rPr>
                  <a:t>DBZ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62">
                <a:extLst>
                  <a:ext uri="{FF2B5EF4-FFF2-40B4-BE49-F238E27FC236}">
                    <a16:creationId xmlns:a16="http://schemas.microsoft.com/office/drawing/2014/main" id="{ED0CF974-F382-4455-978A-B0D36767F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4" y="3711"/>
                <a:ext cx="21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 Narrow" panose="020B0606020202030204" pitchFamily="34" charset="0"/>
                  </a:rPr>
                  <a:t>LB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ACE5BD09-6062-4BB8-A7A2-56D57FEC0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7" y="3711"/>
                <a:ext cx="23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 Narrow" panose="020B0606020202030204" pitchFamily="34" charset="0"/>
                  </a:rPr>
                  <a:t>LG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4">
                <a:extLst>
                  <a:ext uri="{FF2B5EF4-FFF2-40B4-BE49-F238E27FC236}">
                    <a16:creationId xmlns:a16="http://schemas.microsoft.com/office/drawing/2014/main" id="{3BF08F61-4DB5-4993-B7CF-A32D7256C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" y="3711"/>
                <a:ext cx="212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 Narrow" panose="020B0606020202030204" pitchFamily="34" charset="0"/>
                  </a:rPr>
                  <a:t>TL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5">
                <a:extLst>
                  <a:ext uri="{FF2B5EF4-FFF2-40B4-BE49-F238E27FC236}">
                    <a16:creationId xmlns:a16="http://schemas.microsoft.com/office/drawing/2014/main" id="{198CBF3A-EA9B-458A-A68C-2B7D27D65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3994"/>
                <a:ext cx="26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Soil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66">
                <a:extLst>
                  <a:ext uri="{FF2B5EF4-FFF2-40B4-BE49-F238E27FC236}">
                    <a16:creationId xmlns:a16="http://schemas.microsoft.com/office/drawing/2014/main" id="{281B1321-928A-4E1F-80DE-B83593D58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9" y="1812"/>
                <a:ext cx="18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COS net flux (</a:t>
                </a:r>
                <a:r>
                  <a:rPr lang="el-GR" sz="2400" dirty="0">
                    <a:latin typeface="Arial Narrow" panose="020B0606020202030204" pitchFamily="34" charset="0"/>
                  </a:rPr>
                  <a:t>μ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mol.m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-2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.s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-1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)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7">
                <a:extLst>
                  <a:ext uri="{FF2B5EF4-FFF2-40B4-BE49-F238E27FC236}">
                    <a16:creationId xmlns:a16="http://schemas.microsoft.com/office/drawing/2014/main" id="{9611C206-8CE0-433B-8519-1EF719793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1" y="1641"/>
                <a:ext cx="106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Light treatment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8">
                <a:extLst>
                  <a:ext uri="{FF2B5EF4-FFF2-40B4-BE49-F238E27FC236}">
                    <a16:creationId xmlns:a16="http://schemas.microsoft.com/office/drawing/2014/main" id="{50F09A9D-6CC0-445C-9F9E-0E0A63751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1947"/>
                <a:ext cx="135" cy="135"/>
              </a:xfrm>
              <a:prstGeom prst="rect">
                <a:avLst/>
              </a:prstGeom>
              <a:solidFill>
                <a:srgbClr val="446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69">
                <a:extLst>
                  <a:ext uri="{FF2B5EF4-FFF2-40B4-BE49-F238E27FC236}">
                    <a16:creationId xmlns:a16="http://schemas.microsoft.com/office/drawing/2014/main" id="{5AF1FFDB-527C-4A72-9C56-1180E908A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1947"/>
                <a:ext cx="135" cy="135"/>
              </a:xfrm>
              <a:prstGeom prst="rect">
                <a:avLst/>
              </a:pr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70">
                <a:extLst>
                  <a:ext uri="{FF2B5EF4-FFF2-40B4-BE49-F238E27FC236}">
                    <a16:creationId xmlns:a16="http://schemas.microsoft.com/office/drawing/2014/main" id="{5262FB74-B653-4A02-B44C-DF6C7C3F2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2098"/>
                <a:ext cx="135" cy="135"/>
              </a:xfrm>
              <a:prstGeom prst="rect">
                <a:avLst/>
              </a:prstGeom>
              <a:solidFill>
                <a:srgbClr val="FDD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71">
                <a:extLst>
                  <a:ext uri="{FF2B5EF4-FFF2-40B4-BE49-F238E27FC236}">
                    <a16:creationId xmlns:a16="http://schemas.microsoft.com/office/drawing/2014/main" id="{01826DBE-AD42-4680-9F2A-0A85D17BB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2098"/>
                <a:ext cx="135" cy="135"/>
              </a:xfrm>
              <a:prstGeom prst="rect">
                <a:avLst/>
              </a:pr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72">
                <a:extLst>
                  <a:ext uri="{FF2B5EF4-FFF2-40B4-BE49-F238E27FC236}">
                    <a16:creationId xmlns:a16="http://schemas.microsoft.com/office/drawing/2014/main" id="{1B332B3D-DD36-4A35-B3FB-2A9297B36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9" y="1915"/>
                <a:ext cx="25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dark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73">
                <a:extLst>
                  <a:ext uri="{FF2B5EF4-FFF2-40B4-BE49-F238E27FC236}">
                    <a16:creationId xmlns:a16="http://schemas.microsoft.com/office/drawing/2014/main" id="{3D37E963-5A61-4D86-9550-30243F5ED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" y="2079"/>
                <a:ext cx="24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</a:rPr>
                  <a:t>light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32C1338C-B994-4945-A694-E1FADB0775DB}"/>
                </a:ext>
              </a:extLst>
            </p:cNvPr>
            <p:cNvSpPr txBox="1"/>
            <p:nvPr/>
          </p:nvSpPr>
          <p:spPr>
            <a:xfrm>
              <a:off x="1729449" y="-6777"/>
              <a:ext cx="501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b)</a:t>
              </a:r>
            </a:p>
          </p:txBody>
        </p:sp>
        <p:sp>
          <p:nvSpPr>
            <p:cNvPr id="77" name="Line 13">
              <a:extLst>
                <a:ext uri="{FF2B5EF4-FFF2-40B4-BE49-F238E27FC236}">
                  <a16:creationId xmlns:a16="http://schemas.microsoft.com/office/drawing/2014/main" id="{6C316B69-4F52-4B4A-A8CE-D0C8B391D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9551" y="404812"/>
              <a:ext cx="0" cy="5470525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6CBFA36D-3454-4E81-938F-E6E3670E0BC4}"/>
                </a:ext>
              </a:extLst>
            </p:cNvPr>
            <p:cNvSpPr txBox="1"/>
            <p:nvPr/>
          </p:nvSpPr>
          <p:spPr>
            <a:xfrm>
              <a:off x="6944538" y="2318334"/>
              <a:ext cx="858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***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986C06C0-9C64-4057-8C5D-C1F8924EE7D6}"/>
                </a:ext>
              </a:extLst>
            </p:cNvPr>
            <p:cNvSpPr txBox="1"/>
            <p:nvPr/>
          </p:nvSpPr>
          <p:spPr>
            <a:xfrm>
              <a:off x="2932913" y="4256904"/>
              <a:ext cx="228440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Light </a:t>
              </a:r>
              <a:r>
                <a:rPr lang="en-US" sz="2800" b="1" baseline="30000" dirty="0"/>
                <a:t>N.S.</a:t>
              </a:r>
            </a:p>
            <a:p>
              <a:r>
                <a:rPr lang="en-US" sz="2800" b="1" dirty="0"/>
                <a:t>Soil </a:t>
              </a:r>
              <a:r>
                <a:rPr lang="en-US" sz="2800" b="1" baseline="30000" dirty="0"/>
                <a:t>N.S.</a:t>
              </a:r>
            </a:p>
            <a:p>
              <a:r>
                <a:rPr lang="en-US" sz="2800" b="1" dirty="0"/>
                <a:t>L x S </a:t>
              </a:r>
              <a:r>
                <a:rPr lang="en-US" sz="2800" b="1" baseline="30000" dirty="0"/>
                <a:t>N.S.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02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F791D812-9ECA-45A5-AC22-BDDFFC8075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12925" y="0"/>
            <a:ext cx="8566150" cy="6858000"/>
            <a:chOff x="1142" y="0"/>
            <a:chExt cx="5396" cy="4320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EFAB1869-4D7F-450B-A466-F940D13AFF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42" y="0"/>
              <a:ext cx="539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5">
              <a:extLst>
                <a:ext uri="{FF2B5EF4-FFF2-40B4-BE49-F238E27FC236}">
                  <a16:creationId xmlns:a16="http://schemas.microsoft.com/office/drawing/2014/main" id="{B5E0FAEA-D406-40DA-88F4-D4899F070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3352"/>
              <a:ext cx="3263" cy="0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6">
              <a:extLst>
                <a:ext uri="{FF2B5EF4-FFF2-40B4-BE49-F238E27FC236}">
                  <a16:creationId xmlns:a16="http://schemas.microsoft.com/office/drawing/2014/main" id="{FB80B16E-F920-45B1-AED7-64A9862A8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2701"/>
              <a:ext cx="3263" cy="0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7">
              <a:extLst>
                <a:ext uri="{FF2B5EF4-FFF2-40B4-BE49-F238E27FC236}">
                  <a16:creationId xmlns:a16="http://schemas.microsoft.com/office/drawing/2014/main" id="{AB91C498-059B-4291-948B-53BFCB0D3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2046"/>
              <a:ext cx="3263" cy="0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8">
              <a:extLst>
                <a:ext uri="{FF2B5EF4-FFF2-40B4-BE49-F238E27FC236}">
                  <a16:creationId xmlns:a16="http://schemas.microsoft.com/office/drawing/2014/main" id="{EDDF94D3-746F-4EED-A711-24025D529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1395"/>
              <a:ext cx="3263" cy="0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9">
              <a:extLst>
                <a:ext uri="{FF2B5EF4-FFF2-40B4-BE49-F238E27FC236}">
                  <a16:creationId xmlns:a16="http://schemas.microsoft.com/office/drawing/2014/main" id="{855806CD-A403-410E-A54A-27AD0CF4E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744"/>
              <a:ext cx="3263" cy="0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0">
              <a:extLst>
                <a:ext uri="{FF2B5EF4-FFF2-40B4-BE49-F238E27FC236}">
                  <a16:creationId xmlns:a16="http://schemas.microsoft.com/office/drawing/2014/main" id="{F923FC33-6130-4542-B9BB-9D4F07984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3675"/>
              <a:ext cx="3263" cy="0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1">
              <a:extLst>
                <a:ext uri="{FF2B5EF4-FFF2-40B4-BE49-F238E27FC236}">
                  <a16:creationId xmlns:a16="http://schemas.microsoft.com/office/drawing/2014/main" id="{F4AF9B2E-8249-48D8-B890-D41611BD4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3024"/>
              <a:ext cx="3263" cy="0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2">
              <a:extLst>
                <a:ext uri="{FF2B5EF4-FFF2-40B4-BE49-F238E27FC236}">
                  <a16:creationId xmlns:a16="http://schemas.microsoft.com/office/drawing/2014/main" id="{613A0D97-78F6-424B-B1AA-C7DF2349B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2373"/>
              <a:ext cx="3263" cy="0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3">
              <a:extLst>
                <a:ext uri="{FF2B5EF4-FFF2-40B4-BE49-F238E27FC236}">
                  <a16:creationId xmlns:a16="http://schemas.microsoft.com/office/drawing/2014/main" id="{822573D2-226E-4705-A723-C7D44FFBB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1723"/>
              <a:ext cx="3263" cy="0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4">
              <a:extLst>
                <a:ext uri="{FF2B5EF4-FFF2-40B4-BE49-F238E27FC236}">
                  <a16:creationId xmlns:a16="http://schemas.microsoft.com/office/drawing/2014/main" id="{02D86C36-16D1-4EE6-BB4D-D24EC0AA1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1072"/>
              <a:ext cx="3263" cy="0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5">
              <a:extLst>
                <a:ext uri="{FF2B5EF4-FFF2-40B4-BE49-F238E27FC236}">
                  <a16:creationId xmlns:a16="http://schemas.microsoft.com/office/drawing/2014/main" id="{D48F9958-09B7-4579-8B7F-E42DDAA0E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3" y="463"/>
              <a:ext cx="0" cy="3238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40E40AC4-8DB2-49B0-8564-B98AFB394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8" y="463"/>
              <a:ext cx="0" cy="3238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7">
              <a:extLst>
                <a:ext uri="{FF2B5EF4-FFF2-40B4-BE49-F238E27FC236}">
                  <a16:creationId xmlns:a16="http://schemas.microsoft.com/office/drawing/2014/main" id="{7F934A4D-20E5-4EB4-BAB1-8F87FC637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4" y="463"/>
              <a:ext cx="0" cy="3238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8">
              <a:extLst>
                <a:ext uri="{FF2B5EF4-FFF2-40B4-BE49-F238E27FC236}">
                  <a16:creationId xmlns:a16="http://schemas.microsoft.com/office/drawing/2014/main" id="{47C4D890-1786-4B20-9D3A-2C7A64ED3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9" y="463"/>
              <a:ext cx="0" cy="3238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7E0E1875-2000-4825-B251-70609ED7B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186"/>
              <a:ext cx="349" cy="187"/>
            </a:xfrm>
            <a:prstGeom prst="rect">
              <a:avLst/>
            </a:prstGeom>
            <a:solidFill>
              <a:srgbClr val="446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1E9385CD-0FB7-4B86-AC52-1F6270C7F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186"/>
              <a:ext cx="349" cy="187"/>
            </a:xfrm>
            <a:prstGeom prst="rect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7BF30A3E-4B7D-4E61-98C2-EC9302AA5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2373"/>
              <a:ext cx="348" cy="870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69E26261-B0D1-48C7-8517-F0E526278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2373"/>
              <a:ext cx="348" cy="870"/>
            </a:xfrm>
            <a:prstGeom prst="rect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0F8263F8-374B-4727-B56B-3A3C12EFC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650"/>
              <a:ext cx="348" cy="723"/>
            </a:xfrm>
            <a:prstGeom prst="rect">
              <a:avLst/>
            </a:prstGeom>
            <a:solidFill>
              <a:srgbClr val="446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7ADE2EBB-E0DA-426C-A4B1-3BC93C62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650"/>
              <a:ext cx="348" cy="723"/>
            </a:xfrm>
            <a:prstGeom prst="rect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2D89372E-464B-40C3-8B67-6792D1F0A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1843"/>
              <a:ext cx="349" cy="530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A544AF1-BE51-4283-955A-7B0543C03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1843"/>
              <a:ext cx="349" cy="530"/>
            </a:xfrm>
            <a:prstGeom prst="rect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6AEC0452-B7A0-4067-929A-FE71BECE3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723"/>
              <a:ext cx="349" cy="650"/>
            </a:xfrm>
            <a:prstGeom prst="rect">
              <a:avLst/>
            </a:prstGeom>
            <a:solidFill>
              <a:srgbClr val="446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FB419100-0B78-4A6C-9912-9CA2D6E05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723"/>
              <a:ext cx="349" cy="650"/>
            </a:xfrm>
            <a:prstGeom prst="rect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EA93482F-2E93-46D2-813F-796A4EACF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373"/>
              <a:ext cx="348" cy="282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30">
              <a:extLst>
                <a:ext uri="{FF2B5EF4-FFF2-40B4-BE49-F238E27FC236}">
                  <a16:creationId xmlns:a16="http://schemas.microsoft.com/office/drawing/2014/main" id="{9B6C21B6-F316-486B-B017-89DB442FA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373"/>
              <a:ext cx="348" cy="282"/>
            </a:xfrm>
            <a:prstGeom prst="rect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31">
              <a:extLst>
                <a:ext uri="{FF2B5EF4-FFF2-40B4-BE49-F238E27FC236}">
                  <a16:creationId xmlns:a16="http://schemas.microsoft.com/office/drawing/2014/main" id="{FB9EB801-953B-482B-8A68-6473E008A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" y="843"/>
              <a:ext cx="349" cy="1530"/>
            </a:xfrm>
            <a:prstGeom prst="rect">
              <a:avLst/>
            </a:prstGeom>
            <a:solidFill>
              <a:srgbClr val="446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32">
              <a:extLst>
                <a:ext uri="{FF2B5EF4-FFF2-40B4-BE49-F238E27FC236}">
                  <a16:creationId xmlns:a16="http://schemas.microsoft.com/office/drawing/2014/main" id="{E814C895-CE4F-40D6-A10A-85C152657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" y="843"/>
              <a:ext cx="349" cy="1530"/>
            </a:xfrm>
            <a:prstGeom prst="rect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33">
              <a:extLst>
                <a:ext uri="{FF2B5EF4-FFF2-40B4-BE49-F238E27FC236}">
                  <a16:creationId xmlns:a16="http://schemas.microsoft.com/office/drawing/2014/main" id="{C4A686D8-2F02-4CB4-9323-0D75367D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" y="2373"/>
              <a:ext cx="354" cy="620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34">
              <a:extLst>
                <a:ext uri="{FF2B5EF4-FFF2-40B4-BE49-F238E27FC236}">
                  <a16:creationId xmlns:a16="http://schemas.microsoft.com/office/drawing/2014/main" id="{7A2EC228-633C-4A47-848B-DB4E5519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" y="2373"/>
              <a:ext cx="354" cy="620"/>
            </a:xfrm>
            <a:prstGeom prst="rect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35">
              <a:extLst>
                <a:ext uri="{FF2B5EF4-FFF2-40B4-BE49-F238E27FC236}">
                  <a16:creationId xmlns:a16="http://schemas.microsoft.com/office/drawing/2014/main" id="{6A4DA287-79B5-40FB-A33D-A8583BD59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9" y="2181"/>
              <a:ext cx="7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36">
              <a:extLst>
                <a:ext uri="{FF2B5EF4-FFF2-40B4-BE49-F238E27FC236}">
                  <a16:creationId xmlns:a16="http://schemas.microsoft.com/office/drawing/2014/main" id="{02B11E0E-BDA8-4D00-B07D-CA04905F3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2181"/>
              <a:ext cx="0" cy="1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37">
              <a:extLst>
                <a:ext uri="{FF2B5EF4-FFF2-40B4-BE49-F238E27FC236}">
                  <a16:creationId xmlns:a16="http://schemas.microsoft.com/office/drawing/2014/main" id="{9E030E91-F419-4751-9E41-5D9E32B6D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9" y="2191"/>
              <a:ext cx="7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38">
              <a:extLst>
                <a:ext uri="{FF2B5EF4-FFF2-40B4-BE49-F238E27FC236}">
                  <a16:creationId xmlns:a16="http://schemas.microsoft.com/office/drawing/2014/main" id="{B77EAFCD-6B88-4BD6-B5CE-CF7E638D3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30"/>
              <a:ext cx="7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39">
              <a:extLst>
                <a:ext uri="{FF2B5EF4-FFF2-40B4-BE49-F238E27FC236}">
                  <a16:creationId xmlns:a16="http://schemas.microsoft.com/office/drawing/2014/main" id="{3B2DB49E-612C-4BC8-BD12-CD0F93FED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5" y="2930"/>
              <a:ext cx="0" cy="62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40">
              <a:extLst>
                <a:ext uri="{FF2B5EF4-FFF2-40B4-BE49-F238E27FC236}">
                  <a16:creationId xmlns:a16="http://schemas.microsoft.com/office/drawing/2014/main" id="{E62C372F-AA8A-4771-AB2A-619978604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550"/>
              <a:ext cx="7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41">
              <a:extLst>
                <a:ext uri="{FF2B5EF4-FFF2-40B4-BE49-F238E27FC236}">
                  <a16:creationId xmlns:a16="http://schemas.microsoft.com/office/drawing/2014/main" id="{B3E215A1-D0A8-4C31-BAE1-F91E1EAD1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5" y="1390"/>
              <a:ext cx="7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42">
              <a:extLst>
                <a:ext uri="{FF2B5EF4-FFF2-40B4-BE49-F238E27FC236}">
                  <a16:creationId xmlns:a16="http://schemas.microsoft.com/office/drawing/2014/main" id="{A0C9C10B-E086-4567-A9E4-5C5AA6674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" y="1390"/>
              <a:ext cx="0" cy="52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43">
              <a:extLst>
                <a:ext uri="{FF2B5EF4-FFF2-40B4-BE49-F238E27FC236}">
                  <a16:creationId xmlns:a16="http://schemas.microsoft.com/office/drawing/2014/main" id="{1F2295EF-3B82-4CF0-9677-D4CC7ACB5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5" y="1910"/>
              <a:ext cx="7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44">
              <a:extLst>
                <a:ext uri="{FF2B5EF4-FFF2-40B4-BE49-F238E27FC236}">
                  <a16:creationId xmlns:a16="http://schemas.microsoft.com/office/drawing/2014/main" id="{45E9096F-CE35-408A-AE84-B063342F6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3" y="1832"/>
              <a:ext cx="7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45">
              <a:extLst>
                <a:ext uri="{FF2B5EF4-FFF2-40B4-BE49-F238E27FC236}">
                  <a16:creationId xmlns:a16="http://schemas.microsoft.com/office/drawing/2014/main" id="{F96394DC-F63D-45D3-B3D7-3CB8FB697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1832"/>
              <a:ext cx="0" cy="26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46">
              <a:extLst>
                <a:ext uri="{FF2B5EF4-FFF2-40B4-BE49-F238E27FC236}">
                  <a16:creationId xmlns:a16="http://schemas.microsoft.com/office/drawing/2014/main" id="{5068DC49-5BED-45F6-9715-DEB1965FE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3" y="1858"/>
              <a:ext cx="7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47">
              <a:extLst>
                <a:ext uri="{FF2B5EF4-FFF2-40B4-BE49-F238E27FC236}">
                  <a16:creationId xmlns:a16="http://schemas.microsoft.com/office/drawing/2014/main" id="{FA3483E3-F3E3-44D3-8726-F898A1411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1629"/>
              <a:ext cx="7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48">
              <a:extLst>
                <a:ext uri="{FF2B5EF4-FFF2-40B4-BE49-F238E27FC236}">
                  <a16:creationId xmlns:a16="http://schemas.microsoft.com/office/drawing/2014/main" id="{8B857249-FC50-4F1D-BDB9-C5A2AB48C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1629"/>
              <a:ext cx="0" cy="18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49">
              <a:extLst>
                <a:ext uri="{FF2B5EF4-FFF2-40B4-BE49-F238E27FC236}">
                  <a16:creationId xmlns:a16="http://schemas.microsoft.com/office/drawing/2014/main" id="{04D651A8-A942-45D7-9616-FB2171854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1817"/>
              <a:ext cx="7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50">
              <a:extLst>
                <a:ext uri="{FF2B5EF4-FFF2-40B4-BE49-F238E27FC236}">
                  <a16:creationId xmlns:a16="http://schemas.microsoft.com/office/drawing/2014/main" id="{192938AA-717A-4662-BC44-E38AC75E9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9" y="2504"/>
              <a:ext cx="7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51">
              <a:extLst>
                <a:ext uri="{FF2B5EF4-FFF2-40B4-BE49-F238E27FC236}">
                  <a16:creationId xmlns:a16="http://schemas.microsoft.com/office/drawing/2014/main" id="{C1623949-234C-4ECC-B650-FD546E48D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" y="2504"/>
              <a:ext cx="0" cy="307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52">
              <a:extLst>
                <a:ext uri="{FF2B5EF4-FFF2-40B4-BE49-F238E27FC236}">
                  <a16:creationId xmlns:a16="http://schemas.microsoft.com/office/drawing/2014/main" id="{AAC5D035-B0A5-4995-B4EE-9AC352625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9" y="2811"/>
              <a:ext cx="7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53">
              <a:extLst>
                <a:ext uri="{FF2B5EF4-FFF2-40B4-BE49-F238E27FC236}">
                  <a16:creationId xmlns:a16="http://schemas.microsoft.com/office/drawing/2014/main" id="{056AECE7-A199-4C53-AF7D-4339300E3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" y="609"/>
              <a:ext cx="7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54">
              <a:extLst>
                <a:ext uri="{FF2B5EF4-FFF2-40B4-BE49-F238E27FC236}">
                  <a16:creationId xmlns:a16="http://schemas.microsoft.com/office/drawing/2014/main" id="{BD5F90F6-2C67-4A89-BFF1-E1AFC3741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609"/>
              <a:ext cx="0" cy="46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55">
              <a:extLst>
                <a:ext uri="{FF2B5EF4-FFF2-40B4-BE49-F238E27FC236}">
                  <a16:creationId xmlns:a16="http://schemas.microsoft.com/office/drawing/2014/main" id="{C136170F-92C5-4E5C-8B51-183F0BF5F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" y="1077"/>
              <a:ext cx="7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56">
              <a:extLst>
                <a:ext uri="{FF2B5EF4-FFF2-40B4-BE49-F238E27FC236}">
                  <a16:creationId xmlns:a16="http://schemas.microsoft.com/office/drawing/2014/main" id="{06E958C2-41A0-4333-821D-1AC7F85ED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4" y="2868"/>
              <a:ext cx="7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57">
              <a:extLst>
                <a:ext uri="{FF2B5EF4-FFF2-40B4-BE49-F238E27FC236}">
                  <a16:creationId xmlns:a16="http://schemas.microsoft.com/office/drawing/2014/main" id="{6306B996-9E7C-49FA-88DA-D1531D6E9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6" y="2868"/>
              <a:ext cx="0" cy="245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58">
              <a:extLst>
                <a:ext uri="{FF2B5EF4-FFF2-40B4-BE49-F238E27FC236}">
                  <a16:creationId xmlns:a16="http://schemas.microsoft.com/office/drawing/2014/main" id="{10ABB228-A9F4-4484-A5A2-6D074781F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4" y="3113"/>
              <a:ext cx="7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59">
              <a:extLst>
                <a:ext uri="{FF2B5EF4-FFF2-40B4-BE49-F238E27FC236}">
                  <a16:creationId xmlns:a16="http://schemas.microsoft.com/office/drawing/2014/main" id="{EE0454BF-699E-4E88-91BB-4899DAE8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3591"/>
              <a:ext cx="28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 Narrow" panose="020B0606020202030204" pitchFamily="34" charset="0"/>
                </a:rPr>
                <a:t>-1.0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60">
              <a:extLst>
                <a:ext uri="{FF2B5EF4-FFF2-40B4-BE49-F238E27FC236}">
                  <a16:creationId xmlns:a16="http://schemas.microsoft.com/office/drawing/2014/main" id="{72E8A9D6-5C11-4084-A4E0-AC3343F8C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2941"/>
              <a:ext cx="28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 Narrow" panose="020B0606020202030204" pitchFamily="34" charset="0"/>
                </a:rPr>
                <a:t>-0.5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61">
              <a:extLst>
                <a:ext uri="{FF2B5EF4-FFF2-40B4-BE49-F238E27FC236}">
                  <a16:creationId xmlns:a16="http://schemas.microsoft.com/office/drawing/2014/main" id="{B0B38FDC-B62D-45C8-AF4C-74F84848A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2290"/>
              <a:ext cx="23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 Narrow" panose="020B060602020203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62">
              <a:extLst>
                <a:ext uri="{FF2B5EF4-FFF2-40B4-BE49-F238E27FC236}">
                  <a16:creationId xmlns:a16="http://schemas.microsoft.com/office/drawing/2014/main" id="{9242236B-98D6-412E-A03E-BF97548C5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1639"/>
              <a:ext cx="23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 Narrow" panose="020B060602020203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63">
              <a:extLst>
                <a:ext uri="{FF2B5EF4-FFF2-40B4-BE49-F238E27FC236}">
                  <a16:creationId xmlns:a16="http://schemas.microsoft.com/office/drawing/2014/main" id="{FF10B1A9-9FA5-49DF-B114-6903B6BD6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989"/>
              <a:ext cx="23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 Narrow" panose="020B060602020203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64">
              <a:extLst>
                <a:ext uri="{FF2B5EF4-FFF2-40B4-BE49-F238E27FC236}">
                  <a16:creationId xmlns:a16="http://schemas.microsoft.com/office/drawing/2014/main" id="{008674F9-3D24-4E57-A5ED-81E28409C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" y="3711"/>
              <a:ext cx="32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 Narrow" panose="020B0606020202030204" pitchFamily="34" charset="0"/>
                </a:rPr>
                <a:t>DBZ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65">
              <a:extLst>
                <a:ext uri="{FF2B5EF4-FFF2-40B4-BE49-F238E27FC236}">
                  <a16:creationId xmlns:a16="http://schemas.microsoft.com/office/drawing/2014/main" id="{7CB8F5E7-A678-4DBB-B347-A728D44B3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3711"/>
              <a:ext cx="21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 Narrow" panose="020B0606020202030204" pitchFamily="34" charset="0"/>
                </a:rPr>
                <a:t>LB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66">
              <a:extLst>
                <a:ext uri="{FF2B5EF4-FFF2-40B4-BE49-F238E27FC236}">
                  <a16:creationId xmlns:a16="http://schemas.microsoft.com/office/drawing/2014/main" id="{0316F253-71DA-4B4A-8E7F-6722C88E8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3711"/>
              <a:ext cx="23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 Narrow" panose="020B0606020202030204" pitchFamily="34" charset="0"/>
                </a:rPr>
                <a:t>LG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67">
              <a:extLst>
                <a:ext uri="{FF2B5EF4-FFF2-40B4-BE49-F238E27FC236}">
                  <a16:creationId xmlns:a16="http://schemas.microsoft.com/office/drawing/2014/main" id="{60526FFB-D3E2-42DF-BCBD-D96C415AC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3711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 Narrow" panose="020B0606020202030204" pitchFamily="34" charset="0"/>
                </a:rPr>
                <a:t>TL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68">
              <a:extLst>
                <a:ext uri="{FF2B5EF4-FFF2-40B4-BE49-F238E27FC236}">
                  <a16:creationId xmlns:a16="http://schemas.microsoft.com/office/drawing/2014/main" id="{10759474-BD1C-48B3-AE11-7DA712C4F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3930"/>
              <a:ext cx="2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anose="020B0606020202030204" pitchFamily="34" charset="0"/>
                </a:rPr>
                <a:t>Soil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69">
              <a:extLst>
                <a:ext uri="{FF2B5EF4-FFF2-40B4-BE49-F238E27FC236}">
                  <a16:creationId xmlns:a16="http://schemas.microsoft.com/office/drawing/2014/main" id="{2001B5B7-89FF-417D-BDC3-283CF3B33F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29" y="1913"/>
              <a:ext cx="18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anose="020B0606020202030204" pitchFamily="34" charset="0"/>
                </a:rPr>
                <a:t>CO2 net flux </a:t>
              </a:r>
              <a:r>
                <a:rPr lang="en-US" altLang="en-US" sz="24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(</a:t>
              </a:r>
              <a:r>
                <a:rPr lang="el-GR" sz="2400" dirty="0">
                  <a:latin typeface="Arial Narrow" panose="020B0606020202030204" pitchFamily="34" charset="0"/>
                </a:rPr>
                <a:t>μ</a:t>
              </a:r>
              <a:r>
                <a:rPr lang="en-US" altLang="en-US" sz="24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mol.m</a:t>
              </a:r>
              <a:r>
                <a:rPr lang="en-US" altLang="en-US" sz="2400" baseline="300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-2</a:t>
              </a:r>
              <a:r>
                <a:rPr lang="en-US" altLang="en-US" sz="24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.s</a:t>
              </a:r>
              <a:r>
                <a:rPr lang="en-US" altLang="en-US" sz="2400" baseline="300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-1</a:t>
              </a:r>
              <a:r>
                <a:rPr lang="en-US" altLang="en-US" sz="24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)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" name="Rectangle 70">
              <a:extLst>
                <a:ext uri="{FF2B5EF4-FFF2-40B4-BE49-F238E27FC236}">
                  <a16:creationId xmlns:a16="http://schemas.microsoft.com/office/drawing/2014/main" id="{03E5B090-1CCE-4C82-8EE7-694E3FC2E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1745"/>
              <a:ext cx="10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anose="020B0606020202030204" pitchFamily="34" charset="0"/>
                </a:rPr>
                <a:t>Light treatment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71">
              <a:extLst>
                <a:ext uri="{FF2B5EF4-FFF2-40B4-BE49-F238E27FC236}">
                  <a16:creationId xmlns:a16="http://schemas.microsoft.com/office/drawing/2014/main" id="{F8CEDD7F-5470-42A5-9600-90EB5CD4C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2051"/>
              <a:ext cx="135" cy="135"/>
            </a:xfrm>
            <a:prstGeom prst="rect">
              <a:avLst/>
            </a:prstGeom>
            <a:solidFill>
              <a:srgbClr val="446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72">
              <a:extLst>
                <a:ext uri="{FF2B5EF4-FFF2-40B4-BE49-F238E27FC236}">
                  <a16:creationId xmlns:a16="http://schemas.microsoft.com/office/drawing/2014/main" id="{5962AC30-02B4-40D7-8495-1D3E20799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2051"/>
              <a:ext cx="135" cy="135"/>
            </a:xfrm>
            <a:prstGeom prst="rect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73">
              <a:extLst>
                <a:ext uri="{FF2B5EF4-FFF2-40B4-BE49-F238E27FC236}">
                  <a16:creationId xmlns:a16="http://schemas.microsoft.com/office/drawing/2014/main" id="{070EF2AF-B39A-4F21-A585-5894FE7E3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2202"/>
              <a:ext cx="135" cy="135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74">
              <a:extLst>
                <a:ext uri="{FF2B5EF4-FFF2-40B4-BE49-F238E27FC236}">
                  <a16:creationId xmlns:a16="http://schemas.microsoft.com/office/drawing/2014/main" id="{E62FB82A-1499-46D8-84D2-1F0C74C97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2202"/>
              <a:ext cx="135" cy="135"/>
            </a:xfrm>
            <a:prstGeom prst="rect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75">
              <a:extLst>
                <a:ext uri="{FF2B5EF4-FFF2-40B4-BE49-F238E27FC236}">
                  <a16:creationId xmlns:a16="http://schemas.microsoft.com/office/drawing/2014/main" id="{2413C623-3BC7-4AB1-9551-5395FC173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5" y="2025"/>
              <a:ext cx="2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anose="020B0606020202030204" pitchFamily="34" charset="0"/>
                </a:rPr>
                <a:t>dark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76">
              <a:extLst>
                <a:ext uri="{FF2B5EF4-FFF2-40B4-BE49-F238E27FC236}">
                  <a16:creationId xmlns:a16="http://schemas.microsoft.com/office/drawing/2014/main" id="{EB46EFAF-C594-4A7B-A9AD-A2201CAF6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5" y="2183"/>
              <a:ext cx="24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anose="020B0606020202030204" pitchFamily="34" charset="0"/>
                </a:rPr>
                <a:t>light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54" name="Line 15">
            <a:extLst>
              <a:ext uri="{FF2B5EF4-FFF2-40B4-BE49-F238E27FC236}">
                <a16:creationId xmlns:a16="http://schemas.microsoft.com/office/drawing/2014/main" id="{EDDC5B2F-D9E0-402E-BEBD-B4ED4BC8D7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4240" y="777305"/>
            <a:ext cx="0" cy="5140325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CFC47FE8-266D-454A-AC60-8914123DF20B}"/>
              </a:ext>
            </a:extLst>
          </p:cNvPr>
          <p:cNvSpPr txBox="1"/>
          <p:nvPr/>
        </p:nvSpPr>
        <p:spPr>
          <a:xfrm>
            <a:off x="2123028" y="261799"/>
            <a:ext cx="501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a)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CE38C49D-B7ED-4FFA-926C-3B424E732DEF}"/>
              </a:ext>
            </a:extLst>
          </p:cNvPr>
          <p:cNvSpPr txBox="1"/>
          <p:nvPr/>
        </p:nvSpPr>
        <p:spPr>
          <a:xfrm>
            <a:off x="3084513" y="793820"/>
            <a:ext cx="2284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Light </a:t>
            </a:r>
            <a:r>
              <a:rPr lang="en-US" sz="2800" b="1" baseline="30000" dirty="0"/>
              <a:t>***</a:t>
            </a:r>
          </a:p>
          <a:p>
            <a:r>
              <a:rPr lang="en-US" sz="2800" b="1" dirty="0"/>
              <a:t>Soil </a:t>
            </a:r>
            <a:r>
              <a:rPr lang="en-US" sz="2800" b="1" baseline="30000" dirty="0"/>
              <a:t>***</a:t>
            </a:r>
          </a:p>
          <a:p>
            <a:r>
              <a:rPr lang="en-US" sz="2800" b="1" dirty="0"/>
              <a:t>L x S </a:t>
            </a:r>
            <a:r>
              <a:rPr lang="en-US" sz="2800" b="1" baseline="30000" dirty="0"/>
              <a:t>N.S. 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EC541CAF-C8EE-419D-88D8-4616ADF09647}"/>
              </a:ext>
            </a:extLst>
          </p:cNvPr>
          <p:cNvSpPr txBox="1"/>
          <p:nvPr/>
        </p:nvSpPr>
        <p:spPr>
          <a:xfrm>
            <a:off x="7103540" y="607082"/>
            <a:ext cx="85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**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E2B8B944-1870-44AF-A43B-CD1CAFB67C20}"/>
              </a:ext>
            </a:extLst>
          </p:cNvPr>
          <p:cNvSpPr txBox="1"/>
          <p:nvPr/>
        </p:nvSpPr>
        <p:spPr>
          <a:xfrm>
            <a:off x="5877066" y="2021078"/>
            <a:ext cx="85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**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404C9EB3-A7DE-4270-9589-E513E11F9336}"/>
              </a:ext>
            </a:extLst>
          </p:cNvPr>
          <p:cNvSpPr txBox="1"/>
          <p:nvPr/>
        </p:nvSpPr>
        <p:spPr>
          <a:xfrm>
            <a:off x="3486691" y="2872443"/>
            <a:ext cx="85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19808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90</Words>
  <Application>Microsoft Office PowerPoint</Application>
  <PresentationFormat>Grand écran</PresentationFormat>
  <Paragraphs>39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FOUCAULT</dc:creator>
  <cp:lastModifiedBy>Clément FOUCAULT</cp:lastModifiedBy>
  <cp:revision>3</cp:revision>
  <dcterms:created xsi:type="dcterms:W3CDTF">2020-04-28T16:14:37Z</dcterms:created>
  <dcterms:modified xsi:type="dcterms:W3CDTF">2020-04-28T16:58:40Z</dcterms:modified>
</cp:coreProperties>
</file>