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7AFFD4-8A1B-4B99-9F1C-E36F25490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2FC65E-A611-4080-873E-C36887FE2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BBCFD6-26DE-424C-8430-15307CB5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7CBE-5347-4161-A2BE-A2C39DA0D2D7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8AB201-1F69-4F05-818A-29E7F580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3DE5EF-CFF1-4773-B782-5692F89E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EE3A-C68E-49B2-92BA-907EC164661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6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2091B-B46E-419A-B5F5-DC61CD095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D37FD8-E56F-4E02-B70C-134AA6FC6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64F026-9069-4BFF-9C3C-80E5C096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7CBE-5347-4161-A2BE-A2C39DA0D2D7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C871DD-D4C1-439B-B29A-4E54F6A5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87CA9D-5E07-4A6B-9255-AE5F41DBA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EE3A-C68E-49B2-92BA-907EC164661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8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844182-1ADD-473C-B689-D9FDB9BF0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8E06C1-4211-4E44-9C97-7FADA822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52DF72-69B4-495F-8AB0-562D873B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7CBE-5347-4161-A2BE-A2C39DA0D2D7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2B477C-3912-436A-8883-96B4394E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2D5B5E-18D6-43AF-93BF-2F594650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EE3A-C68E-49B2-92BA-907EC164661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77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32B41-58E7-4C76-8430-526CE568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C8457D-2283-4BEF-B2FE-FE1A034EC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B4D25F-0AEF-4EBF-9173-BB41068B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7CBE-5347-4161-A2BE-A2C39DA0D2D7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1D30E8-871C-43D1-BD27-34C8FA61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07B761-7646-40E2-958C-64710531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EE3A-C68E-49B2-92BA-907EC164661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4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62A1C0-5EB0-444A-937A-2EC2CEF8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1FE508-9A77-4137-B186-F7146D81E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6548E1-775D-4257-9CF3-EE328DFF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7CBE-5347-4161-A2BE-A2C39DA0D2D7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2B3E2F-4612-41B2-ADF8-9BE89848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1A0377-654A-46FF-BFCD-A5216D12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EE3A-C68E-49B2-92BA-907EC164661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4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BC64D-82FD-4387-B0EA-84E91FEC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74906-4E43-4482-B503-A34769360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C6DAA9-C318-4AD3-A88C-5AAC4E3E5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422A56-2F8B-4E34-9EA7-1FF8D520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7CBE-5347-4161-A2BE-A2C39DA0D2D7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3CAC2D-B9D4-4119-9999-E58A24C13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16973F-1FEF-418F-B864-30C51C50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EE3A-C68E-49B2-92BA-907EC164661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8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EEAB9B-16B9-4586-8485-A70BC2B3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360C7E-4B91-4377-9F84-65B7E410C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5A3B1A-5430-44F8-BC33-1ED90DE1A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50500A-A0CD-43D6-B63F-09F863626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031CB7C-7899-4DEE-BE55-69F9FAF92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1522204-0956-493B-A7A7-D62A3E9B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7CBE-5347-4161-A2BE-A2C39DA0D2D7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929F3F1-CFA5-497C-A074-C90DD166C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6B0AF96-67C7-44A9-806D-BD673AE5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EE3A-C68E-49B2-92BA-907EC164661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9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68D2C6-2CE0-488C-972E-3905604E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120BC2-94D9-4900-9755-A6C815AE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7CBE-5347-4161-A2BE-A2C39DA0D2D7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8FF837E-8910-4526-BD38-CD60E8BE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8C9D00-0180-4E1C-8AF9-B060A6D7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EE3A-C68E-49B2-92BA-907EC164661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8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8D5963B-6B08-4B84-B241-DA731226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7CBE-5347-4161-A2BE-A2C39DA0D2D7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2CC2F46-BF97-4578-BC80-7A26A6E0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10AF1E-A76D-4D7D-B2DD-1F14C506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EE3A-C68E-49B2-92BA-907EC164661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6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69883C-DEF4-4890-A706-41959F78E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20D795-519C-4251-9249-8D5124460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525598-2226-4157-A6A8-3801EE447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E187CA-702B-4BA7-AE20-B0E21D86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7CBE-5347-4161-A2BE-A2C39DA0D2D7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C9BA2B-7F23-4B26-A829-86EA8F8F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052159-62A2-4967-903E-065DBCA8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EE3A-C68E-49B2-92BA-907EC164661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6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13142B-44ED-4C0F-95D7-5E87A2AB0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94EEF8E-79CF-44FA-B6D8-AC48E5BF5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789B23-B910-42AB-B128-B90305EA7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7542D3-5275-4E26-828F-79266694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7CBE-5347-4161-A2BE-A2C39DA0D2D7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F52978-FA37-48AA-A8CD-3ED15061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E497A5-BD59-43BB-9393-CF83C276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EE3A-C68E-49B2-92BA-907EC164661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5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08A9605-F59F-46F4-8AFF-F6D572113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FD2B6C-D1F5-4984-A315-FBCDC6DAB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BAA5C2-0AE7-4F69-95F8-E7BA69A29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57CBE-5347-4161-A2BE-A2C39DA0D2D7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D5FC49-7FAF-4242-8AB1-C3188A9A8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2D910E-A949-4440-94AA-BBABD4FEF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1EE3A-C68E-49B2-92BA-907EC164661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roup 672">
            <a:extLst>
              <a:ext uri="{FF2B5EF4-FFF2-40B4-BE49-F238E27FC236}">
                <a16:creationId xmlns:a16="http://schemas.microsoft.com/office/drawing/2014/main" id="{B3966EAD-8FAB-4BF3-8345-62AF63F59A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49251" y="639765"/>
            <a:ext cx="11626851" cy="5573714"/>
            <a:chOff x="220" y="403"/>
            <a:chExt cx="7324" cy="3511"/>
          </a:xfrm>
        </p:grpSpPr>
        <p:grpSp>
          <p:nvGrpSpPr>
            <p:cNvPr id="703" name="Group 873">
              <a:extLst>
                <a:ext uri="{FF2B5EF4-FFF2-40B4-BE49-F238E27FC236}">
                  <a16:creationId xmlns:a16="http://schemas.microsoft.com/office/drawing/2014/main" id="{89E49099-9591-4548-B731-A209F8BF12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" y="403"/>
              <a:ext cx="5504" cy="3354"/>
              <a:chOff x="344" y="403"/>
              <a:chExt cx="5504" cy="3354"/>
            </a:xfrm>
          </p:grpSpPr>
          <p:sp>
            <p:nvSpPr>
              <p:cNvPr id="1508" name="Line 682">
                <a:extLst>
                  <a:ext uri="{FF2B5EF4-FFF2-40B4-BE49-F238E27FC236}">
                    <a16:creationId xmlns:a16="http://schemas.microsoft.com/office/drawing/2014/main" id="{1D8FCB3D-5171-412E-9CD0-D4D8CD7015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" y="2460"/>
                <a:ext cx="5504" cy="0"/>
              </a:xfrm>
              <a:prstGeom prst="line">
                <a:avLst/>
              </a:prstGeom>
              <a:noFill/>
              <a:ln w="6350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1" name="Line 685">
                <a:extLst>
                  <a:ext uri="{FF2B5EF4-FFF2-40B4-BE49-F238E27FC236}">
                    <a16:creationId xmlns:a16="http://schemas.microsoft.com/office/drawing/2014/main" id="{4AD1453D-B015-446D-8B7D-BB078FD62C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0" y="403"/>
                <a:ext cx="0" cy="3354"/>
              </a:xfrm>
              <a:prstGeom prst="line">
                <a:avLst/>
              </a:prstGeom>
              <a:ln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2" name="Line 686">
                <a:extLst>
                  <a:ext uri="{FF2B5EF4-FFF2-40B4-BE49-F238E27FC236}">
                    <a16:creationId xmlns:a16="http://schemas.microsoft.com/office/drawing/2014/main" id="{2EB3A653-2733-456F-9FBF-3BB6BFEDC0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80" y="403"/>
                <a:ext cx="0" cy="3354"/>
              </a:xfrm>
              <a:prstGeom prst="line">
                <a:avLst/>
              </a:prstGeom>
              <a:noFill/>
              <a:ln w="6350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5" name="Rectangle 689">
                <a:extLst>
                  <a:ext uri="{FF2B5EF4-FFF2-40B4-BE49-F238E27FC236}">
                    <a16:creationId xmlns:a16="http://schemas.microsoft.com/office/drawing/2014/main" id="{FE7A410A-E9D5-4D29-9269-2C3BD5E3D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" y="519"/>
                <a:ext cx="20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6" name="Rectangle 690">
                <a:extLst>
                  <a:ext uri="{FF2B5EF4-FFF2-40B4-BE49-F238E27FC236}">
                    <a16:creationId xmlns:a16="http://schemas.microsoft.com/office/drawing/2014/main" id="{8756A1DC-EFE1-4615-81ED-316FA911E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" y="591"/>
                <a:ext cx="20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7" name="Rectangle 691">
                <a:extLst>
                  <a:ext uri="{FF2B5EF4-FFF2-40B4-BE49-F238E27FC236}">
                    <a16:creationId xmlns:a16="http://schemas.microsoft.com/office/drawing/2014/main" id="{878350AB-7C3D-4708-A372-FC00087B3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" y="523"/>
                <a:ext cx="3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8" name="Rectangle 692">
                <a:extLst>
                  <a:ext uri="{FF2B5EF4-FFF2-40B4-BE49-F238E27FC236}">
                    <a16:creationId xmlns:a16="http://schemas.microsoft.com/office/drawing/2014/main" id="{A0B15D3A-98C4-41C8-ADA1-83843C8C9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" y="587"/>
                <a:ext cx="3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9" name="Rectangle 693">
                <a:extLst>
                  <a:ext uri="{FF2B5EF4-FFF2-40B4-BE49-F238E27FC236}">
                    <a16:creationId xmlns:a16="http://schemas.microsoft.com/office/drawing/2014/main" id="{457330A2-F5B1-468D-8CC7-D5A32B79A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" y="527"/>
                <a:ext cx="52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0" name="Rectangle 694">
                <a:extLst>
                  <a:ext uri="{FF2B5EF4-FFF2-40B4-BE49-F238E27FC236}">
                    <a16:creationId xmlns:a16="http://schemas.microsoft.com/office/drawing/2014/main" id="{74C23178-7C22-457C-A02A-0A9BFF0BE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" y="583"/>
                <a:ext cx="52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1" name="Rectangle 695">
                <a:extLst>
                  <a:ext uri="{FF2B5EF4-FFF2-40B4-BE49-F238E27FC236}">
                    <a16:creationId xmlns:a16="http://schemas.microsoft.com/office/drawing/2014/main" id="{29852622-CC11-409A-B7CB-48A71A0A0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" y="531"/>
                <a:ext cx="60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2" name="Rectangle 696">
                <a:extLst>
                  <a:ext uri="{FF2B5EF4-FFF2-40B4-BE49-F238E27FC236}">
                    <a16:creationId xmlns:a16="http://schemas.microsoft.com/office/drawing/2014/main" id="{A565CC49-989D-4F85-8AFF-6DC950473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" y="575"/>
                <a:ext cx="60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3" name="Rectangle 697">
                <a:extLst>
                  <a:ext uri="{FF2B5EF4-FFF2-40B4-BE49-F238E27FC236}">
                    <a16:creationId xmlns:a16="http://schemas.microsoft.com/office/drawing/2014/main" id="{6EAD475E-7F79-4763-A225-9C250EE935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539"/>
                <a:ext cx="68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4" name="Rectangle 698">
                <a:extLst>
                  <a:ext uri="{FF2B5EF4-FFF2-40B4-BE49-F238E27FC236}">
                    <a16:creationId xmlns:a16="http://schemas.microsoft.com/office/drawing/2014/main" id="{BCD26F0F-471E-48A8-A4E9-D8FC789F7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567"/>
                <a:ext cx="68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5" name="Rectangle 699">
                <a:extLst>
                  <a:ext uri="{FF2B5EF4-FFF2-40B4-BE49-F238E27FC236}">
                    <a16:creationId xmlns:a16="http://schemas.microsoft.com/office/drawing/2014/main" id="{29955AE5-7928-4EC1-A1B7-E6227ACFD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547"/>
                <a:ext cx="76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6" name="Rectangle 700">
                <a:extLst>
                  <a:ext uri="{FF2B5EF4-FFF2-40B4-BE49-F238E27FC236}">
                    <a16:creationId xmlns:a16="http://schemas.microsoft.com/office/drawing/2014/main" id="{46C7979F-A16B-4DF1-85F9-1EF7A075F4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559"/>
                <a:ext cx="76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7" name="Rectangle 701">
                <a:extLst>
                  <a:ext uri="{FF2B5EF4-FFF2-40B4-BE49-F238E27FC236}">
                    <a16:creationId xmlns:a16="http://schemas.microsoft.com/office/drawing/2014/main" id="{45A9593C-9642-43F8-8BFC-55849661F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555"/>
                <a:ext cx="7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8" name="Rectangle 702">
                <a:extLst>
                  <a:ext uri="{FF2B5EF4-FFF2-40B4-BE49-F238E27FC236}">
                    <a16:creationId xmlns:a16="http://schemas.microsoft.com/office/drawing/2014/main" id="{18837355-A8C3-422D-A400-D3D63764F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555"/>
                <a:ext cx="7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9" name="Oval 703">
                <a:extLst>
                  <a:ext uri="{FF2B5EF4-FFF2-40B4-BE49-F238E27FC236}">
                    <a16:creationId xmlns:a16="http://schemas.microsoft.com/office/drawing/2014/main" id="{220D715D-C7C6-46D6-B2A6-D9F351358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519"/>
                <a:ext cx="72" cy="72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0" name="Rectangle 704">
                <a:extLst>
                  <a:ext uri="{FF2B5EF4-FFF2-40B4-BE49-F238E27FC236}">
                    <a16:creationId xmlns:a16="http://schemas.microsoft.com/office/drawing/2014/main" id="{6F1A653A-65B1-4296-8439-8585D7253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" y="1212"/>
                <a:ext cx="20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1" name="Rectangle 705">
                <a:extLst>
                  <a:ext uri="{FF2B5EF4-FFF2-40B4-BE49-F238E27FC236}">
                    <a16:creationId xmlns:a16="http://schemas.microsoft.com/office/drawing/2014/main" id="{67019D0D-D380-499B-B8D5-F2A3766DC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" y="1284"/>
                <a:ext cx="20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2" name="Rectangle 706">
                <a:extLst>
                  <a:ext uri="{FF2B5EF4-FFF2-40B4-BE49-F238E27FC236}">
                    <a16:creationId xmlns:a16="http://schemas.microsoft.com/office/drawing/2014/main" id="{13BD584E-6814-451C-87A7-9F7608B13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" y="1216"/>
                <a:ext cx="3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3" name="Rectangle 707">
                <a:extLst>
                  <a:ext uri="{FF2B5EF4-FFF2-40B4-BE49-F238E27FC236}">
                    <a16:creationId xmlns:a16="http://schemas.microsoft.com/office/drawing/2014/main" id="{B7D5E888-A29B-453D-81DD-5A33A1177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" y="1280"/>
                <a:ext cx="3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4" name="Rectangle 708">
                <a:extLst>
                  <a:ext uri="{FF2B5EF4-FFF2-40B4-BE49-F238E27FC236}">
                    <a16:creationId xmlns:a16="http://schemas.microsoft.com/office/drawing/2014/main" id="{46B81849-93FD-49E0-8D8D-3B048F5D0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" y="1220"/>
                <a:ext cx="52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5" name="Rectangle 709">
                <a:extLst>
                  <a:ext uri="{FF2B5EF4-FFF2-40B4-BE49-F238E27FC236}">
                    <a16:creationId xmlns:a16="http://schemas.microsoft.com/office/drawing/2014/main" id="{9598B6CA-E43D-4FFE-9BFC-D5DCF64A4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" y="1276"/>
                <a:ext cx="52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6" name="Rectangle 710">
                <a:extLst>
                  <a:ext uri="{FF2B5EF4-FFF2-40B4-BE49-F238E27FC236}">
                    <a16:creationId xmlns:a16="http://schemas.microsoft.com/office/drawing/2014/main" id="{F4691083-D6D3-42A4-9A2B-2CB055619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" y="1224"/>
                <a:ext cx="60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7" name="Rectangle 711">
                <a:extLst>
                  <a:ext uri="{FF2B5EF4-FFF2-40B4-BE49-F238E27FC236}">
                    <a16:creationId xmlns:a16="http://schemas.microsoft.com/office/drawing/2014/main" id="{55DFA1ED-32AC-4CC4-A004-19BB9F2EC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" y="1268"/>
                <a:ext cx="60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8" name="Rectangle 712">
                <a:extLst>
                  <a:ext uri="{FF2B5EF4-FFF2-40B4-BE49-F238E27FC236}">
                    <a16:creationId xmlns:a16="http://schemas.microsoft.com/office/drawing/2014/main" id="{682590C7-9851-4F61-96CB-9E2FB23A1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232"/>
                <a:ext cx="68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9" name="Rectangle 713">
                <a:extLst>
                  <a:ext uri="{FF2B5EF4-FFF2-40B4-BE49-F238E27FC236}">
                    <a16:creationId xmlns:a16="http://schemas.microsoft.com/office/drawing/2014/main" id="{E1450EE6-FAB1-4DB7-9046-C9D09E19D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260"/>
                <a:ext cx="68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0" name="Rectangle 714">
                <a:extLst>
                  <a:ext uri="{FF2B5EF4-FFF2-40B4-BE49-F238E27FC236}">
                    <a16:creationId xmlns:a16="http://schemas.microsoft.com/office/drawing/2014/main" id="{1BDEE774-4EFF-4CA4-A256-ADB8812BE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240"/>
                <a:ext cx="76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1" name="Rectangle 715">
                <a:extLst>
                  <a:ext uri="{FF2B5EF4-FFF2-40B4-BE49-F238E27FC236}">
                    <a16:creationId xmlns:a16="http://schemas.microsoft.com/office/drawing/2014/main" id="{83135A1F-5C45-4EB6-99D2-11FC53773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252"/>
                <a:ext cx="76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2" name="Rectangle 716">
                <a:extLst>
                  <a:ext uri="{FF2B5EF4-FFF2-40B4-BE49-F238E27FC236}">
                    <a16:creationId xmlns:a16="http://schemas.microsoft.com/office/drawing/2014/main" id="{1B7F29D2-E8B1-4D26-9B6F-53FC91130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248"/>
                <a:ext cx="7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3" name="Rectangle 717">
                <a:extLst>
                  <a:ext uri="{FF2B5EF4-FFF2-40B4-BE49-F238E27FC236}">
                    <a16:creationId xmlns:a16="http://schemas.microsoft.com/office/drawing/2014/main" id="{D8C3FEE8-5D81-4311-962B-5AF19C42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248"/>
                <a:ext cx="7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4" name="Oval 718">
                <a:extLst>
                  <a:ext uri="{FF2B5EF4-FFF2-40B4-BE49-F238E27FC236}">
                    <a16:creationId xmlns:a16="http://schemas.microsoft.com/office/drawing/2014/main" id="{9F627FB7-0D13-454D-948C-142772E33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212"/>
                <a:ext cx="72" cy="72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5" name="Rectangle 719">
                <a:extLst>
                  <a:ext uri="{FF2B5EF4-FFF2-40B4-BE49-F238E27FC236}">
                    <a16:creationId xmlns:a16="http://schemas.microsoft.com/office/drawing/2014/main" id="{69A7513B-C018-473A-B394-0E0CC854B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" y="891"/>
                <a:ext cx="20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6" name="Rectangle 720">
                <a:extLst>
                  <a:ext uri="{FF2B5EF4-FFF2-40B4-BE49-F238E27FC236}">
                    <a16:creationId xmlns:a16="http://schemas.microsoft.com/office/drawing/2014/main" id="{119225EA-D561-4BC8-BD0A-BFCB00598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" y="963"/>
                <a:ext cx="20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7" name="Rectangle 721">
                <a:extLst>
                  <a:ext uri="{FF2B5EF4-FFF2-40B4-BE49-F238E27FC236}">
                    <a16:creationId xmlns:a16="http://schemas.microsoft.com/office/drawing/2014/main" id="{38F35BF0-E78D-4FB3-BF8F-2613DD910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895"/>
                <a:ext cx="3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8" name="Rectangle 722">
                <a:extLst>
                  <a:ext uri="{FF2B5EF4-FFF2-40B4-BE49-F238E27FC236}">
                    <a16:creationId xmlns:a16="http://schemas.microsoft.com/office/drawing/2014/main" id="{326F664C-5953-43F2-93D7-31140041D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959"/>
                <a:ext cx="3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9" name="Rectangle 723">
                <a:extLst>
                  <a:ext uri="{FF2B5EF4-FFF2-40B4-BE49-F238E27FC236}">
                    <a16:creationId xmlns:a16="http://schemas.microsoft.com/office/drawing/2014/main" id="{8490482C-3F4F-49B9-9D19-604509ED1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" y="899"/>
                <a:ext cx="52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0" name="Rectangle 724">
                <a:extLst>
                  <a:ext uri="{FF2B5EF4-FFF2-40B4-BE49-F238E27FC236}">
                    <a16:creationId xmlns:a16="http://schemas.microsoft.com/office/drawing/2014/main" id="{B5111806-8902-4577-8D27-85BB7651F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" y="955"/>
                <a:ext cx="52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1" name="Rectangle 725">
                <a:extLst>
                  <a:ext uri="{FF2B5EF4-FFF2-40B4-BE49-F238E27FC236}">
                    <a16:creationId xmlns:a16="http://schemas.microsoft.com/office/drawing/2014/main" id="{8B473A19-3B5F-4410-AC2D-FD477119C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" y="903"/>
                <a:ext cx="60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2" name="Rectangle 726">
                <a:extLst>
                  <a:ext uri="{FF2B5EF4-FFF2-40B4-BE49-F238E27FC236}">
                    <a16:creationId xmlns:a16="http://schemas.microsoft.com/office/drawing/2014/main" id="{83B32A32-B14D-436E-9089-B0F20B004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" y="947"/>
                <a:ext cx="60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3" name="Rectangle 727">
                <a:extLst>
                  <a:ext uri="{FF2B5EF4-FFF2-40B4-BE49-F238E27FC236}">
                    <a16:creationId xmlns:a16="http://schemas.microsoft.com/office/drawing/2014/main" id="{51AEA867-D0A9-4D32-ACF3-90D558DAC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" y="911"/>
                <a:ext cx="68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4" name="Rectangle 728">
                <a:extLst>
                  <a:ext uri="{FF2B5EF4-FFF2-40B4-BE49-F238E27FC236}">
                    <a16:creationId xmlns:a16="http://schemas.microsoft.com/office/drawing/2014/main" id="{5F6D5AA0-F076-4B75-990F-74391B202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" y="939"/>
                <a:ext cx="68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5" name="Rectangle 729">
                <a:extLst>
                  <a:ext uri="{FF2B5EF4-FFF2-40B4-BE49-F238E27FC236}">
                    <a16:creationId xmlns:a16="http://schemas.microsoft.com/office/drawing/2014/main" id="{697EE722-9FE2-46B8-ABCC-E87497F2E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" y="919"/>
                <a:ext cx="76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6" name="Rectangle 730">
                <a:extLst>
                  <a:ext uri="{FF2B5EF4-FFF2-40B4-BE49-F238E27FC236}">
                    <a16:creationId xmlns:a16="http://schemas.microsoft.com/office/drawing/2014/main" id="{33DC69F4-FC91-4900-9911-4B77D10D5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" y="931"/>
                <a:ext cx="76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7" name="Rectangle 731">
                <a:extLst>
                  <a:ext uri="{FF2B5EF4-FFF2-40B4-BE49-F238E27FC236}">
                    <a16:creationId xmlns:a16="http://schemas.microsoft.com/office/drawing/2014/main" id="{F2C0D9EF-BABE-4358-8DC9-E7FA08477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" y="927"/>
                <a:ext cx="7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8" name="Rectangle 732">
                <a:extLst>
                  <a:ext uri="{FF2B5EF4-FFF2-40B4-BE49-F238E27FC236}">
                    <a16:creationId xmlns:a16="http://schemas.microsoft.com/office/drawing/2014/main" id="{FCB0CD0A-DB5A-41D1-ABF7-53FDF82D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" y="927"/>
                <a:ext cx="7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9" name="Oval 733">
                <a:extLst>
                  <a:ext uri="{FF2B5EF4-FFF2-40B4-BE49-F238E27FC236}">
                    <a16:creationId xmlns:a16="http://schemas.microsoft.com/office/drawing/2014/main" id="{88B593B8-F281-434C-B822-F8B2386AD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" y="891"/>
                <a:ext cx="72" cy="72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0" name="Rectangle 734">
                <a:extLst>
                  <a:ext uri="{FF2B5EF4-FFF2-40B4-BE49-F238E27FC236}">
                    <a16:creationId xmlns:a16="http://schemas.microsoft.com/office/drawing/2014/main" id="{8FF6FA80-8040-4892-9B22-13CA7ED45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1328"/>
                <a:ext cx="20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1" name="Rectangle 735">
                <a:extLst>
                  <a:ext uri="{FF2B5EF4-FFF2-40B4-BE49-F238E27FC236}">
                    <a16:creationId xmlns:a16="http://schemas.microsoft.com/office/drawing/2014/main" id="{C6AB7215-C1DC-4D20-A9B7-3E1667C2C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1400"/>
                <a:ext cx="20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2" name="Rectangle 736">
                <a:extLst>
                  <a:ext uri="{FF2B5EF4-FFF2-40B4-BE49-F238E27FC236}">
                    <a16:creationId xmlns:a16="http://schemas.microsoft.com/office/drawing/2014/main" id="{611CF4BA-EBDE-4B9F-B4BC-3D17E17E9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" y="1332"/>
                <a:ext cx="3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3" name="Rectangle 737">
                <a:extLst>
                  <a:ext uri="{FF2B5EF4-FFF2-40B4-BE49-F238E27FC236}">
                    <a16:creationId xmlns:a16="http://schemas.microsoft.com/office/drawing/2014/main" id="{6336D4F7-3FEF-4CA2-9FDC-BA36C4AE8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" y="1396"/>
                <a:ext cx="3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4" name="Rectangle 738">
                <a:extLst>
                  <a:ext uri="{FF2B5EF4-FFF2-40B4-BE49-F238E27FC236}">
                    <a16:creationId xmlns:a16="http://schemas.microsoft.com/office/drawing/2014/main" id="{07E7B5EE-29CA-4C39-8083-EDF32BF99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" y="1336"/>
                <a:ext cx="52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5" name="Rectangle 739">
                <a:extLst>
                  <a:ext uri="{FF2B5EF4-FFF2-40B4-BE49-F238E27FC236}">
                    <a16:creationId xmlns:a16="http://schemas.microsoft.com/office/drawing/2014/main" id="{74E3B66F-61F8-4742-A4C2-998CED19E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" y="1392"/>
                <a:ext cx="52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6" name="Rectangle 740">
                <a:extLst>
                  <a:ext uri="{FF2B5EF4-FFF2-40B4-BE49-F238E27FC236}">
                    <a16:creationId xmlns:a16="http://schemas.microsoft.com/office/drawing/2014/main" id="{0AD63087-9ACC-417E-AEA4-3509290E3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" y="1340"/>
                <a:ext cx="60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7" name="Rectangle 741">
                <a:extLst>
                  <a:ext uri="{FF2B5EF4-FFF2-40B4-BE49-F238E27FC236}">
                    <a16:creationId xmlns:a16="http://schemas.microsoft.com/office/drawing/2014/main" id="{7DA03425-4293-42ED-BCA9-4BACA74AB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" y="1384"/>
                <a:ext cx="60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8" name="Rectangle 742">
                <a:extLst>
                  <a:ext uri="{FF2B5EF4-FFF2-40B4-BE49-F238E27FC236}">
                    <a16:creationId xmlns:a16="http://schemas.microsoft.com/office/drawing/2014/main" id="{9875A4F6-44E3-4CF1-BD14-446012167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" y="1348"/>
                <a:ext cx="68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9" name="Rectangle 743">
                <a:extLst>
                  <a:ext uri="{FF2B5EF4-FFF2-40B4-BE49-F238E27FC236}">
                    <a16:creationId xmlns:a16="http://schemas.microsoft.com/office/drawing/2014/main" id="{871D5848-22E4-4DD1-BF37-998ED36BE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" y="1376"/>
                <a:ext cx="68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0" name="Rectangle 744">
                <a:extLst>
                  <a:ext uri="{FF2B5EF4-FFF2-40B4-BE49-F238E27FC236}">
                    <a16:creationId xmlns:a16="http://schemas.microsoft.com/office/drawing/2014/main" id="{5EF8A589-1F15-4D48-BFA8-35E163173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" y="1356"/>
                <a:ext cx="76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1" name="Rectangle 745">
                <a:extLst>
                  <a:ext uri="{FF2B5EF4-FFF2-40B4-BE49-F238E27FC236}">
                    <a16:creationId xmlns:a16="http://schemas.microsoft.com/office/drawing/2014/main" id="{DFAA920D-CF32-45BA-975C-193A8B173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" y="1368"/>
                <a:ext cx="76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2" name="Rectangle 746">
                <a:extLst>
                  <a:ext uri="{FF2B5EF4-FFF2-40B4-BE49-F238E27FC236}">
                    <a16:creationId xmlns:a16="http://schemas.microsoft.com/office/drawing/2014/main" id="{CFD72F24-C9F6-46E5-93D5-039245832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" y="1364"/>
                <a:ext cx="7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3" name="Rectangle 747">
                <a:extLst>
                  <a:ext uri="{FF2B5EF4-FFF2-40B4-BE49-F238E27FC236}">
                    <a16:creationId xmlns:a16="http://schemas.microsoft.com/office/drawing/2014/main" id="{43473B2B-0139-47B8-A6FC-CFC571D4C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" y="1364"/>
                <a:ext cx="7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4" name="Oval 748">
                <a:extLst>
                  <a:ext uri="{FF2B5EF4-FFF2-40B4-BE49-F238E27FC236}">
                    <a16:creationId xmlns:a16="http://schemas.microsoft.com/office/drawing/2014/main" id="{9752F238-7448-4D08-AB39-38F3965B6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" y="1328"/>
                <a:ext cx="72" cy="72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5" name="Rectangle 749">
                <a:extLst>
                  <a:ext uri="{FF2B5EF4-FFF2-40B4-BE49-F238E27FC236}">
                    <a16:creationId xmlns:a16="http://schemas.microsoft.com/office/drawing/2014/main" id="{7DC56A82-AAF2-41A7-AE11-260D741CF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8" y="1808"/>
                <a:ext cx="20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6" name="Rectangle 750">
                <a:extLst>
                  <a:ext uri="{FF2B5EF4-FFF2-40B4-BE49-F238E27FC236}">
                    <a16:creationId xmlns:a16="http://schemas.microsoft.com/office/drawing/2014/main" id="{41AC8375-9390-4416-B769-CAA304466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8" y="1880"/>
                <a:ext cx="20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7" name="Rectangle 751">
                <a:extLst>
                  <a:ext uri="{FF2B5EF4-FFF2-40B4-BE49-F238E27FC236}">
                    <a16:creationId xmlns:a16="http://schemas.microsoft.com/office/drawing/2014/main" id="{B55079FF-59FA-4D2A-A1AE-67A67D30C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1812"/>
                <a:ext cx="3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8" name="Rectangle 752">
                <a:extLst>
                  <a:ext uri="{FF2B5EF4-FFF2-40B4-BE49-F238E27FC236}">
                    <a16:creationId xmlns:a16="http://schemas.microsoft.com/office/drawing/2014/main" id="{2E7C5F45-3BAD-4545-BE53-A59B3CED3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1876"/>
                <a:ext cx="3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9" name="Rectangle 753">
                <a:extLst>
                  <a:ext uri="{FF2B5EF4-FFF2-40B4-BE49-F238E27FC236}">
                    <a16:creationId xmlns:a16="http://schemas.microsoft.com/office/drawing/2014/main" id="{978E41FD-2964-4164-8930-7F423E3A1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2" y="1816"/>
                <a:ext cx="52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0" name="Rectangle 754">
                <a:extLst>
                  <a:ext uri="{FF2B5EF4-FFF2-40B4-BE49-F238E27FC236}">
                    <a16:creationId xmlns:a16="http://schemas.microsoft.com/office/drawing/2014/main" id="{3E1DC264-B5AC-40F1-A44F-6EB656360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2" y="1872"/>
                <a:ext cx="52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1" name="Rectangle 755">
                <a:extLst>
                  <a:ext uri="{FF2B5EF4-FFF2-40B4-BE49-F238E27FC236}">
                    <a16:creationId xmlns:a16="http://schemas.microsoft.com/office/drawing/2014/main" id="{0B64271D-6607-42DE-809A-A12DB4062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" y="1820"/>
                <a:ext cx="60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2" name="Rectangle 756">
                <a:extLst>
                  <a:ext uri="{FF2B5EF4-FFF2-40B4-BE49-F238E27FC236}">
                    <a16:creationId xmlns:a16="http://schemas.microsoft.com/office/drawing/2014/main" id="{46C4E688-0803-4746-AE28-8C88C29D6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" y="1864"/>
                <a:ext cx="60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3" name="Rectangle 757">
                <a:extLst>
                  <a:ext uri="{FF2B5EF4-FFF2-40B4-BE49-F238E27FC236}">
                    <a16:creationId xmlns:a16="http://schemas.microsoft.com/office/drawing/2014/main" id="{14DC096C-08D8-4AE7-8A7F-BD997F4FF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828"/>
                <a:ext cx="68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4" name="Rectangle 758">
                <a:extLst>
                  <a:ext uri="{FF2B5EF4-FFF2-40B4-BE49-F238E27FC236}">
                    <a16:creationId xmlns:a16="http://schemas.microsoft.com/office/drawing/2014/main" id="{861E67D4-A9B6-4CA9-8F17-4F58341D2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856"/>
                <a:ext cx="68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5" name="Rectangle 759">
                <a:extLst>
                  <a:ext uri="{FF2B5EF4-FFF2-40B4-BE49-F238E27FC236}">
                    <a16:creationId xmlns:a16="http://schemas.microsoft.com/office/drawing/2014/main" id="{57AC7A1C-FE3A-44B6-944D-7B6353F53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0" y="1836"/>
                <a:ext cx="76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6" name="Rectangle 760">
                <a:extLst>
                  <a:ext uri="{FF2B5EF4-FFF2-40B4-BE49-F238E27FC236}">
                    <a16:creationId xmlns:a16="http://schemas.microsoft.com/office/drawing/2014/main" id="{C3407E85-8568-462C-B856-7A0FD560E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0" y="1848"/>
                <a:ext cx="76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7" name="Rectangle 761">
                <a:extLst>
                  <a:ext uri="{FF2B5EF4-FFF2-40B4-BE49-F238E27FC236}">
                    <a16:creationId xmlns:a16="http://schemas.microsoft.com/office/drawing/2014/main" id="{82E9C8DE-82E0-4D87-BE3A-05807E5FA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0" y="1844"/>
                <a:ext cx="7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8" name="Rectangle 762">
                <a:extLst>
                  <a:ext uri="{FF2B5EF4-FFF2-40B4-BE49-F238E27FC236}">
                    <a16:creationId xmlns:a16="http://schemas.microsoft.com/office/drawing/2014/main" id="{263D16B4-5F64-439B-9597-3C77DBC0B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0" y="1844"/>
                <a:ext cx="7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9" name="Oval 763">
                <a:extLst>
                  <a:ext uri="{FF2B5EF4-FFF2-40B4-BE49-F238E27FC236}">
                    <a16:creationId xmlns:a16="http://schemas.microsoft.com/office/drawing/2014/main" id="{5678DCCF-E4FB-4C2D-834E-56D0F6DC4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0" y="1808"/>
                <a:ext cx="72" cy="72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0" name="Rectangle 764">
                <a:extLst>
                  <a:ext uri="{FF2B5EF4-FFF2-40B4-BE49-F238E27FC236}">
                    <a16:creationId xmlns:a16="http://schemas.microsoft.com/office/drawing/2014/main" id="{16E8D826-B253-4E9B-84D8-DA1D77E3E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8" y="2448"/>
                <a:ext cx="20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1" name="Rectangle 765">
                <a:extLst>
                  <a:ext uri="{FF2B5EF4-FFF2-40B4-BE49-F238E27FC236}">
                    <a16:creationId xmlns:a16="http://schemas.microsoft.com/office/drawing/2014/main" id="{CE318ED9-4608-451B-9344-6DC2342EC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8" y="2520"/>
                <a:ext cx="20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2" name="Rectangle 766">
                <a:extLst>
                  <a:ext uri="{FF2B5EF4-FFF2-40B4-BE49-F238E27FC236}">
                    <a16:creationId xmlns:a16="http://schemas.microsoft.com/office/drawing/2014/main" id="{74331744-8BAB-4C00-93DE-4CCC807127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0" y="2452"/>
                <a:ext cx="3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3" name="Rectangle 767">
                <a:extLst>
                  <a:ext uri="{FF2B5EF4-FFF2-40B4-BE49-F238E27FC236}">
                    <a16:creationId xmlns:a16="http://schemas.microsoft.com/office/drawing/2014/main" id="{1E5CA3AD-CFC3-40FE-B81B-9C2469947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0" y="2516"/>
                <a:ext cx="3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4" name="Rectangle 768">
                <a:extLst>
                  <a:ext uri="{FF2B5EF4-FFF2-40B4-BE49-F238E27FC236}">
                    <a16:creationId xmlns:a16="http://schemas.microsoft.com/office/drawing/2014/main" id="{1BACAFF1-6159-4B5F-B7F7-5DA2B9DFD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2456"/>
                <a:ext cx="52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5" name="Rectangle 769">
                <a:extLst>
                  <a:ext uri="{FF2B5EF4-FFF2-40B4-BE49-F238E27FC236}">
                    <a16:creationId xmlns:a16="http://schemas.microsoft.com/office/drawing/2014/main" id="{6BFFEB1D-A241-4A0F-8DB9-9A3004FB1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2512"/>
                <a:ext cx="52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6" name="Rectangle 770">
                <a:extLst>
                  <a:ext uri="{FF2B5EF4-FFF2-40B4-BE49-F238E27FC236}">
                    <a16:creationId xmlns:a16="http://schemas.microsoft.com/office/drawing/2014/main" id="{90730A40-81BD-495A-BF5B-AAD7D68A34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2460"/>
                <a:ext cx="60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7" name="Rectangle 771">
                <a:extLst>
                  <a:ext uri="{FF2B5EF4-FFF2-40B4-BE49-F238E27FC236}">
                    <a16:creationId xmlns:a16="http://schemas.microsoft.com/office/drawing/2014/main" id="{A536B144-F231-4DE2-A0A1-78A97153D2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2504"/>
                <a:ext cx="60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8" name="Rectangle 772">
                <a:extLst>
                  <a:ext uri="{FF2B5EF4-FFF2-40B4-BE49-F238E27FC236}">
                    <a16:creationId xmlns:a16="http://schemas.microsoft.com/office/drawing/2014/main" id="{7F0DBC54-E5F6-4711-BAC9-76C7BF45E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4" y="2468"/>
                <a:ext cx="68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9" name="Rectangle 773">
                <a:extLst>
                  <a:ext uri="{FF2B5EF4-FFF2-40B4-BE49-F238E27FC236}">
                    <a16:creationId xmlns:a16="http://schemas.microsoft.com/office/drawing/2014/main" id="{12F93630-EBDB-4BAC-88A7-BEE4CD7A0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4" y="2496"/>
                <a:ext cx="68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0" name="Rectangle 774">
                <a:extLst>
                  <a:ext uri="{FF2B5EF4-FFF2-40B4-BE49-F238E27FC236}">
                    <a16:creationId xmlns:a16="http://schemas.microsoft.com/office/drawing/2014/main" id="{C8683CD0-C759-42D9-8250-5D6C998F1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0" y="2476"/>
                <a:ext cx="76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1" name="Rectangle 775">
                <a:extLst>
                  <a:ext uri="{FF2B5EF4-FFF2-40B4-BE49-F238E27FC236}">
                    <a16:creationId xmlns:a16="http://schemas.microsoft.com/office/drawing/2014/main" id="{0A8B081F-DD04-4765-A3F9-A3BD3CEBD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0" y="2488"/>
                <a:ext cx="76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2" name="Rectangle 776">
                <a:extLst>
                  <a:ext uri="{FF2B5EF4-FFF2-40B4-BE49-F238E27FC236}">
                    <a16:creationId xmlns:a16="http://schemas.microsoft.com/office/drawing/2014/main" id="{DD43956D-0345-42D3-BFFC-E1D04BD61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0" y="2484"/>
                <a:ext cx="7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3" name="Rectangle 777">
                <a:extLst>
                  <a:ext uri="{FF2B5EF4-FFF2-40B4-BE49-F238E27FC236}">
                    <a16:creationId xmlns:a16="http://schemas.microsoft.com/office/drawing/2014/main" id="{17DB6954-E8A9-4B29-AB88-F491EAF7D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0" y="2484"/>
                <a:ext cx="7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4" name="Oval 778">
                <a:extLst>
                  <a:ext uri="{FF2B5EF4-FFF2-40B4-BE49-F238E27FC236}">
                    <a16:creationId xmlns:a16="http://schemas.microsoft.com/office/drawing/2014/main" id="{AE0C4662-C759-496F-BCC4-C47F7265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0" y="2448"/>
                <a:ext cx="72" cy="72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5" name="Rectangle 779">
                <a:extLst>
                  <a:ext uri="{FF2B5EF4-FFF2-40B4-BE49-F238E27FC236}">
                    <a16:creationId xmlns:a16="http://schemas.microsoft.com/office/drawing/2014/main" id="{29BAB8A0-E688-4283-814A-7BB943907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2" y="1888"/>
                <a:ext cx="64" cy="6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6" name="Rectangle 780">
                <a:extLst>
                  <a:ext uri="{FF2B5EF4-FFF2-40B4-BE49-F238E27FC236}">
                    <a16:creationId xmlns:a16="http://schemas.microsoft.com/office/drawing/2014/main" id="{B27931FB-313B-4887-9757-168FB8022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2" y="1888"/>
                <a:ext cx="64" cy="64"/>
              </a:xfrm>
              <a:prstGeom prst="rect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7" name="Rectangle 781">
                <a:extLst>
                  <a:ext uri="{FF2B5EF4-FFF2-40B4-BE49-F238E27FC236}">
                    <a16:creationId xmlns:a16="http://schemas.microsoft.com/office/drawing/2014/main" id="{49CDB296-7C33-4EC6-96CC-115DF4CC3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4" y="2432"/>
                <a:ext cx="68" cy="6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8" name="Rectangle 782">
                <a:extLst>
                  <a:ext uri="{FF2B5EF4-FFF2-40B4-BE49-F238E27FC236}">
                    <a16:creationId xmlns:a16="http://schemas.microsoft.com/office/drawing/2014/main" id="{322AD342-517F-42B8-B732-48C87519B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4" y="2432"/>
                <a:ext cx="68" cy="68"/>
              </a:xfrm>
              <a:prstGeom prst="rect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9" name="Rectangle 783">
                <a:extLst>
                  <a:ext uri="{FF2B5EF4-FFF2-40B4-BE49-F238E27FC236}">
                    <a16:creationId xmlns:a16="http://schemas.microsoft.com/office/drawing/2014/main" id="{A6029FE5-A928-4FAD-A7E4-C4F9A7669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" y="2228"/>
                <a:ext cx="64" cy="6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0" name="Rectangle 784">
                <a:extLst>
                  <a:ext uri="{FF2B5EF4-FFF2-40B4-BE49-F238E27FC236}">
                    <a16:creationId xmlns:a16="http://schemas.microsoft.com/office/drawing/2014/main" id="{15D8C6E2-0C0C-4A07-A6A2-BCEE0E10D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" y="2228"/>
                <a:ext cx="64" cy="68"/>
              </a:xfrm>
              <a:prstGeom prst="rect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1" name="Rectangle 785">
                <a:extLst>
                  <a:ext uri="{FF2B5EF4-FFF2-40B4-BE49-F238E27FC236}">
                    <a16:creationId xmlns:a16="http://schemas.microsoft.com/office/drawing/2014/main" id="{ABBE0D24-6FAF-4C0F-8DBB-5FB2536B6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2" y="2440"/>
                <a:ext cx="68" cy="6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2" name="Rectangle 786">
                <a:extLst>
                  <a:ext uri="{FF2B5EF4-FFF2-40B4-BE49-F238E27FC236}">
                    <a16:creationId xmlns:a16="http://schemas.microsoft.com/office/drawing/2014/main" id="{3981FB3F-F1FF-4161-B0FA-649CFA5C9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2" y="2440"/>
                <a:ext cx="68" cy="68"/>
              </a:xfrm>
              <a:prstGeom prst="rect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3" name="Rectangle 787">
                <a:extLst>
                  <a:ext uri="{FF2B5EF4-FFF2-40B4-BE49-F238E27FC236}">
                    <a16:creationId xmlns:a16="http://schemas.microsoft.com/office/drawing/2014/main" id="{5BDDDEEA-CC56-4CD7-924D-92D64D1882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2488"/>
                <a:ext cx="68" cy="6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4" name="Rectangle 788">
                <a:extLst>
                  <a:ext uri="{FF2B5EF4-FFF2-40B4-BE49-F238E27FC236}">
                    <a16:creationId xmlns:a16="http://schemas.microsoft.com/office/drawing/2014/main" id="{C35F23E3-269F-4884-9DB0-426ED027A0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2488"/>
                <a:ext cx="68" cy="68"/>
              </a:xfrm>
              <a:prstGeom prst="rect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5" name="Rectangle 789">
                <a:extLst>
                  <a:ext uri="{FF2B5EF4-FFF2-40B4-BE49-F238E27FC236}">
                    <a16:creationId xmlns:a16="http://schemas.microsoft.com/office/drawing/2014/main" id="{919C9B0F-482A-40A8-A969-C693187C2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8" y="2428"/>
                <a:ext cx="64" cy="6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6" name="Rectangle 790">
                <a:extLst>
                  <a:ext uri="{FF2B5EF4-FFF2-40B4-BE49-F238E27FC236}">
                    <a16:creationId xmlns:a16="http://schemas.microsoft.com/office/drawing/2014/main" id="{83DA6F9E-6AA7-4E82-8D21-623C70F89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8" y="2428"/>
                <a:ext cx="64" cy="68"/>
              </a:xfrm>
              <a:prstGeom prst="rect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7" name="Freeform 791">
                <a:extLst>
                  <a:ext uri="{FF2B5EF4-FFF2-40B4-BE49-F238E27FC236}">
                    <a16:creationId xmlns:a16="http://schemas.microsoft.com/office/drawing/2014/main" id="{BFF1EEBC-A13F-40BE-ADE6-4930FBD91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8" y="2656"/>
                <a:ext cx="92" cy="96"/>
              </a:xfrm>
              <a:custGeom>
                <a:avLst/>
                <a:gdLst>
                  <a:gd name="T0" fmla="*/ 44 w 92"/>
                  <a:gd name="T1" fmla="*/ 96 h 96"/>
                  <a:gd name="T2" fmla="*/ 92 w 92"/>
                  <a:gd name="T3" fmla="*/ 48 h 96"/>
                  <a:gd name="T4" fmla="*/ 44 w 92"/>
                  <a:gd name="T5" fmla="*/ 0 h 96"/>
                  <a:gd name="T6" fmla="*/ 0 w 92"/>
                  <a:gd name="T7" fmla="*/ 48 h 96"/>
                  <a:gd name="T8" fmla="*/ 44 w 92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96">
                    <a:moveTo>
                      <a:pt x="44" y="96"/>
                    </a:moveTo>
                    <a:lnTo>
                      <a:pt x="92" y="48"/>
                    </a:lnTo>
                    <a:lnTo>
                      <a:pt x="44" y="0"/>
                    </a:lnTo>
                    <a:lnTo>
                      <a:pt x="0" y="48"/>
                    </a:lnTo>
                    <a:lnTo>
                      <a:pt x="44" y="96"/>
                    </a:lnTo>
                    <a:close/>
                  </a:path>
                </a:pathLst>
              </a:cu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8" name="Freeform 792">
                <a:extLst>
                  <a:ext uri="{FF2B5EF4-FFF2-40B4-BE49-F238E27FC236}">
                    <a16:creationId xmlns:a16="http://schemas.microsoft.com/office/drawing/2014/main" id="{3AA4350A-7949-4DF1-9233-16342C4BE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8" y="2656"/>
                <a:ext cx="92" cy="96"/>
              </a:xfrm>
              <a:custGeom>
                <a:avLst/>
                <a:gdLst>
                  <a:gd name="T0" fmla="*/ 11 w 23"/>
                  <a:gd name="T1" fmla="*/ 24 h 24"/>
                  <a:gd name="T2" fmla="*/ 23 w 23"/>
                  <a:gd name="T3" fmla="*/ 12 h 24"/>
                  <a:gd name="T4" fmla="*/ 11 w 23"/>
                  <a:gd name="T5" fmla="*/ 0 h 24"/>
                  <a:gd name="T6" fmla="*/ 0 w 23"/>
                  <a:gd name="T7" fmla="*/ 12 h 24"/>
                  <a:gd name="T8" fmla="*/ 11 w 23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4">
                    <a:moveTo>
                      <a:pt x="11" y="24"/>
                    </a:moveTo>
                    <a:lnTo>
                      <a:pt x="23" y="12"/>
                    </a:lnTo>
                    <a:lnTo>
                      <a:pt x="11" y="0"/>
                    </a:lnTo>
                    <a:lnTo>
                      <a:pt x="0" y="12"/>
                    </a:lnTo>
                    <a:lnTo>
                      <a:pt x="11" y="24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9" name="Freeform 793">
                <a:extLst>
                  <a:ext uri="{FF2B5EF4-FFF2-40B4-BE49-F238E27FC236}">
                    <a16:creationId xmlns:a16="http://schemas.microsoft.com/office/drawing/2014/main" id="{401AB6E8-AFD1-4305-8321-36BF875383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" y="3041"/>
                <a:ext cx="96" cy="96"/>
              </a:xfrm>
              <a:custGeom>
                <a:avLst/>
                <a:gdLst>
                  <a:gd name="T0" fmla="*/ 48 w 96"/>
                  <a:gd name="T1" fmla="*/ 96 h 96"/>
                  <a:gd name="T2" fmla="*/ 96 w 96"/>
                  <a:gd name="T3" fmla="*/ 48 h 96"/>
                  <a:gd name="T4" fmla="*/ 48 w 96"/>
                  <a:gd name="T5" fmla="*/ 0 h 96"/>
                  <a:gd name="T6" fmla="*/ 0 w 96"/>
                  <a:gd name="T7" fmla="*/ 48 h 96"/>
                  <a:gd name="T8" fmla="*/ 48 w 96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6">
                    <a:moveTo>
                      <a:pt x="48" y="96"/>
                    </a:moveTo>
                    <a:lnTo>
                      <a:pt x="96" y="48"/>
                    </a:lnTo>
                    <a:lnTo>
                      <a:pt x="48" y="0"/>
                    </a:lnTo>
                    <a:lnTo>
                      <a:pt x="0" y="48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0" name="Freeform 794">
                <a:extLst>
                  <a:ext uri="{FF2B5EF4-FFF2-40B4-BE49-F238E27FC236}">
                    <a16:creationId xmlns:a16="http://schemas.microsoft.com/office/drawing/2014/main" id="{BDDF5724-F9EA-44FA-AC9B-FB6B13CD2B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" y="3041"/>
                <a:ext cx="96" cy="96"/>
              </a:xfrm>
              <a:custGeom>
                <a:avLst/>
                <a:gdLst>
                  <a:gd name="T0" fmla="*/ 12 w 24"/>
                  <a:gd name="T1" fmla="*/ 24 h 24"/>
                  <a:gd name="T2" fmla="*/ 24 w 24"/>
                  <a:gd name="T3" fmla="*/ 12 h 24"/>
                  <a:gd name="T4" fmla="*/ 12 w 24"/>
                  <a:gd name="T5" fmla="*/ 0 h 24"/>
                  <a:gd name="T6" fmla="*/ 0 w 24"/>
                  <a:gd name="T7" fmla="*/ 12 h 24"/>
                  <a:gd name="T8" fmla="*/ 12 w 24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4">
                    <a:moveTo>
                      <a:pt x="12" y="24"/>
                    </a:moveTo>
                    <a:lnTo>
                      <a:pt x="24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12" y="24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1" name="Freeform 795">
                <a:extLst>
                  <a:ext uri="{FF2B5EF4-FFF2-40B4-BE49-F238E27FC236}">
                    <a16:creationId xmlns:a16="http://schemas.microsoft.com/office/drawing/2014/main" id="{E0EC71BE-5800-48BA-B9A2-BD0B8C706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0" y="3453"/>
                <a:ext cx="96" cy="96"/>
              </a:xfrm>
              <a:custGeom>
                <a:avLst/>
                <a:gdLst>
                  <a:gd name="T0" fmla="*/ 48 w 96"/>
                  <a:gd name="T1" fmla="*/ 96 h 96"/>
                  <a:gd name="T2" fmla="*/ 96 w 96"/>
                  <a:gd name="T3" fmla="*/ 48 h 96"/>
                  <a:gd name="T4" fmla="*/ 48 w 96"/>
                  <a:gd name="T5" fmla="*/ 0 h 96"/>
                  <a:gd name="T6" fmla="*/ 0 w 96"/>
                  <a:gd name="T7" fmla="*/ 48 h 96"/>
                  <a:gd name="T8" fmla="*/ 48 w 96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6">
                    <a:moveTo>
                      <a:pt x="48" y="96"/>
                    </a:moveTo>
                    <a:lnTo>
                      <a:pt x="96" y="48"/>
                    </a:lnTo>
                    <a:lnTo>
                      <a:pt x="48" y="0"/>
                    </a:lnTo>
                    <a:lnTo>
                      <a:pt x="0" y="48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2" name="Freeform 796">
                <a:extLst>
                  <a:ext uri="{FF2B5EF4-FFF2-40B4-BE49-F238E27FC236}">
                    <a16:creationId xmlns:a16="http://schemas.microsoft.com/office/drawing/2014/main" id="{AE2F5F55-65E6-46D3-B4D1-33220C2A7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0" y="3453"/>
                <a:ext cx="96" cy="96"/>
              </a:xfrm>
              <a:custGeom>
                <a:avLst/>
                <a:gdLst>
                  <a:gd name="T0" fmla="*/ 12 w 24"/>
                  <a:gd name="T1" fmla="*/ 24 h 24"/>
                  <a:gd name="T2" fmla="*/ 24 w 24"/>
                  <a:gd name="T3" fmla="*/ 12 h 24"/>
                  <a:gd name="T4" fmla="*/ 12 w 24"/>
                  <a:gd name="T5" fmla="*/ 0 h 24"/>
                  <a:gd name="T6" fmla="*/ 0 w 24"/>
                  <a:gd name="T7" fmla="*/ 12 h 24"/>
                  <a:gd name="T8" fmla="*/ 12 w 24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4">
                    <a:moveTo>
                      <a:pt x="12" y="24"/>
                    </a:moveTo>
                    <a:lnTo>
                      <a:pt x="24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12" y="24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3" name="Freeform 797">
                <a:extLst>
                  <a:ext uri="{FF2B5EF4-FFF2-40B4-BE49-F238E27FC236}">
                    <a16:creationId xmlns:a16="http://schemas.microsoft.com/office/drawing/2014/main" id="{5B883A24-0B79-4492-BDA2-5E40AD61E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4" y="3185"/>
                <a:ext cx="92" cy="96"/>
              </a:xfrm>
              <a:custGeom>
                <a:avLst/>
                <a:gdLst>
                  <a:gd name="T0" fmla="*/ 44 w 92"/>
                  <a:gd name="T1" fmla="*/ 96 h 96"/>
                  <a:gd name="T2" fmla="*/ 92 w 92"/>
                  <a:gd name="T3" fmla="*/ 48 h 96"/>
                  <a:gd name="T4" fmla="*/ 44 w 92"/>
                  <a:gd name="T5" fmla="*/ 0 h 96"/>
                  <a:gd name="T6" fmla="*/ 0 w 92"/>
                  <a:gd name="T7" fmla="*/ 48 h 96"/>
                  <a:gd name="T8" fmla="*/ 44 w 92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96">
                    <a:moveTo>
                      <a:pt x="44" y="96"/>
                    </a:moveTo>
                    <a:lnTo>
                      <a:pt x="92" y="48"/>
                    </a:lnTo>
                    <a:lnTo>
                      <a:pt x="44" y="0"/>
                    </a:lnTo>
                    <a:lnTo>
                      <a:pt x="0" y="48"/>
                    </a:lnTo>
                    <a:lnTo>
                      <a:pt x="44" y="96"/>
                    </a:lnTo>
                    <a:close/>
                  </a:path>
                </a:pathLst>
              </a:cu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4" name="Freeform 798">
                <a:extLst>
                  <a:ext uri="{FF2B5EF4-FFF2-40B4-BE49-F238E27FC236}">
                    <a16:creationId xmlns:a16="http://schemas.microsoft.com/office/drawing/2014/main" id="{C65265AE-794E-469C-A301-CC2133485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4" y="3185"/>
                <a:ext cx="92" cy="96"/>
              </a:xfrm>
              <a:custGeom>
                <a:avLst/>
                <a:gdLst>
                  <a:gd name="T0" fmla="*/ 11 w 23"/>
                  <a:gd name="T1" fmla="*/ 24 h 24"/>
                  <a:gd name="T2" fmla="*/ 23 w 23"/>
                  <a:gd name="T3" fmla="*/ 12 h 24"/>
                  <a:gd name="T4" fmla="*/ 11 w 23"/>
                  <a:gd name="T5" fmla="*/ 0 h 24"/>
                  <a:gd name="T6" fmla="*/ 0 w 23"/>
                  <a:gd name="T7" fmla="*/ 12 h 24"/>
                  <a:gd name="T8" fmla="*/ 11 w 23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4">
                    <a:moveTo>
                      <a:pt x="11" y="24"/>
                    </a:moveTo>
                    <a:lnTo>
                      <a:pt x="23" y="12"/>
                    </a:lnTo>
                    <a:lnTo>
                      <a:pt x="11" y="0"/>
                    </a:lnTo>
                    <a:lnTo>
                      <a:pt x="0" y="12"/>
                    </a:lnTo>
                    <a:lnTo>
                      <a:pt x="11" y="24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5" name="Freeform 799">
                <a:extLst>
                  <a:ext uri="{FF2B5EF4-FFF2-40B4-BE49-F238E27FC236}">
                    <a16:creationId xmlns:a16="http://schemas.microsoft.com/office/drawing/2014/main" id="{2B8069CF-0DC9-4E55-8C58-06BE71BBF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4" y="2732"/>
                <a:ext cx="96" cy="96"/>
              </a:xfrm>
              <a:custGeom>
                <a:avLst/>
                <a:gdLst>
                  <a:gd name="T0" fmla="*/ 48 w 96"/>
                  <a:gd name="T1" fmla="*/ 96 h 96"/>
                  <a:gd name="T2" fmla="*/ 96 w 96"/>
                  <a:gd name="T3" fmla="*/ 48 h 96"/>
                  <a:gd name="T4" fmla="*/ 48 w 96"/>
                  <a:gd name="T5" fmla="*/ 0 h 96"/>
                  <a:gd name="T6" fmla="*/ 0 w 96"/>
                  <a:gd name="T7" fmla="*/ 48 h 96"/>
                  <a:gd name="T8" fmla="*/ 48 w 96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6">
                    <a:moveTo>
                      <a:pt x="48" y="96"/>
                    </a:moveTo>
                    <a:lnTo>
                      <a:pt x="96" y="48"/>
                    </a:lnTo>
                    <a:lnTo>
                      <a:pt x="48" y="0"/>
                    </a:lnTo>
                    <a:lnTo>
                      <a:pt x="0" y="48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6" name="Freeform 800">
                <a:extLst>
                  <a:ext uri="{FF2B5EF4-FFF2-40B4-BE49-F238E27FC236}">
                    <a16:creationId xmlns:a16="http://schemas.microsoft.com/office/drawing/2014/main" id="{BE5B3FB9-F554-4DBC-B583-F774A2DCA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4" y="2732"/>
                <a:ext cx="96" cy="96"/>
              </a:xfrm>
              <a:custGeom>
                <a:avLst/>
                <a:gdLst>
                  <a:gd name="T0" fmla="*/ 12 w 24"/>
                  <a:gd name="T1" fmla="*/ 24 h 24"/>
                  <a:gd name="T2" fmla="*/ 24 w 24"/>
                  <a:gd name="T3" fmla="*/ 12 h 24"/>
                  <a:gd name="T4" fmla="*/ 12 w 24"/>
                  <a:gd name="T5" fmla="*/ 0 h 24"/>
                  <a:gd name="T6" fmla="*/ 0 w 24"/>
                  <a:gd name="T7" fmla="*/ 12 h 24"/>
                  <a:gd name="T8" fmla="*/ 12 w 24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4">
                    <a:moveTo>
                      <a:pt x="12" y="24"/>
                    </a:moveTo>
                    <a:lnTo>
                      <a:pt x="24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12" y="24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7" name="Freeform 801">
                <a:extLst>
                  <a:ext uri="{FF2B5EF4-FFF2-40B4-BE49-F238E27FC236}">
                    <a16:creationId xmlns:a16="http://schemas.microsoft.com/office/drawing/2014/main" id="{2153E11E-AAA9-43F5-B73E-AE86B67EA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" y="2788"/>
                <a:ext cx="96" cy="92"/>
              </a:xfrm>
              <a:custGeom>
                <a:avLst/>
                <a:gdLst>
                  <a:gd name="T0" fmla="*/ 48 w 96"/>
                  <a:gd name="T1" fmla="*/ 92 h 92"/>
                  <a:gd name="T2" fmla="*/ 96 w 96"/>
                  <a:gd name="T3" fmla="*/ 44 h 92"/>
                  <a:gd name="T4" fmla="*/ 48 w 96"/>
                  <a:gd name="T5" fmla="*/ 0 h 92"/>
                  <a:gd name="T6" fmla="*/ 0 w 96"/>
                  <a:gd name="T7" fmla="*/ 44 h 92"/>
                  <a:gd name="T8" fmla="*/ 48 w 96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2">
                    <a:moveTo>
                      <a:pt x="48" y="92"/>
                    </a:moveTo>
                    <a:lnTo>
                      <a:pt x="96" y="44"/>
                    </a:lnTo>
                    <a:lnTo>
                      <a:pt x="48" y="0"/>
                    </a:lnTo>
                    <a:lnTo>
                      <a:pt x="0" y="44"/>
                    </a:lnTo>
                    <a:lnTo>
                      <a:pt x="48" y="92"/>
                    </a:lnTo>
                    <a:close/>
                  </a:path>
                </a:pathLst>
              </a:cu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8" name="Freeform 802">
                <a:extLst>
                  <a:ext uri="{FF2B5EF4-FFF2-40B4-BE49-F238E27FC236}">
                    <a16:creationId xmlns:a16="http://schemas.microsoft.com/office/drawing/2014/main" id="{8B3CD104-45BE-46DF-A6E9-9A5BB3B1B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" y="2788"/>
                <a:ext cx="96" cy="92"/>
              </a:xfrm>
              <a:custGeom>
                <a:avLst/>
                <a:gdLst>
                  <a:gd name="T0" fmla="*/ 12 w 24"/>
                  <a:gd name="T1" fmla="*/ 23 h 23"/>
                  <a:gd name="T2" fmla="*/ 24 w 24"/>
                  <a:gd name="T3" fmla="*/ 11 h 23"/>
                  <a:gd name="T4" fmla="*/ 12 w 24"/>
                  <a:gd name="T5" fmla="*/ 0 h 23"/>
                  <a:gd name="T6" fmla="*/ 0 w 24"/>
                  <a:gd name="T7" fmla="*/ 11 h 23"/>
                  <a:gd name="T8" fmla="*/ 12 w 24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3">
                    <a:moveTo>
                      <a:pt x="12" y="23"/>
                    </a:moveTo>
                    <a:lnTo>
                      <a:pt x="24" y="11"/>
                    </a:lnTo>
                    <a:lnTo>
                      <a:pt x="12" y="0"/>
                    </a:lnTo>
                    <a:lnTo>
                      <a:pt x="0" y="11"/>
                    </a:lnTo>
                    <a:lnTo>
                      <a:pt x="12" y="23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9" name="Freeform 803">
                <a:extLst>
                  <a:ext uri="{FF2B5EF4-FFF2-40B4-BE49-F238E27FC236}">
                    <a16:creationId xmlns:a16="http://schemas.microsoft.com/office/drawing/2014/main" id="{D04F851E-9894-4DF4-9923-5BC548E83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4" y="3061"/>
                <a:ext cx="100" cy="88"/>
              </a:xfrm>
              <a:custGeom>
                <a:avLst/>
                <a:gdLst>
                  <a:gd name="T0" fmla="*/ 48 w 100"/>
                  <a:gd name="T1" fmla="*/ 0 h 88"/>
                  <a:gd name="T2" fmla="*/ 100 w 100"/>
                  <a:gd name="T3" fmla="*/ 88 h 88"/>
                  <a:gd name="T4" fmla="*/ 0 w 100"/>
                  <a:gd name="T5" fmla="*/ 88 h 88"/>
                  <a:gd name="T6" fmla="*/ 48 w 100"/>
                  <a:gd name="T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" h="88">
                    <a:moveTo>
                      <a:pt x="48" y="0"/>
                    </a:moveTo>
                    <a:lnTo>
                      <a:pt x="100" y="88"/>
                    </a:lnTo>
                    <a:lnTo>
                      <a:pt x="0" y="8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0" name="Freeform 804">
                <a:extLst>
                  <a:ext uri="{FF2B5EF4-FFF2-40B4-BE49-F238E27FC236}">
                    <a16:creationId xmlns:a16="http://schemas.microsoft.com/office/drawing/2014/main" id="{E4A0571B-B34A-4BAE-8628-D2E404624D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4" y="3061"/>
                <a:ext cx="100" cy="88"/>
              </a:xfrm>
              <a:custGeom>
                <a:avLst/>
                <a:gdLst>
                  <a:gd name="T0" fmla="*/ 12 w 25"/>
                  <a:gd name="T1" fmla="*/ 0 h 22"/>
                  <a:gd name="T2" fmla="*/ 25 w 25"/>
                  <a:gd name="T3" fmla="*/ 22 h 22"/>
                  <a:gd name="T4" fmla="*/ 0 w 25"/>
                  <a:gd name="T5" fmla="*/ 22 h 22"/>
                  <a:gd name="T6" fmla="*/ 12 w 25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22">
                    <a:moveTo>
                      <a:pt x="12" y="0"/>
                    </a:moveTo>
                    <a:lnTo>
                      <a:pt x="25" y="22"/>
                    </a:lnTo>
                    <a:lnTo>
                      <a:pt x="0" y="22"/>
                    </a:lnTo>
                    <a:lnTo>
                      <a:pt x="12" y="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1" name="Freeform 805">
                <a:extLst>
                  <a:ext uri="{FF2B5EF4-FFF2-40B4-BE49-F238E27FC236}">
                    <a16:creationId xmlns:a16="http://schemas.microsoft.com/office/drawing/2014/main" id="{2CE18852-B2E2-4FF6-8D22-2541736F94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3017"/>
                <a:ext cx="100" cy="88"/>
              </a:xfrm>
              <a:custGeom>
                <a:avLst/>
                <a:gdLst>
                  <a:gd name="T0" fmla="*/ 52 w 100"/>
                  <a:gd name="T1" fmla="*/ 0 h 88"/>
                  <a:gd name="T2" fmla="*/ 100 w 100"/>
                  <a:gd name="T3" fmla="*/ 88 h 88"/>
                  <a:gd name="T4" fmla="*/ 0 w 100"/>
                  <a:gd name="T5" fmla="*/ 88 h 88"/>
                  <a:gd name="T6" fmla="*/ 52 w 100"/>
                  <a:gd name="T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" h="88">
                    <a:moveTo>
                      <a:pt x="52" y="0"/>
                    </a:moveTo>
                    <a:lnTo>
                      <a:pt x="100" y="88"/>
                    </a:lnTo>
                    <a:lnTo>
                      <a:pt x="0" y="88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2" name="Freeform 806">
                <a:extLst>
                  <a:ext uri="{FF2B5EF4-FFF2-40B4-BE49-F238E27FC236}">
                    <a16:creationId xmlns:a16="http://schemas.microsoft.com/office/drawing/2014/main" id="{1758D0CB-5996-4DF3-A736-4CF0F98FE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3017"/>
                <a:ext cx="100" cy="88"/>
              </a:xfrm>
              <a:custGeom>
                <a:avLst/>
                <a:gdLst>
                  <a:gd name="T0" fmla="*/ 13 w 25"/>
                  <a:gd name="T1" fmla="*/ 0 h 22"/>
                  <a:gd name="T2" fmla="*/ 25 w 25"/>
                  <a:gd name="T3" fmla="*/ 22 h 22"/>
                  <a:gd name="T4" fmla="*/ 0 w 25"/>
                  <a:gd name="T5" fmla="*/ 22 h 22"/>
                  <a:gd name="T6" fmla="*/ 13 w 25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22">
                    <a:moveTo>
                      <a:pt x="13" y="0"/>
                    </a:moveTo>
                    <a:lnTo>
                      <a:pt x="25" y="22"/>
                    </a:lnTo>
                    <a:lnTo>
                      <a:pt x="0" y="22"/>
                    </a:lnTo>
                    <a:lnTo>
                      <a:pt x="13" y="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3" name="Freeform 807">
                <a:extLst>
                  <a:ext uri="{FF2B5EF4-FFF2-40B4-BE49-F238E27FC236}">
                    <a16:creationId xmlns:a16="http://schemas.microsoft.com/office/drawing/2014/main" id="{A75E46D2-3E82-4FAC-9088-640671536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2" y="2456"/>
                <a:ext cx="104" cy="88"/>
              </a:xfrm>
              <a:custGeom>
                <a:avLst/>
                <a:gdLst>
                  <a:gd name="T0" fmla="*/ 52 w 104"/>
                  <a:gd name="T1" fmla="*/ 0 h 88"/>
                  <a:gd name="T2" fmla="*/ 104 w 104"/>
                  <a:gd name="T3" fmla="*/ 88 h 88"/>
                  <a:gd name="T4" fmla="*/ 0 w 104"/>
                  <a:gd name="T5" fmla="*/ 88 h 88"/>
                  <a:gd name="T6" fmla="*/ 52 w 104"/>
                  <a:gd name="T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" h="88">
                    <a:moveTo>
                      <a:pt x="52" y="0"/>
                    </a:moveTo>
                    <a:lnTo>
                      <a:pt x="104" y="88"/>
                    </a:lnTo>
                    <a:lnTo>
                      <a:pt x="0" y="88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4" name="Freeform 808">
                <a:extLst>
                  <a:ext uri="{FF2B5EF4-FFF2-40B4-BE49-F238E27FC236}">
                    <a16:creationId xmlns:a16="http://schemas.microsoft.com/office/drawing/2014/main" id="{4A0B9896-8DA2-4CA7-B08D-15EF40C76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2" y="2456"/>
                <a:ext cx="104" cy="88"/>
              </a:xfrm>
              <a:custGeom>
                <a:avLst/>
                <a:gdLst>
                  <a:gd name="T0" fmla="*/ 13 w 26"/>
                  <a:gd name="T1" fmla="*/ 0 h 22"/>
                  <a:gd name="T2" fmla="*/ 26 w 26"/>
                  <a:gd name="T3" fmla="*/ 22 h 22"/>
                  <a:gd name="T4" fmla="*/ 0 w 26"/>
                  <a:gd name="T5" fmla="*/ 22 h 22"/>
                  <a:gd name="T6" fmla="*/ 13 w 26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13" y="0"/>
                    </a:moveTo>
                    <a:lnTo>
                      <a:pt x="26" y="22"/>
                    </a:lnTo>
                    <a:lnTo>
                      <a:pt x="0" y="22"/>
                    </a:lnTo>
                    <a:lnTo>
                      <a:pt x="13" y="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5" name="Freeform 809">
                <a:extLst>
                  <a:ext uri="{FF2B5EF4-FFF2-40B4-BE49-F238E27FC236}">
                    <a16:creationId xmlns:a16="http://schemas.microsoft.com/office/drawing/2014/main" id="{82F5BDB8-665A-48A6-930E-30E9FFF7A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0" y="3545"/>
                <a:ext cx="100" cy="88"/>
              </a:xfrm>
              <a:custGeom>
                <a:avLst/>
                <a:gdLst>
                  <a:gd name="T0" fmla="*/ 48 w 100"/>
                  <a:gd name="T1" fmla="*/ 0 h 88"/>
                  <a:gd name="T2" fmla="*/ 100 w 100"/>
                  <a:gd name="T3" fmla="*/ 88 h 88"/>
                  <a:gd name="T4" fmla="*/ 0 w 100"/>
                  <a:gd name="T5" fmla="*/ 88 h 88"/>
                  <a:gd name="T6" fmla="*/ 48 w 100"/>
                  <a:gd name="T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" h="88">
                    <a:moveTo>
                      <a:pt x="48" y="0"/>
                    </a:moveTo>
                    <a:lnTo>
                      <a:pt x="100" y="88"/>
                    </a:lnTo>
                    <a:lnTo>
                      <a:pt x="0" y="8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6" name="Freeform 810">
                <a:extLst>
                  <a:ext uri="{FF2B5EF4-FFF2-40B4-BE49-F238E27FC236}">
                    <a16:creationId xmlns:a16="http://schemas.microsoft.com/office/drawing/2014/main" id="{CAB5048C-5060-43AB-87BB-6024CD284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0" y="3545"/>
                <a:ext cx="100" cy="88"/>
              </a:xfrm>
              <a:custGeom>
                <a:avLst/>
                <a:gdLst>
                  <a:gd name="T0" fmla="*/ 12 w 25"/>
                  <a:gd name="T1" fmla="*/ 0 h 22"/>
                  <a:gd name="T2" fmla="*/ 25 w 25"/>
                  <a:gd name="T3" fmla="*/ 22 h 22"/>
                  <a:gd name="T4" fmla="*/ 0 w 25"/>
                  <a:gd name="T5" fmla="*/ 22 h 22"/>
                  <a:gd name="T6" fmla="*/ 12 w 25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22">
                    <a:moveTo>
                      <a:pt x="12" y="0"/>
                    </a:moveTo>
                    <a:lnTo>
                      <a:pt x="25" y="22"/>
                    </a:lnTo>
                    <a:lnTo>
                      <a:pt x="0" y="22"/>
                    </a:lnTo>
                    <a:lnTo>
                      <a:pt x="12" y="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7" name="Freeform 811">
                <a:extLst>
                  <a:ext uri="{FF2B5EF4-FFF2-40B4-BE49-F238E27FC236}">
                    <a16:creationId xmlns:a16="http://schemas.microsoft.com/office/drawing/2014/main" id="{87FAD57F-3548-4F81-9DD4-A920B4F52F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6" y="2688"/>
                <a:ext cx="104" cy="88"/>
              </a:xfrm>
              <a:custGeom>
                <a:avLst/>
                <a:gdLst>
                  <a:gd name="T0" fmla="*/ 52 w 104"/>
                  <a:gd name="T1" fmla="*/ 0 h 88"/>
                  <a:gd name="T2" fmla="*/ 104 w 104"/>
                  <a:gd name="T3" fmla="*/ 88 h 88"/>
                  <a:gd name="T4" fmla="*/ 0 w 104"/>
                  <a:gd name="T5" fmla="*/ 88 h 88"/>
                  <a:gd name="T6" fmla="*/ 52 w 104"/>
                  <a:gd name="T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" h="88">
                    <a:moveTo>
                      <a:pt x="52" y="0"/>
                    </a:moveTo>
                    <a:lnTo>
                      <a:pt x="104" y="88"/>
                    </a:lnTo>
                    <a:lnTo>
                      <a:pt x="0" y="88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8" name="Freeform 812">
                <a:extLst>
                  <a:ext uri="{FF2B5EF4-FFF2-40B4-BE49-F238E27FC236}">
                    <a16:creationId xmlns:a16="http://schemas.microsoft.com/office/drawing/2014/main" id="{0B53F52A-FBC5-4040-BA7D-171B5FBCD4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6" y="2688"/>
                <a:ext cx="104" cy="88"/>
              </a:xfrm>
              <a:custGeom>
                <a:avLst/>
                <a:gdLst>
                  <a:gd name="T0" fmla="*/ 13 w 26"/>
                  <a:gd name="T1" fmla="*/ 0 h 22"/>
                  <a:gd name="T2" fmla="*/ 26 w 26"/>
                  <a:gd name="T3" fmla="*/ 22 h 22"/>
                  <a:gd name="T4" fmla="*/ 0 w 26"/>
                  <a:gd name="T5" fmla="*/ 22 h 22"/>
                  <a:gd name="T6" fmla="*/ 13 w 26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13" y="0"/>
                    </a:moveTo>
                    <a:lnTo>
                      <a:pt x="26" y="22"/>
                    </a:lnTo>
                    <a:lnTo>
                      <a:pt x="0" y="22"/>
                    </a:lnTo>
                    <a:lnTo>
                      <a:pt x="13" y="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9" name="Freeform 813">
                <a:extLst>
                  <a:ext uri="{FF2B5EF4-FFF2-40B4-BE49-F238E27FC236}">
                    <a16:creationId xmlns:a16="http://schemas.microsoft.com/office/drawing/2014/main" id="{61F17396-9112-4031-8FA4-BAC94B454D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4" y="3449"/>
                <a:ext cx="104" cy="88"/>
              </a:xfrm>
              <a:custGeom>
                <a:avLst/>
                <a:gdLst>
                  <a:gd name="T0" fmla="*/ 52 w 104"/>
                  <a:gd name="T1" fmla="*/ 0 h 88"/>
                  <a:gd name="T2" fmla="*/ 104 w 104"/>
                  <a:gd name="T3" fmla="*/ 88 h 88"/>
                  <a:gd name="T4" fmla="*/ 0 w 104"/>
                  <a:gd name="T5" fmla="*/ 88 h 88"/>
                  <a:gd name="T6" fmla="*/ 52 w 104"/>
                  <a:gd name="T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" h="88">
                    <a:moveTo>
                      <a:pt x="52" y="0"/>
                    </a:moveTo>
                    <a:lnTo>
                      <a:pt x="104" y="88"/>
                    </a:lnTo>
                    <a:lnTo>
                      <a:pt x="0" y="88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0" name="Freeform 814">
                <a:extLst>
                  <a:ext uri="{FF2B5EF4-FFF2-40B4-BE49-F238E27FC236}">
                    <a16:creationId xmlns:a16="http://schemas.microsoft.com/office/drawing/2014/main" id="{612F5229-2D6C-44EC-8946-31A26FB42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4" y="3449"/>
                <a:ext cx="104" cy="88"/>
              </a:xfrm>
              <a:custGeom>
                <a:avLst/>
                <a:gdLst>
                  <a:gd name="T0" fmla="*/ 13 w 26"/>
                  <a:gd name="T1" fmla="*/ 0 h 22"/>
                  <a:gd name="T2" fmla="*/ 26 w 26"/>
                  <a:gd name="T3" fmla="*/ 22 h 22"/>
                  <a:gd name="T4" fmla="*/ 0 w 26"/>
                  <a:gd name="T5" fmla="*/ 22 h 22"/>
                  <a:gd name="T6" fmla="*/ 13 w 26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13" y="0"/>
                    </a:moveTo>
                    <a:lnTo>
                      <a:pt x="26" y="22"/>
                    </a:lnTo>
                    <a:lnTo>
                      <a:pt x="0" y="22"/>
                    </a:lnTo>
                    <a:lnTo>
                      <a:pt x="13" y="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1" name="Line 815">
                <a:extLst>
                  <a:ext uri="{FF2B5EF4-FFF2-40B4-BE49-F238E27FC236}">
                    <a16:creationId xmlns:a16="http://schemas.microsoft.com/office/drawing/2014/main" id="{4181744C-4792-4639-8135-958C55DC76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80" y="2412"/>
                <a:ext cx="1212" cy="48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2" name="Freeform 816">
                <a:extLst>
                  <a:ext uri="{FF2B5EF4-FFF2-40B4-BE49-F238E27FC236}">
                    <a16:creationId xmlns:a16="http://schemas.microsoft.com/office/drawing/2014/main" id="{672D5449-264A-4426-BFC9-C2CB9F2F70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0" y="2396"/>
                <a:ext cx="32" cy="36"/>
              </a:xfrm>
              <a:custGeom>
                <a:avLst/>
                <a:gdLst>
                  <a:gd name="T0" fmla="*/ 0 w 8"/>
                  <a:gd name="T1" fmla="*/ 9 h 9"/>
                  <a:gd name="T2" fmla="*/ 8 w 8"/>
                  <a:gd name="T3" fmla="*/ 4 h 9"/>
                  <a:gd name="T4" fmla="*/ 0 w 8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9">
                    <a:moveTo>
                      <a:pt x="0" y="9"/>
                    </a:moveTo>
                    <a:lnTo>
                      <a:pt x="8" y="4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3" name="Line 817">
                <a:extLst>
                  <a:ext uri="{FF2B5EF4-FFF2-40B4-BE49-F238E27FC236}">
                    <a16:creationId xmlns:a16="http://schemas.microsoft.com/office/drawing/2014/main" id="{003169F7-2C32-4C99-9DBB-3945F0F4C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80" y="2024"/>
                <a:ext cx="700" cy="436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4" name="Freeform 818">
                <a:extLst>
                  <a:ext uri="{FF2B5EF4-FFF2-40B4-BE49-F238E27FC236}">
                    <a16:creationId xmlns:a16="http://schemas.microsoft.com/office/drawing/2014/main" id="{A5B64161-B947-4748-9E17-A11EC9CC2C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0" y="2024"/>
                <a:ext cx="40" cy="32"/>
              </a:xfrm>
              <a:custGeom>
                <a:avLst/>
                <a:gdLst>
                  <a:gd name="T0" fmla="*/ 5 w 10"/>
                  <a:gd name="T1" fmla="*/ 8 h 8"/>
                  <a:gd name="T2" fmla="*/ 10 w 10"/>
                  <a:gd name="T3" fmla="*/ 0 h 8"/>
                  <a:gd name="T4" fmla="*/ 0 w 10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8">
                    <a:moveTo>
                      <a:pt x="5" y="8"/>
                    </a:moveTo>
                    <a:lnTo>
                      <a:pt x="10" y="0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5" name="Line 819">
                <a:extLst>
                  <a:ext uri="{FF2B5EF4-FFF2-40B4-BE49-F238E27FC236}">
                    <a16:creationId xmlns:a16="http://schemas.microsoft.com/office/drawing/2014/main" id="{DF02F836-CD5C-4288-8D5F-40ECC5376C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2" y="2460"/>
                <a:ext cx="1028" cy="100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6" name="Freeform 820">
                <a:extLst>
                  <a:ext uri="{FF2B5EF4-FFF2-40B4-BE49-F238E27FC236}">
                    <a16:creationId xmlns:a16="http://schemas.microsoft.com/office/drawing/2014/main" id="{5DB0081A-DFF6-44E1-B6D0-C8F9695E30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2" y="2536"/>
                <a:ext cx="36" cy="40"/>
              </a:xfrm>
              <a:custGeom>
                <a:avLst/>
                <a:gdLst>
                  <a:gd name="T0" fmla="*/ 8 w 9"/>
                  <a:gd name="T1" fmla="*/ 0 h 10"/>
                  <a:gd name="T2" fmla="*/ 0 w 9"/>
                  <a:gd name="T3" fmla="*/ 6 h 10"/>
                  <a:gd name="T4" fmla="*/ 9 w 9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10">
                    <a:moveTo>
                      <a:pt x="8" y="0"/>
                    </a:moveTo>
                    <a:lnTo>
                      <a:pt x="0" y="6"/>
                    </a:lnTo>
                    <a:lnTo>
                      <a:pt x="9" y="10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7" name="Line 821">
                <a:extLst>
                  <a:ext uri="{FF2B5EF4-FFF2-40B4-BE49-F238E27FC236}">
                    <a16:creationId xmlns:a16="http://schemas.microsoft.com/office/drawing/2014/main" id="{B0C543C5-B6F0-46B5-88EE-6D54667A04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72" y="2460"/>
                <a:ext cx="608" cy="45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8" name="Freeform 822">
                <a:extLst>
                  <a:ext uri="{FF2B5EF4-FFF2-40B4-BE49-F238E27FC236}">
                    <a16:creationId xmlns:a16="http://schemas.microsoft.com/office/drawing/2014/main" id="{05803DC2-E300-460C-AF9B-275349F0C4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2" y="2876"/>
                <a:ext cx="36" cy="36"/>
              </a:xfrm>
              <a:custGeom>
                <a:avLst/>
                <a:gdLst>
                  <a:gd name="T0" fmla="*/ 4 w 9"/>
                  <a:gd name="T1" fmla="*/ 0 h 9"/>
                  <a:gd name="T2" fmla="*/ 0 w 9"/>
                  <a:gd name="T3" fmla="*/ 9 h 9"/>
                  <a:gd name="T4" fmla="*/ 9 w 9"/>
                  <a:gd name="T5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0" y="9"/>
                    </a:lnTo>
                    <a:lnTo>
                      <a:pt x="9" y="7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9" name="Line 823">
                <a:extLst>
                  <a:ext uri="{FF2B5EF4-FFF2-40B4-BE49-F238E27FC236}">
                    <a16:creationId xmlns:a16="http://schemas.microsoft.com/office/drawing/2014/main" id="{BC10D4A2-59EE-470A-B2E1-3441DA9FC7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024" y="2308"/>
                <a:ext cx="56" cy="15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0" name="Freeform 824">
                <a:extLst>
                  <a:ext uri="{FF2B5EF4-FFF2-40B4-BE49-F238E27FC236}">
                    <a16:creationId xmlns:a16="http://schemas.microsoft.com/office/drawing/2014/main" id="{C1B4B395-3754-4A38-AD43-02322E5400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308"/>
                <a:ext cx="36" cy="40"/>
              </a:xfrm>
              <a:custGeom>
                <a:avLst/>
                <a:gdLst>
                  <a:gd name="T0" fmla="*/ 9 w 9"/>
                  <a:gd name="T1" fmla="*/ 7 h 10"/>
                  <a:gd name="T2" fmla="*/ 1 w 9"/>
                  <a:gd name="T3" fmla="*/ 0 h 10"/>
                  <a:gd name="T4" fmla="*/ 0 w 9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10">
                    <a:moveTo>
                      <a:pt x="9" y="7"/>
                    </a:moveTo>
                    <a:lnTo>
                      <a:pt x="1" y="0"/>
                    </a:lnTo>
                    <a:lnTo>
                      <a:pt x="0" y="10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1" name="Line 825">
                <a:extLst>
                  <a:ext uri="{FF2B5EF4-FFF2-40B4-BE49-F238E27FC236}">
                    <a16:creationId xmlns:a16="http://schemas.microsoft.com/office/drawing/2014/main" id="{9DF28741-6C7A-46C3-AEEC-4F39C72207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0" y="2460"/>
                <a:ext cx="843" cy="60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2" name="Freeform 826">
                <a:extLst>
                  <a:ext uri="{FF2B5EF4-FFF2-40B4-BE49-F238E27FC236}">
                    <a16:creationId xmlns:a16="http://schemas.microsoft.com/office/drawing/2014/main" id="{096DD725-7EB1-4EDB-9AE7-45B2B09ED3B6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58915">
                <a:off x="2901" y="2500"/>
                <a:ext cx="32" cy="40"/>
              </a:xfrm>
              <a:custGeom>
                <a:avLst/>
                <a:gdLst>
                  <a:gd name="T0" fmla="*/ 8 w 8"/>
                  <a:gd name="T1" fmla="*/ 0 h 10"/>
                  <a:gd name="T2" fmla="*/ 0 w 8"/>
                  <a:gd name="T3" fmla="*/ 5 h 10"/>
                  <a:gd name="T4" fmla="*/ 8 w 8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0">
                    <a:moveTo>
                      <a:pt x="8" y="0"/>
                    </a:moveTo>
                    <a:lnTo>
                      <a:pt x="0" y="5"/>
                    </a:lnTo>
                    <a:lnTo>
                      <a:pt x="8" y="10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3" name="Line 827">
                <a:extLst>
                  <a:ext uri="{FF2B5EF4-FFF2-40B4-BE49-F238E27FC236}">
                    <a16:creationId xmlns:a16="http://schemas.microsoft.com/office/drawing/2014/main" id="{AEC7BB57-EE7A-46E4-890E-CC0A7FA61F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748" y="2160"/>
                <a:ext cx="332" cy="300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4" name="Freeform 828">
                <a:extLst>
                  <a:ext uri="{FF2B5EF4-FFF2-40B4-BE49-F238E27FC236}">
                    <a16:creationId xmlns:a16="http://schemas.microsoft.com/office/drawing/2014/main" id="{7F6728EE-80B6-46EA-AAD6-20EE4E65C74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1750" y="2160"/>
                <a:ext cx="36" cy="36"/>
              </a:xfrm>
              <a:custGeom>
                <a:avLst/>
                <a:gdLst>
                  <a:gd name="T0" fmla="*/ 0 w 9"/>
                  <a:gd name="T1" fmla="*/ 7 h 9"/>
                  <a:gd name="T2" fmla="*/ 9 w 9"/>
                  <a:gd name="T3" fmla="*/ 9 h 9"/>
                  <a:gd name="T4" fmla="*/ 6 w 9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9">
                    <a:moveTo>
                      <a:pt x="0" y="7"/>
                    </a:moveTo>
                    <a:lnTo>
                      <a:pt x="9" y="9"/>
                    </a:lnTo>
                    <a:lnTo>
                      <a:pt x="6" y="0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5" name="Rectangle 829">
                <a:extLst>
                  <a:ext uri="{FF2B5EF4-FFF2-40B4-BE49-F238E27FC236}">
                    <a16:creationId xmlns:a16="http://schemas.microsoft.com/office/drawing/2014/main" id="{98B1F343-C841-4989-A204-9FBFF2D7F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3" y="2310"/>
                <a:ext cx="104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Pine plantation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56" name="Rectangle 830">
                <a:extLst>
                  <a:ext uri="{FF2B5EF4-FFF2-40B4-BE49-F238E27FC236}">
                    <a16:creationId xmlns:a16="http://schemas.microsoft.com/office/drawing/2014/main" id="{822227A5-9C34-4A7D-94A6-DE6F77E05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820"/>
                <a:ext cx="893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Sand content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57" name="Rectangle 831">
                <a:extLst>
                  <a:ext uri="{FF2B5EF4-FFF2-40B4-BE49-F238E27FC236}">
                    <a16:creationId xmlns:a16="http://schemas.microsoft.com/office/drawing/2014/main" id="{75823D03-EB58-4C2E-8D98-F345F2030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07"/>
                <a:ext cx="22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pH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58" name="Rectangle 832">
                <a:extLst>
                  <a:ext uri="{FF2B5EF4-FFF2-40B4-BE49-F238E27FC236}">
                    <a16:creationId xmlns:a16="http://schemas.microsoft.com/office/drawing/2014/main" id="{647AB268-FB3C-40AC-85B3-C7E224F6F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" y="2847"/>
                <a:ext cx="775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Silt content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59" name="Rectangle 833">
                <a:extLst>
                  <a:ext uri="{FF2B5EF4-FFF2-40B4-BE49-F238E27FC236}">
                    <a16:creationId xmlns:a16="http://schemas.microsoft.com/office/drawing/2014/main" id="{D4B16D88-7C29-4385-B1DE-65E76B350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044"/>
                <a:ext cx="37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Light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60" name="Rectangle 834">
                <a:extLst>
                  <a:ext uri="{FF2B5EF4-FFF2-40B4-BE49-F238E27FC236}">
                    <a16:creationId xmlns:a16="http://schemas.microsoft.com/office/drawing/2014/main" id="{4EE4EA9D-C942-4738-8B7C-B3582E451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5" y="2510"/>
                <a:ext cx="825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000" b="1" dirty="0">
                    <a:solidFill>
                      <a:srgbClr val="000000"/>
                    </a:solidFill>
                    <a:latin typeface="Garamond" panose="02020404030301010803" pitchFamily="18" charset="0"/>
                  </a:rPr>
                  <a:t>COS uptake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61" name="Rectangle 835">
                <a:extLst>
                  <a:ext uri="{FF2B5EF4-FFF2-40B4-BE49-F238E27FC236}">
                    <a16:creationId xmlns:a16="http://schemas.microsoft.com/office/drawing/2014/main" id="{1AAB3762-EFBB-4AB5-BD7E-569FAA3A8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0" y="1815"/>
                <a:ext cx="81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000" b="1" dirty="0">
                    <a:solidFill>
                      <a:srgbClr val="000000"/>
                    </a:solidFill>
                    <a:latin typeface="Garamond" panose="02020404030301010803" pitchFamily="18" charset="0"/>
                  </a:rPr>
                  <a:t>CO2 uptake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62" name="Rectangle 836">
                <a:extLst>
                  <a:ext uri="{FF2B5EF4-FFF2-40B4-BE49-F238E27FC236}">
                    <a16:creationId xmlns:a16="http://schemas.microsoft.com/office/drawing/2014/main" id="{E0910B50-9723-4F62-836F-72E494561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8" y="2444"/>
                <a:ext cx="8" cy="4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3" name="Rectangle 837">
                <a:extLst>
                  <a:ext uri="{FF2B5EF4-FFF2-40B4-BE49-F238E27FC236}">
                    <a16:creationId xmlns:a16="http://schemas.microsoft.com/office/drawing/2014/main" id="{B75221E9-5FAD-48E3-BDDE-8C9EB7C5C9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44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4" name="Rectangle 838">
                <a:extLst>
                  <a:ext uri="{FF2B5EF4-FFF2-40B4-BE49-F238E27FC236}">
                    <a16:creationId xmlns:a16="http://schemas.microsoft.com/office/drawing/2014/main" id="{72CAC4E9-5E14-4B95-9B41-F42743AD4C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80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5" name="Rectangle 839">
                <a:extLst>
                  <a:ext uri="{FF2B5EF4-FFF2-40B4-BE49-F238E27FC236}">
                    <a16:creationId xmlns:a16="http://schemas.microsoft.com/office/drawing/2014/main" id="{258A6664-C3A7-4BB7-897E-E326BB2F1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2448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6" name="Rectangle 840">
                <a:extLst>
                  <a:ext uri="{FF2B5EF4-FFF2-40B4-BE49-F238E27FC236}">
                    <a16:creationId xmlns:a16="http://schemas.microsoft.com/office/drawing/2014/main" id="{CFCDB95C-1A2F-4408-9D3F-5EDC4AFD5E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2476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7" name="Rectangle 841">
                <a:extLst>
                  <a:ext uri="{FF2B5EF4-FFF2-40B4-BE49-F238E27FC236}">
                    <a16:creationId xmlns:a16="http://schemas.microsoft.com/office/drawing/2014/main" id="{E77A5E91-6764-4BF2-8F3F-27B2F411E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6" y="2452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8" name="Rectangle 842">
                <a:extLst>
                  <a:ext uri="{FF2B5EF4-FFF2-40B4-BE49-F238E27FC236}">
                    <a16:creationId xmlns:a16="http://schemas.microsoft.com/office/drawing/2014/main" id="{F71D9332-B425-4008-8666-B4B60C7EF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6" y="2472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9" name="Rectangle 843">
                <a:extLst>
                  <a:ext uri="{FF2B5EF4-FFF2-40B4-BE49-F238E27FC236}">
                    <a16:creationId xmlns:a16="http://schemas.microsoft.com/office/drawing/2014/main" id="{11852110-E2B6-4B00-B701-4210B617D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2" y="2456"/>
                <a:ext cx="4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0" name="Rectangle 844">
                <a:extLst>
                  <a:ext uri="{FF2B5EF4-FFF2-40B4-BE49-F238E27FC236}">
                    <a16:creationId xmlns:a16="http://schemas.microsoft.com/office/drawing/2014/main" id="{B9BB0925-F999-4BB9-8114-FC1F2BEE4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2" y="2464"/>
                <a:ext cx="4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1" name="Rectangle 845">
                <a:extLst>
                  <a:ext uri="{FF2B5EF4-FFF2-40B4-BE49-F238E27FC236}">
                    <a16:creationId xmlns:a16="http://schemas.microsoft.com/office/drawing/2014/main" id="{21D902FD-CC9B-4DC6-93AB-565053BB2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2" y="2464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2" name="Rectangle 846">
                <a:extLst>
                  <a:ext uri="{FF2B5EF4-FFF2-40B4-BE49-F238E27FC236}">
                    <a16:creationId xmlns:a16="http://schemas.microsoft.com/office/drawing/2014/main" id="{504D7004-DFE7-4748-86E7-07EEAF10B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2" y="2460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3" name="Oval 847">
                <a:extLst>
                  <a:ext uri="{FF2B5EF4-FFF2-40B4-BE49-F238E27FC236}">
                    <a16:creationId xmlns:a16="http://schemas.microsoft.com/office/drawing/2014/main" id="{20C625B6-D059-45C1-947C-E39D3F78E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2" y="2444"/>
                <a:ext cx="36" cy="3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4" name="Rectangle 848">
                <a:extLst>
                  <a:ext uri="{FF2B5EF4-FFF2-40B4-BE49-F238E27FC236}">
                    <a16:creationId xmlns:a16="http://schemas.microsoft.com/office/drawing/2014/main" id="{86C57736-EE78-49E9-A557-4A48538F7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4" y="2400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5" name="Rectangle 849">
                <a:extLst>
                  <a:ext uri="{FF2B5EF4-FFF2-40B4-BE49-F238E27FC236}">
                    <a16:creationId xmlns:a16="http://schemas.microsoft.com/office/drawing/2014/main" id="{34634A84-B72A-4EBA-8377-715D4CCCC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4" y="2480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6" name="Rectangle 850">
                <a:extLst>
                  <a:ext uri="{FF2B5EF4-FFF2-40B4-BE49-F238E27FC236}">
                    <a16:creationId xmlns:a16="http://schemas.microsoft.com/office/drawing/2014/main" id="{AB961594-A271-4A2A-95D2-4383CE9C0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2404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7" name="Rectangle 851">
                <a:extLst>
                  <a:ext uri="{FF2B5EF4-FFF2-40B4-BE49-F238E27FC236}">
                    <a16:creationId xmlns:a16="http://schemas.microsoft.com/office/drawing/2014/main" id="{43ADC012-EAE1-47F9-81BC-E230BCE4C3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2476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8" name="Rectangle 852">
                <a:extLst>
                  <a:ext uri="{FF2B5EF4-FFF2-40B4-BE49-F238E27FC236}">
                    <a16:creationId xmlns:a16="http://schemas.microsoft.com/office/drawing/2014/main" id="{E93F5BF8-3A45-4CC0-9E46-5BFB98DA8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408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9" name="Rectangle 853">
                <a:extLst>
                  <a:ext uri="{FF2B5EF4-FFF2-40B4-BE49-F238E27FC236}">
                    <a16:creationId xmlns:a16="http://schemas.microsoft.com/office/drawing/2014/main" id="{DC3A4AB4-D72B-4819-80D4-8288AADAF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472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0" name="Rectangle 854">
                <a:extLst>
                  <a:ext uri="{FF2B5EF4-FFF2-40B4-BE49-F238E27FC236}">
                    <a16:creationId xmlns:a16="http://schemas.microsoft.com/office/drawing/2014/main" id="{8DD3D2A3-6AFE-4817-A597-70144D5C4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8" y="2412"/>
                <a:ext cx="6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1" name="Rectangle 855">
                <a:extLst>
                  <a:ext uri="{FF2B5EF4-FFF2-40B4-BE49-F238E27FC236}">
                    <a16:creationId xmlns:a16="http://schemas.microsoft.com/office/drawing/2014/main" id="{B50524DD-260A-4CAE-AD2E-5C8AD1AEE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8" y="2468"/>
                <a:ext cx="6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2" name="Rectangle 856">
                <a:extLst>
                  <a:ext uri="{FF2B5EF4-FFF2-40B4-BE49-F238E27FC236}">
                    <a16:creationId xmlns:a16="http://schemas.microsoft.com/office/drawing/2014/main" id="{632D0842-5B25-44DF-9A32-05AC46DA0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4" y="2416"/>
                <a:ext cx="6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3" name="Rectangle 857">
                <a:extLst>
                  <a:ext uri="{FF2B5EF4-FFF2-40B4-BE49-F238E27FC236}">
                    <a16:creationId xmlns:a16="http://schemas.microsoft.com/office/drawing/2014/main" id="{D0342DB2-40D1-44CA-92CC-2B1D27E75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4" y="2464"/>
                <a:ext cx="6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4" name="Rectangle 858">
                <a:extLst>
                  <a:ext uri="{FF2B5EF4-FFF2-40B4-BE49-F238E27FC236}">
                    <a16:creationId xmlns:a16="http://schemas.microsoft.com/office/drawing/2014/main" id="{509E9D30-5119-447E-A994-07B041796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0" y="2420"/>
                <a:ext cx="7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5" name="Rectangle 859">
                <a:extLst>
                  <a:ext uri="{FF2B5EF4-FFF2-40B4-BE49-F238E27FC236}">
                    <a16:creationId xmlns:a16="http://schemas.microsoft.com/office/drawing/2014/main" id="{BAA39D4D-9BD8-4892-A88C-8685E91B9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0" y="2456"/>
                <a:ext cx="7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6" name="Rectangle 860">
                <a:extLst>
                  <a:ext uri="{FF2B5EF4-FFF2-40B4-BE49-F238E27FC236}">
                    <a16:creationId xmlns:a16="http://schemas.microsoft.com/office/drawing/2014/main" id="{65B67110-6040-4789-AC8E-CDA445090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2428"/>
                <a:ext cx="84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7" name="Rectangle 861">
                <a:extLst>
                  <a:ext uri="{FF2B5EF4-FFF2-40B4-BE49-F238E27FC236}">
                    <a16:creationId xmlns:a16="http://schemas.microsoft.com/office/drawing/2014/main" id="{452E3A0B-9350-4E30-BE17-A884BA5DD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2444"/>
                <a:ext cx="84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8" name="Rectangle 862">
                <a:extLst>
                  <a:ext uri="{FF2B5EF4-FFF2-40B4-BE49-F238E27FC236}">
                    <a16:creationId xmlns:a16="http://schemas.microsoft.com/office/drawing/2014/main" id="{2441FE4B-3308-4356-91BF-5954E4D3B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2440"/>
                <a:ext cx="8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9" name="Rectangle 863">
                <a:extLst>
                  <a:ext uri="{FF2B5EF4-FFF2-40B4-BE49-F238E27FC236}">
                    <a16:creationId xmlns:a16="http://schemas.microsoft.com/office/drawing/2014/main" id="{882F8DD3-B607-49D7-858E-6E2C50410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2440"/>
                <a:ext cx="8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0" name="Oval 864">
                <a:extLst>
                  <a:ext uri="{FF2B5EF4-FFF2-40B4-BE49-F238E27FC236}">
                    <a16:creationId xmlns:a16="http://schemas.microsoft.com/office/drawing/2014/main" id="{2FBF358D-8367-4FAE-9FF3-A3B3E734F9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2400"/>
                <a:ext cx="80" cy="8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1" name="Rectangle 865">
                <a:extLst>
                  <a:ext uri="{FF2B5EF4-FFF2-40B4-BE49-F238E27FC236}">
                    <a16:creationId xmlns:a16="http://schemas.microsoft.com/office/drawing/2014/main" id="{C3A7FFEC-036E-4CD7-B885-A2BB6E15D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4" y="2404"/>
                <a:ext cx="8" cy="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2" name="Rectangle 866">
                <a:extLst>
                  <a:ext uri="{FF2B5EF4-FFF2-40B4-BE49-F238E27FC236}">
                    <a16:creationId xmlns:a16="http://schemas.microsoft.com/office/drawing/2014/main" id="{76E2BE3A-7DCB-49A3-9EB5-6FCD13FE6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404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3" name="Rectangle 867">
                <a:extLst>
                  <a:ext uri="{FF2B5EF4-FFF2-40B4-BE49-F238E27FC236}">
                    <a16:creationId xmlns:a16="http://schemas.microsoft.com/office/drawing/2014/main" id="{84528089-1960-4281-A394-D5E7F274B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488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4" name="Rectangle 868">
                <a:extLst>
                  <a:ext uri="{FF2B5EF4-FFF2-40B4-BE49-F238E27FC236}">
                    <a16:creationId xmlns:a16="http://schemas.microsoft.com/office/drawing/2014/main" id="{5406A0E3-DA6D-4D43-A7E0-3E00ADDAE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8" y="2408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5" name="Rectangle 869">
                <a:extLst>
                  <a:ext uri="{FF2B5EF4-FFF2-40B4-BE49-F238E27FC236}">
                    <a16:creationId xmlns:a16="http://schemas.microsoft.com/office/drawing/2014/main" id="{0D4C03A5-25B1-4EB7-A198-B34FBA757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8" y="2484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6" name="Rectangle 870">
                <a:extLst>
                  <a:ext uri="{FF2B5EF4-FFF2-40B4-BE49-F238E27FC236}">
                    <a16:creationId xmlns:a16="http://schemas.microsoft.com/office/drawing/2014/main" id="{D858D802-FBA8-4026-BEC6-F92B000AE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4" y="2412"/>
                <a:ext cx="4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7" name="Rectangle 871">
                <a:extLst>
                  <a:ext uri="{FF2B5EF4-FFF2-40B4-BE49-F238E27FC236}">
                    <a16:creationId xmlns:a16="http://schemas.microsoft.com/office/drawing/2014/main" id="{8526E241-1912-4120-A2F0-3DB873EC2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4" y="2480"/>
                <a:ext cx="4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8" name="Rectangle 872">
                <a:extLst>
                  <a:ext uri="{FF2B5EF4-FFF2-40B4-BE49-F238E27FC236}">
                    <a16:creationId xmlns:a16="http://schemas.microsoft.com/office/drawing/2014/main" id="{847FB69B-3D87-4A18-B567-B05177853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6" y="2416"/>
                <a:ext cx="6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04" name="Group 1074">
              <a:extLst>
                <a:ext uri="{FF2B5EF4-FFF2-40B4-BE49-F238E27FC236}">
                  <a16:creationId xmlns:a16="http://schemas.microsoft.com/office/drawing/2014/main" id="{C7F19322-C468-4191-A717-3E566D0C20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6" y="1680"/>
              <a:ext cx="2152" cy="952"/>
              <a:chOff x="1076" y="1680"/>
              <a:chExt cx="2152" cy="952"/>
            </a:xfrm>
          </p:grpSpPr>
          <p:sp>
            <p:nvSpPr>
              <p:cNvPr id="1299" name="Rectangle 874">
                <a:extLst>
                  <a:ext uri="{FF2B5EF4-FFF2-40B4-BE49-F238E27FC236}">
                    <a16:creationId xmlns:a16="http://schemas.microsoft.com/office/drawing/2014/main" id="{6494CA10-A8D3-409B-81FD-48258FC41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6" y="2472"/>
                <a:ext cx="6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0" name="Rectangle 875">
                <a:extLst>
                  <a:ext uri="{FF2B5EF4-FFF2-40B4-BE49-F238E27FC236}">
                    <a16:creationId xmlns:a16="http://schemas.microsoft.com/office/drawing/2014/main" id="{58150254-6060-404E-9AF5-1A246396E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2" y="2424"/>
                <a:ext cx="7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1" name="Rectangle 876">
                <a:extLst>
                  <a:ext uri="{FF2B5EF4-FFF2-40B4-BE49-F238E27FC236}">
                    <a16:creationId xmlns:a16="http://schemas.microsoft.com/office/drawing/2014/main" id="{45C5507B-34B0-4DD0-80B2-948C52BB7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2" y="2468"/>
                <a:ext cx="7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2" name="Rectangle 877">
                <a:extLst>
                  <a:ext uri="{FF2B5EF4-FFF2-40B4-BE49-F238E27FC236}">
                    <a16:creationId xmlns:a16="http://schemas.microsoft.com/office/drawing/2014/main" id="{C9C964F2-9F41-435B-A979-B05321B73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2428"/>
                <a:ext cx="8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3" name="Rectangle 878">
                <a:extLst>
                  <a:ext uri="{FF2B5EF4-FFF2-40B4-BE49-F238E27FC236}">
                    <a16:creationId xmlns:a16="http://schemas.microsoft.com/office/drawing/2014/main" id="{CF951062-8694-4AB4-8EB3-625B86518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2460"/>
                <a:ext cx="8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4" name="Rectangle 879">
                <a:extLst>
                  <a:ext uri="{FF2B5EF4-FFF2-40B4-BE49-F238E27FC236}">
                    <a16:creationId xmlns:a16="http://schemas.microsoft.com/office/drawing/2014/main" id="{A43CABEC-73A6-46F1-B36D-117282F6FE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2436"/>
                <a:ext cx="88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5" name="Rectangle 880">
                <a:extLst>
                  <a:ext uri="{FF2B5EF4-FFF2-40B4-BE49-F238E27FC236}">
                    <a16:creationId xmlns:a16="http://schemas.microsoft.com/office/drawing/2014/main" id="{BD13259D-7025-4818-A3EB-AA888DEE3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2448"/>
                <a:ext cx="88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6" name="Rectangle 881">
                <a:extLst>
                  <a:ext uri="{FF2B5EF4-FFF2-40B4-BE49-F238E27FC236}">
                    <a16:creationId xmlns:a16="http://schemas.microsoft.com/office/drawing/2014/main" id="{2040C183-A40F-4268-9029-DA43637F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2448"/>
                <a:ext cx="8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7" name="Rectangle 882">
                <a:extLst>
                  <a:ext uri="{FF2B5EF4-FFF2-40B4-BE49-F238E27FC236}">
                    <a16:creationId xmlns:a16="http://schemas.microsoft.com/office/drawing/2014/main" id="{90CB6521-0391-4586-A17F-5B3834C00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2444"/>
                <a:ext cx="8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8" name="Oval 883">
                <a:extLst>
                  <a:ext uri="{FF2B5EF4-FFF2-40B4-BE49-F238E27FC236}">
                    <a16:creationId xmlns:a16="http://schemas.microsoft.com/office/drawing/2014/main" id="{F9907924-7C40-45A0-96E0-85639CB8F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2404"/>
                <a:ext cx="84" cy="8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9" name="Rectangle 884">
                <a:extLst>
                  <a:ext uri="{FF2B5EF4-FFF2-40B4-BE49-F238E27FC236}">
                    <a16:creationId xmlns:a16="http://schemas.microsoft.com/office/drawing/2014/main" id="{5EDD9BEF-781A-4769-9638-876432152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8" y="2464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0" name="Rectangle 885">
                <a:extLst>
                  <a:ext uri="{FF2B5EF4-FFF2-40B4-BE49-F238E27FC236}">
                    <a16:creationId xmlns:a16="http://schemas.microsoft.com/office/drawing/2014/main" id="{FA188F2A-1D3D-421F-B6D2-2F3A18B4B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8" y="2496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1" name="Rectangle 886">
                <a:extLst>
                  <a:ext uri="{FF2B5EF4-FFF2-40B4-BE49-F238E27FC236}">
                    <a16:creationId xmlns:a16="http://schemas.microsoft.com/office/drawing/2014/main" id="{C7D4DB45-B26D-4375-A38B-D13042F5C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0" y="2468"/>
                <a:ext cx="2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2" name="Rectangle 887">
                <a:extLst>
                  <a:ext uri="{FF2B5EF4-FFF2-40B4-BE49-F238E27FC236}">
                    <a16:creationId xmlns:a16="http://schemas.microsoft.com/office/drawing/2014/main" id="{D535688E-1452-4E30-A01B-545329C08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0" y="2488"/>
                <a:ext cx="2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3" name="Rectangle 888">
                <a:extLst>
                  <a:ext uri="{FF2B5EF4-FFF2-40B4-BE49-F238E27FC236}">
                    <a16:creationId xmlns:a16="http://schemas.microsoft.com/office/drawing/2014/main" id="{E8F09BA6-E05B-4EE5-BA75-DE865FC7E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2476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4" name="Rectangle 889">
                <a:extLst>
                  <a:ext uri="{FF2B5EF4-FFF2-40B4-BE49-F238E27FC236}">
                    <a16:creationId xmlns:a16="http://schemas.microsoft.com/office/drawing/2014/main" id="{69F960EA-61C4-491D-A2A8-58A9D0989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2484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5" name="Rectangle 890">
                <a:extLst>
                  <a:ext uri="{FF2B5EF4-FFF2-40B4-BE49-F238E27FC236}">
                    <a16:creationId xmlns:a16="http://schemas.microsoft.com/office/drawing/2014/main" id="{93C1FE9A-61BA-4722-8117-2FE3A1230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2480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6" name="Rectangle 891">
                <a:extLst>
                  <a:ext uri="{FF2B5EF4-FFF2-40B4-BE49-F238E27FC236}">
                    <a16:creationId xmlns:a16="http://schemas.microsoft.com/office/drawing/2014/main" id="{6A1E12C4-DE4B-4A6E-86CF-88558D2AA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2480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7" name="Oval 892">
                <a:extLst>
                  <a:ext uri="{FF2B5EF4-FFF2-40B4-BE49-F238E27FC236}">
                    <a16:creationId xmlns:a16="http://schemas.microsoft.com/office/drawing/2014/main" id="{DD106641-D93F-4B60-A92F-1AB523211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2464"/>
                <a:ext cx="32" cy="32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8" name="Rectangle 893">
                <a:extLst>
                  <a:ext uri="{FF2B5EF4-FFF2-40B4-BE49-F238E27FC236}">
                    <a16:creationId xmlns:a16="http://schemas.microsoft.com/office/drawing/2014/main" id="{A57B46AE-1CE7-4A36-897C-B4EA37147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" y="2508"/>
                <a:ext cx="8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9" name="Rectangle 894">
                <a:extLst>
                  <a:ext uri="{FF2B5EF4-FFF2-40B4-BE49-F238E27FC236}">
                    <a16:creationId xmlns:a16="http://schemas.microsoft.com/office/drawing/2014/main" id="{D502E9F5-A186-49BC-9F79-A69D7404E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" y="2508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0" name="Rectangle 895">
                <a:extLst>
                  <a:ext uri="{FF2B5EF4-FFF2-40B4-BE49-F238E27FC236}">
                    <a16:creationId xmlns:a16="http://schemas.microsoft.com/office/drawing/2014/main" id="{678D2283-FF89-4E3D-9F17-39AB974FB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" y="2528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1" name="Rectangle 896">
                <a:extLst>
                  <a:ext uri="{FF2B5EF4-FFF2-40B4-BE49-F238E27FC236}">
                    <a16:creationId xmlns:a16="http://schemas.microsoft.com/office/drawing/2014/main" id="{C157E979-E7B0-471F-959A-E165B85A67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0" y="2512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2" name="Rectangle 897">
                <a:extLst>
                  <a:ext uri="{FF2B5EF4-FFF2-40B4-BE49-F238E27FC236}">
                    <a16:creationId xmlns:a16="http://schemas.microsoft.com/office/drawing/2014/main" id="{676BB89E-1B67-4F54-AD0C-E72388858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0" y="2524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3" name="Rectangle 898">
                <a:extLst>
                  <a:ext uri="{FF2B5EF4-FFF2-40B4-BE49-F238E27FC236}">
                    <a16:creationId xmlns:a16="http://schemas.microsoft.com/office/drawing/2014/main" id="{E8FB0636-B70C-4CF7-B527-A8DDFA14C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6" y="2516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4" name="Rectangle 899">
                <a:extLst>
                  <a:ext uri="{FF2B5EF4-FFF2-40B4-BE49-F238E27FC236}">
                    <a16:creationId xmlns:a16="http://schemas.microsoft.com/office/drawing/2014/main" id="{3C4B31F4-BC33-459A-9A18-C7F82593F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6" y="2520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5" name="Rectangle 900">
                <a:extLst>
                  <a:ext uri="{FF2B5EF4-FFF2-40B4-BE49-F238E27FC236}">
                    <a16:creationId xmlns:a16="http://schemas.microsoft.com/office/drawing/2014/main" id="{82EAB019-1FB0-4102-BCFB-45467D1A6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6" y="2520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6" name="Rectangle 901">
                <a:extLst>
                  <a:ext uri="{FF2B5EF4-FFF2-40B4-BE49-F238E27FC236}">
                    <a16:creationId xmlns:a16="http://schemas.microsoft.com/office/drawing/2014/main" id="{F40C2B00-899B-4CAD-A017-B4EBFACE6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6" y="2516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7" name="Oval 902">
                <a:extLst>
                  <a:ext uri="{FF2B5EF4-FFF2-40B4-BE49-F238E27FC236}">
                    <a16:creationId xmlns:a16="http://schemas.microsoft.com/office/drawing/2014/main" id="{978E6BB9-A308-4F64-BB29-D8BD079FA8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6" y="2508"/>
                <a:ext cx="20" cy="2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8" name="Rectangle 903">
                <a:extLst>
                  <a:ext uri="{FF2B5EF4-FFF2-40B4-BE49-F238E27FC236}">
                    <a16:creationId xmlns:a16="http://schemas.microsoft.com/office/drawing/2014/main" id="{9417DBC8-7E09-4447-B139-3FCBD2EBC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2" y="244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9" name="Rectangle 904">
                <a:extLst>
                  <a:ext uri="{FF2B5EF4-FFF2-40B4-BE49-F238E27FC236}">
                    <a16:creationId xmlns:a16="http://schemas.microsoft.com/office/drawing/2014/main" id="{C18465A6-F025-46B4-923A-A086D1222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2" y="248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0" name="Rectangle 905">
                <a:extLst>
                  <a:ext uri="{FF2B5EF4-FFF2-40B4-BE49-F238E27FC236}">
                    <a16:creationId xmlns:a16="http://schemas.microsoft.com/office/drawing/2014/main" id="{041AFF3E-F64E-49EC-B97F-32A4ED942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8" y="2444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1" name="Rectangle 906">
                <a:extLst>
                  <a:ext uri="{FF2B5EF4-FFF2-40B4-BE49-F238E27FC236}">
                    <a16:creationId xmlns:a16="http://schemas.microsoft.com/office/drawing/2014/main" id="{9EAD3611-C752-46E9-A123-5EC9FF925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8" y="2484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2" name="Rectangle 907">
                <a:extLst>
                  <a:ext uri="{FF2B5EF4-FFF2-40B4-BE49-F238E27FC236}">
                    <a16:creationId xmlns:a16="http://schemas.microsoft.com/office/drawing/2014/main" id="{37FEA4C4-4319-4C9A-82D4-694DFF6EF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4" y="2448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3" name="Rectangle 908">
                <a:extLst>
                  <a:ext uri="{FF2B5EF4-FFF2-40B4-BE49-F238E27FC236}">
                    <a16:creationId xmlns:a16="http://schemas.microsoft.com/office/drawing/2014/main" id="{829B0D7F-170B-4E92-A135-B3919C9B55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4" y="2480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4" name="Rectangle 909">
                <a:extLst>
                  <a:ext uri="{FF2B5EF4-FFF2-40B4-BE49-F238E27FC236}">
                    <a16:creationId xmlns:a16="http://schemas.microsoft.com/office/drawing/2014/main" id="{12E7FC81-34DC-47CD-A498-55891974C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0" y="2452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5" name="Rectangle 910">
                <a:extLst>
                  <a:ext uri="{FF2B5EF4-FFF2-40B4-BE49-F238E27FC236}">
                    <a16:creationId xmlns:a16="http://schemas.microsoft.com/office/drawing/2014/main" id="{9A5B2EC9-9D51-4E93-9589-3AAEA2773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0" y="2476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6" name="Rectangle 911">
                <a:extLst>
                  <a:ext uri="{FF2B5EF4-FFF2-40B4-BE49-F238E27FC236}">
                    <a16:creationId xmlns:a16="http://schemas.microsoft.com/office/drawing/2014/main" id="{0DBB1180-8966-4728-9CF8-96BC44E8A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6" y="2456"/>
                <a:ext cx="52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7" name="Rectangle 912">
                <a:extLst>
                  <a:ext uri="{FF2B5EF4-FFF2-40B4-BE49-F238E27FC236}">
                    <a16:creationId xmlns:a16="http://schemas.microsoft.com/office/drawing/2014/main" id="{F89ABBB8-ABBD-46F7-85EF-93F7A9B132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6" y="2468"/>
                <a:ext cx="52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8" name="Rectangle 913">
                <a:extLst>
                  <a:ext uri="{FF2B5EF4-FFF2-40B4-BE49-F238E27FC236}">
                    <a16:creationId xmlns:a16="http://schemas.microsoft.com/office/drawing/2014/main" id="{3869DEBD-6AD2-4406-9EEC-0F3AB240EF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6" y="2464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9" name="Rectangle 914">
                <a:extLst>
                  <a:ext uri="{FF2B5EF4-FFF2-40B4-BE49-F238E27FC236}">
                    <a16:creationId xmlns:a16="http://schemas.microsoft.com/office/drawing/2014/main" id="{1E8B1360-DFA1-4136-9563-F5E28F71B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6" y="2464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0" name="Oval 915">
                <a:extLst>
                  <a:ext uri="{FF2B5EF4-FFF2-40B4-BE49-F238E27FC236}">
                    <a16:creationId xmlns:a16="http://schemas.microsoft.com/office/drawing/2014/main" id="{21C65612-79FA-4747-AEDE-7BCA52D51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6" y="2440"/>
                <a:ext cx="48" cy="48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1" name="Rectangle 916">
                <a:extLst>
                  <a:ext uri="{FF2B5EF4-FFF2-40B4-BE49-F238E27FC236}">
                    <a16:creationId xmlns:a16="http://schemas.microsoft.com/office/drawing/2014/main" id="{446B42EA-5F16-4EB5-8F10-3A9B1C305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2" y="2444"/>
                <a:ext cx="8" cy="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2" name="Rectangle 917">
                <a:extLst>
                  <a:ext uri="{FF2B5EF4-FFF2-40B4-BE49-F238E27FC236}">
                    <a16:creationId xmlns:a16="http://schemas.microsoft.com/office/drawing/2014/main" id="{F6619DD2-A26B-4F97-9B06-9431BFD92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2" y="2444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3" name="Rectangle 918">
                <a:extLst>
                  <a:ext uri="{FF2B5EF4-FFF2-40B4-BE49-F238E27FC236}">
                    <a16:creationId xmlns:a16="http://schemas.microsoft.com/office/drawing/2014/main" id="{628F6001-FB0F-4C9E-9227-E18E7CA53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2" y="2472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4" name="Rectangle 919">
                <a:extLst>
                  <a:ext uri="{FF2B5EF4-FFF2-40B4-BE49-F238E27FC236}">
                    <a16:creationId xmlns:a16="http://schemas.microsoft.com/office/drawing/2014/main" id="{3AD76ECA-C851-447D-A08F-CEF93C0AFD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4" y="2448"/>
                <a:ext cx="2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5" name="Rectangle 920">
                <a:extLst>
                  <a:ext uri="{FF2B5EF4-FFF2-40B4-BE49-F238E27FC236}">
                    <a16:creationId xmlns:a16="http://schemas.microsoft.com/office/drawing/2014/main" id="{F9F5ED50-4C5E-4AA1-9F6D-327A4D6D17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4" y="2464"/>
                <a:ext cx="2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6" name="Rectangle 921">
                <a:extLst>
                  <a:ext uri="{FF2B5EF4-FFF2-40B4-BE49-F238E27FC236}">
                    <a16:creationId xmlns:a16="http://schemas.microsoft.com/office/drawing/2014/main" id="{37FD4458-2EF6-4584-8E5D-DC1C4D237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2456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7" name="Rectangle 922">
                <a:extLst>
                  <a:ext uri="{FF2B5EF4-FFF2-40B4-BE49-F238E27FC236}">
                    <a16:creationId xmlns:a16="http://schemas.microsoft.com/office/drawing/2014/main" id="{2F07BDBD-688F-4634-B212-D1767E200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2460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8" name="Rectangle 923">
                <a:extLst>
                  <a:ext uri="{FF2B5EF4-FFF2-40B4-BE49-F238E27FC236}">
                    <a16:creationId xmlns:a16="http://schemas.microsoft.com/office/drawing/2014/main" id="{BF50F5DF-5934-4509-90D7-F0A9A9A79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2460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9" name="Rectangle 924">
                <a:extLst>
                  <a:ext uri="{FF2B5EF4-FFF2-40B4-BE49-F238E27FC236}">
                    <a16:creationId xmlns:a16="http://schemas.microsoft.com/office/drawing/2014/main" id="{94C015EC-9BA0-4EA3-9634-468D56DBA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2456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0" name="Oval 925">
                <a:extLst>
                  <a:ext uri="{FF2B5EF4-FFF2-40B4-BE49-F238E27FC236}">
                    <a16:creationId xmlns:a16="http://schemas.microsoft.com/office/drawing/2014/main" id="{76741305-3CDA-4CDA-ACD7-2476CB8F9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2444"/>
                <a:ext cx="28" cy="28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1" name="Rectangle 926">
                <a:extLst>
                  <a:ext uri="{FF2B5EF4-FFF2-40B4-BE49-F238E27FC236}">
                    <a16:creationId xmlns:a16="http://schemas.microsoft.com/office/drawing/2014/main" id="{4E39C5DF-6091-4398-8862-D6CE7CB6D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0" y="243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2" name="Rectangle 927">
                <a:extLst>
                  <a:ext uri="{FF2B5EF4-FFF2-40B4-BE49-F238E27FC236}">
                    <a16:creationId xmlns:a16="http://schemas.microsoft.com/office/drawing/2014/main" id="{C2FFCACF-5E79-4113-A27A-A8DA7B054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0" y="250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3" name="Rectangle 928">
                <a:extLst>
                  <a:ext uri="{FF2B5EF4-FFF2-40B4-BE49-F238E27FC236}">
                    <a16:creationId xmlns:a16="http://schemas.microsoft.com/office/drawing/2014/main" id="{7A772FD9-C186-462E-B862-EB91A9C83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2" y="2440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4" name="Rectangle 929">
                <a:extLst>
                  <a:ext uri="{FF2B5EF4-FFF2-40B4-BE49-F238E27FC236}">
                    <a16:creationId xmlns:a16="http://schemas.microsoft.com/office/drawing/2014/main" id="{3EA10B0E-AFEE-4510-81EF-4172D196E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2" y="2496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5" name="Rectangle 930">
                <a:extLst>
                  <a:ext uri="{FF2B5EF4-FFF2-40B4-BE49-F238E27FC236}">
                    <a16:creationId xmlns:a16="http://schemas.microsoft.com/office/drawing/2014/main" id="{61933CD0-B499-44E9-AB88-DB7852891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2444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6" name="Rectangle 931">
                <a:extLst>
                  <a:ext uri="{FF2B5EF4-FFF2-40B4-BE49-F238E27FC236}">
                    <a16:creationId xmlns:a16="http://schemas.microsoft.com/office/drawing/2014/main" id="{06A0CA3A-93CD-4F17-A5A8-405ABD01CB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2492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7" name="Rectangle 932">
                <a:extLst>
                  <a:ext uri="{FF2B5EF4-FFF2-40B4-BE49-F238E27FC236}">
                    <a16:creationId xmlns:a16="http://schemas.microsoft.com/office/drawing/2014/main" id="{7D4DEEC3-06FC-431E-AAF1-5AAC534BCC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4" y="2448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8" name="Rectangle 933">
                <a:extLst>
                  <a:ext uri="{FF2B5EF4-FFF2-40B4-BE49-F238E27FC236}">
                    <a16:creationId xmlns:a16="http://schemas.microsoft.com/office/drawing/2014/main" id="{045B53CE-F2EA-4F1C-9750-24B614911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4" y="2488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9" name="Rectangle 934">
                <a:extLst>
                  <a:ext uri="{FF2B5EF4-FFF2-40B4-BE49-F238E27FC236}">
                    <a16:creationId xmlns:a16="http://schemas.microsoft.com/office/drawing/2014/main" id="{1693439B-0799-4698-80D8-765E23175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452"/>
                <a:ext cx="6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0" name="Rectangle 935">
                <a:extLst>
                  <a:ext uri="{FF2B5EF4-FFF2-40B4-BE49-F238E27FC236}">
                    <a16:creationId xmlns:a16="http://schemas.microsoft.com/office/drawing/2014/main" id="{5A5E9B38-23A6-4AC2-B485-7EE8CE97B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480"/>
                <a:ext cx="6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1" name="Rectangle 936">
                <a:extLst>
                  <a:ext uri="{FF2B5EF4-FFF2-40B4-BE49-F238E27FC236}">
                    <a16:creationId xmlns:a16="http://schemas.microsoft.com/office/drawing/2014/main" id="{77086090-F1A9-436D-BA97-5C4711011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" y="2460"/>
                <a:ext cx="6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2" name="Rectangle 937">
                <a:extLst>
                  <a:ext uri="{FF2B5EF4-FFF2-40B4-BE49-F238E27FC236}">
                    <a16:creationId xmlns:a16="http://schemas.microsoft.com/office/drawing/2014/main" id="{0A3F76CA-D35D-44C8-B281-6223A7571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" y="2472"/>
                <a:ext cx="6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3" name="Rectangle 938">
                <a:extLst>
                  <a:ext uri="{FF2B5EF4-FFF2-40B4-BE49-F238E27FC236}">
                    <a16:creationId xmlns:a16="http://schemas.microsoft.com/office/drawing/2014/main" id="{17007779-25E5-4986-975F-644CAECA5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" y="2468"/>
                <a:ext cx="6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4" name="Rectangle 939">
                <a:extLst>
                  <a:ext uri="{FF2B5EF4-FFF2-40B4-BE49-F238E27FC236}">
                    <a16:creationId xmlns:a16="http://schemas.microsoft.com/office/drawing/2014/main" id="{094F79D0-4611-408E-B43A-A70831847A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" y="2468"/>
                <a:ext cx="6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5" name="Oval 940">
                <a:extLst>
                  <a:ext uri="{FF2B5EF4-FFF2-40B4-BE49-F238E27FC236}">
                    <a16:creationId xmlns:a16="http://schemas.microsoft.com/office/drawing/2014/main" id="{62ECD798-A1FE-4B36-B972-DF6B291C5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" y="2436"/>
                <a:ext cx="64" cy="6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6" name="Rectangle 941">
                <a:extLst>
                  <a:ext uri="{FF2B5EF4-FFF2-40B4-BE49-F238E27FC236}">
                    <a16:creationId xmlns:a16="http://schemas.microsoft.com/office/drawing/2014/main" id="{ED98A0FC-46CB-4501-AF2A-BF8078A33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8" y="2436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7" name="Rectangle 942">
                <a:extLst>
                  <a:ext uri="{FF2B5EF4-FFF2-40B4-BE49-F238E27FC236}">
                    <a16:creationId xmlns:a16="http://schemas.microsoft.com/office/drawing/2014/main" id="{C1E19324-BA8A-4722-9DCC-9F400B088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8" y="2460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8" name="Rectangle 943">
                <a:extLst>
                  <a:ext uri="{FF2B5EF4-FFF2-40B4-BE49-F238E27FC236}">
                    <a16:creationId xmlns:a16="http://schemas.microsoft.com/office/drawing/2014/main" id="{A0A59B65-A0B5-4DF1-B54D-383591401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4" y="244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9" name="Rectangle 944">
                <a:extLst>
                  <a:ext uri="{FF2B5EF4-FFF2-40B4-BE49-F238E27FC236}">
                    <a16:creationId xmlns:a16="http://schemas.microsoft.com/office/drawing/2014/main" id="{2E9416A1-5203-4311-8F06-B79C1B0D2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4" y="245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0" name="Rectangle 945">
                <a:extLst>
                  <a:ext uri="{FF2B5EF4-FFF2-40B4-BE49-F238E27FC236}">
                    <a16:creationId xmlns:a16="http://schemas.microsoft.com/office/drawing/2014/main" id="{0A1F4BA0-E887-4301-BB00-602BD9BA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2444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1" name="Rectangle 946">
                <a:extLst>
                  <a:ext uri="{FF2B5EF4-FFF2-40B4-BE49-F238E27FC236}">
                    <a16:creationId xmlns:a16="http://schemas.microsoft.com/office/drawing/2014/main" id="{38A565F7-1097-4B5B-819F-7F10650C27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2452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2" name="Rectangle 947">
                <a:extLst>
                  <a:ext uri="{FF2B5EF4-FFF2-40B4-BE49-F238E27FC236}">
                    <a16:creationId xmlns:a16="http://schemas.microsoft.com/office/drawing/2014/main" id="{A180AD95-957B-4178-B230-009AE4EE8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2448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3" name="Rectangle 948">
                <a:extLst>
                  <a:ext uri="{FF2B5EF4-FFF2-40B4-BE49-F238E27FC236}">
                    <a16:creationId xmlns:a16="http://schemas.microsoft.com/office/drawing/2014/main" id="{8BF38625-046A-459A-BF48-A98C5B065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2448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4" name="Oval 949">
                <a:extLst>
                  <a:ext uri="{FF2B5EF4-FFF2-40B4-BE49-F238E27FC236}">
                    <a16:creationId xmlns:a16="http://schemas.microsoft.com/office/drawing/2014/main" id="{EED4AE3C-63EE-4BDA-A4B2-CAA39056E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2436"/>
                <a:ext cx="24" cy="2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5" name="Rectangle 950">
                <a:extLst>
                  <a:ext uri="{FF2B5EF4-FFF2-40B4-BE49-F238E27FC236}">
                    <a16:creationId xmlns:a16="http://schemas.microsoft.com/office/drawing/2014/main" id="{EE138B77-0E75-4D6B-8B0E-CBE089DAC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0" y="2420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6" name="Rectangle 951">
                <a:extLst>
                  <a:ext uri="{FF2B5EF4-FFF2-40B4-BE49-F238E27FC236}">
                    <a16:creationId xmlns:a16="http://schemas.microsoft.com/office/drawing/2014/main" id="{BCCCE5D7-734F-474C-93FE-0BF1EAC58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0" y="2444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7" name="Rectangle 952">
                <a:extLst>
                  <a:ext uri="{FF2B5EF4-FFF2-40B4-BE49-F238E27FC236}">
                    <a16:creationId xmlns:a16="http://schemas.microsoft.com/office/drawing/2014/main" id="{6420D6BD-9E71-40C2-8959-C9A107987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242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8" name="Rectangle 953">
                <a:extLst>
                  <a:ext uri="{FF2B5EF4-FFF2-40B4-BE49-F238E27FC236}">
                    <a16:creationId xmlns:a16="http://schemas.microsoft.com/office/drawing/2014/main" id="{5C1684CD-286B-47FA-9072-FC2E4752A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244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9" name="Rectangle 954">
                <a:extLst>
                  <a:ext uri="{FF2B5EF4-FFF2-40B4-BE49-F238E27FC236}">
                    <a16:creationId xmlns:a16="http://schemas.microsoft.com/office/drawing/2014/main" id="{4BD9344C-DB90-4871-9D65-CD60E1153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2" y="2428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0" name="Rectangle 955">
                <a:extLst>
                  <a:ext uri="{FF2B5EF4-FFF2-40B4-BE49-F238E27FC236}">
                    <a16:creationId xmlns:a16="http://schemas.microsoft.com/office/drawing/2014/main" id="{5AAE168A-A959-4541-8F24-1D361BEAB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2" y="2436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1" name="Rectangle 956">
                <a:extLst>
                  <a:ext uri="{FF2B5EF4-FFF2-40B4-BE49-F238E27FC236}">
                    <a16:creationId xmlns:a16="http://schemas.microsoft.com/office/drawing/2014/main" id="{CF4C7A27-289E-43E5-AE29-2D4ECF000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2" y="2432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2" name="Rectangle 957">
                <a:extLst>
                  <a:ext uri="{FF2B5EF4-FFF2-40B4-BE49-F238E27FC236}">
                    <a16:creationId xmlns:a16="http://schemas.microsoft.com/office/drawing/2014/main" id="{20F4D15E-30F2-4AE6-BE85-EBB562E9F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2" y="2432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3" name="Oval 958">
                <a:extLst>
                  <a:ext uri="{FF2B5EF4-FFF2-40B4-BE49-F238E27FC236}">
                    <a16:creationId xmlns:a16="http://schemas.microsoft.com/office/drawing/2014/main" id="{DA3B80A5-1404-4F87-AEDC-0DCB64547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2" y="2420"/>
                <a:ext cx="24" cy="2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4" name="Rectangle 959">
                <a:extLst>
                  <a:ext uri="{FF2B5EF4-FFF2-40B4-BE49-F238E27FC236}">
                    <a16:creationId xmlns:a16="http://schemas.microsoft.com/office/drawing/2014/main" id="{12929B65-6E4B-42FE-A974-95AF7F7EE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2448"/>
                <a:ext cx="8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5" name="Rectangle 960">
                <a:extLst>
                  <a:ext uri="{FF2B5EF4-FFF2-40B4-BE49-F238E27FC236}">
                    <a16:creationId xmlns:a16="http://schemas.microsoft.com/office/drawing/2014/main" id="{322E0EBB-2043-447F-9F34-CB47B41B0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2448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6" name="Rectangle 961">
                <a:extLst>
                  <a:ext uri="{FF2B5EF4-FFF2-40B4-BE49-F238E27FC236}">
                    <a16:creationId xmlns:a16="http://schemas.microsoft.com/office/drawing/2014/main" id="{6AB26DC8-A635-4224-BA9D-2052331B4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2468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7" name="Rectangle 962">
                <a:extLst>
                  <a:ext uri="{FF2B5EF4-FFF2-40B4-BE49-F238E27FC236}">
                    <a16:creationId xmlns:a16="http://schemas.microsoft.com/office/drawing/2014/main" id="{DB26D3A4-9D01-4775-A520-FE59107D3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6" y="2452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8" name="Rectangle 963">
                <a:extLst>
                  <a:ext uri="{FF2B5EF4-FFF2-40B4-BE49-F238E27FC236}">
                    <a16:creationId xmlns:a16="http://schemas.microsoft.com/office/drawing/2014/main" id="{97A58007-123B-48B8-AC1E-D0B589885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6" y="2464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9" name="Rectangle 964">
                <a:extLst>
                  <a:ext uri="{FF2B5EF4-FFF2-40B4-BE49-F238E27FC236}">
                    <a16:creationId xmlns:a16="http://schemas.microsoft.com/office/drawing/2014/main" id="{968C6A49-1DAC-4799-8F04-6BFA75BD1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2" y="2456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0" name="Rectangle 965">
                <a:extLst>
                  <a:ext uri="{FF2B5EF4-FFF2-40B4-BE49-F238E27FC236}">
                    <a16:creationId xmlns:a16="http://schemas.microsoft.com/office/drawing/2014/main" id="{2DCDF86E-D2D9-40AC-9ECE-C9354F39F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2" y="2460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1" name="Rectangle 966">
                <a:extLst>
                  <a:ext uri="{FF2B5EF4-FFF2-40B4-BE49-F238E27FC236}">
                    <a16:creationId xmlns:a16="http://schemas.microsoft.com/office/drawing/2014/main" id="{A722EB4B-362E-444A-95C2-2BCABD0B6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2" y="2460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2" name="Rectangle 967">
                <a:extLst>
                  <a:ext uri="{FF2B5EF4-FFF2-40B4-BE49-F238E27FC236}">
                    <a16:creationId xmlns:a16="http://schemas.microsoft.com/office/drawing/2014/main" id="{07E6CE87-26B3-4D37-A4B6-927EF24F8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2" y="2456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3" name="Oval 968">
                <a:extLst>
                  <a:ext uri="{FF2B5EF4-FFF2-40B4-BE49-F238E27FC236}">
                    <a16:creationId xmlns:a16="http://schemas.microsoft.com/office/drawing/2014/main" id="{5C024A27-7EDD-40A1-A6F9-4B2AC165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2" y="2448"/>
                <a:ext cx="20" cy="2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4" name="Rectangle 969">
                <a:extLst>
                  <a:ext uri="{FF2B5EF4-FFF2-40B4-BE49-F238E27FC236}">
                    <a16:creationId xmlns:a16="http://schemas.microsoft.com/office/drawing/2014/main" id="{8D1C6E3C-5BC9-4DE8-857F-58E353B9A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2348"/>
                <a:ext cx="8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5" name="Rectangle 970">
                <a:extLst>
                  <a:ext uri="{FF2B5EF4-FFF2-40B4-BE49-F238E27FC236}">
                    <a16:creationId xmlns:a16="http://schemas.microsoft.com/office/drawing/2014/main" id="{74CD6368-C232-4DBC-A99A-AFB1501C2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2348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6" name="Rectangle 971">
                <a:extLst>
                  <a:ext uri="{FF2B5EF4-FFF2-40B4-BE49-F238E27FC236}">
                    <a16:creationId xmlns:a16="http://schemas.microsoft.com/office/drawing/2014/main" id="{F8E7AB4B-2078-426B-8A83-9B185F3D9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2368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7" name="Rectangle 972">
                <a:extLst>
                  <a:ext uri="{FF2B5EF4-FFF2-40B4-BE49-F238E27FC236}">
                    <a16:creationId xmlns:a16="http://schemas.microsoft.com/office/drawing/2014/main" id="{A2F5215A-A2C6-450A-8DC3-BBBD6D52B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2352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8" name="Rectangle 973">
                <a:extLst>
                  <a:ext uri="{FF2B5EF4-FFF2-40B4-BE49-F238E27FC236}">
                    <a16:creationId xmlns:a16="http://schemas.microsoft.com/office/drawing/2014/main" id="{C69F2117-E50A-409B-9FD4-78E3C0D46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2364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9" name="Rectangle 974">
                <a:extLst>
                  <a:ext uri="{FF2B5EF4-FFF2-40B4-BE49-F238E27FC236}">
                    <a16:creationId xmlns:a16="http://schemas.microsoft.com/office/drawing/2014/main" id="{DA11EF26-02AB-434E-BDF7-B8ACABA0C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356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0" name="Rectangle 975">
                <a:extLst>
                  <a:ext uri="{FF2B5EF4-FFF2-40B4-BE49-F238E27FC236}">
                    <a16:creationId xmlns:a16="http://schemas.microsoft.com/office/drawing/2014/main" id="{15C88818-EC5C-4D96-B1D6-3940B744C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360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1" name="Rectangle 976">
                <a:extLst>
                  <a:ext uri="{FF2B5EF4-FFF2-40B4-BE49-F238E27FC236}">
                    <a16:creationId xmlns:a16="http://schemas.microsoft.com/office/drawing/2014/main" id="{DEB85A17-4852-4E68-9E41-B04D9773B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360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2" name="Rectangle 977">
                <a:extLst>
                  <a:ext uri="{FF2B5EF4-FFF2-40B4-BE49-F238E27FC236}">
                    <a16:creationId xmlns:a16="http://schemas.microsoft.com/office/drawing/2014/main" id="{4C3FD76F-5ED1-4AFA-94C3-74CB2F57F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356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3" name="Oval 978">
                <a:extLst>
                  <a:ext uri="{FF2B5EF4-FFF2-40B4-BE49-F238E27FC236}">
                    <a16:creationId xmlns:a16="http://schemas.microsoft.com/office/drawing/2014/main" id="{5295CEEF-FCC4-4F66-8F00-D0AE648F2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348"/>
                <a:ext cx="20" cy="2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4" name="Rectangle 979">
                <a:extLst>
                  <a:ext uri="{FF2B5EF4-FFF2-40B4-BE49-F238E27FC236}">
                    <a16:creationId xmlns:a16="http://schemas.microsoft.com/office/drawing/2014/main" id="{F68C102C-8ACF-49A7-922C-C82586EEF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2" y="245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5" name="Rectangle 980">
                <a:extLst>
                  <a:ext uri="{FF2B5EF4-FFF2-40B4-BE49-F238E27FC236}">
                    <a16:creationId xmlns:a16="http://schemas.microsoft.com/office/drawing/2014/main" id="{9B027C6B-BA82-41F7-A4BE-9E43BC6B7A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2" y="249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6" name="Rectangle 981">
                <a:extLst>
                  <a:ext uri="{FF2B5EF4-FFF2-40B4-BE49-F238E27FC236}">
                    <a16:creationId xmlns:a16="http://schemas.microsoft.com/office/drawing/2014/main" id="{C14E3E75-3FCD-4DB3-A513-759AB8A90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8" y="2456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7" name="Rectangle 982">
                <a:extLst>
                  <a:ext uri="{FF2B5EF4-FFF2-40B4-BE49-F238E27FC236}">
                    <a16:creationId xmlns:a16="http://schemas.microsoft.com/office/drawing/2014/main" id="{C3AFCBBE-7B93-4551-872B-84B3866FC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8" y="2488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8" name="Rectangle 983">
                <a:extLst>
                  <a:ext uri="{FF2B5EF4-FFF2-40B4-BE49-F238E27FC236}">
                    <a16:creationId xmlns:a16="http://schemas.microsoft.com/office/drawing/2014/main" id="{E281C9F1-CE0C-431B-8580-F602D1860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4" y="2460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9" name="Rectangle 984">
                <a:extLst>
                  <a:ext uri="{FF2B5EF4-FFF2-40B4-BE49-F238E27FC236}">
                    <a16:creationId xmlns:a16="http://schemas.microsoft.com/office/drawing/2014/main" id="{9A8F88E6-609C-43CA-B978-91EFB85CA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4" y="2484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0" name="Rectangle 985">
                <a:extLst>
                  <a:ext uri="{FF2B5EF4-FFF2-40B4-BE49-F238E27FC236}">
                    <a16:creationId xmlns:a16="http://schemas.microsoft.com/office/drawing/2014/main" id="{99B97F3A-7D5D-4DDA-A54A-0CF578664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0" y="2464"/>
                <a:ext cx="4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1" name="Rectangle 986">
                <a:extLst>
                  <a:ext uri="{FF2B5EF4-FFF2-40B4-BE49-F238E27FC236}">
                    <a16:creationId xmlns:a16="http://schemas.microsoft.com/office/drawing/2014/main" id="{8D6FD1B4-2AB5-44D5-A90C-CDA64CEB6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0" y="2476"/>
                <a:ext cx="4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2" name="Rectangle 987">
                <a:extLst>
                  <a:ext uri="{FF2B5EF4-FFF2-40B4-BE49-F238E27FC236}">
                    <a16:creationId xmlns:a16="http://schemas.microsoft.com/office/drawing/2014/main" id="{1D488991-0D57-49F8-AB00-810192DC0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0" y="2472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3" name="Rectangle 988">
                <a:extLst>
                  <a:ext uri="{FF2B5EF4-FFF2-40B4-BE49-F238E27FC236}">
                    <a16:creationId xmlns:a16="http://schemas.microsoft.com/office/drawing/2014/main" id="{FD6E28E3-9A27-4EF2-A7AA-21EBBCF4A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0" y="2472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4" name="Oval 989">
                <a:extLst>
                  <a:ext uri="{FF2B5EF4-FFF2-40B4-BE49-F238E27FC236}">
                    <a16:creationId xmlns:a16="http://schemas.microsoft.com/office/drawing/2014/main" id="{D38DE80E-C02C-4E17-BE58-27EFE50AE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0" y="2452"/>
                <a:ext cx="40" cy="4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5" name="Rectangle 990">
                <a:extLst>
                  <a:ext uri="{FF2B5EF4-FFF2-40B4-BE49-F238E27FC236}">
                    <a16:creationId xmlns:a16="http://schemas.microsoft.com/office/drawing/2014/main" id="{9AA4432D-C018-487B-B041-63400943F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2" y="2612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6" name="Rectangle 991">
                <a:extLst>
                  <a:ext uri="{FF2B5EF4-FFF2-40B4-BE49-F238E27FC236}">
                    <a16:creationId xmlns:a16="http://schemas.microsoft.com/office/drawing/2014/main" id="{F0297EB7-CCE5-49D9-995B-511E79566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2" y="2628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7" name="Rectangle 992">
                <a:extLst>
                  <a:ext uri="{FF2B5EF4-FFF2-40B4-BE49-F238E27FC236}">
                    <a16:creationId xmlns:a16="http://schemas.microsoft.com/office/drawing/2014/main" id="{492CE7C5-F6E9-4BE1-8E04-606CB0CC1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8" y="261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8" name="Rectangle 993">
                <a:extLst>
                  <a:ext uri="{FF2B5EF4-FFF2-40B4-BE49-F238E27FC236}">
                    <a16:creationId xmlns:a16="http://schemas.microsoft.com/office/drawing/2014/main" id="{1F800129-0114-46D8-9C34-FD046CBBF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8" y="262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9" name="Rectangle 994">
                <a:extLst>
                  <a:ext uri="{FF2B5EF4-FFF2-40B4-BE49-F238E27FC236}">
                    <a16:creationId xmlns:a16="http://schemas.microsoft.com/office/drawing/2014/main" id="{465FB9B5-9635-4D6D-94B9-96FD91203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8" y="262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0" name="Rectangle 995">
                <a:extLst>
                  <a:ext uri="{FF2B5EF4-FFF2-40B4-BE49-F238E27FC236}">
                    <a16:creationId xmlns:a16="http://schemas.microsoft.com/office/drawing/2014/main" id="{53145BA2-CAF7-4025-88B1-3B723CA91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8" y="262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1" name="Oval 996">
                <a:extLst>
                  <a:ext uri="{FF2B5EF4-FFF2-40B4-BE49-F238E27FC236}">
                    <a16:creationId xmlns:a16="http://schemas.microsoft.com/office/drawing/2014/main" id="{0F617C00-344E-4CEC-AE85-A6096B28D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8" y="2612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2" name="Rectangle 997">
                <a:extLst>
                  <a:ext uri="{FF2B5EF4-FFF2-40B4-BE49-F238E27FC236}">
                    <a16:creationId xmlns:a16="http://schemas.microsoft.com/office/drawing/2014/main" id="{C1E9857F-DBA9-4652-A67E-33414CFBA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6" y="244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3" name="Rectangle 998">
                <a:extLst>
                  <a:ext uri="{FF2B5EF4-FFF2-40B4-BE49-F238E27FC236}">
                    <a16:creationId xmlns:a16="http://schemas.microsoft.com/office/drawing/2014/main" id="{93DFBB67-6983-4092-9FF0-94D8E2B3E4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6" y="248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4" name="Rectangle 999">
                <a:extLst>
                  <a:ext uri="{FF2B5EF4-FFF2-40B4-BE49-F238E27FC236}">
                    <a16:creationId xmlns:a16="http://schemas.microsoft.com/office/drawing/2014/main" id="{E810E316-E384-4678-A953-C59CAB5C4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2" y="2444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5" name="Rectangle 1000">
                <a:extLst>
                  <a:ext uri="{FF2B5EF4-FFF2-40B4-BE49-F238E27FC236}">
                    <a16:creationId xmlns:a16="http://schemas.microsoft.com/office/drawing/2014/main" id="{91A5771E-2CBA-410F-A11F-22505DE63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2" y="2484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6" name="Rectangle 1001">
                <a:extLst>
                  <a:ext uri="{FF2B5EF4-FFF2-40B4-BE49-F238E27FC236}">
                    <a16:creationId xmlns:a16="http://schemas.microsoft.com/office/drawing/2014/main" id="{546B2AA3-9689-4EE1-9735-EAEAB0FCD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8" y="2448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7" name="Rectangle 1002">
                <a:extLst>
                  <a:ext uri="{FF2B5EF4-FFF2-40B4-BE49-F238E27FC236}">
                    <a16:creationId xmlns:a16="http://schemas.microsoft.com/office/drawing/2014/main" id="{8A16C35A-C098-4949-97FB-18DEB2541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8" y="2480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8" name="Rectangle 1003">
                <a:extLst>
                  <a:ext uri="{FF2B5EF4-FFF2-40B4-BE49-F238E27FC236}">
                    <a16:creationId xmlns:a16="http://schemas.microsoft.com/office/drawing/2014/main" id="{5091057F-7F9E-46C4-9F96-EA3532A8C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4" y="2452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9" name="Rectangle 1004">
                <a:extLst>
                  <a:ext uri="{FF2B5EF4-FFF2-40B4-BE49-F238E27FC236}">
                    <a16:creationId xmlns:a16="http://schemas.microsoft.com/office/drawing/2014/main" id="{F130D479-DE29-4C97-BBFE-93552AFEC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4" y="2476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0" name="Rectangle 1005">
                <a:extLst>
                  <a:ext uri="{FF2B5EF4-FFF2-40B4-BE49-F238E27FC236}">
                    <a16:creationId xmlns:a16="http://schemas.microsoft.com/office/drawing/2014/main" id="{97F569DA-5966-4E52-9702-56B9264B7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0" y="2456"/>
                <a:ext cx="52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1" name="Rectangle 1006">
                <a:extLst>
                  <a:ext uri="{FF2B5EF4-FFF2-40B4-BE49-F238E27FC236}">
                    <a16:creationId xmlns:a16="http://schemas.microsoft.com/office/drawing/2014/main" id="{BF4D291F-0C9D-41DD-A93C-3865BE08B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0" y="2468"/>
                <a:ext cx="52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2" name="Rectangle 1007">
                <a:extLst>
                  <a:ext uri="{FF2B5EF4-FFF2-40B4-BE49-F238E27FC236}">
                    <a16:creationId xmlns:a16="http://schemas.microsoft.com/office/drawing/2014/main" id="{DC6A9E6B-5383-46A3-9D46-B9AE4399C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0" y="2464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3" name="Rectangle 1008">
                <a:extLst>
                  <a:ext uri="{FF2B5EF4-FFF2-40B4-BE49-F238E27FC236}">
                    <a16:creationId xmlns:a16="http://schemas.microsoft.com/office/drawing/2014/main" id="{65822D2D-0E95-4057-9928-849583883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0" y="2464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4" name="Oval 1009">
                <a:extLst>
                  <a:ext uri="{FF2B5EF4-FFF2-40B4-BE49-F238E27FC236}">
                    <a16:creationId xmlns:a16="http://schemas.microsoft.com/office/drawing/2014/main" id="{104D754D-F753-4415-8905-1256F4150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0" y="2440"/>
                <a:ext cx="48" cy="48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5" name="Rectangle 1010">
                <a:extLst>
                  <a:ext uri="{FF2B5EF4-FFF2-40B4-BE49-F238E27FC236}">
                    <a16:creationId xmlns:a16="http://schemas.microsoft.com/office/drawing/2014/main" id="{54B486C8-B575-43F7-8B1B-C4FEE5AAB7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8" y="2492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6" name="Rectangle 1011">
                <a:extLst>
                  <a:ext uri="{FF2B5EF4-FFF2-40B4-BE49-F238E27FC236}">
                    <a16:creationId xmlns:a16="http://schemas.microsoft.com/office/drawing/2014/main" id="{D73A9B14-A1EC-4F09-9FB3-3DDF0DC32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8" y="2508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7" name="Rectangle 1012">
                <a:extLst>
                  <a:ext uri="{FF2B5EF4-FFF2-40B4-BE49-F238E27FC236}">
                    <a16:creationId xmlns:a16="http://schemas.microsoft.com/office/drawing/2014/main" id="{1FEC49CA-A6FF-4961-9BDB-C83BEC345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" y="249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8" name="Rectangle 1013">
                <a:extLst>
                  <a:ext uri="{FF2B5EF4-FFF2-40B4-BE49-F238E27FC236}">
                    <a16:creationId xmlns:a16="http://schemas.microsoft.com/office/drawing/2014/main" id="{52A6AFE4-A0BC-4D4A-9605-E4B6EB566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" y="250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9" name="Rectangle 1014">
                <a:extLst>
                  <a:ext uri="{FF2B5EF4-FFF2-40B4-BE49-F238E27FC236}">
                    <a16:creationId xmlns:a16="http://schemas.microsoft.com/office/drawing/2014/main" id="{07B90507-1FC4-4260-9D64-662442F14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" y="250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0" name="Rectangle 1015">
                <a:extLst>
                  <a:ext uri="{FF2B5EF4-FFF2-40B4-BE49-F238E27FC236}">
                    <a16:creationId xmlns:a16="http://schemas.microsoft.com/office/drawing/2014/main" id="{E3D57A43-1B0D-4A82-9A93-C1CB0DC7E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" y="250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1" name="Oval 1016">
                <a:extLst>
                  <a:ext uri="{FF2B5EF4-FFF2-40B4-BE49-F238E27FC236}">
                    <a16:creationId xmlns:a16="http://schemas.microsoft.com/office/drawing/2014/main" id="{F2F2478D-87BB-48DD-97CA-C60AB3183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" y="2492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2" name="Rectangle 1017">
                <a:extLst>
                  <a:ext uri="{FF2B5EF4-FFF2-40B4-BE49-F238E27FC236}">
                    <a16:creationId xmlns:a16="http://schemas.microsoft.com/office/drawing/2014/main" id="{AC5C4F47-FA59-4B78-83C6-A7DA369D0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8" y="2452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3" name="Rectangle 1018">
                <a:extLst>
                  <a:ext uri="{FF2B5EF4-FFF2-40B4-BE49-F238E27FC236}">
                    <a16:creationId xmlns:a16="http://schemas.microsoft.com/office/drawing/2014/main" id="{942950A7-8136-4592-ACC0-86E7B276E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8" y="2468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4" name="Rectangle 1019">
                <a:extLst>
                  <a:ext uri="{FF2B5EF4-FFF2-40B4-BE49-F238E27FC236}">
                    <a16:creationId xmlns:a16="http://schemas.microsoft.com/office/drawing/2014/main" id="{CFBA7C9D-DFAB-47F0-A1DD-85C07262F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4" y="245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5" name="Rectangle 1020">
                <a:extLst>
                  <a:ext uri="{FF2B5EF4-FFF2-40B4-BE49-F238E27FC236}">
                    <a16:creationId xmlns:a16="http://schemas.microsoft.com/office/drawing/2014/main" id="{21230830-3C9B-416B-8E19-62BEB7968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4" y="246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6" name="Rectangle 1021">
                <a:extLst>
                  <a:ext uri="{FF2B5EF4-FFF2-40B4-BE49-F238E27FC236}">
                    <a16:creationId xmlns:a16="http://schemas.microsoft.com/office/drawing/2014/main" id="{BA2414CA-F21B-46DE-B8D3-AC618EBB5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4" y="246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7" name="Rectangle 1022">
                <a:extLst>
                  <a:ext uri="{FF2B5EF4-FFF2-40B4-BE49-F238E27FC236}">
                    <a16:creationId xmlns:a16="http://schemas.microsoft.com/office/drawing/2014/main" id="{4781333C-151C-4FE7-AC7E-78D054346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4" y="246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8" name="Oval 1023">
                <a:extLst>
                  <a:ext uri="{FF2B5EF4-FFF2-40B4-BE49-F238E27FC236}">
                    <a16:creationId xmlns:a16="http://schemas.microsoft.com/office/drawing/2014/main" id="{2AE55745-FF97-46A2-AD1D-AF26E1811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4" y="2452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9" name="Rectangle 1024">
                <a:extLst>
                  <a:ext uri="{FF2B5EF4-FFF2-40B4-BE49-F238E27FC236}">
                    <a16:creationId xmlns:a16="http://schemas.microsoft.com/office/drawing/2014/main" id="{252F6ECD-1B22-4D42-B10A-D2C4EF5BA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2" y="1944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0" name="Rectangle 1025">
                <a:extLst>
                  <a:ext uri="{FF2B5EF4-FFF2-40B4-BE49-F238E27FC236}">
                    <a16:creationId xmlns:a16="http://schemas.microsoft.com/office/drawing/2014/main" id="{669F84DE-ACDC-40CB-B559-6CE63EE5A1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2" y="1960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1" name="Rectangle 1026">
                <a:extLst>
                  <a:ext uri="{FF2B5EF4-FFF2-40B4-BE49-F238E27FC236}">
                    <a16:creationId xmlns:a16="http://schemas.microsoft.com/office/drawing/2014/main" id="{7B9FDE78-9F18-4F0B-8812-922E3FBE7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8" y="194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2" name="Rectangle 1027">
                <a:extLst>
                  <a:ext uri="{FF2B5EF4-FFF2-40B4-BE49-F238E27FC236}">
                    <a16:creationId xmlns:a16="http://schemas.microsoft.com/office/drawing/2014/main" id="{C397AB3F-7D4F-4E5E-A76B-76BE0C2A8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8" y="195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3" name="Rectangle 1028">
                <a:extLst>
                  <a:ext uri="{FF2B5EF4-FFF2-40B4-BE49-F238E27FC236}">
                    <a16:creationId xmlns:a16="http://schemas.microsoft.com/office/drawing/2014/main" id="{8104218F-0563-4431-A693-706B857BA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8" y="195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4" name="Rectangle 1029">
                <a:extLst>
                  <a:ext uri="{FF2B5EF4-FFF2-40B4-BE49-F238E27FC236}">
                    <a16:creationId xmlns:a16="http://schemas.microsoft.com/office/drawing/2014/main" id="{41633EBB-3D82-4AD8-9B04-879428E9E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8" y="195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5" name="Oval 1030">
                <a:extLst>
                  <a:ext uri="{FF2B5EF4-FFF2-40B4-BE49-F238E27FC236}">
                    <a16:creationId xmlns:a16="http://schemas.microsoft.com/office/drawing/2014/main" id="{92D4976A-3F91-4914-8C28-A8189C6DC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8" y="1944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6" name="Rectangle 1031">
                <a:extLst>
                  <a:ext uri="{FF2B5EF4-FFF2-40B4-BE49-F238E27FC236}">
                    <a16:creationId xmlns:a16="http://schemas.microsoft.com/office/drawing/2014/main" id="{97607807-DA5C-4487-A8F7-428AB791D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56"/>
                <a:ext cx="8" cy="6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7" name="Rectangle 1032">
                <a:extLst>
                  <a:ext uri="{FF2B5EF4-FFF2-40B4-BE49-F238E27FC236}">
                    <a16:creationId xmlns:a16="http://schemas.microsoft.com/office/drawing/2014/main" id="{568C083D-AA6A-4851-A9C9-41B0A82A7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2456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8" name="Rectangle 1033">
                <a:extLst>
                  <a:ext uri="{FF2B5EF4-FFF2-40B4-BE49-F238E27FC236}">
                    <a16:creationId xmlns:a16="http://schemas.microsoft.com/office/drawing/2014/main" id="{22744F74-BB2B-4EDB-A6A5-34E84A812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2516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9" name="Rectangle 1034">
                <a:extLst>
                  <a:ext uri="{FF2B5EF4-FFF2-40B4-BE49-F238E27FC236}">
                    <a16:creationId xmlns:a16="http://schemas.microsoft.com/office/drawing/2014/main" id="{3DC1C224-9303-47B2-AED3-CFFCF4347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2" y="2460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0" name="Rectangle 1035">
                <a:extLst>
                  <a:ext uri="{FF2B5EF4-FFF2-40B4-BE49-F238E27FC236}">
                    <a16:creationId xmlns:a16="http://schemas.microsoft.com/office/drawing/2014/main" id="{33E4FB8F-0C44-46E0-AB4B-4E812641D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2" y="2512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1" name="Rectangle 1036">
                <a:extLst>
                  <a:ext uri="{FF2B5EF4-FFF2-40B4-BE49-F238E27FC236}">
                    <a16:creationId xmlns:a16="http://schemas.microsoft.com/office/drawing/2014/main" id="{7D29307B-9D2E-4A86-A17B-47DDBD885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8" y="2464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2" name="Rectangle 1037">
                <a:extLst>
                  <a:ext uri="{FF2B5EF4-FFF2-40B4-BE49-F238E27FC236}">
                    <a16:creationId xmlns:a16="http://schemas.microsoft.com/office/drawing/2014/main" id="{405F02D1-26BF-4844-A392-9A55C4A48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8" y="2508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3" name="Rectangle 1038">
                <a:extLst>
                  <a:ext uri="{FF2B5EF4-FFF2-40B4-BE49-F238E27FC236}">
                    <a16:creationId xmlns:a16="http://schemas.microsoft.com/office/drawing/2014/main" id="{6DFA6EC4-0A21-400F-8F4A-7CBC78F785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4" y="2468"/>
                <a:ext cx="4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4" name="Rectangle 1039">
                <a:extLst>
                  <a:ext uri="{FF2B5EF4-FFF2-40B4-BE49-F238E27FC236}">
                    <a16:creationId xmlns:a16="http://schemas.microsoft.com/office/drawing/2014/main" id="{87514454-9484-4619-B601-B39DD351F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4" y="2504"/>
                <a:ext cx="4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5" name="Rectangle 1040">
                <a:extLst>
                  <a:ext uri="{FF2B5EF4-FFF2-40B4-BE49-F238E27FC236}">
                    <a16:creationId xmlns:a16="http://schemas.microsoft.com/office/drawing/2014/main" id="{2A9DE261-15DE-4AF4-9286-8EF369F7A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2472"/>
                <a:ext cx="5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6" name="Rectangle 1041">
                <a:extLst>
                  <a:ext uri="{FF2B5EF4-FFF2-40B4-BE49-F238E27FC236}">
                    <a16:creationId xmlns:a16="http://schemas.microsoft.com/office/drawing/2014/main" id="{F0CA9419-50BC-4F9D-B59F-3FDB4BD83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2496"/>
                <a:ext cx="5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7" name="Rectangle 1042">
                <a:extLst>
                  <a:ext uri="{FF2B5EF4-FFF2-40B4-BE49-F238E27FC236}">
                    <a16:creationId xmlns:a16="http://schemas.microsoft.com/office/drawing/2014/main" id="{202BD8E2-1DC3-4DFB-8624-F8501E08E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2480"/>
                <a:ext cx="6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8" name="Rectangle 1043">
                <a:extLst>
                  <a:ext uri="{FF2B5EF4-FFF2-40B4-BE49-F238E27FC236}">
                    <a16:creationId xmlns:a16="http://schemas.microsoft.com/office/drawing/2014/main" id="{DC1522A0-BD9C-4AC2-89D5-0386EC512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2488"/>
                <a:ext cx="6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9" name="Rectangle 1044">
                <a:extLst>
                  <a:ext uri="{FF2B5EF4-FFF2-40B4-BE49-F238E27FC236}">
                    <a16:creationId xmlns:a16="http://schemas.microsoft.com/office/drawing/2014/main" id="{D834B061-13ED-47A4-973A-A0694F9E9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2488"/>
                <a:ext cx="6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0" name="Rectangle 1045">
                <a:extLst>
                  <a:ext uri="{FF2B5EF4-FFF2-40B4-BE49-F238E27FC236}">
                    <a16:creationId xmlns:a16="http://schemas.microsoft.com/office/drawing/2014/main" id="{5634F7CD-30A7-41EF-AF49-CF70DCCE2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2484"/>
                <a:ext cx="6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1" name="Oval 1046">
                <a:extLst>
                  <a:ext uri="{FF2B5EF4-FFF2-40B4-BE49-F238E27FC236}">
                    <a16:creationId xmlns:a16="http://schemas.microsoft.com/office/drawing/2014/main" id="{6916AC09-D88F-485D-AAAA-9AB1397E1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2456"/>
                <a:ext cx="60" cy="6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2" name="Rectangle 1047">
                <a:extLst>
                  <a:ext uri="{FF2B5EF4-FFF2-40B4-BE49-F238E27FC236}">
                    <a16:creationId xmlns:a16="http://schemas.microsoft.com/office/drawing/2014/main" id="{61B2B6A4-8F62-47F1-B5F2-9A469B83A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2" y="1680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3" name="Rectangle 1048">
                <a:extLst>
                  <a:ext uri="{FF2B5EF4-FFF2-40B4-BE49-F238E27FC236}">
                    <a16:creationId xmlns:a16="http://schemas.microsoft.com/office/drawing/2014/main" id="{F2D45CFC-30A7-40CE-B814-59C7887FA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2" y="1696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4" name="Rectangle 1049">
                <a:extLst>
                  <a:ext uri="{FF2B5EF4-FFF2-40B4-BE49-F238E27FC236}">
                    <a16:creationId xmlns:a16="http://schemas.microsoft.com/office/drawing/2014/main" id="{49687165-BCB9-4134-A16B-A83C18A5A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" y="168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5" name="Rectangle 1050">
                <a:extLst>
                  <a:ext uri="{FF2B5EF4-FFF2-40B4-BE49-F238E27FC236}">
                    <a16:creationId xmlns:a16="http://schemas.microsoft.com/office/drawing/2014/main" id="{C8CC1C93-0535-4AA8-B725-EF2C393D6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" y="169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6" name="Rectangle 1051">
                <a:extLst>
                  <a:ext uri="{FF2B5EF4-FFF2-40B4-BE49-F238E27FC236}">
                    <a16:creationId xmlns:a16="http://schemas.microsoft.com/office/drawing/2014/main" id="{84A9922E-BB37-4CA0-8E61-FCBEB5893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" y="168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7" name="Rectangle 1052">
                <a:extLst>
                  <a:ext uri="{FF2B5EF4-FFF2-40B4-BE49-F238E27FC236}">
                    <a16:creationId xmlns:a16="http://schemas.microsoft.com/office/drawing/2014/main" id="{6522E2A8-7178-4BA3-9B5B-41503A3DD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" y="168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8" name="Oval 1053">
                <a:extLst>
                  <a:ext uri="{FF2B5EF4-FFF2-40B4-BE49-F238E27FC236}">
                    <a16:creationId xmlns:a16="http://schemas.microsoft.com/office/drawing/2014/main" id="{17B2D7B2-870E-4142-BB52-A07589F4F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" y="1680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9" name="Rectangle 1054">
                <a:extLst>
                  <a:ext uri="{FF2B5EF4-FFF2-40B4-BE49-F238E27FC236}">
                    <a16:creationId xmlns:a16="http://schemas.microsoft.com/office/drawing/2014/main" id="{9D868071-00FA-49B6-9B44-3B4FE11A3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444"/>
                <a:ext cx="8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0" name="Rectangle 1055">
                <a:extLst>
                  <a:ext uri="{FF2B5EF4-FFF2-40B4-BE49-F238E27FC236}">
                    <a16:creationId xmlns:a16="http://schemas.microsoft.com/office/drawing/2014/main" id="{21C0EE15-857D-4C04-86B1-A0CB980AA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444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1" name="Rectangle 1056">
                <a:extLst>
                  <a:ext uri="{FF2B5EF4-FFF2-40B4-BE49-F238E27FC236}">
                    <a16:creationId xmlns:a16="http://schemas.microsoft.com/office/drawing/2014/main" id="{B73433EC-1F0D-46AB-B17B-F159D59E9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464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2" name="Rectangle 1057">
                <a:extLst>
                  <a:ext uri="{FF2B5EF4-FFF2-40B4-BE49-F238E27FC236}">
                    <a16:creationId xmlns:a16="http://schemas.microsoft.com/office/drawing/2014/main" id="{6544E058-0603-4B70-9917-F5612D9B7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8" y="2448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3" name="Rectangle 1058">
                <a:extLst>
                  <a:ext uri="{FF2B5EF4-FFF2-40B4-BE49-F238E27FC236}">
                    <a16:creationId xmlns:a16="http://schemas.microsoft.com/office/drawing/2014/main" id="{682C3D16-5B67-483D-ADD0-23134C4CC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8" y="2460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4" name="Rectangle 1059">
                <a:extLst>
                  <a:ext uri="{FF2B5EF4-FFF2-40B4-BE49-F238E27FC236}">
                    <a16:creationId xmlns:a16="http://schemas.microsoft.com/office/drawing/2014/main" id="{3BE5A0AB-7CF9-4430-AF47-180136228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" y="2452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5" name="Rectangle 1060">
                <a:extLst>
                  <a:ext uri="{FF2B5EF4-FFF2-40B4-BE49-F238E27FC236}">
                    <a16:creationId xmlns:a16="http://schemas.microsoft.com/office/drawing/2014/main" id="{C112ECE5-94AD-4571-B91A-9461E444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" y="2456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6" name="Rectangle 1061">
                <a:extLst>
                  <a:ext uri="{FF2B5EF4-FFF2-40B4-BE49-F238E27FC236}">
                    <a16:creationId xmlns:a16="http://schemas.microsoft.com/office/drawing/2014/main" id="{E90B6120-FA8D-4CCD-B39A-C6A009BC7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" y="2456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7" name="Rectangle 1062">
                <a:extLst>
                  <a:ext uri="{FF2B5EF4-FFF2-40B4-BE49-F238E27FC236}">
                    <a16:creationId xmlns:a16="http://schemas.microsoft.com/office/drawing/2014/main" id="{120CF285-B01A-4319-9BDB-6BEEB337D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" y="2452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8" name="Oval 1063">
                <a:extLst>
                  <a:ext uri="{FF2B5EF4-FFF2-40B4-BE49-F238E27FC236}">
                    <a16:creationId xmlns:a16="http://schemas.microsoft.com/office/drawing/2014/main" id="{78040C3C-4766-41F4-BCAA-CDDAA7995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" y="2444"/>
                <a:ext cx="20" cy="2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9" name="Rectangle 1064">
                <a:extLst>
                  <a:ext uri="{FF2B5EF4-FFF2-40B4-BE49-F238E27FC236}">
                    <a16:creationId xmlns:a16="http://schemas.microsoft.com/office/drawing/2014/main" id="{66CF4454-EBC4-4C8D-BC42-48EEC5321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" y="2080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0" name="Rectangle 1065">
                <a:extLst>
                  <a:ext uri="{FF2B5EF4-FFF2-40B4-BE49-F238E27FC236}">
                    <a16:creationId xmlns:a16="http://schemas.microsoft.com/office/drawing/2014/main" id="{A94BB764-C701-42C1-AD48-7D125F20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" y="2096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1" name="Rectangle 1066">
                <a:extLst>
                  <a:ext uri="{FF2B5EF4-FFF2-40B4-BE49-F238E27FC236}">
                    <a16:creationId xmlns:a16="http://schemas.microsoft.com/office/drawing/2014/main" id="{1B3ED8F9-13C0-4375-B444-5309450C0E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208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2" name="Rectangle 1067">
                <a:extLst>
                  <a:ext uri="{FF2B5EF4-FFF2-40B4-BE49-F238E27FC236}">
                    <a16:creationId xmlns:a16="http://schemas.microsoft.com/office/drawing/2014/main" id="{9482B0BF-466A-4492-AC74-93D017847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209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3" name="Rectangle 1068">
                <a:extLst>
                  <a:ext uri="{FF2B5EF4-FFF2-40B4-BE49-F238E27FC236}">
                    <a16:creationId xmlns:a16="http://schemas.microsoft.com/office/drawing/2014/main" id="{6F9ED65B-BDF7-43EA-B71A-18721F985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208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4" name="Rectangle 1069">
                <a:extLst>
                  <a:ext uri="{FF2B5EF4-FFF2-40B4-BE49-F238E27FC236}">
                    <a16:creationId xmlns:a16="http://schemas.microsoft.com/office/drawing/2014/main" id="{969258CD-859F-4715-B390-F7A87F7DD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208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5" name="Oval 1070">
                <a:extLst>
                  <a:ext uri="{FF2B5EF4-FFF2-40B4-BE49-F238E27FC236}">
                    <a16:creationId xmlns:a16="http://schemas.microsoft.com/office/drawing/2014/main" id="{0517575F-B420-4FBA-8C2C-50E5AA211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2080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6" name="Rectangle 1071">
                <a:extLst>
                  <a:ext uri="{FF2B5EF4-FFF2-40B4-BE49-F238E27FC236}">
                    <a16:creationId xmlns:a16="http://schemas.microsoft.com/office/drawing/2014/main" id="{572FACAB-A039-49D6-9320-14ECA3F9D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2" y="2296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7" name="Rectangle 1072">
                <a:extLst>
                  <a:ext uri="{FF2B5EF4-FFF2-40B4-BE49-F238E27FC236}">
                    <a16:creationId xmlns:a16="http://schemas.microsoft.com/office/drawing/2014/main" id="{FEF7498A-D45D-4155-838A-4B410046F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2" y="2312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8" name="Rectangle 1073">
                <a:extLst>
                  <a:ext uri="{FF2B5EF4-FFF2-40B4-BE49-F238E27FC236}">
                    <a16:creationId xmlns:a16="http://schemas.microsoft.com/office/drawing/2014/main" id="{D4BEF254-B564-4D2A-BD99-6B3C86555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8" y="230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05" name="Group 1275">
              <a:extLst>
                <a:ext uri="{FF2B5EF4-FFF2-40B4-BE49-F238E27FC236}">
                  <a16:creationId xmlns:a16="http://schemas.microsoft.com/office/drawing/2014/main" id="{AFEF106F-C550-4828-9DD2-1B3E1973FB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4" y="1356"/>
              <a:ext cx="2224" cy="1881"/>
              <a:chOff x="1004" y="1356"/>
              <a:chExt cx="2224" cy="1881"/>
            </a:xfrm>
          </p:grpSpPr>
          <p:sp>
            <p:nvSpPr>
              <p:cNvPr id="1099" name="Rectangle 1075">
                <a:extLst>
                  <a:ext uri="{FF2B5EF4-FFF2-40B4-BE49-F238E27FC236}">
                    <a16:creationId xmlns:a16="http://schemas.microsoft.com/office/drawing/2014/main" id="{C10B9A53-857C-43DF-9A92-AEA53AD20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8" y="230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0" name="Rectangle 1076">
                <a:extLst>
                  <a:ext uri="{FF2B5EF4-FFF2-40B4-BE49-F238E27FC236}">
                    <a16:creationId xmlns:a16="http://schemas.microsoft.com/office/drawing/2014/main" id="{8D1399A4-2666-4BC7-8583-92D0A52853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8" y="230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1" name="Rectangle 1077">
                <a:extLst>
                  <a:ext uri="{FF2B5EF4-FFF2-40B4-BE49-F238E27FC236}">
                    <a16:creationId xmlns:a16="http://schemas.microsoft.com/office/drawing/2014/main" id="{D05AF393-4189-46EF-B199-7BE7E0636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8" y="230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2" name="Oval 1078">
                <a:extLst>
                  <a:ext uri="{FF2B5EF4-FFF2-40B4-BE49-F238E27FC236}">
                    <a16:creationId xmlns:a16="http://schemas.microsoft.com/office/drawing/2014/main" id="{B917EE4D-EA11-4B4C-B26E-867992578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8" y="2296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3" name="Rectangle 1079">
                <a:extLst>
                  <a:ext uri="{FF2B5EF4-FFF2-40B4-BE49-F238E27FC236}">
                    <a16:creationId xmlns:a16="http://schemas.microsoft.com/office/drawing/2014/main" id="{03E82215-3921-480A-B8D3-29737EC4F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2" y="2520"/>
                <a:ext cx="8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4" name="Rectangle 1080">
                <a:extLst>
                  <a:ext uri="{FF2B5EF4-FFF2-40B4-BE49-F238E27FC236}">
                    <a16:creationId xmlns:a16="http://schemas.microsoft.com/office/drawing/2014/main" id="{630316FD-6530-4759-93D8-1F8E936BD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2" y="2520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5" name="Rectangle 1081">
                <a:extLst>
                  <a:ext uri="{FF2B5EF4-FFF2-40B4-BE49-F238E27FC236}">
                    <a16:creationId xmlns:a16="http://schemas.microsoft.com/office/drawing/2014/main" id="{1F1B3B8B-4434-43DC-9FA8-586861328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2" y="2540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6" name="Rectangle 1082">
                <a:extLst>
                  <a:ext uri="{FF2B5EF4-FFF2-40B4-BE49-F238E27FC236}">
                    <a16:creationId xmlns:a16="http://schemas.microsoft.com/office/drawing/2014/main" id="{E13578E8-D6B9-4029-80F5-DC09DE950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8" y="2524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7" name="Rectangle 1083">
                <a:extLst>
                  <a:ext uri="{FF2B5EF4-FFF2-40B4-BE49-F238E27FC236}">
                    <a16:creationId xmlns:a16="http://schemas.microsoft.com/office/drawing/2014/main" id="{FFF462BE-F7B8-4960-A379-91D68A219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8" y="2536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8" name="Rectangle 1084">
                <a:extLst>
                  <a:ext uri="{FF2B5EF4-FFF2-40B4-BE49-F238E27FC236}">
                    <a16:creationId xmlns:a16="http://schemas.microsoft.com/office/drawing/2014/main" id="{0436E890-8D7A-40FD-8A18-F5614C923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4" y="2528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9" name="Rectangle 1085">
                <a:extLst>
                  <a:ext uri="{FF2B5EF4-FFF2-40B4-BE49-F238E27FC236}">
                    <a16:creationId xmlns:a16="http://schemas.microsoft.com/office/drawing/2014/main" id="{E797036A-3556-4791-887E-DA4ADEE1A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4" y="2532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0" name="Rectangle 1086">
                <a:extLst>
                  <a:ext uri="{FF2B5EF4-FFF2-40B4-BE49-F238E27FC236}">
                    <a16:creationId xmlns:a16="http://schemas.microsoft.com/office/drawing/2014/main" id="{8E1092AA-EE9A-450D-AF18-CA512C8D4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4" y="2532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1" name="Rectangle 1087">
                <a:extLst>
                  <a:ext uri="{FF2B5EF4-FFF2-40B4-BE49-F238E27FC236}">
                    <a16:creationId xmlns:a16="http://schemas.microsoft.com/office/drawing/2014/main" id="{3FA53ED6-996F-4C0E-9602-30F7BCABA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4" y="2528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2" name="Oval 1088">
                <a:extLst>
                  <a:ext uri="{FF2B5EF4-FFF2-40B4-BE49-F238E27FC236}">
                    <a16:creationId xmlns:a16="http://schemas.microsoft.com/office/drawing/2014/main" id="{8CC81992-3359-495D-B34C-3DB9C3E13F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4" y="2520"/>
                <a:ext cx="20" cy="2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3" name="Rectangle 1089">
                <a:extLst>
                  <a:ext uri="{FF2B5EF4-FFF2-40B4-BE49-F238E27FC236}">
                    <a16:creationId xmlns:a16="http://schemas.microsoft.com/office/drawing/2014/main" id="{A5B0EAED-057D-4B44-BB2F-B57DD99D3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2456"/>
                <a:ext cx="8" cy="4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4" name="Rectangle 1090">
                <a:extLst>
                  <a:ext uri="{FF2B5EF4-FFF2-40B4-BE49-F238E27FC236}">
                    <a16:creationId xmlns:a16="http://schemas.microsoft.com/office/drawing/2014/main" id="{C088F2CE-8A1B-4469-9C43-C2D6C749D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2456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5" name="Rectangle 1091">
                <a:extLst>
                  <a:ext uri="{FF2B5EF4-FFF2-40B4-BE49-F238E27FC236}">
                    <a16:creationId xmlns:a16="http://schemas.microsoft.com/office/drawing/2014/main" id="{0AA9B000-2A00-4824-9CC6-D03A25A2D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2492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6" name="Rectangle 1092">
                <a:extLst>
                  <a:ext uri="{FF2B5EF4-FFF2-40B4-BE49-F238E27FC236}">
                    <a16:creationId xmlns:a16="http://schemas.microsoft.com/office/drawing/2014/main" id="{052D2622-B5ED-427B-BEB3-D437CF2AB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2460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7" name="Rectangle 1093">
                <a:extLst>
                  <a:ext uri="{FF2B5EF4-FFF2-40B4-BE49-F238E27FC236}">
                    <a16:creationId xmlns:a16="http://schemas.microsoft.com/office/drawing/2014/main" id="{A4E25A6F-9AA5-4AF6-AAF8-6E0AF0A5E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2488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8" name="Rectangle 1094">
                <a:extLst>
                  <a:ext uri="{FF2B5EF4-FFF2-40B4-BE49-F238E27FC236}">
                    <a16:creationId xmlns:a16="http://schemas.microsoft.com/office/drawing/2014/main" id="{D0586DDF-14E3-4F8C-A75F-17D991F2F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2464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9" name="Rectangle 1095">
                <a:extLst>
                  <a:ext uri="{FF2B5EF4-FFF2-40B4-BE49-F238E27FC236}">
                    <a16:creationId xmlns:a16="http://schemas.microsoft.com/office/drawing/2014/main" id="{55E20980-CA33-4225-ABC2-44800C599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2484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0" name="Rectangle 1096">
                <a:extLst>
                  <a:ext uri="{FF2B5EF4-FFF2-40B4-BE49-F238E27FC236}">
                    <a16:creationId xmlns:a16="http://schemas.microsoft.com/office/drawing/2014/main" id="{A6EEB676-8B98-4A30-B1A5-2BB6EEFE9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468"/>
                <a:ext cx="4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1" name="Rectangle 1097">
                <a:extLst>
                  <a:ext uri="{FF2B5EF4-FFF2-40B4-BE49-F238E27FC236}">
                    <a16:creationId xmlns:a16="http://schemas.microsoft.com/office/drawing/2014/main" id="{FFB2DBB8-582D-4BC3-8E24-18F99903E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476"/>
                <a:ext cx="4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2" name="Rectangle 1098">
                <a:extLst>
                  <a:ext uri="{FF2B5EF4-FFF2-40B4-BE49-F238E27FC236}">
                    <a16:creationId xmlns:a16="http://schemas.microsoft.com/office/drawing/2014/main" id="{D0DCCAF8-2DEB-4789-BFD4-C9962B4BF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476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3" name="Rectangle 1099">
                <a:extLst>
                  <a:ext uri="{FF2B5EF4-FFF2-40B4-BE49-F238E27FC236}">
                    <a16:creationId xmlns:a16="http://schemas.microsoft.com/office/drawing/2014/main" id="{C5FD9F24-218D-4BEE-B4BA-5C178383C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472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4" name="Oval 1100">
                <a:extLst>
                  <a:ext uri="{FF2B5EF4-FFF2-40B4-BE49-F238E27FC236}">
                    <a16:creationId xmlns:a16="http://schemas.microsoft.com/office/drawing/2014/main" id="{884D22E3-E5C1-47B0-AD02-91821974C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456"/>
                <a:ext cx="36" cy="3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5" name="Rectangle 1101">
                <a:extLst>
                  <a:ext uri="{FF2B5EF4-FFF2-40B4-BE49-F238E27FC236}">
                    <a16:creationId xmlns:a16="http://schemas.microsoft.com/office/drawing/2014/main" id="{8209149C-EC78-4B05-868B-09230E706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6" y="2492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6" name="Rectangle 1102">
                <a:extLst>
                  <a:ext uri="{FF2B5EF4-FFF2-40B4-BE49-F238E27FC236}">
                    <a16:creationId xmlns:a16="http://schemas.microsoft.com/office/drawing/2014/main" id="{83BE01D3-B073-4E39-BE8A-BAA483937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6" y="2516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7" name="Rectangle 1103">
                <a:extLst>
                  <a:ext uri="{FF2B5EF4-FFF2-40B4-BE49-F238E27FC236}">
                    <a16:creationId xmlns:a16="http://schemas.microsoft.com/office/drawing/2014/main" id="{78158E26-E702-4A16-9CC6-CF1693623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249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8" name="Rectangle 1104">
                <a:extLst>
                  <a:ext uri="{FF2B5EF4-FFF2-40B4-BE49-F238E27FC236}">
                    <a16:creationId xmlns:a16="http://schemas.microsoft.com/office/drawing/2014/main" id="{A5C335E1-CB30-4032-9ED0-208DB2D9E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251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9" name="Rectangle 1105">
                <a:extLst>
                  <a:ext uri="{FF2B5EF4-FFF2-40B4-BE49-F238E27FC236}">
                    <a16:creationId xmlns:a16="http://schemas.microsoft.com/office/drawing/2014/main" id="{94D4CA7C-75ED-4019-A602-603849682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8" y="2500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0" name="Rectangle 1106">
                <a:extLst>
                  <a:ext uri="{FF2B5EF4-FFF2-40B4-BE49-F238E27FC236}">
                    <a16:creationId xmlns:a16="http://schemas.microsoft.com/office/drawing/2014/main" id="{1E4DD171-8172-4388-8BFA-58A87709E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8" y="2508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1" name="Rectangle 1107">
                <a:extLst>
                  <a:ext uri="{FF2B5EF4-FFF2-40B4-BE49-F238E27FC236}">
                    <a16:creationId xmlns:a16="http://schemas.microsoft.com/office/drawing/2014/main" id="{A978C5E7-B5A7-4FE3-9220-1A1A515033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8" y="2504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2" name="Rectangle 1108">
                <a:extLst>
                  <a:ext uri="{FF2B5EF4-FFF2-40B4-BE49-F238E27FC236}">
                    <a16:creationId xmlns:a16="http://schemas.microsoft.com/office/drawing/2014/main" id="{A2A16ADD-620F-45F5-A7AA-754F3E91F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8" y="2504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3" name="Oval 1109">
                <a:extLst>
                  <a:ext uri="{FF2B5EF4-FFF2-40B4-BE49-F238E27FC236}">
                    <a16:creationId xmlns:a16="http://schemas.microsoft.com/office/drawing/2014/main" id="{CAE6A998-3251-4D41-8A03-662A3C0CA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8" y="2492"/>
                <a:ext cx="24" cy="2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4" name="Rectangle 1110">
                <a:extLst>
                  <a:ext uri="{FF2B5EF4-FFF2-40B4-BE49-F238E27FC236}">
                    <a16:creationId xmlns:a16="http://schemas.microsoft.com/office/drawing/2014/main" id="{178A9778-B8F8-427B-9B3D-3E694F485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" y="2424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5" name="Rectangle 1111">
                <a:extLst>
                  <a:ext uri="{FF2B5EF4-FFF2-40B4-BE49-F238E27FC236}">
                    <a16:creationId xmlns:a16="http://schemas.microsoft.com/office/drawing/2014/main" id="{9AC5E461-163C-4CC0-935B-A6F7B9403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" y="2512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6" name="Rectangle 1112">
                <a:extLst>
                  <a:ext uri="{FF2B5EF4-FFF2-40B4-BE49-F238E27FC236}">
                    <a16:creationId xmlns:a16="http://schemas.microsoft.com/office/drawing/2014/main" id="{4EE2E1F8-5C08-41B1-AA71-1EED7EF48D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8" y="2428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7" name="Rectangle 1113">
                <a:extLst>
                  <a:ext uri="{FF2B5EF4-FFF2-40B4-BE49-F238E27FC236}">
                    <a16:creationId xmlns:a16="http://schemas.microsoft.com/office/drawing/2014/main" id="{83A687EE-9C53-4E45-90AA-FA3D707AB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8" y="2508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8" name="Rectangle 1114">
                <a:extLst>
                  <a:ext uri="{FF2B5EF4-FFF2-40B4-BE49-F238E27FC236}">
                    <a16:creationId xmlns:a16="http://schemas.microsoft.com/office/drawing/2014/main" id="{EDED5FD1-586E-44A4-A0FD-50FDB56BEE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2432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9" name="Rectangle 1115">
                <a:extLst>
                  <a:ext uri="{FF2B5EF4-FFF2-40B4-BE49-F238E27FC236}">
                    <a16:creationId xmlns:a16="http://schemas.microsoft.com/office/drawing/2014/main" id="{D363CB64-D26D-434E-B96B-EFF069B86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2504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0" name="Rectangle 1116">
                <a:extLst>
                  <a:ext uri="{FF2B5EF4-FFF2-40B4-BE49-F238E27FC236}">
                    <a16:creationId xmlns:a16="http://schemas.microsoft.com/office/drawing/2014/main" id="{D17ACF43-EE19-49D8-9C3F-5ABAF8B9D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6" y="2436"/>
                <a:ext cx="6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1" name="Rectangle 1117">
                <a:extLst>
                  <a:ext uri="{FF2B5EF4-FFF2-40B4-BE49-F238E27FC236}">
                    <a16:creationId xmlns:a16="http://schemas.microsoft.com/office/drawing/2014/main" id="{29F6A583-C3BD-4A84-A4F0-41680898A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6" y="2496"/>
                <a:ext cx="6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2" name="Rectangle 1118">
                <a:extLst>
                  <a:ext uri="{FF2B5EF4-FFF2-40B4-BE49-F238E27FC236}">
                    <a16:creationId xmlns:a16="http://schemas.microsoft.com/office/drawing/2014/main" id="{E71DA2FA-00F4-4A79-AC3F-2E7354ACB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2444"/>
                <a:ext cx="7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3" name="Rectangle 1119">
                <a:extLst>
                  <a:ext uri="{FF2B5EF4-FFF2-40B4-BE49-F238E27FC236}">
                    <a16:creationId xmlns:a16="http://schemas.microsoft.com/office/drawing/2014/main" id="{26727498-9EFA-4F97-83CB-2509CCB2D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2492"/>
                <a:ext cx="7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4" name="Rectangle 1120">
                <a:extLst>
                  <a:ext uri="{FF2B5EF4-FFF2-40B4-BE49-F238E27FC236}">
                    <a16:creationId xmlns:a16="http://schemas.microsoft.com/office/drawing/2014/main" id="{58DF8D3C-EEAC-4C57-9BDD-3AD8E6BCB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8" y="2448"/>
                <a:ext cx="8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5" name="Rectangle 1121">
                <a:extLst>
                  <a:ext uri="{FF2B5EF4-FFF2-40B4-BE49-F238E27FC236}">
                    <a16:creationId xmlns:a16="http://schemas.microsoft.com/office/drawing/2014/main" id="{0F977B75-5859-4B9D-8454-B348ACCF7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8" y="2484"/>
                <a:ext cx="8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6" name="Rectangle 1122">
                <a:extLst>
                  <a:ext uri="{FF2B5EF4-FFF2-40B4-BE49-F238E27FC236}">
                    <a16:creationId xmlns:a16="http://schemas.microsoft.com/office/drawing/2014/main" id="{3BAFF14A-5E76-4941-8723-2C6418A8A0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4" y="2456"/>
                <a:ext cx="9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7" name="Rectangle 1123">
                <a:extLst>
                  <a:ext uri="{FF2B5EF4-FFF2-40B4-BE49-F238E27FC236}">
                    <a16:creationId xmlns:a16="http://schemas.microsoft.com/office/drawing/2014/main" id="{394A4F89-18A2-431A-92A1-2CE3CC5815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4" y="2472"/>
                <a:ext cx="9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8" name="Rectangle 1124">
                <a:extLst>
                  <a:ext uri="{FF2B5EF4-FFF2-40B4-BE49-F238E27FC236}">
                    <a16:creationId xmlns:a16="http://schemas.microsoft.com/office/drawing/2014/main" id="{A44F6C28-0D5B-4F9E-B592-4704D4BC0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4" y="2468"/>
                <a:ext cx="9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9" name="Rectangle 1125">
                <a:extLst>
                  <a:ext uri="{FF2B5EF4-FFF2-40B4-BE49-F238E27FC236}">
                    <a16:creationId xmlns:a16="http://schemas.microsoft.com/office/drawing/2014/main" id="{8798152A-6108-4713-91ED-75B8D8FDE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4" y="2468"/>
                <a:ext cx="9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0" name="Oval 1126">
                <a:extLst>
                  <a:ext uri="{FF2B5EF4-FFF2-40B4-BE49-F238E27FC236}">
                    <a16:creationId xmlns:a16="http://schemas.microsoft.com/office/drawing/2014/main" id="{CCBB2669-DB67-4013-A97E-0A86248B0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4" y="2424"/>
                <a:ext cx="88" cy="88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1" name="Rectangle 1127">
                <a:extLst>
                  <a:ext uri="{FF2B5EF4-FFF2-40B4-BE49-F238E27FC236}">
                    <a16:creationId xmlns:a16="http://schemas.microsoft.com/office/drawing/2014/main" id="{B9B9E84A-9C47-4D41-8770-E2EA3FF33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0" y="2440"/>
                <a:ext cx="8" cy="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2" name="Rectangle 1128">
                <a:extLst>
                  <a:ext uri="{FF2B5EF4-FFF2-40B4-BE49-F238E27FC236}">
                    <a16:creationId xmlns:a16="http://schemas.microsoft.com/office/drawing/2014/main" id="{1ACA6D77-76AD-4C93-AE43-3CED5FEEC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0" y="2440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3" name="Rectangle 1129">
                <a:extLst>
                  <a:ext uri="{FF2B5EF4-FFF2-40B4-BE49-F238E27FC236}">
                    <a16:creationId xmlns:a16="http://schemas.microsoft.com/office/drawing/2014/main" id="{171BBC9E-D956-4F7A-B212-6D1F884FD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0" y="2468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4" name="Rectangle 1130">
                <a:extLst>
                  <a:ext uri="{FF2B5EF4-FFF2-40B4-BE49-F238E27FC236}">
                    <a16:creationId xmlns:a16="http://schemas.microsoft.com/office/drawing/2014/main" id="{B0840ABF-3D90-47D5-B117-199CFCCED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2" y="2444"/>
                <a:ext cx="2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5" name="Rectangle 1131">
                <a:extLst>
                  <a:ext uri="{FF2B5EF4-FFF2-40B4-BE49-F238E27FC236}">
                    <a16:creationId xmlns:a16="http://schemas.microsoft.com/office/drawing/2014/main" id="{6C3733D9-1976-47B6-B582-365A5AA43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2" y="2460"/>
                <a:ext cx="2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6" name="Rectangle 1132">
                <a:extLst>
                  <a:ext uri="{FF2B5EF4-FFF2-40B4-BE49-F238E27FC236}">
                    <a16:creationId xmlns:a16="http://schemas.microsoft.com/office/drawing/2014/main" id="{5DDB39F3-D7A0-4D24-8DC0-0FEE7218A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" y="2452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7" name="Rectangle 1133">
                <a:extLst>
                  <a:ext uri="{FF2B5EF4-FFF2-40B4-BE49-F238E27FC236}">
                    <a16:creationId xmlns:a16="http://schemas.microsoft.com/office/drawing/2014/main" id="{853CF985-9CC3-457D-AD48-CD5BE4FB6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" y="2456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8" name="Rectangle 1134">
                <a:extLst>
                  <a:ext uri="{FF2B5EF4-FFF2-40B4-BE49-F238E27FC236}">
                    <a16:creationId xmlns:a16="http://schemas.microsoft.com/office/drawing/2014/main" id="{2CAF18BB-5CC1-4323-866C-CE21CA569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" y="2456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9" name="Rectangle 1135">
                <a:extLst>
                  <a:ext uri="{FF2B5EF4-FFF2-40B4-BE49-F238E27FC236}">
                    <a16:creationId xmlns:a16="http://schemas.microsoft.com/office/drawing/2014/main" id="{B25D3AD0-1390-4EC6-8720-88AF7AD90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" y="2452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0" name="Oval 1136">
                <a:extLst>
                  <a:ext uri="{FF2B5EF4-FFF2-40B4-BE49-F238E27FC236}">
                    <a16:creationId xmlns:a16="http://schemas.microsoft.com/office/drawing/2014/main" id="{948C88DB-196D-4A63-986A-CFB2F212E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" y="2440"/>
                <a:ext cx="28" cy="28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1" name="Rectangle 1137">
                <a:extLst>
                  <a:ext uri="{FF2B5EF4-FFF2-40B4-BE49-F238E27FC236}">
                    <a16:creationId xmlns:a16="http://schemas.microsoft.com/office/drawing/2014/main" id="{E077D12C-E188-475A-A820-98399DE569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356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2" name="Rectangle 1138">
                <a:extLst>
                  <a:ext uri="{FF2B5EF4-FFF2-40B4-BE49-F238E27FC236}">
                    <a16:creationId xmlns:a16="http://schemas.microsoft.com/office/drawing/2014/main" id="{AA0F45D9-1B8B-4EBA-891E-BFFD6D444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372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3" name="Rectangle 1139">
                <a:extLst>
                  <a:ext uri="{FF2B5EF4-FFF2-40B4-BE49-F238E27FC236}">
                    <a16:creationId xmlns:a16="http://schemas.microsoft.com/office/drawing/2014/main" id="{5A7C8C21-40CA-4E32-A3C8-2B8B1A9DF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4" y="136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4" name="Rectangle 1140">
                <a:extLst>
                  <a:ext uri="{FF2B5EF4-FFF2-40B4-BE49-F238E27FC236}">
                    <a16:creationId xmlns:a16="http://schemas.microsoft.com/office/drawing/2014/main" id="{04234E32-0249-4D8E-AD9F-BAEED21B6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4" y="136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5" name="Rectangle 1141">
                <a:extLst>
                  <a:ext uri="{FF2B5EF4-FFF2-40B4-BE49-F238E27FC236}">
                    <a16:creationId xmlns:a16="http://schemas.microsoft.com/office/drawing/2014/main" id="{72E4A950-2F8D-4C61-A2FA-C91B2AAF9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4" y="136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6" name="Rectangle 1142">
                <a:extLst>
                  <a:ext uri="{FF2B5EF4-FFF2-40B4-BE49-F238E27FC236}">
                    <a16:creationId xmlns:a16="http://schemas.microsoft.com/office/drawing/2014/main" id="{58506EDC-ADA0-4536-AB04-37452FD4A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4" y="136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7" name="Oval 1143">
                <a:extLst>
                  <a:ext uri="{FF2B5EF4-FFF2-40B4-BE49-F238E27FC236}">
                    <a16:creationId xmlns:a16="http://schemas.microsoft.com/office/drawing/2014/main" id="{3C0CEFA6-4BA6-4ABF-BE95-F944D1BE4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4" y="1356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8" name="Rectangle 1144">
                <a:extLst>
                  <a:ext uri="{FF2B5EF4-FFF2-40B4-BE49-F238E27FC236}">
                    <a16:creationId xmlns:a16="http://schemas.microsoft.com/office/drawing/2014/main" id="{DD41D38F-6D3C-44F9-B4C2-513AAA0DE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0" y="2432"/>
                <a:ext cx="8" cy="7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9" name="Rectangle 1145">
                <a:extLst>
                  <a:ext uri="{FF2B5EF4-FFF2-40B4-BE49-F238E27FC236}">
                    <a16:creationId xmlns:a16="http://schemas.microsoft.com/office/drawing/2014/main" id="{8162B3C4-62C1-47B4-8F51-0C95DFBB7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432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0" name="Rectangle 1146">
                <a:extLst>
                  <a:ext uri="{FF2B5EF4-FFF2-40B4-BE49-F238E27FC236}">
                    <a16:creationId xmlns:a16="http://schemas.microsoft.com/office/drawing/2014/main" id="{826DE901-ECEE-424F-BB19-25218F160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500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1" name="Rectangle 1147">
                <a:extLst>
                  <a:ext uri="{FF2B5EF4-FFF2-40B4-BE49-F238E27FC236}">
                    <a16:creationId xmlns:a16="http://schemas.microsoft.com/office/drawing/2014/main" id="{852D34C5-75AF-4F81-95A6-FBD98B1CB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8" y="2436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2" name="Rectangle 1148">
                <a:extLst>
                  <a:ext uri="{FF2B5EF4-FFF2-40B4-BE49-F238E27FC236}">
                    <a16:creationId xmlns:a16="http://schemas.microsoft.com/office/drawing/2014/main" id="{2FB14682-5828-4D51-9CCE-8B9C63ADE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8" y="2496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3" name="Rectangle 1149">
                <a:extLst>
                  <a:ext uri="{FF2B5EF4-FFF2-40B4-BE49-F238E27FC236}">
                    <a16:creationId xmlns:a16="http://schemas.microsoft.com/office/drawing/2014/main" id="{3BCCAE3B-7092-4AD5-B135-FF0AE49EE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0" y="2440"/>
                <a:ext cx="4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4" name="Rectangle 1150">
                <a:extLst>
                  <a:ext uri="{FF2B5EF4-FFF2-40B4-BE49-F238E27FC236}">
                    <a16:creationId xmlns:a16="http://schemas.microsoft.com/office/drawing/2014/main" id="{029D3F08-7097-4849-A2C5-B38556C6C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0" y="2492"/>
                <a:ext cx="4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5" name="Rectangle 1151">
                <a:extLst>
                  <a:ext uri="{FF2B5EF4-FFF2-40B4-BE49-F238E27FC236}">
                    <a16:creationId xmlns:a16="http://schemas.microsoft.com/office/drawing/2014/main" id="{6268218A-EFE5-4D5F-BF65-D90E7708E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6" y="2444"/>
                <a:ext cx="5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6" name="Rectangle 1152">
                <a:extLst>
                  <a:ext uri="{FF2B5EF4-FFF2-40B4-BE49-F238E27FC236}">
                    <a16:creationId xmlns:a16="http://schemas.microsoft.com/office/drawing/2014/main" id="{2807CED9-FD26-40E8-97AE-EEA8DC9EF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6" y="2484"/>
                <a:ext cx="5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7" name="Rectangle 1153">
                <a:extLst>
                  <a:ext uri="{FF2B5EF4-FFF2-40B4-BE49-F238E27FC236}">
                    <a16:creationId xmlns:a16="http://schemas.microsoft.com/office/drawing/2014/main" id="{249B1AB1-70E5-4415-89A1-2AACB212F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2" y="2452"/>
                <a:ext cx="6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8" name="Rectangle 1154">
                <a:extLst>
                  <a:ext uri="{FF2B5EF4-FFF2-40B4-BE49-F238E27FC236}">
                    <a16:creationId xmlns:a16="http://schemas.microsoft.com/office/drawing/2014/main" id="{D956EA57-2987-40D2-9145-9D283EFCB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2" y="2476"/>
                <a:ext cx="6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9" name="Rectangle 1155">
                <a:extLst>
                  <a:ext uri="{FF2B5EF4-FFF2-40B4-BE49-F238E27FC236}">
                    <a16:creationId xmlns:a16="http://schemas.microsoft.com/office/drawing/2014/main" id="{BF0598CD-B08D-403D-A998-1A6812124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2460"/>
                <a:ext cx="72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0" name="Rectangle 1156">
                <a:extLst>
                  <a:ext uri="{FF2B5EF4-FFF2-40B4-BE49-F238E27FC236}">
                    <a16:creationId xmlns:a16="http://schemas.microsoft.com/office/drawing/2014/main" id="{E5FB15B6-C6C5-493A-88FB-4339064F3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2468"/>
                <a:ext cx="72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1" name="Rectangle 1157">
                <a:extLst>
                  <a:ext uri="{FF2B5EF4-FFF2-40B4-BE49-F238E27FC236}">
                    <a16:creationId xmlns:a16="http://schemas.microsoft.com/office/drawing/2014/main" id="{92A11280-572E-4AA8-84F1-E2E3C20FF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2468"/>
                <a:ext cx="7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2" name="Rectangle 1158">
                <a:extLst>
                  <a:ext uri="{FF2B5EF4-FFF2-40B4-BE49-F238E27FC236}">
                    <a16:creationId xmlns:a16="http://schemas.microsoft.com/office/drawing/2014/main" id="{E10D14AB-3CCA-4B6A-9A3E-1C51063CE5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2464"/>
                <a:ext cx="7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3" name="Oval 1159">
                <a:extLst>
                  <a:ext uri="{FF2B5EF4-FFF2-40B4-BE49-F238E27FC236}">
                    <a16:creationId xmlns:a16="http://schemas.microsoft.com/office/drawing/2014/main" id="{C7C4F0FE-95D6-495B-8FBC-0F29608AC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2432"/>
                <a:ext cx="68" cy="68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4" name="Rectangle 1160">
                <a:extLst>
                  <a:ext uri="{FF2B5EF4-FFF2-40B4-BE49-F238E27FC236}">
                    <a16:creationId xmlns:a16="http://schemas.microsoft.com/office/drawing/2014/main" id="{C2422342-69F3-454A-924C-79D1DD314A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2400"/>
                <a:ext cx="8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5" name="Rectangle 1161">
                <a:extLst>
                  <a:ext uri="{FF2B5EF4-FFF2-40B4-BE49-F238E27FC236}">
                    <a16:creationId xmlns:a16="http://schemas.microsoft.com/office/drawing/2014/main" id="{8B725638-77B7-401D-A29D-40D4A906F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2400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6" name="Rectangle 1162">
                <a:extLst>
                  <a:ext uri="{FF2B5EF4-FFF2-40B4-BE49-F238E27FC236}">
                    <a16:creationId xmlns:a16="http://schemas.microsoft.com/office/drawing/2014/main" id="{50CEA6E3-720C-4A2F-9B5F-E511B381E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2420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7" name="Rectangle 1163">
                <a:extLst>
                  <a:ext uri="{FF2B5EF4-FFF2-40B4-BE49-F238E27FC236}">
                    <a16:creationId xmlns:a16="http://schemas.microsoft.com/office/drawing/2014/main" id="{3057A2BB-5339-4FDD-9D5F-FDFB514E8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2404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8" name="Rectangle 1164">
                <a:extLst>
                  <a:ext uri="{FF2B5EF4-FFF2-40B4-BE49-F238E27FC236}">
                    <a16:creationId xmlns:a16="http://schemas.microsoft.com/office/drawing/2014/main" id="{45C54897-79C4-4A76-8C94-70A24327C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2416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9" name="Rectangle 1165">
                <a:extLst>
                  <a:ext uri="{FF2B5EF4-FFF2-40B4-BE49-F238E27FC236}">
                    <a16:creationId xmlns:a16="http://schemas.microsoft.com/office/drawing/2014/main" id="{B8601FF3-BE77-4E8F-89D8-DFBCB9D78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408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0" name="Rectangle 1166">
                <a:extLst>
                  <a:ext uri="{FF2B5EF4-FFF2-40B4-BE49-F238E27FC236}">
                    <a16:creationId xmlns:a16="http://schemas.microsoft.com/office/drawing/2014/main" id="{8A7C973A-6923-4DCB-A382-59F4DB5FC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412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1" name="Rectangle 1167">
                <a:extLst>
                  <a:ext uri="{FF2B5EF4-FFF2-40B4-BE49-F238E27FC236}">
                    <a16:creationId xmlns:a16="http://schemas.microsoft.com/office/drawing/2014/main" id="{F1F561BB-C80A-4899-B33B-28D266343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412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2" name="Rectangle 1168">
                <a:extLst>
                  <a:ext uri="{FF2B5EF4-FFF2-40B4-BE49-F238E27FC236}">
                    <a16:creationId xmlns:a16="http://schemas.microsoft.com/office/drawing/2014/main" id="{7C62B89C-001E-47A5-B96F-888942302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408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3" name="Oval 1169">
                <a:extLst>
                  <a:ext uri="{FF2B5EF4-FFF2-40B4-BE49-F238E27FC236}">
                    <a16:creationId xmlns:a16="http://schemas.microsoft.com/office/drawing/2014/main" id="{37DA6368-1E29-4A77-B3D7-0A631B30E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400"/>
                <a:ext cx="20" cy="2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4" name="Rectangle 1170">
                <a:extLst>
                  <a:ext uri="{FF2B5EF4-FFF2-40B4-BE49-F238E27FC236}">
                    <a16:creationId xmlns:a16="http://schemas.microsoft.com/office/drawing/2014/main" id="{AE68ADEA-F595-4165-9415-2C450749F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3217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5" name="Rectangle 1171">
                <a:extLst>
                  <a:ext uri="{FF2B5EF4-FFF2-40B4-BE49-F238E27FC236}">
                    <a16:creationId xmlns:a16="http://schemas.microsoft.com/office/drawing/2014/main" id="{DD4D58AA-C934-43BD-B0BC-279F7BDE7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3233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6" name="Rectangle 1172">
                <a:extLst>
                  <a:ext uri="{FF2B5EF4-FFF2-40B4-BE49-F238E27FC236}">
                    <a16:creationId xmlns:a16="http://schemas.microsoft.com/office/drawing/2014/main" id="{58601F08-E26B-4321-94C9-CEF7E962B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3221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7" name="Rectangle 1173">
                <a:extLst>
                  <a:ext uri="{FF2B5EF4-FFF2-40B4-BE49-F238E27FC236}">
                    <a16:creationId xmlns:a16="http://schemas.microsoft.com/office/drawing/2014/main" id="{6B4D80D4-5791-4053-B168-5628D071C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3229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8" name="Rectangle 1174">
                <a:extLst>
                  <a:ext uri="{FF2B5EF4-FFF2-40B4-BE49-F238E27FC236}">
                    <a16:creationId xmlns:a16="http://schemas.microsoft.com/office/drawing/2014/main" id="{0416E0D2-8DD6-4EA0-BA1F-6596E9FBF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3225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9" name="Rectangle 1175">
                <a:extLst>
                  <a:ext uri="{FF2B5EF4-FFF2-40B4-BE49-F238E27FC236}">
                    <a16:creationId xmlns:a16="http://schemas.microsoft.com/office/drawing/2014/main" id="{0CA8BECE-B416-4645-A8AA-1A26DEB25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3225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0" name="Oval 1176">
                <a:extLst>
                  <a:ext uri="{FF2B5EF4-FFF2-40B4-BE49-F238E27FC236}">
                    <a16:creationId xmlns:a16="http://schemas.microsoft.com/office/drawing/2014/main" id="{C87A76A1-3B48-44CA-85A3-70245607D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3217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1" name="Rectangle 1177">
                <a:extLst>
                  <a:ext uri="{FF2B5EF4-FFF2-40B4-BE49-F238E27FC236}">
                    <a16:creationId xmlns:a16="http://schemas.microsoft.com/office/drawing/2014/main" id="{F44F77E5-D8A0-4F27-96FD-8814AB4F1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6" y="3057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2" name="Rectangle 1178">
                <a:extLst>
                  <a:ext uri="{FF2B5EF4-FFF2-40B4-BE49-F238E27FC236}">
                    <a16:creationId xmlns:a16="http://schemas.microsoft.com/office/drawing/2014/main" id="{19ADE2BB-6A65-4B57-82D3-EB235F20B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6" y="3073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3" name="Rectangle 1179">
                <a:extLst>
                  <a:ext uri="{FF2B5EF4-FFF2-40B4-BE49-F238E27FC236}">
                    <a16:creationId xmlns:a16="http://schemas.microsoft.com/office/drawing/2014/main" id="{85A2A091-7C5F-48A1-8ED2-517136D0D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2" y="3061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4" name="Rectangle 1180">
                <a:extLst>
                  <a:ext uri="{FF2B5EF4-FFF2-40B4-BE49-F238E27FC236}">
                    <a16:creationId xmlns:a16="http://schemas.microsoft.com/office/drawing/2014/main" id="{17A24127-81FF-499E-8CC7-37C5D4CDC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2" y="3069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5" name="Rectangle 1181">
                <a:extLst>
                  <a:ext uri="{FF2B5EF4-FFF2-40B4-BE49-F238E27FC236}">
                    <a16:creationId xmlns:a16="http://schemas.microsoft.com/office/drawing/2014/main" id="{D27ABE4C-3B0C-44D9-8F4D-7D153AAF2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2" y="3065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6" name="Rectangle 1182">
                <a:extLst>
                  <a:ext uri="{FF2B5EF4-FFF2-40B4-BE49-F238E27FC236}">
                    <a16:creationId xmlns:a16="http://schemas.microsoft.com/office/drawing/2014/main" id="{B4BFDFCC-1835-4EA8-8872-8B3083024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2" y="3065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7" name="Oval 1183">
                <a:extLst>
                  <a:ext uri="{FF2B5EF4-FFF2-40B4-BE49-F238E27FC236}">
                    <a16:creationId xmlns:a16="http://schemas.microsoft.com/office/drawing/2014/main" id="{AA73C3F0-8C6F-42D7-89C1-989B88E62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2" y="3057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8" name="Rectangle 1184">
                <a:extLst>
                  <a:ext uri="{FF2B5EF4-FFF2-40B4-BE49-F238E27FC236}">
                    <a16:creationId xmlns:a16="http://schemas.microsoft.com/office/drawing/2014/main" id="{7509A6DD-FEAC-4A60-AB6D-1D8C04F0C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8" y="1644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9" name="Rectangle 1185">
                <a:extLst>
                  <a:ext uri="{FF2B5EF4-FFF2-40B4-BE49-F238E27FC236}">
                    <a16:creationId xmlns:a16="http://schemas.microsoft.com/office/drawing/2014/main" id="{B5F60BEB-ACAA-4042-8C1F-7C1EA82A61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8" y="1660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0" name="Rectangle 1186">
                <a:extLst>
                  <a:ext uri="{FF2B5EF4-FFF2-40B4-BE49-F238E27FC236}">
                    <a16:creationId xmlns:a16="http://schemas.microsoft.com/office/drawing/2014/main" id="{AFD09A3B-B322-4115-9B96-E9423C649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4" y="164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1" name="Rectangle 1187">
                <a:extLst>
                  <a:ext uri="{FF2B5EF4-FFF2-40B4-BE49-F238E27FC236}">
                    <a16:creationId xmlns:a16="http://schemas.microsoft.com/office/drawing/2014/main" id="{74357EC3-B103-4046-BA40-428A7B27B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4" y="165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2" name="Rectangle 1188">
                <a:extLst>
                  <a:ext uri="{FF2B5EF4-FFF2-40B4-BE49-F238E27FC236}">
                    <a16:creationId xmlns:a16="http://schemas.microsoft.com/office/drawing/2014/main" id="{1EF86464-0546-48A1-BD05-183832BEE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4" y="165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3" name="Rectangle 1189">
                <a:extLst>
                  <a:ext uri="{FF2B5EF4-FFF2-40B4-BE49-F238E27FC236}">
                    <a16:creationId xmlns:a16="http://schemas.microsoft.com/office/drawing/2014/main" id="{DFFCFA33-99E8-44A9-8DA6-E501C4BF5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4" y="165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4" name="Oval 1190">
                <a:extLst>
                  <a:ext uri="{FF2B5EF4-FFF2-40B4-BE49-F238E27FC236}">
                    <a16:creationId xmlns:a16="http://schemas.microsoft.com/office/drawing/2014/main" id="{1469C16D-A098-4B6E-9BE1-B51AF7FD9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4" y="1644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5" name="Rectangle 1191">
                <a:extLst>
                  <a:ext uri="{FF2B5EF4-FFF2-40B4-BE49-F238E27FC236}">
                    <a16:creationId xmlns:a16="http://schemas.microsoft.com/office/drawing/2014/main" id="{B2833A4F-6642-4505-9E7E-DA5EBDA14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2500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6" name="Rectangle 1192">
                <a:extLst>
                  <a:ext uri="{FF2B5EF4-FFF2-40B4-BE49-F238E27FC236}">
                    <a16:creationId xmlns:a16="http://schemas.microsoft.com/office/drawing/2014/main" id="{E97187CF-C698-4D61-AF9B-07C6AE92C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2516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7" name="Rectangle 1193">
                <a:extLst>
                  <a:ext uri="{FF2B5EF4-FFF2-40B4-BE49-F238E27FC236}">
                    <a16:creationId xmlns:a16="http://schemas.microsoft.com/office/drawing/2014/main" id="{855AA8E6-FA8C-4285-BA55-BD04A12F1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" y="250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8" name="Rectangle 1194">
                <a:extLst>
                  <a:ext uri="{FF2B5EF4-FFF2-40B4-BE49-F238E27FC236}">
                    <a16:creationId xmlns:a16="http://schemas.microsoft.com/office/drawing/2014/main" id="{346BEF8E-CF34-46E7-A715-7A695B723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" y="251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9" name="Rectangle 1195">
                <a:extLst>
                  <a:ext uri="{FF2B5EF4-FFF2-40B4-BE49-F238E27FC236}">
                    <a16:creationId xmlns:a16="http://schemas.microsoft.com/office/drawing/2014/main" id="{C5AC3801-D367-4329-BD4E-060122F6B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" y="250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0" name="Rectangle 1196">
                <a:extLst>
                  <a:ext uri="{FF2B5EF4-FFF2-40B4-BE49-F238E27FC236}">
                    <a16:creationId xmlns:a16="http://schemas.microsoft.com/office/drawing/2014/main" id="{012AC319-D31F-42E0-B3DA-8937E34CE2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" y="250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1" name="Oval 1197">
                <a:extLst>
                  <a:ext uri="{FF2B5EF4-FFF2-40B4-BE49-F238E27FC236}">
                    <a16:creationId xmlns:a16="http://schemas.microsoft.com/office/drawing/2014/main" id="{E366FE69-AA14-465D-9B7D-32F174B587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" y="2500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2" name="Rectangle 1198">
                <a:extLst>
                  <a:ext uri="{FF2B5EF4-FFF2-40B4-BE49-F238E27FC236}">
                    <a16:creationId xmlns:a16="http://schemas.microsoft.com/office/drawing/2014/main" id="{E0AE3F37-B63F-4657-B594-CDE4248CC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" y="2412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3" name="Rectangle 1199">
                <a:extLst>
                  <a:ext uri="{FF2B5EF4-FFF2-40B4-BE49-F238E27FC236}">
                    <a16:creationId xmlns:a16="http://schemas.microsoft.com/office/drawing/2014/main" id="{3D593D0E-7FCD-45FB-B3B0-44B88E48D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" y="2428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4" name="Rectangle 1200">
                <a:extLst>
                  <a:ext uri="{FF2B5EF4-FFF2-40B4-BE49-F238E27FC236}">
                    <a16:creationId xmlns:a16="http://schemas.microsoft.com/office/drawing/2014/main" id="{6AC391DD-32DC-4846-886D-EE8D259D0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" y="241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5" name="Rectangle 1201">
                <a:extLst>
                  <a:ext uri="{FF2B5EF4-FFF2-40B4-BE49-F238E27FC236}">
                    <a16:creationId xmlns:a16="http://schemas.microsoft.com/office/drawing/2014/main" id="{09C3BDC6-8CC8-442E-A90E-689DC09F0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" y="242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6" name="Rectangle 1202">
                <a:extLst>
                  <a:ext uri="{FF2B5EF4-FFF2-40B4-BE49-F238E27FC236}">
                    <a16:creationId xmlns:a16="http://schemas.microsoft.com/office/drawing/2014/main" id="{E85382CA-3085-45EB-907B-6D8E10278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" y="242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7" name="Rectangle 1203">
                <a:extLst>
                  <a:ext uri="{FF2B5EF4-FFF2-40B4-BE49-F238E27FC236}">
                    <a16:creationId xmlns:a16="http://schemas.microsoft.com/office/drawing/2014/main" id="{FFA69959-734A-4ED3-9169-7577C4DC8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" y="242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8" name="Oval 1204">
                <a:extLst>
                  <a:ext uri="{FF2B5EF4-FFF2-40B4-BE49-F238E27FC236}">
                    <a16:creationId xmlns:a16="http://schemas.microsoft.com/office/drawing/2014/main" id="{1EAC015B-331F-4644-997F-F0E4086D8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" y="2412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9" name="Rectangle 1205">
                <a:extLst>
                  <a:ext uri="{FF2B5EF4-FFF2-40B4-BE49-F238E27FC236}">
                    <a16:creationId xmlns:a16="http://schemas.microsoft.com/office/drawing/2014/main" id="{7AE468BD-823E-4E94-96B9-8D56CE23A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2552"/>
                <a:ext cx="8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0" name="Rectangle 1206">
                <a:extLst>
                  <a:ext uri="{FF2B5EF4-FFF2-40B4-BE49-F238E27FC236}">
                    <a16:creationId xmlns:a16="http://schemas.microsoft.com/office/drawing/2014/main" id="{D8AEF04C-C75A-4709-A92C-73FF7DA0E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2552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1" name="Rectangle 1207">
                <a:extLst>
                  <a:ext uri="{FF2B5EF4-FFF2-40B4-BE49-F238E27FC236}">
                    <a16:creationId xmlns:a16="http://schemas.microsoft.com/office/drawing/2014/main" id="{3F2DBF9A-C993-4439-B9DF-ACEFACB8F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2572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2" name="Rectangle 1208">
                <a:extLst>
                  <a:ext uri="{FF2B5EF4-FFF2-40B4-BE49-F238E27FC236}">
                    <a16:creationId xmlns:a16="http://schemas.microsoft.com/office/drawing/2014/main" id="{5035128E-D691-40DC-9551-AF61F404C4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" y="2556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3" name="Rectangle 1209">
                <a:extLst>
                  <a:ext uri="{FF2B5EF4-FFF2-40B4-BE49-F238E27FC236}">
                    <a16:creationId xmlns:a16="http://schemas.microsoft.com/office/drawing/2014/main" id="{9C190C11-12E3-46C7-8E7D-45C1E191B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" y="2568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4" name="Rectangle 1210">
                <a:extLst>
                  <a:ext uri="{FF2B5EF4-FFF2-40B4-BE49-F238E27FC236}">
                    <a16:creationId xmlns:a16="http://schemas.microsoft.com/office/drawing/2014/main" id="{6BE2C6AF-8E69-46C4-9B90-E80CC01DC6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6" y="2560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5" name="Rectangle 1211">
                <a:extLst>
                  <a:ext uri="{FF2B5EF4-FFF2-40B4-BE49-F238E27FC236}">
                    <a16:creationId xmlns:a16="http://schemas.microsoft.com/office/drawing/2014/main" id="{EB85DAE9-34EB-42FF-A1A3-65A70C5D3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6" y="2564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6" name="Rectangle 1212">
                <a:extLst>
                  <a:ext uri="{FF2B5EF4-FFF2-40B4-BE49-F238E27FC236}">
                    <a16:creationId xmlns:a16="http://schemas.microsoft.com/office/drawing/2014/main" id="{8141A841-A7BF-44FD-831A-0C50A9AF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6" y="2564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7" name="Rectangle 1213">
                <a:extLst>
                  <a:ext uri="{FF2B5EF4-FFF2-40B4-BE49-F238E27FC236}">
                    <a16:creationId xmlns:a16="http://schemas.microsoft.com/office/drawing/2014/main" id="{0C75F78D-0C8C-4A24-A9DD-A7FCA20CF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6" y="2560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8" name="Oval 1214">
                <a:extLst>
                  <a:ext uri="{FF2B5EF4-FFF2-40B4-BE49-F238E27FC236}">
                    <a16:creationId xmlns:a16="http://schemas.microsoft.com/office/drawing/2014/main" id="{45B8B4C3-3789-4F24-8BB2-F53FAFC5E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6" y="2552"/>
                <a:ext cx="20" cy="2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9" name="Rectangle 1215">
                <a:extLst>
                  <a:ext uri="{FF2B5EF4-FFF2-40B4-BE49-F238E27FC236}">
                    <a16:creationId xmlns:a16="http://schemas.microsoft.com/office/drawing/2014/main" id="{E38246A3-8A1F-43B5-A436-4C20E82B3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6" y="2472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0" name="Rectangle 1216">
                <a:extLst>
                  <a:ext uri="{FF2B5EF4-FFF2-40B4-BE49-F238E27FC236}">
                    <a16:creationId xmlns:a16="http://schemas.microsoft.com/office/drawing/2014/main" id="{7A33BB55-1388-48AC-BAF2-A9A4AC202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6" y="2488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1" name="Rectangle 1217">
                <a:extLst>
                  <a:ext uri="{FF2B5EF4-FFF2-40B4-BE49-F238E27FC236}">
                    <a16:creationId xmlns:a16="http://schemas.microsoft.com/office/drawing/2014/main" id="{B71D00F4-8E75-48B9-9246-668E1860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47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2" name="Rectangle 1218">
                <a:extLst>
                  <a:ext uri="{FF2B5EF4-FFF2-40B4-BE49-F238E27FC236}">
                    <a16:creationId xmlns:a16="http://schemas.microsoft.com/office/drawing/2014/main" id="{DADEC8CB-78DB-482A-983D-5C757B062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48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3" name="Rectangle 1219">
                <a:extLst>
                  <a:ext uri="{FF2B5EF4-FFF2-40B4-BE49-F238E27FC236}">
                    <a16:creationId xmlns:a16="http://schemas.microsoft.com/office/drawing/2014/main" id="{4650A34D-A79F-49A8-BB53-C17E44158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48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4" name="Rectangle 1220">
                <a:extLst>
                  <a:ext uri="{FF2B5EF4-FFF2-40B4-BE49-F238E27FC236}">
                    <a16:creationId xmlns:a16="http://schemas.microsoft.com/office/drawing/2014/main" id="{EE3BE92A-FEB2-4F1F-B2E4-372926835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48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5" name="Oval 1221">
                <a:extLst>
                  <a:ext uri="{FF2B5EF4-FFF2-40B4-BE49-F238E27FC236}">
                    <a16:creationId xmlns:a16="http://schemas.microsoft.com/office/drawing/2014/main" id="{056D624A-D695-4510-B1D7-9479BE9620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472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6" name="Rectangle 1222">
                <a:extLst>
                  <a:ext uri="{FF2B5EF4-FFF2-40B4-BE49-F238E27FC236}">
                    <a16:creationId xmlns:a16="http://schemas.microsoft.com/office/drawing/2014/main" id="{BE628725-826D-4181-9978-CCC9EC63F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" y="2448"/>
                <a:ext cx="8" cy="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7" name="Rectangle 1223">
                <a:extLst>
                  <a:ext uri="{FF2B5EF4-FFF2-40B4-BE49-F238E27FC236}">
                    <a16:creationId xmlns:a16="http://schemas.microsoft.com/office/drawing/2014/main" id="{3BED84C2-B176-4D22-B635-C4D288EFC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" y="2448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8" name="Rectangle 1224">
                <a:extLst>
                  <a:ext uri="{FF2B5EF4-FFF2-40B4-BE49-F238E27FC236}">
                    <a16:creationId xmlns:a16="http://schemas.microsoft.com/office/drawing/2014/main" id="{FF68F094-A962-4682-9ACD-8502C37D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" y="2476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9" name="Rectangle 1225">
                <a:extLst>
                  <a:ext uri="{FF2B5EF4-FFF2-40B4-BE49-F238E27FC236}">
                    <a16:creationId xmlns:a16="http://schemas.microsoft.com/office/drawing/2014/main" id="{79DC4A7C-5767-405F-8322-742DADA9D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8" y="2452"/>
                <a:ext cx="2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0" name="Rectangle 1226">
                <a:extLst>
                  <a:ext uri="{FF2B5EF4-FFF2-40B4-BE49-F238E27FC236}">
                    <a16:creationId xmlns:a16="http://schemas.microsoft.com/office/drawing/2014/main" id="{602ACE9D-08EC-4326-90AB-9D29A5ACF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8" y="2468"/>
                <a:ext cx="2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1" name="Rectangle 1227">
                <a:extLst>
                  <a:ext uri="{FF2B5EF4-FFF2-40B4-BE49-F238E27FC236}">
                    <a16:creationId xmlns:a16="http://schemas.microsoft.com/office/drawing/2014/main" id="{C2DDB558-BC6E-4FF8-8955-7552348B8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2460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2" name="Rectangle 1228">
                <a:extLst>
                  <a:ext uri="{FF2B5EF4-FFF2-40B4-BE49-F238E27FC236}">
                    <a16:creationId xmlns:a16="http://schemas.microsoft.com/office/drawing/2014/main" id="{31A4DEA6-AB33-440C-AAB7-20E3AACDEF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2464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3" name="Rectangle 1229">
                <a:extLst>
                  <a:ext uri="{FF2B5EF4-FFF2-40B4-BE49-F238E27FC236}">
                    <a16:creationId xmlns:a16="http://schemas.microsoft.com/office/drawing/2014/main" id="{5E23C58C-1DBA-4D2A-BB2B-D47CD6CFE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2464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4" name="Rectangle 1230">
                <a:extLst>
                  <a:ext uri="{FF2B5EF4-FFF2-40B4-BE49-F238E27FC236}">
                    <a16:creationId xmlns:a16="http://schemas.microsoft.com/office/drawing/2014/main" id="{F71530D3-8A0E-4726-A92C-FCE7D1AEE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2460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5" name="Oval 1231">
                <a:extLst>
                  <a:ext uri="{FF2B5EF4-FFF2-40B4-BE49-F238E27FC236}">
                    <a16:creationId xmlns:a16="http://schemas.microsoft.com/office/drawing/2014/main" id="{FD038AB1-F785-46B4-9B55-82FE7E51B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2448"/>
                <a:ext cx="28" cy="28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6" name="Rectangle 1232">
                <a:extLst>
                  <a:ext uri="{FF2B5EF4-FFF2-40B4-BE49-F238E27FC236}">
                    <a16:creationId xmlns:a16="http://schemas.microsoft.com/office/drawing/2014/main" id="{6942D8FB-F220-4F51-BAA9-CF1546E4D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4" y="2476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7" name="Rectangle 1233">
                <a:extLst>
                  <a:ext uri="{FF2B5EF4-FFF2-40B4-BE49-F238E27FC236}">
                    <a16:creationId xmlns:a16="http://schemas.microsoft.com/office/drawing/2014/main" id="{249C7D15-61D8-4D78-9931-60CDD97E9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4" y="2500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8" name="Rectangle 1234">
                <a:extLst>
                  <a:ext uri="{FF2B5EF4-FFF2-40B4-BE49-F238E27FC236}">
                    <a16:creationId xmlns:a16="http://schemas.microsoft.com/office/drawing/2014/main" id="{3A240F75-7E44-4944-9604-F3BD44ADC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48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9" name="Rectangle 1235">
                <a:extLst>
                  <a:ext uri="{FF2B5EF4-FFF2-40B4-BE49-F238E27FC236}">
                    <a16:creationId xmlns:a16="http://schemas.microsoft.com/office/drawing/2014/main" id="{F74818ED-25B7-4A33-863F-A8273F626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49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0" name="Rectangle 1236">
                <a:extLst>
                  <a:ext uri="{FF2B5EF4-FFF2-40B4-BE49-F238E27FC236}">
                    <a16:creationId xmlns:a16="http://schemas.microsoft.com/office/drawing/2014/main" id="{7B8B9624-BB56-4C13-AB40-5D3F8CEE4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" y="2484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1" name="Rectangle 1237">
                <a:extLst>
                  <a:ext uri="{FF2B5EF4-FFF2-40B4-BE49-F238E27FC236}">
                    <a16:creationId xmlns:a16="http://schemas.microsoft.com/office/drawing/2014/main" id="{156AEB4F-3BA7-4088-8FCE-D0836B15C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" y="2492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2" name="Rectangle 1238">
                <a:extLst>
                  <a:ext uri="{FF2B5EF4-FFF2-40B4-BE49-F238E27FC236}">
                    <a16:creationId xmlns:a16="http://schemas.microsoft.com/office/drawing/2014/main" id="{FA53BD9C-C834-422A-A49A-246A1208E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" y="2488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3" name="Rectangle 1239">
                <a:extLst>
                  <a:ext uri="{FF2B5EF4-FFF2-40B4-BE49-F238E27FC236}">
                    <a16:creationId xmlns:a16="http://schemas.microsoft.com/office/drawing/2014/main" id="{DC1DBEF7-0E96-4DBE-962F-1E7EE4844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" y="2488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4" name="Oval 1240">
                <a:extLst>
                  <a:ext uri="{FF2B5EF4-FFF2-40B4-BE49-F238E27FC236}">
                    <a16:creationId xmlns:a16="http://schemas.microsoft.com/office/drawing/2014/main" id="{154700AB-7588-419A-B538-437E68FAA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" y="2476"/>
                <a:ext cx="24" cy="2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5" name="Rectangle 1241">
                <a:extLst>
                  <a:ext uri="{FF2B5EF4-FFF2-40B4-BE49-F238E27FC236}">
                    <a16:creationId xmlns:a16="http://schemas.microsoft.com/office/drawing/2014/main" id="{EE3DD1EB-1152-4B91-BF4F-C959675B7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8" y="2432"/>
                <a:ext cx="8" cy="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6" name="Rectangle 1242">
                <a:extLst>
                  <a:ext uri="{FF2B5EF4-FFF2-40B4-BE49-F238E27FC236}">
                    <a16:creationId xmlns:a16="http://schemas.microsoft.com/office/drawing/2014/main" id="{73DF51D8-F13C-40D3-86D7-CA9B34D35D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8" y="2432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7" name="Rectangle 1243">
                <a:extLst>
                  <a:ext uri="{FF2B5EF4-FFF2-40B4-BE49-F238E27FC236}">
                    <a16:creationId xmlns:a16="http://schemas.microsoft.com/office/drawing/2014/main" id="{6734D3C4-56AD-43D4-9867-0E2C892EF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8" y="2460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8" name="Rectangle 1244">
                <a:extLst>
                  <a:ext uri="{FF2B5EF4-FFF2-40B4-BE49-F238E27FC236}">
                    <a16:creationId xmlns:a16="http://schemas.microsoft.com/office/drawing/2014/main" id="{788FCB25-19F0-4A6A-9680-9D809E4F36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0" y="2436"/>
                <a:ext cx="2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9" name="Rectangle 1245">
                <a:extLst>
                  <a:ext uri="{FF2B5EF4-FFF2-40B4-BE49-F238E27FC236}">
                    <a16:creationId xmlns:a16="http://schemas.microsoft.com/office/drawing/2014/main" id="{F39F2BB3-4D99-41F9-BDAA-6C72C6584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0" y="2452"/>
                <a:ext cx="2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0" name="Rectangle 1246">
                <a:extLst>
                  <a:ext uri="{FF2B5EF4-FFF2-40B4-BE49-F238E27FC236}">
                    <a16:creationId xmlns:a16="http://schemas.microsoft.com/office/drawing/2014/main" id="{35910A75-D8FC-436B-8492-9484B072D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2444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1" name="Rectangle 1247">
                <a:extLst>
                  <a:ext uri="{FF2B5EF4-FFF2-40B4-BE49-F238E27FC236}">
                    <a16:creationId xmlns:a16="http://schemas.microsoft.com/office/drawing/2014/main" id="{557F8F14-A640-4B5A-B8BA-7B56180F9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2448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2" name="Rectangle 1248">
                <a:extLst>
                  <a:ext uri="{FF2B5EF4-FFF2-40B4-BE49-F238E27FC236}">
                    <a16:creationId xmlns:a16="http://schemas.microsoft.com/office/drawing/2014/main" id="{048DB983-660D-4CF1-8238-B10D6158C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2448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3" name="Rectangle 1249">
                <a:extLst>
                  <a:ext uri="{FF2B5EF4-FFF2-40B4-BE49-F238E27FC236}">
                    <a16:creationId xmlns:a16="http://schemas.microsoft.com/office/drawing/2014/main" id="{5FEEB8BD-CC6B-4710-9E57-811AEE77E1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2444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4" name="Oval 1250">
                <a:extLst>
                  <a:ext uri="{FF2B5EF4-FFF2-40B4-BE49-F238E27FC236}">
                    <a16:creationId xmlns:a16="http://schemas.microsoft.com/office/drawing/2014/main" id="{BCA1C006-163E-44D5-A178-AC4B5AC9C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2432"/>
                <a:ext cx="28" cy="28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5" name="Rectangle 1251">
                <a:extLst>
                  <a:ext uri="{FF2B5EF4-FFF2-40B4-BE49-F238E27FC236}">
                    <a16:creationId xmlns:a16="http://schemas.microsoft.com/office/drawing/2014/main" id="{DE89640C-DC5A-4169-A1B5-CB3BE9DF7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2" y="242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6" name="Rectangle 1252">
                <a:extLst>
                  <a:ext uri="{FF2B5EF4-FFF2-40B4-BE49-F238E27FC236}">
                    <a16:creationId xmlns:a16="http://schemas.microsoft.com/office/drawing/2014/main" id="{AC193B16-5C8C-413C-8AB4-B583E64DC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2" y="248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7" name="Rectangle 1253">
                <a:extLst>
                  <a:ext uri="{FF2B5EF4-FFF2-40B4-BE49-F238E27FC236}">
                    <a16:creationId xmlns:a16="http://schemas.microsoft.com/office/drawing/2014/main" id="{02C27EFD-5C18-4CDB-A178-77AC5F11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2428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8" name="Rectangle 1254">
                <a:extLst>
                  <a:ext uri="{FF2B5EF4-FFF2-40B4-BE49-F238E27FC236}">
                    <a16:creationId xmlns:a16="http://schemas.microsoft.com/office/drawing/2014/main" id="{8177C3DD-A069-4EB7-908D-4A4FD593B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2484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9" name="Rectangle 1255">
                <a:extLst>
                  <a:ext uri="{FF2B5EF4-FFF2-40B4-BE49-F238E27FC236}">
                    <a16:creationId xmlns:a16="http://schemas.microsoft.com/office/drawing/2014/main" id="{E9B710AE-7A77-4BFD-A4EC-DA5849C2C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432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0" name="Rectangle 1256">
                <a:extLst>
                  <a:ext uri="{FF2B5EF4-FFF2-40B4-BE49-F238E27FC236}">
                    <a16:creationId xmlns:a16="http://schemas.microsoft.com/office/drawing/2014/main" id="{10DA4CCE-A0C6-4C01-BC23-E5D1B04DB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480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1" name="Rectangle 1257">
                <a:extLst>
                  <a:ext uri="{FF2B5EF4-FFF2-40B4-BE49-F238E27FC236}">
                    <a16:creationId xmlns:a16="http://schemas.microsoft.com/office/drawing/2014/main" id="{DD57536B-C58B-4E72-8720-D494388B4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6" y="2436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2" name="Rectangle 1258">
                <a:extLst>
                  <a:ext uri="{FF2B5EF4-FFF2-40B4-BE49-F238E27FC236}">
                    <a16:creationId xmlns:a16="http://schemas.microsoft.com/office/drawing/2014/main" id="{54A1E6C1-AE50-43AC-949B-28B439607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6" y="2476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3" name="Rectangle 1259">
                <a:extLst>
                  <a:ext uri="{FF2B5EF4-FFF2-40B4-BE49-F238E27FC236}">
                    <a16:creationId xmlns:a16="http://schemas.microsoft.com/office/drawing/2014/main" id="{C6C1860E-05EE-4BC3-A3D3-D0AC1BBB32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2" y="2440"/>
                <a:ext cx="6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4" name="Rectangle 1260">
                <a:extLst>
                  <a:ext uri="{FF2B5EF4-FFF2-40B4-BE49-F238E27FC236}">
                    <a16:creationId xmlns:a16="http://schemas.microsoft.com/office/drawing/2014/main" id="{095664D2-B49C-4FBE-9CC7-96D583D04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2" y="2468"/>
                <a:ext cx="6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5" name="Rectangle 1261">
                <a:extLst>
                  <a:ext uri="{FF2B5EF4-FFF2-40B4-BE49-F238E27FC236}">
                    <a16:creationId xmlns:a16="http://schemas.microsoft.com/office/drawing/2014/main" id="{5C8A1302-20B2-4B1E-9384-ECE0D7D06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6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6" name="Rectangle 1262">
                <a:extLst>
                  <a:ext uri="{FF2B5EF4-FFF2-40B4-BE49-F238E27FC236}">
                    <a16:creationId xmlns:a16="http://schemas.microsoft.com/office/drawing/2014/main" id="{904A3811-E3E6-4648-A75E-B53393B03D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460"/>
                <a:ext cx="6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7" name="Rectangle 1263">
                <a:extLst>
                  <a:ext uri="{FF2B5EF4-FFF2-40B4-BE49-F238E27FC236}">
                    <a16:creationId xmlns:a16="http://schemas.microsoft.com/office/drawing/2014/main" id="{518BD210-2A97-4B0F-99B4-D8B5C455D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456"/>
                <a:ext cx="6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8" name="Rectangle 1264">
                <a:extLst>
                  <a:ext uri="{FF2B5EF4-FFF2-40B4-BE49-F238E27FC236}">
                    <a16:creationId xmlns:a16="http://schemas.microsoft.com/office/drawing/2014/main" id="{29746FF6-0FBD-4921-B140-9E48BB0BE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456"/>
                <a:ext cx="6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9" name="Oval 1265">
                <a:extLst>
                  <a:ext uri="{FF2B5EF4-FFF2-40B4-BE49-F238E27FC236}">
                    <a16:creationId xmlns:a16="http://schemas.microsoft.com/office/drawing/2014/main" id="{EF269F08-86F1-4EF9-AA79-0FA13A2BF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424"/>
                <a:ext cx="64" cy="6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0" name="Rectangle 1266">
                <a:extLst>
                  <a:ext uri="{FF2B5EF4-FFF2-40B4-BE49-F238E27FC236}">
                    <a16:creationId xmlns:a16="http://schemas.microsoft.com/office/drawing/2014/main" id="{0AAA2C39-D26C-488C-89B0-3AF727A2C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6" y="2432"/>
                <a:ext cx="8" cy="4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1" name="Rectangle 1267">
                <a:extLst>
                  <a:ext uri="{FF2B5EF4-FFF2-40B4-BE49-F238E27FC236}">
                    <a16:creationId xmlns:a16="http://schemas.microsoft.com/office/drawing/2014/main" id="{084ED9A4-5BDB-42E3-B802-5B6DF2395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2" y="2432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2" name="Rectangle 1268">
                <a:extLst>
                  <a:ext uri="{FF2B5EF4-FFF2-40B4-BE49-F238E27FC236}">
                    <a16:creationId xmlns:a16="http://schemas.microsoft.com/office/drawing/2014/main" id="{41D89044-CC50-4557-BEBF-C3BF7C7C6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2" y="2468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3" name="Rectangle 1269">
                <a:extLst>
                  <a:ext uri="{FF2B5EF4-FFF2-40B4-BE49-F238E27FC236}">
                    <a16:creationId xmlns:a16="http://schemas.microsoft.com/office/drawing/2014/main" id="{7642F2AA-F434-4EC3-AE9C-31381AB5B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2436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4" name="Rectangle 1270">
                <a:extLst>
                  <a:ext uri="{FF2B5EF4-FFF2-40B4-BE49-F238E27FC236}">
                    <a16:creationId xmlns:a16="http://schemas.microsoft.com/office/drawing/2014/main" id="{12D89CAA-4E22-47B7-9693-0464A0631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2464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5" name="Rectangle 1271">
                <a:extLst>
                  <a:ext uri="{FF2B5EF4-FFF2-40B4-BE49-F238E27FC236}">
                    <a16:creationId xmlns:a16="http://schemas.microsoft.com/office/drawing/2014/main" id="{96646CE4-ED69-4FB8-A992-78F649B0D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2440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6" name="Rectangle 1272">
                <a:extLst>
                  <a:ext uri="{FF2B5EF4-FFF2-40B4-BE49-F238E27FC236}">
                    <a16:creationId xmlns:a16="http://schemas.microsoft.com/office/drawing/2014/main" id="{DC0E8B32-9321-4E67-BA92-8E13A46CB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2460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7" name="Rectangle 1273">
                <a:extLst>
                  <a:ext uri="{FF2B5EF4-FFF2-40B4-BE49-F238E27FC236}">
                    <a16:creationId xmlns:a16="http://schemas.microsoft.com/office/drawing/2014/main" id="{04911C0C-EEF6-4B86-85FA-38BE52A0F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444"/>
                <a:ext cx="4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8" name="Rectangle 1274">
                <a:extLst>
                  <a:ext uri="{FF2B5EF4-FFF2-40B4-BE49-F238E27FC236}">
                    <a16:creationId xmlns:a16="http://schemas.microsoft.com/office/drawing/2014/main" id="{82B705D4-C730-4415-B892-81E9633F6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452"/>
                <a:ext cx="4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06" name="Group 1476">
              <a:extLst>
                <a:ext uri="{FF2B5EF4-FFF2-40B4-BE49-F238E27FC236}">
                  <a16:creationId xmlns:a16="http://schemas.microsoft.com/office/drawing/2014/main" id="{84744FAC-AC75-4514-8532-5A7577DDFE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6" y="1376"/>
              <a:ext cx="3998" cy="1985"/>
              <a:chOff x="826" y="1376"/>
              <a:chExt cx="3998" cy="1985"/>
            </a:xfrm>
          </p:grpSpPr>
          <p:sp>
            <p:nvSpPr>
              <p:cNvPr id="899" name="Rectangle 1276">
                <a:extLst>
                  <a:ext uri="{FF2B5EF4-FFF2-40B4-BE49-F238E27FC236}">
                    <a16:creationId xmlns:a16="http://schemas.microsoft.com/office/drawing/2014/main" id="{D6E4A15D-16A4-4A28-9189-0A49B9122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452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0" name="Rectangle 1277">
                <a:extLst>
                  <a:ext uri="{FF2B5EF4-FFF2-40B4-BE49-F238E27FC236}">
                    <a16:creationId xmlns:a16="http://schemas.microsoft.com/office/drawing/2014/main" id="{9508E7CB-2174-465D-A5A1-A3D7FFE76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448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1" name="Oval 1278">
                <a:extLst>
                  <a:ext uri="{FF2B5EF4-FFF2-40B4-BE49-F238E27FC236}">
                    <a16:creationId xmlns:a16="http://schemas.microsoft.com/office/drawing/2014/main" id="{B5A7AE81-E553-4787-92B5-7BFA22914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432"/>
                <a:ext cx="36" cy="3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2" name="Rectangle 1279">
                <a:extLst>
                  <a:ext uri="{FF2B5EF4-FFF2-40B4-BE49-F238E27FC236}">
                    <a16:creationId xmlns:a16="http://schemas.microsoft.com/office/drawing/2014/main" id="{C87A246B-B7E6-401C-A1C3-7555BB156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8" y="2264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3" name="Rectangle 1280">
                <a:extLst>
                  <a:ext uri="{FF2B5EF4-FFF2-40B4-BE49-F238E27FC236}">
                    <a16:creationId xmlns:a16="http://schemas.microsoft.com/office/drawing/2014/main" id="{4AEACBC1-BA1E-43CB-8BD9-811211A97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8" y="2280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4" name="Rectangle 1281">
                <a:extLst>
                  <a:ext uri="{FF2B5EF4-FFF2-40B4-BE49-F238E27FC236}">
                    <a16:creationId xmlns:a16="http://schemas.microsoft.com/office/drawing/2014/main" id="{17CBB109-6BE0-4631-83A6-BA7474AD3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26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5" name="Rectangle 1282">
                <a:extLst>
                  <a:ext uri="{FF2B5EF4-FFF2-40B4-BE49-F238E27FC236}">
                    <a16:creationId xmlns:a16="http://schemas.microsoft.com/office/drawing/2014/main" id="{2DC28C76-CADB-4381-AF46-5377814DFD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27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6" name="Rectangle 1283">
                <a:extLst>
                  <a:ext uri="{FF2B5EF4-FFF2-40B4-BE49-F238E27FC236}">
                    <a16:creationId xmlns:a16="http://schemas.microsoft.com/office/drawing/2014/main" id="{2EFBF54B-B7E5-4FF3-831A-0FC8B1F6B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27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7" name="Rectangle 1284">
                <a:extLst>
                  <a:ext uri="{FF2B5EF4-FFF2-40B4-BE49-F238E27FC236}">
                    <a16:creationId xmlns:a16="http://schemas.microsoft.com/office/drawing/2014/main" id="{3871416E-7994-45D7-BEF3-1F207491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27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8" name="Oval 1285">
                <a:extLst>
                  <a:ext uri="{FF2B5EF4-FFF2-40B4-BE49-F238E27FC236}">
                    <a16:creationId xmlns:a16="http://schemas.microsoft.com/office/drawing/2014/main" id="{DB9F88CB-7E27-47B4-9E87-E0A9CA8B3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264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9" name="Rectangle 1286">
                <a:extLst>
                  <a:ext uri="{FF2B5EF4-FFF2-40B4-BE49-F238E27FC236}">
                    <a16:creationId xmlns:a16="http://schemas.microsoft.com/office/drawing/2014/main" id="{2A1813A1-9745-44F9-80D8-7B61E2923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8" y="2352"/>
                <a:ext cx="8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0" name="Rectangle 1287">
                <a:extLst>
                  <a:ext uri="{FF2B5EF4-FFF2-40B4-BE49-F238E27FC236}">
                    <a16:creationId xmlns:a16="http://schemas.microsoft.com/office/drawing/2014/main" id="{4252E2A5-379B-48B0-8609-0B74272C6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8" y="2352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1" name="Rectangle 1288">
                <a:extLst>
                  <a:ext uri="{FF2B5EF4-FFF2-40B4-BE49-F238E27FC236}">
                    <a16:creationId xmlns:a16="http://schemas.microsoft.com/office/drawing/2014/main" id="{835640B6-E5A6-47DE-AD29-DB9A84785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8" y="2372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2" name="Rectangle 1289">
                <a:extLst>
                  <a:ext uri="{FF2B5EF4-FFF2-40B4-BE49-F238E27FC236}">
                    <a16:creationId xmlns:a16="http://schemas.microsoft.com/office/drawing/2014/main" id="{4B1D77B6-F612-4A7B-82EA-4287A2BB8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" y="2356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3" name="Rectangle 1290">
                <a:extLst>
                  <a:ext uri="{FF2B5EF4-FFF2-40B4-BE49-F238E27FC236}">
                    <a16:creationId xmlns:a16="http://schemas.microsoft.com/office/drawing/2014/main" id="{F2559417-988B-42CB-A204-5E95BA851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" y="2368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4" name="Rectangle 1291">
                <a:extLst>
                  <a:ext uri="{FF2B5EF4-FFF2-40B4-BE49-F238E27FC236}">
                    <a16:creationId xmlns:a16="http://schemas.microsoft.com/office/drawing/2014/main" id="{4D512970-2C4A-48CD-8164-AF13E34B8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2360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5" name="Rectangle 1292">
                <a:extLst>
                  <a:ext uri="{FF2B5EF4-FFF2-40B4-BE49-F238E27FC236}">
                    <a16:creationId xmlns:a16="http://schemas.microsoft.com/office/drawing/2014/main" id="{2174E49B-5C7A-4B72-820A-8F690CE5A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2364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6" name="Rectangle 1293">
                <a:extLst>
                  <a:ext uri="{FF2B5EF4-FFF2-40B4-BE49-F238E27FC236}">
                    <a16:creationId xmlns:a16="http://schemas.microsoft.com/office/drawing/2014/main" id="{550868E7-CB60-4140-862B-C8674C102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2364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7" name="Rectangle 1294">
                <a:extLst>
                  <a:ext uri="{FF2B5EF4-FFF2-40B4-BE49-F238E27FC236}">
                    <a16:creationId xmlns:a16="http://schemas.microsoft.com/office/drawing/2014/main" id="{842D9797-D370-4ADF-B6B1-BD3562D11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2360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8" name="Oval 1295">
                <a:extLst>
                  <a:ext uri="{FF2B5EF4-FFF2-40B4-BE49-F238E27FC236}">
                    <a16:creationId xmlns:a16="http://schemas.microsoft.com/office/drawing/2014/main" id="{ACA5CC85-E8BD-4D00-BC51-E148B13ED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2352"/>
                <a:ext cx="20" cy="2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9" name="Rectangle 1296">
                <a:extLst>
                  <a:ext uri="{FF2B5EF4-FFF2-40B4-BE49-F238E27FC236}">
                    <a16:creationId xmlns:a16="http://schemas.microsoft.com/office/drawing/2014/main" id="{A376233E-B1A1-4E6D-B15F-372960E2B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8" y="1816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0" name="Rectangle 1297">
                <a:extLst>
                  <a:ext uri="{FF2B5EF4-FFF2-40B4-BE49-F238E27FC236}">
                    <a16:creationId xmlns:a16="http://schemas.microsoft.com/office/drawing/2014/main" id="{2B96281E-A43E-428A-BCCD-A63ECF103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8" y="1832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1" name="Rectangle 1298">
                <a:extLst>
                  <a:ext uri="{FF2B5EF4-FFF2-40B4-BE49-F238E27FC236}">
                    <a16:creationId xmlns:a16="http://schemas.microsoft.com/office/drawing/2014/main" id="{64791A76-52CC-4685-9EFF-A123F1E88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" y="182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2" name="Rectangle 1299">
                <a:extLst>
                  <a:ext uri="{FF2B5EF4-FFF2-40B4-BE49-F238E27FC236}">
                    <a16:creationId xmlns:a16="http://schemas.microsoft.com/office/drawing/2014/main" id="{0CBB6780-3231-47F5-AAE5-EFE0D49C5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" y="182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3" name="Rectangle 1300">
                <a:extLst>
                  <a:ext uri="{FF2B5EF4-FFF2-40B4-BE49-F238E27FC236}">
                    <a16:creationId xmlns:a16="http://schemas.microsoft.com/office/drawing/2014/main" id="{36C74DE2-DBC2-4F03-ADD0-71294C0C3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" y="182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4" name="Rectangle 1301">
                <a:extLst>
                  <a:ext uri="{FF2B5EF4-FFF2-40B4-BE49-F238E27FC236}">
                    <a16:creationId xmlns:a16="http://schemas.microsoft.com/office/drawing/2014/main" id="{37854222-7470-40BE-B280-AF6D0F816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" y="182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5" name="Oval 1302">
                <a:extLst>
                  <a:ext uri="{FF2B5EF4-FFF2-40B4-BE49-F238E27FC236}">
                    <a16:creationId xmlns:a16="http://schemas.microsoft.com/office/drawing/2014/main" id="{E236D7B8-94D1-4A0A-8110-0D03302E8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" y="1816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6" name="Rectangle 1303">
                <a:extLst>
                  <a:ext uri="{FF2B5EF4-FFF2-40B4-BE49-F238E27FC236}">
                    <a16:creationId xmlns:a16="http://schemas.microsoft.com/office/drawing/2014/main" id="{CF85E951-715C-46C9-99B1-2439074FF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8" y="2428"/>
                <a:ext cx="8" cy="8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7" name="Rectangle 1304">
                <a:extLst>
                  <a:ext uri="{FF2B5EF4-FFF2-40B4-BE49-F238E27FC236}">
                    <a16:creationId xmlns:a16="http://schemas.microsoft.com/office/drawing/2014/main" id="{7C0988C2-E33E-4B9B-9D1E-8C0DA1272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0" y="2428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8" name="Rectangle 1305">
                <a:extLst>
                  <a:ext uri="{FF2B5EF4-FFF2-40B4-BE49-F238E27FC236}">
                    <a16:creationId xmlns:a16="http://schemas.microsoft.com/office/drawing/2014/main" id="{252C908F-7846-454D-A0DC-B1FA02B1C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0" y="2504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9" name="Rectangle 1306">
                <a:extLst>
                  <a:ext uri="{FF2B5EF4-FFF2-40B4-BE49-F238E27FC236}">
                    <a16:creationId xmlns:a16="http://schemas.microsoft.com/office/drawing/2014/main" id="{21088048-4D0A-423C-ADE8-2138D5C16C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2" y="2432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0" name="Rectangle 1307">
                <a:extLst>
                  <a:ext uri="{FF2B5EF4-FFF2-40B4-BE49-F238E27FC236}">
                    <a16:creationId xmlns:a16="http://schemas.microsoft.com/office/drawing/2014/main" id="{4333EC5D-D429-4A76-8E82-C75756DB01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2" y="2500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1" name="Rectangle 1308">
                <a:extLst>
                  <a:ext uri="{FF2B5EF4-FFF2-40B4-BE49-F238E27FC236}">
                    <a16:creationId xmlns:a16="http://schemas.microsoft.com/office/drawing/2014/main" id="{0AF325D4-692D-4A96-9BCD-95D9F3F32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8" y="2436"/>
                <a:ext cx="4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2" name="Rectangle 1309">
                <a:extLst>
                  <a:ext uri="{FF2B5EF4-FFF2-40B4-BE49-F238E27FC236}">
                    <a16:creationId xmlns:a16="http://schemas.microsoft.com/office/drawing/2014/main" id="{55CACF4B-364C-4BF4-A820-634E1AE7B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8" y="2496"/>
                <a:ext cx="4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3" name="Rectangle 1310">
                <a:extLst>
                  <a:ext uri="{FF2B5EF4-FFF2-40B4-BE49-F238E27FC236}">
                    <a16:creationId xmlns:a16="http://schemas.microsoft.com/office/drawing/2014/main" id="{3E639314-5C8C-4451-A89C-92DC74BCC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4" y="2440"/>
                <a:ext cx="5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4" name="Rectangle 1311">
                <a:extLst>
                  <a:ext uri="{FF2B5EF4-FFF2-40B4-BE49-F238E27FC236}">
                    <a16:creationId xmlns:a16="http://schemas.microsoft.com/office/drawing/2014/main" id="{D80861C6-5D3E-4D7D-BE75-B0FCD6898E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4" y="2492"/>
                <a:ext cx="5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5" name="Rectangle 1312">
                <a:extLst>
                  <a:ext uri="{FF2B5EF4-FFF2-40B4-BE49-F238E27FC236}">
                    <a16:creationId xmlns:a16="http://schemas.microsoft.com/office/drawing/2014/main" id="{44A3D7A5-EB1B-4CA2-984F-069839D5E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0" y="2444"/>
                <a:ext cx="6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6" name="Rectangle 1313">
                <a:extLst>
                  <a:ext uri="{FF2B5EF4-FFF2-40B4-BE49-F238E27FC236}">
                    <a16:creationId xmlns:a16="http://schemas.microsoft.com/office/drawing/2014/main" id="{6B26D276-D02A-4A9C-8354-C48E799CE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0" y="2488"/>
                <a:ext cx="6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7" name="Rectangle 1314">
                <a:extLst>
                  <a:ext uri="{FF2B5EF4-FFF2-40B4-BE49-F238E27FC236}">
                    <a16:creationId xmlns:a16="http://schemas.microsoft.com/office/drawing/2014/main" id="{0CD146FA-6B6C-46AA-9E3F-7A9934F7C1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6" y="2448"/>
                <a:ext cx="72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8" name="Rectangle 1315">
                <a:extLst>
                  <a:ext uri="{FF2B5EF4-FFF2-40B4-BE49-F238E27FC236}">
                    <a16:creationId xmlns:a16="http://schemas.microsoft.com/office/drawing/2014/main" id="{DCDFCC2F-34D6-4174-ABA7-C631CCC10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6" y="2480"/>
                <a:ext cx="72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9" name="Rectangle 1316">
                <a:extLst>
                  <a:ext uri="{FF2B5EF4-FFF2-40B4-BE49-F238E27FC236}">
                    <a16:creationId xmlns:a16="http://schemas.microsoft.com/office/drawing/2014/main" id="{9B49968F-7B94-4671-BA95-EB835CC3D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2" y="2456"/>
                <a:ext cx="80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0" name="Rectangle 1317">
                <a:extLst>
                  <a:ext uri="{FF2B5EF4-FFF2-40B4-BE49-F238E27FC236}">
                    <a16:creationId xmlns:a16="http://schemas.microsoft.com/office/drawing/2014/main" id="{E3E4E4DB-3CBF-4D1D-822A-D339A9CE5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2" y="2468"/>
                <a:ext cx="80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1" name="Rectangle 1318">
                <a:extLst>
                  <a:ext uri="{FF2B5EF4-FFF2-40B4-BE49-F238E27FC236}">
                    <a16:creationId xmlns:a16="http://schemas.microsoft.com/office/drawing/2014/main" id="{E137135C-E4E8-458F-A4B6-09FF3290E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2" y="2468"/>
                <a:ext cx="8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2" name="Rectangle 1319">
                <a:extLst>
                  <a:ext uri="{FF2B5EF4-FFF2-40B4-BE49-F238E27FC236}">
                    <a16:creationId xmlns:a16="http://schemas.microsoft.com/office/drawing/2014/main" id="{DDB032DD-F7EE-401E-A0CE-CDBCF9FF7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2" y="2464"/>
                <a:ext cx="8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3" name="Oval 1320">
                <a:extLst>
                  <a:ext uri="{FF2B5EF4-FFF2-40B4-BE49-F238E27FC236}">
                    <a16:creationId xmlns:a16="http://schemas.microsoft.com/office/drawing/2014/main" id="{67C2AA97-AF36-4CF8-879B-5A25E1C46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2" y="2428"/>
                <a:ext cx="76" cy="7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4" name="Rectangle 1321">
                <a:extLst>
                  <a:ext uri="{FF2B5EF4-FFF2-40B4-BE49-F238E27FC236}">
                    <a16:creationId xmlns:a16="http://schemas.microsoft.com/office/drawing/2014/main" id="{07E571E6-4DC4-4E43-B881-93C590D251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4" y="2740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5" name="Rectangle 1322">
                <a:extLst>
                  <a:ext uri="{FF2B5EF4-FFF2-40B4-BE49-F238E27FC236}">
                    <a16:creationId xmlns:a16="http://schemas.microsoft.com/office/drawing/2014/main" id="{4606B1DC-598F-49B9-9EE2-17708548C2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4" y="2756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6" name="Rectangle 1323">
                <a:extLst>
                  <a:ext uri="{FF2B5EF4-FFF2-40B4-BE49-F238E27FC236}">
                    <a16:creationId xmlns:a16="http://schemas.microsoft.com/office/drawing/2014/main" id="{32417BEF-DE79-4EFE-8AAD-053B0FAA3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0" y="274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7" name="Rectangle 1324">
                <a:extLst>
                  <a:ext uri="{FF2B5EF4-FFF2-40B4-BE49-F238E27FC236}">
                    <a16:creationId xmlns:a16="http://schemas.microsoft.com/office/drawing/2014/main" id="{4AF9A08D-5AB7-4CD5-BC1B-C348370E5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0" y="275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8" name="Rectangle 1325">
                <a:extLst>
                  <a:ext uri="{FF2B5EF4-FFF2-40B4-BE49-F238E27FC236}">
                    <a16:creationId xmlns:a16="http://schemas.microsoft.com/office/drawing/2014/main" id="{768EF680-A19A-4237-9F4C-D9156130E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0" y="274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9" name="Rectangle 1326">
                <a:extLst>
                  <a:ext uri="{FF2B5EF4-FFF2-40B4-BE49-F238E27FC236}">
                    <a16:creationId xmlns:a16="http://schemas.microsoft.com/office/drawing/2014/main" id="{A71DCC8B-F830-47AC-825D-8F307E62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0" y="274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0" name="Oval 1327">
                <a:extLst>
                  <a:ext uri="{FF2B5EF4-FFF2-40B4-BE49-F238E27FC236}">
                    <a16:creationId xmlns:a16="http://schemas.microsoft.com/office/drawing/2014/main" id="{070469B7-DC35-4FEF-BC42-8553E3CF2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0" y="2740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1" name="Rectangle 1328">
                <a:extLst>
                  <a:ext uri="{FF2B5EF4-FFF2-40B4-BE49-F238E27FC236}">
                    <a16:creationId xmlns:a16="http://schemas.microsoft.com/office/drawing/2014/main" id="{A6B338CB-D33C-496A-9E1C-058F3D39B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2" y="2828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2" name="Rectangle 1329">
                <a:extLst>
                  <a:ext uri="{FF2B5EF4-FFF2-40B4-BE49-F238E27FC236}">
                    <a16:creationId xmlns:a16="http://schemas.microsoft.com/office/drawing/2014/main" id="{A93EC7D6-BA5A-47D2-A16D-9D0D7D49C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2" y="2844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3" name="Rectangle 1330">
                <a:extLst>
                  <a:ext uri="{FF2B5EF4-FFF2-40B4-BE49-F238E27FC236}">
                    <a16:creationId xmlns:a16="http://schemas.microsoft.com/office/drawing/2014/main" id="{A0ECE2F3-7728-461C-85ED-C90CB0CCE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83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4" name="Rectangle 1331">
                <a:extLst>
                  <a:ext uri="{FF2B5EF4-FFF2-40B4-BE49-F238E27FC236}">
                    <a16:creationId xmlns:a16="http://schemas.microsoft.com/office/drawing/2014/main" id="{61346A4B-624B-4A43-8651-87D2DD3E5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84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5" name="Rectangle 1332">
                <a:extLst>
                  <a:ext uri="{FF2B5EF4-FFF2-40B4-BE49-F238E27FC236}">
                    <a16:creationId xmlns:a16="http://schemas.microsoft.com/office/drawing/2014/main" id="{2EBE8106-03A8-45B9-ABC0-8BE36C22A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83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6" name="Rectangle 1333">
                <a:extLst>
                  <a:ext uri="{FF2B5EF4-FFF2-40B4-BE49-F238E27FC236}">
                    <a16:creationId xmlns:a16="http://schemas.microsoft.com/office/drawing/2014/main" id="{F0C46622-1241-4C14-8D28-0EBF61725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83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7" name="Oval 1334">
                <a:extLst>
                  <a:ext uri="{FF2B5EF4-FFF2-40B4-BE49-F238E27FC236}">
                    <a16:creationId xmlns:a16="http://schemas.microsoft.com/office/drawing/2014/main" id="{65A6C403-8562-4ACF-A303-E5605A45A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828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8" name="Rectangle 1335">
                <a:extLst>
                  <a:ext uri="{FF2B5EF4-FFF2-40B4-BE49-F238E27FC236}">
                    <a16:creationId xmlns:a16="http://schemas.microsoft.com/office/drawing/2014/main" id="{2F6AFBD8-98EF-44AF-BA77-5FC19FCF69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2" y="242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9" name="Rectangle 1336">
                <a:extLst>
                  <a:ext uri="{FF2B5EF4-FFF2-40B4-BE49-F238E27FC236}">
                    <a16:creationId xmlns:a16="http://schemas.microsoft.com/office/drawing/2014/main" id="{9ABD8B76-43DF-4E46-AAD5-65C29E97B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2" y="247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0" name="Rectangle 1337">
                <a:extLst>
                  <a:ext uri="{FF2B5EF4-FFF2-40B4-BE49-F238E27FC236}">
                    <a16:creationId xmlns:a16="http://schemas.microsoft.com/office/drawing/2014/main" id="{29B62589-44DA-4601-8C18-9EC1078DF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" y="2428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1" name="Rectangle 1338">
                <a:extLst>
                  <a:ext uri="{FF2B5EF4-FFF2-40B4-BE49-F238E27FC236}">
                    <a16:creationId xmlns:a16="http://schemas.microsoft.com/office/drawing/2014/main" id="{FE4CB5EB-32B3-4FBB-90BF-79F70D8F0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" y="2468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2" name="Rectangle 1339">
                <a:extLst>
                  <a:ext uri="{FF2B5EF4-FFF2-40B4-BE49-F238E27FC236}">
                    <a16:creationId xmlns:a16="http://schemas.microsoft.com/office/drawing/2014/main" id="{4F61FCF6-10A0-4864-B08F-B5E0C02A3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4" y="2432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3" name="Rectangle 1340">
                <a:extLst>
                  <a:ext uri="{FF2B5EF4-FFF2-40B4-BE49-F238E27FC236}">
                    <a16:creationId xmlns:a16="http://schemas.microsoft.com/office/drawing/2014/main" id="{DCDCF341-B507-48BD-A018-FBF70B7A4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4" y="2464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4" name="Rectangle 1341">
                <a:extLst>
                  <a:ext uri="{FF2B5EF4-FFF2-40B4-BE49-F238E27FC236}">
                    <a16:creationId xmlns:a16="http://schemas.microsoft.com/office/drawing/2014/main" id="{7602AE99-6ED7-484A-B778-1E538C05A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0" y="2436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5" name="Rectangle 1342">
                <a:extLst>
                  <a:ext uri="{FF2B5EF4-FFF2-40B4-BE49-F238E27FC236}">
                    <a16:creationId xmlns:a16="http://schemas.microsoft.com/office/drawing/2014/main" id="{EFEC4BCC-A94F-4EF3-BF0F-5E6662DB9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0" y="2460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6" name="Rectangle 1343">
                <a:extLst>
                  <a:ext uri="{FF2B5EF4-FFF2-40B4-BE49-F238E27FC236}">
                    <a16:creationId xmlns:a16="http://schemas.microsoft.com/office/drawing/2014/main" id="{3829F897-B6DC-48D7-8A8B-3FE83F954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440"/>
                <a:ext cx="52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7" name="Rectangle 1344">
                <a:extLst>
                  <a:ext uri="{FF2B5EF4-FFF2-40B4-BE49-F238E27FC236}">
                    <a16:creationId xmlns:a16="http://schemas.microsoft.com/office/drawing/2014/main" id="{AB2962B8-0536-475E-B11C-06E64AEEA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452"/>
                <a:ext cx="52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8" name="Rectangle 1345">
                <a:extLst>
                  <a:ext uri="{FF2B5EF4-FFF2-40B4-BE49-F238E27FC236}">
                    <a16:creationId xmlns:a16="http://schemas.microsoft.com/office/drawing/2014/main" id="{910D0478-9CE3-4DEA-B483-F7429C5C1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448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9" name="Rectangle 1346">
                <a:extLst>
                  <a:ext uri="{FF2B5EF4-FFF2-40B4-BE49-F238E27FC236}">
                    <a16:creationId xmlns:a16="http://schemas.microsoft.com/office/drawing/2014/main" id="{E2B5993C-28D8-43F8-A215-B3D841DA3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448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0" name="Oval 1347">
                <a:extLst>
                  <a:ext uri="{FF2B5EF4-FFF2-40B4-BE49-F238E27FC236}">
                    <a16:creationId xmlns:a16="http://schemas.microsoft.com/office/drawing/2014/main" id="{5779E36F-B0CF-42D7-A66F-59972E6D1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424"/>
                <a:ext cx="48" cy="48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1" name="Rectangle 1348">
                <a:extLst>
                  <a:ext uri="{FF2B5EF4-FFF2-40B4-BE49-F238E27FC236}">
                    <a16:creationId xmlns:a16="http://schemas.microsoft.com/office/drawing/2014/main" id="{DA009633-70B1-49B3-BC06-2F1768E55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2" y="2444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2" name="Rectangle 1349">
                <a:extLst>
                  <a:ext uri="{FF2B5EF4-FFF2-40B4-BE49-F238E27FC236}">
                    <a16:creationId xmlns:a16="http://schemas.microsoft.com/office/drawing/2014/main" id="{41FDE77B-1690-411F-94C7-57102AE00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2" y="2468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3" name="Rectangle 1350">
                <a:extLst>
                  <a:ext uri="{FF2B5EF4-FFF2-40B4-BE49-F238E27FC236}">
                    <a16:creationId xmlns:a16="http://schemas.microsoft.com/office/drawing/2014/main" id="{8C78383F-3873-4D80-B15C-0F0EE1E6B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8" y="244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4" name="Rectangle 1351">
                <a:extLst>
                  <a:ext uri="{FF2B5EF4-FFF2-40B4-BE49-F238E27FC236}">
                    <a16:creationId xmlns:a16="http://schemas.microsoft.com/office/drawing/2014/main" id="{418600AB-AB99-4869-8DDC-AD524A720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8" y="246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5" name="Rectangle 1352">
                <a:extLst>
                  <a:ext uri="{FF2B5EF4-FFF2-40B4-BE49-F238E27FC236}">
                    <a16:creationId xmlns:a16="http://schemas.microsoft.com/office/drawing/2014/main" id="{F97593D2-896F-4156-90A2-6C4BA4196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4" y="2452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6" name="Rectangle 1353">
                <a:extLst>
                  <a:ext uri="{FF2B5EF4-FFF2-40B4-BE49-F238E27FC236}">
                    <a16:creationId xmlns:a16="http://schemas.microsoft.com/office/drawing/2014/main" id="{B289F05D-CA3F-4D8A-A9BE-021C91D51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4" y="2460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7" name="Rectangle 1354">
                <a:extLst>
                  <a:ext uri="{FF2B5EF4-FFF2-40B4-BE49-F238E27FC236}">
                    <a16:creationId xmlns:a16="http://schemas.microsoft.com/office/drawing/2014/main" id="{E2BD6F11-96FA-4D93-A9B1-EFBC14E90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4" y="2456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8" name="Rectangle 1355">
                <a:extLst>
                  <a:ext uri="{FF2B5EF4-FFF2-40B4-BE49-F238E27FC236}">
                    <a16:creationId xmlns:a16="http://schemas.microsoft.com/office/drawing/2014/main" id="{E0F0F5D3-FF4D-4258-936B-F9EE4CB50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4" y="2456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9" name="Oval 1356">
                <a:extLst>
                  <a:ext uri="{FF2B5EF4-FFF2-40B4-BE49-F238E27FC236}">
                    <a16:creationId xmlns:a16="http://schemas.microsoft.com/office/drawing/2014/main" id="{76D451F2-B1D3-4F7A-9E40-93AD5F966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4" y="2444"/>
                <a:ext cx="24" cy="2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0" name="Rectangle 1357">
                <a:extLst>
                  <a:ext uri="{FF2B5EF4-FFF2-40B4-BE49-F238E27FC236}">
                    <a16:creationId xmlns:a16="http://schemas.microsoft.com/office/drawing/2014/main" id="{19F26ACD-0736-4019-A670-024232EA5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" y="3021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1" name="Rectangle 1358">
                <a:extLst>
                  <a:ext uri="{FF2B5EF4-FFF2-40B4-BE49-F238E27FC236}">
                    <a16:creationId xmlns:a16="http://schemas.microsoft.com/office/drawing/2014/main" id="{99623CD9-F5B4-44B2-BD61-D9E833028E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" y="3037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2" name="Rectangle 1359">
                <a:extLst>
                  <a:ext uri="{FF2B5EF4-FFF2-40B4-BE49-F238E27FC236}">
                    <a16:creationId xmlns:a16="http://schemas.microsoft.com/office/drawing/2014/main" id="{8E2C04EC-7995-434F-B0C9-ACC0065A3E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" y="3025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3" name="Rectangle 1360">
                <a:extLst>
                  <a:ext uri="{FF2B5EF4-FFF2-40B4-BE49-F238E27FC236}">
                    <a16:creationId xmlns:a16="http://schemas.microsoft.com/office/drawing/2014/main" id="{E97A20B9-CBC9-4869-8928-BDAE3EC64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" y="3033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4" name="Rectangle 1361">
                <a:extLst>
                  <a:ext uri="{FF2B5EF4-FFF2-40B4-BE49-F238E27FC236}">
                    <a16:creationId xmlns:a16="http://schemas.microsoft.com/office/drawing/2014/main" id="{D026075B-0626-47B4-A6B8-0D091AF258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" y="3029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5" name="Rectangle 1362">
                <a:extLst>
                  <a:ext uri="{FF2B5EF4-FFF2-40B4-BE49-F238E27FC236}">
                    <a16:creationId xmlns:a16="http://schemas.microsoft.com/office/drawing/2014/main" id="{127DF0AB-A741-4F80-9EC6-A8D993D84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" y="3029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6" name="Oval 1363">
                <a:extLst>
                  <a:ext uri="{FF2B5EF4-FFF2-40B4-BE49-F238E27FC236}">
                    <a16:creationId xmlns:a16="http://schemas.microsoft.com/office/drawing/2014/main" id="{B5524496-8E0B-45CD-96B7-2FE902A59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" y="3021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7" name="Rectangle 1364">
                <a:extLst>
                  <a:ext uri="{FF2B5EF4-FFF2-40B4-BE49-F238E27FC236}">
                    <a16:creationId xmlns:a16="http://schemas.microsoft.com/office/drawing/2014/main" id="{490BEFED-2C4E-48C4-9BB1-31949ADC9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242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8" name="Rectangle 1365">
                <a:extLst>
                  <a:ext uri="{FF2B5EF4-FFF2-40B4-BE49-F238E27FC236}">
                    <a16:creationId xmlns:a16="http://schemas.microsoft.com/office/drawing/2014/main" id="{ED125AFF-E8C6-4460-A864-56789525F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249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9" name="Rectangle 1366">
                <a:extLst>
                  <a:ext uri="{FF2B5EF4-FFF2-40B4-BE49-F238E27FC236}">
                    <a16:creationId xmlns:a16="http://schemas.microsoft.com/office/drawing/2014/main" id="{1B4D7E24-D7AF-4BB3-8BF3-E96824105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8" y="2424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0" name="Rectangle 1367">
                <a:extLst>
                  <a:ext uri="{FF2B5EF4-FFF2-40B4-BE49-F238E27FC236}">
                    <a16:creationId xmlns:a16="http://schemas.microsoft.com/office/drawing/2014/main" id="{E013DE67-6F3D-43EA-8BDD-2D230BA43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8" y="2488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1" name="Rectangle 1368">
                <a:extLst>
                  <a:ext uri="{FF2B5EF4-FFF2-40B4-BE49-F238E27FC236}">
                    <a16:creationId xmlns:a16="http://schemas.microsoft.com/office/drawing/2014/main" id="{EF1DF0F7-7F86-4288-ADB2-4275E9C38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28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2" name="Rectangle 1369">
                <a:extLst>
                  <a:ext uri="{FF2B5EF4-FFF2-40B4-BE49-F238E27FC236}">
                    <a16:creationId xmlns:a16="http://schemas.microsoft.com/office/drawing/2014/main" id="{E85D7119-FF73-4DF5-A6F0-1C93805D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84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3" name="Rectangle 1370">
                <a:extLst>
                  <a:ext uri="{FF2B5EF4-FFF2-40B4-BE49-F238E27FC236}">
                    <a16:creationId xmlns:a16="http://schemas.microsoft.com/office/drawing/2014/main" id="{9C7D2951-9855-4A0F-ABFB-AC3451A9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6" y="2432"/>
                <a:ext cx="6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4" name="Rectangle 1371">
                <a:extLst>
                  <a:ext uri="{FF2B5EF4-FFF2-40B4-BE49-F238E27FC236}">
                    <a16:creationId xmlns:a16="http://schemas.microsoft.com/office/drawing/2014/main" id="{361FC97C-C8A6-4005-958D-0D10C97EA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6" y="2476"/>
                <a:ext cx="6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5" name="Rectangle 1372">
                <a:extLst>
                  <a:ext uri="{FF2B5EF4-FFF2-40B4-BE49-F238E27FC236}">
                    <a16:creationId xmlns:a16="http://schemas.microsoft.com/office/drawing/2014/main" id="{76E4A335-75E7-4F83-B1AF-D34E2C53D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2" y="2440"/>
                <a:ext cx="6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6" name="Rectangle 1373">
                <a:extLst>
                  <a:ext uri="{FF2B5EF4-FFF2-40B4-BE49-F238E27FC236}">
                    <a16:creationId xmlns:a16="http://schemas.microsoft.com/office/drawing/2014/main" id="{C49B653B-7029-49CB-B272-EE7718A4D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2" y="2468"/>
                <a:ext cx="6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7" name="Rectangle 1374">
                <a:extLst>
                  <a:ext uri="{FF2B5EF4-FFF2-40B4-BE49-F238E27FC236}">
                    <a16:creationId xmlns:a16="http://schemas.microsoft.com/office/drawing/2014/main" id="{1AB93246-CB49-466A-A485-E02CF6CCE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8" y="2448"/>
                <a:ext cx="7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8" name="Rectangle 1375">
                <a:extLst>
                  <a:ext uri="{FF2B5EF4-FFF2-40B4-BE49-F238E27FC236}">
                    <a16:creationId xmlns:a16="http://schemas.microsoft.com/office/drawing/2014/main" id="{6CBC65AF-51DB-477D-B26E-545C2772A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8" y="2460"/>
                <a:ext cx="7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9" name="Rectangle 1376">
                <a:extLst>
                  <a:ext uri="{FF2B5EF4-FFF2-40B4-BE49-F238E27FC236}">
                    <a16:creationId xmlns:a16="http://schemas.microsoft.com/office/drawing/2014/main" id="{1610BD53-0512-49DB-962F-20D62849B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8" y="2456"/>
                <a:ext cx="7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0" name="Rectangle 1377">
                <a:extLst>
                  <a:ext uri="{FF2B5EF4-FFF2-40B4-BE49-F238E27FC236}">
                    <a16:creationId xmlns:a16="http://schemas.microsoft.com/office/drawing/2014/main" id="{638AF949-EE44-4E83-B3BD-1DB3FFE15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8" y="2456"/>
                <a:ext cx="7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1" name="Oval 1378">
                <a:extLst>
                  <a:ext uri="{FF2B5EF4-FFF2-40B4-BE49-F238E27FC236}">
                    <a16:creationId xmlns:a16="http://schemas.microsoft.com/office/drawing/2014/main" id="{5A62FABB-4F30-4874-8E07-7AB13065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8" y="2420"/>
                <a:ext cx="72" cy="72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2" name="Rectangle 1379">
                <a:extLst>
                  <a:ext uri="{FF2B5EF4-FFF2-40B4-BE49-F238E27FC236}">
                    <a16:creationId xmlns:a16="http://schemas.microsoft.com/office/drawing/2014/main" id="{2B665C74-A5A4-4131-87B1-3FCE4D5D0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" y="2516"/>
                <a:ext cx="8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3" name="Rectangle 1380">
                <a:extLst>
                  <a:ext uri="{FF2B5EF4-FFF2-40B4-BE49-F238E27FC236}">
                    <a16:creationId xmlns:a16="http://schemas.microsoft.com/office/drawing/2014/main" id="{8CF4A452-CD92-4986-AB53-21D9E607D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" y="2516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4" name="Rectangle 1381">
                <a:extLst>
                  <a:ext uri="{FF2B5EF4-FFF2-40B4-BE49-F238E27FC236}">
                    <a16:creationId xmlns:a16="http://schemas.microsoft.com/office/drawing/2014/main" id="{CB2A9A70-E106-4B48-871D-C29631985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" y="2536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5" name="Rectangle 1382">
                <a:extLst>
                  <a:ext uri="{FF2B5EF4-FFF2-40B4-BE49-F238E27FC236}">
                    <a16:creationId xmlns:a16="http://schemas.microsoft.com/office/drawing/2014/main" id="{9370E126-FB14-454A-BD2A-904239534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520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6" name="Rectangle 1383">
                <a:extLst>
                  <a:ext uri="{FF2B5EF4-FFF2-40B4-BE49-F238E27FC236}">
                    <a16:creationId xmlns:a16="http://schemas.microsoft.com/office/drawing/2014/main" id="{D21E8BA3-A23B-4E58-B3AC-CD4CB111C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532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7" name="Rectangle 1384">
                <a:extLst>
                  <a:ext uri="{FF2B5EF4-FFF2-40B4-BE49-F238E27FC236}">
                    <a16:creationId xmlns:a16="http://schemas.microsoft.com/office/drawing/2014/main" id="{43E834D5-8CC3-42F1-93F0-7D44741C8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524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8" name="Rectangle 1385">
                <a:extLst>
                  <a:ext uri="{FF2B5EF4-FFF2-40B4-BE49-F238E27FC236}">
                    <a16:creationId xmlns:a16="http://schemas.microsoft.com/office/drawing/2014/main" id="{42670E23-0AC0-4DDA-820E-DA1B02E8A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528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9" name="Rectangle 1386">
                <a:extLst>
                  <a:ext uri="{FF2B5EF4-FFF2-40B4-BE49-F238E27FC236}">
                    <a16:creationId xmlns:a16="http://schemas.microsoft.com/office/drawing/2014/main" id="{A8FDD162-C330-4E15-B02D-BCE35BC38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528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0" name="Rectangle 1387">
                <a:extLst>
                  <a:ext uri="{FF2B5EF4-FFF2-40B4-BE49-F238E27FC236}">
                    <a16:creationId xmlns:a16="http://schemas.microsoft.com/office/drawing/2014/main" id="{31DDE844-5685-46BE-A62A-DB99F20175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524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1" name="Oval 1388">
                <a:extLst>
                  <a:ext uri="{FF2B5EF4-FFF2-40B4-BE49-F238E27FC236}">
                    <a16:creationId xmlns:a16="http://schemas.microsoft.com/office/drawing/2014/main" id="{9852C970-B284-411B-9FCE-1C13160A5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516"/>
                <a:ext cx="20" cy="2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2" name="Rectangle 1389">
                <a:extLst>
                  <a:ext uri="{FF2B5EF4-FFF2-40B4-BE49-F238E27FC236}">
                    <a16:creationId xmlns:a16="http://schemas.microsoft.com/office/drawing/2014/main" id="{025E12D3-63C7-4D4E-9DCF-28F4F68BB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0" y="2440"/>
                <a:ext cx="8" cy="3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3" name="Rectangle 1390">
                <a:extLst>
                  <a:ext uri="{FF2B5EF4-FFF2-40B4-BE49-F238E27FC236}">
                    <a16:creationId xmlns:a16="http://schemas.microsoft.com/office/drawing/2014/main" id="{79F8C06B-AE1E-471C-A4E7-A99291404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0" y="2440"/>
                <a:ext cx="8" cy="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4" name="Rectangle 1391">
                <a:extLst>
                  <a:ext uri="{FF2B5EF4-FFF2-40B4-BE49-F238E27FC236}">
                    <a16:creationId xmlns:a16="http://schemas.microsoft.com/office/drawing/2014/main" id="{503EE61A-895D-4E30-BDE5-46C527E17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0" y="2468"/>
                <a:ext cx="8" cy="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5" name="Rectangle 1392">
                <a:extLst>
                  <a:ext uri="{FF2B5EF4-FFF2-40B4-BE49-F238E27FC236}">
                    <a16:creationId xmlns:a16="http://schemas.microsoft.com/office/drawing/2014/main" id="{6872B992-7561-4A56-B847-A98BEB0B6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2" y="2444"/>
                <a:ext cx="24" cy="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6" name="Rectangle 1393">
                <a:extLst>
                  <a:ext uri="{FF2B5EF4-FFF2-40B4-BE49-F238E27FC236}">
                    <a16:creationId xmlns:a16="http://schemas.microsoft.com/office/drawing/2014/main" id="{7E0B048A-11C6-48EF-8D9D-71670F93E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2" y="2460"/>
                <a:ext cx="24" cy="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7" name="Rectangle 1394">
                <a:extLst>
                  <a:ext uri="{FF2B5EF4-FFF2-40B4-BE49-F238E27FC236}">
                    <a16:creationId xmlns:a16="http://schemas.microsoft.com/office/drawing/2014/main" id="{C6EE664B-EBA5-47DE-8C4C-1EDA09A64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" y="2452"/>
                <a:ext cx="32" cy="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8" name="Rectangle 1395">
                <a:extLst>
                  <a:ext uri="{FF2B5EF4-FFF2-40B4-BE49-F238E27FC236}">
                    <a16:creationId xmlns:a16="http://schemas.microsoft.com/office/drawing/2014/main" id="{807F000C-B422-4CCC-A63E-B24BED035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" y="2456"/>
                <a:ext cx="32" cy="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9" name="Rectangle 1396">
                <a:extLst>
                  <a:ext uri="{FF2B5EF4-FFF2-40B4-BE49-F238E27FC236}">
                    <a16:creationId xmlns:a16="http://schemas.microsoft.com/office/drawing/2014/main" id="{AA7EEFE0-7881-4AE7-ABCD-0874C1C7F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" y="2456"/>
                <a:ext cx="32" cy="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0" name="Rectangle 1397">
                <a:extLst>
                  <a:ext uri="{FF2B5EF4-FFF2-40B4-BE49-F238E27FC236}">
                    <a16:creationId xmlns:a16="http://schemas.microsoft.com/office/drawing/2014/main" id="{0F27499C-ED51-4184-AEC4-3589BE429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" y="2452"/>
                <a:ext cx="32" cy="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1" name="Oval 1398">
                <a:extLst>
                  <a:ext uri="{FF2B5EF4-FFF2-40B4-BE49-F238E27FC236}">
                    <a16:creationId xmlns:a16="http://schemas.microsoft.com/office/drawing/2014/main" id="{FC0AA4DC-91B2-4F9F-846C-6D6050C14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" y="2440"/>
                <a:ext cx="28" cy="28"/>
              </a:xfrm>
              <a:prstGeom prst="ellipse">
                <a:avLst/>
              </a:prstGeom>
              <a:noFill/>
              <a:ln w="6350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2" name="Rectangle 1399">
                <a:extLst>
                  <a:ext uri="{FF2B5EF4-FFF2-40B4-BE49-F238E27FC236}">
                    <a16:creationId xmlns:a16="http://schemas.microsoft.com/office/drawing/2014/main" id="{B9D64DC3-27CA-426E-867E-5360D9A93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2400"/>
                <a:ext cx="8" cy="2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3" name="Rectangle 1400">
                <a:extLst>
                  <a:ext uri="{FF2B5EF4-FFF2-40B4-BE49-F238E27FC236}">
                    <a16:creationId xmlns:a16="http://schemas.microsoft.com/office/drawing/2014/main" id="{4210CBA0-11F3-4ED0-83D1-8E77E84BD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2400"/>
                <a:ext cx="8" cy="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4" name="Rectangle 1401">
                <a:extLst>
                  <a:ext uri="{FF2B5EF4-FFF2-40B4-BE49-F238E27FC236}">
                    <a16:creationId xmlns:a16="http://schemas.microsoft.com/office/drawing/2014/main" id="{F1E01B4C-3CA9-4BC1-94C4-C28FD8DE8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2420"/>
                <a:ext cx="8" cy="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5" name="Rectangle 1402">
                <a:extLst>
                  <a:ext uri="{FF2B5EF4-FFF2-40B4-BE49-F238E27FC236}">
                    <a16:creationId xmlns:a16="http://schemas.microsoft.com/office/drawing/2014/main" id="{68A29D74-08A3-4312-AC8D-961584867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2404"/>
                <a:ext cx="16" cy="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6" name="Rectangle 1403">
                <a:extLst>
                  <a:ext uri="{FF2B5EF4-FFF2-40B4-BE49-F238E27FC236}">
                    <a16:creationId xmlns:a16="http://schemas.microsoft.com/office/drawing/2014/main" id="{9A0757AC-21E6-41B0-BDD3-1BD603B34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2416"/>
                <a:ext cx="16" cy="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7" name="Rectangle 1404">
                <a:extLst>
                  <a:ext uri="{FF2B5EF4-FFF2-40B4-BE49-F238E27FC236}">
                    <a16:creationId xmlns:a16="http://schemas.microsoft.com/office/drawing/2014/main" id="{D64723AF-3076-4801-A03F-A4D1DF08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408"/>
                <a:ext cx="24" cy="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8" name="Rectangle 1405">
                <a:extLst>
                  <a:ext uri="{FF2B5EF4-FFF2-40B4-BE49-F238E27FC236}">
                    <a16:creationId xmlns:a16="http://schemas.microsoft.com/office/drawing/2014/main" id="{C2EB7C82-7447-44B2-98CB-3855F7DF2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412"/>
                <a:ext cx="24" cy="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9" name="Rectangle 1406">
                <a:extLst>
                  <a:ext uri="{FF2B5EF4-FFF2-40B4-BE49-F238E27FC236}">
                    <a16:creationId xmlns:a16="http://schemas.microsoft.com/office/drawing/2014/main" id="{6A90C9FB-8F83-4940-A757-B47918CFE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412"/>
                <a:ext cx="24" cy="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0" name="Rectangle 1407">
                <a:extLst>
                  <a:ext uri="{FF2B5EF4-FFF2-40B4-BE49-F238E27FC236}">
                    <a16:creationId xmlns:a16="http://schemas.microsoft.com/office/drawing/2014/main" id="{9806877D-CA52-42C6-99A9-55C03BDE5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408"/>
                <a:ext cx="24" cy="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1" name="Oval 1408">
                <a:extLst>
                  <a:ext uri="{FF2B5EF4-FFF2-40B4-BE49-F238E27FC236}">
                    <a16:creationId xmlns:a16="http://schemas.microsoft.com/office/drawing/2014/main" id="{D6071103-674E-48C0-A5DD-2B91EF397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400"/>
                <a:ext cx="20" cy="20"/>
              </a:xfrm>
              <a:prstGeom prst="ellipse">
                <a:avLst/>
              </a:prstGeom>
              <a:noFill/>
              <a:ln w="6350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2" name="Rectangle 1409">
                <a:extLst>
                  <a:ext uri="{FF2B5EF4-FFF2-40B4-BE49-F238E27FC236}">
                    <a16:creationId xmlns:a16="http://schemas.microsoft.com/office/drawing/2014/main" id="{1778BDF4-4CCA-4D7B-8C6D-066CE665A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8" y="2432"/>
                <a:ext cx="8" cy="3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3" name="Rectangle 1410">
                <a:extLst>
                  <a:ext uri="{FF2B5EF4-FFF2-40B4-BE49-F238E27FC236}">
                    <a16:creationId xmlns:a16="http://schemas.microsoft.com/office/drawing/2014/main" id="{382F5A7F-FCA0-467E-A312-00392AE93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8" y="2432"/>
                <a:ext cx="8" cy="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4" name="Rectangle 1411">
                <a:extLst>
                  <a:ext uri="{FF2B5EF4-FFF2-40B4-BE49-F238E27FC236}">
                    <a16:creationId xmlns:a16="http://schemas.microsoft.com/office/drawing/2014/main" id="{5538EAA9-2139-4BB1-94C2-8660033612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8" y="2460"/>
                <a:ext cx="8" cy="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5" name="Rectangle 1412">
                <a:extLst>
                  <a:ext uri="{FF2B5EF4-FFF2-40B4-BE49-F238E27FC236}">
                    <a16:creationId xmlns:a16="http://schemas.microsoft.com/office/drawing/2014/main" id="{AC81B5D4-52C8-4FB4-A207-AB9CFE012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0" y="2436"/>
                <a:ext cx="24" cy="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6" name="Rectangle 1413">
                <a:extLst>
                  <a:ext uri="{FF2B5EF4-FFF2-40B4-BE49-F238E27FC236}">
                    <a16:creationId xmlns:a16="http://schemas.microsoft.com/office/drawing/2014/main" id="{7D55BDAB-2E51-443D-A96E-9DBA16018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0" y="2452"/>
                <a:ext cx="24" cy="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7" name="Rectangle 1414">
                <a:extLst>
                  <a:ext uri="{FF2B5EF4-FFF2-40B4-BE49-F238E27FC236}">
                    <a16:creationId xmlns:a16="http://schemas.microsoft.com/office/drawing/2014/main" id="{27CF8932-5FA4-4412-89DA-06C2284DF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2444"/>
                <a:ext cx="32" cy="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8" name="Rectangle 1415">
                <a:extLst>
                  <a:ext uri="{FF2B5EF4-FFF2-40B4-BE49-F238E27FC236}">
                    <a16:creationId xmlns:a16="http://schemas.microsoft.com/office/drawing/2014/main" id="{751D7DDF-18E2-42AA-969B-E2043B57F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2448"/>
                <a:ext cx="32" cy="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9" name="Rectangle 1416">
                <a:extLst>
                  <a:ext uri="{FF2B5EF4-FFF2-40B4-BE49-F238E27FC236}">
                    <a16:creationId xmlns:a16="http://schemas.microsoft.com/office/drawing/2014/main" id="{D304301A-FE40-4416-863A-F60388D89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2448"/>
                <a:ext cx="32" cy="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0" name="Rectangle 1417">
                <a:extLst>
                  <a:ext uri="{FF2B5EF4-FFF2-40B4-BE49-F238E27FC236}">
                    <a16:creationId xmlns:a16="http://schemas.microsoft.com/office/drawing/2014/main" id="{2054CD68-ECC0-4BE2-A1CF-3F838CDDD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2444"/>
                <a:ext cx="32" cy="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1" name="Oval 1418">
                <a:extLst>
                  <a:ext uri="{FF2B5EF4-FFF2-40B4-BE49-F238E27FC236}">
                    <a16:creationId xmlns:a16="http://schemas.microsoft.com/office/drawing/2014/main" id="{2925E916-1546-4977-BD47-5DE74F3FE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2432"/>
                <a:ext cx="28" cy="28"/>
              </a:xfrm>
              <a:prstGeom prst="ellipse">
                <a:avLst/>
              </a:prstGeom>
              <a:noFill/>
              <a:ln w="6350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9" name="Line 1436">
                <a:extLst>
                  <a:ext uri="{FF2B5EF4-FFF2-40B4-BE49-F238E27FC236}">
                    <a16:creationId xmlns:a16="http://schemas.microsoft.com/office/drawing/2014/main" id="{1331E4F5-4D42-4816-9B07-E50228C69C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44" y="2408"/>
                <a:ext cx="48" cy="24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7" name="Rectangle 1444">
                <a:extLst>
                  <a:ext uri="{FF2B5EF4-FFF2-40B4-BE49-F238E27FC236}">
                    <a16:creationId xmlns:a16="http://schemas.microsoft.com/office/drawing/2014/main" id="{6F1CECD0-2A0A-4697-8E3E-A722E0AE6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0" y="2636"/>
                <a:ext cx="18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Crb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0" name="Line 1447">
                <a:extLst>
                  <a:ext uri="{FF2B5EF4-FFF2-40B4-BE49-F238E27FC236}">
                    <a16:creationId xmlns:a16="http://schemas.microsoft.com/office/drawing/2014/main" id="{5C9B577D-5B8C-4539-BDDA-7BED59F2B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2448"/>
                <a:ext cx="148" cy="52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1" name="Rectangle 1448">
                <a:extLst>
                  <a:ext uri="{FF2B5EF4-FFF2-40B4-BE49-F238E27FC236}">
                    <a16:creationId xmlns:a16="http://schemas.microsoft.com/office/drawing/2014/main" id="{8CC18470-A211-4B77-86C2-7E870188F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2" y="2396"/>
                <a:ext cx="17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Dfr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4" name="Rectangle 1451">
                <a:extLst>
                  <a:ext uri="{FF2B5EF4-FFF2-40B4-BE49-F238E27FC236}">
                    <a16:creationId xmlns:a16="http://schemas.microsoft.com/office/drawing/2014/main" id="{62A80801-DAD4-4A29-A414-2930D466F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8" y="1968"/>
                <a:ext cx="20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Dnc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7" name="Rectangle 1454">
                <a:extLst>
                  <a:ext uri="{FF2B5EF4-FFF2-40B4-BE49-F238E27FC236}">
                    <a16:creationId xmlns:a16="http://schemas.microsoft.com/office/drawing/2014/main" id="{AA58F58E-ACC6-4F2B-A82B-1B228F12C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0" y="1526"/>
                <a:ext cx="18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Dct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9" name="Rectangle 1456">
                <a:extLst>
                  <a:ext uri="{FF2B5EF4-FFF2-40B4-BE49-F238E27FC236}">
                    <a16:creationId xmlns:a16="http://schemas.microsoft.com/office/drawing/2014/main" id="{7BB22E72-3DD8-48D1-9B7E-29CD4DC9C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8" y="2064"/>
                <a:ext cx="18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Eps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0" name="Rectangle 1457">
                <a:extLst>
                  <a:ext uri="{FF2B5EF4-FFF2-40B4-BE49-F238E27FC236}">
                    <a16:creationId xmlns:a16="http://schemas.microsoft.com/office/drawing/2014/main" id="{5684AAFB-CD85-4CFA-908B-9E58F4A41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2" y="2200"/>
                <a:ext cx="17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Ery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6" name="Line 1463">
                <a:extLst>
                  <a:ext uri="{FF2B5EF4-FFF2-40B4-BE49-F238E27FC236}">
                    <a16:creationId xmlns:a16="http://schemas.microsoft.com/office/drawing/2014/main" id="{259D52B2-9B3A-4941-9031-C8D9239004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68" y="2468"/>
                <a:ext cx="48" cy="32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9" name="Rectangle 1466">
                <a:extLst>
                  <a:ext uri="{FF2B5EF4-FFF2-40B4-BE49-F238E27FC236}">
                    <a16:creationId xmlns:a16="http://schemas.microsoft.com/office/drawing/2014/main" id="{3C3C9475-AF48-48C7-8B89-D7F994C63C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6" y="1376"/>
                <a:ext cx="18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Hlb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4" name="Rectangle 1471">
                <a:extLst>
                  <a:ext uri="{FF2B5EF4-FFF2-40B4-BE49-F238E27FC236}">
                    <a16:creationId xmlns:a16="http://schemas.microsoft.com/office/drawing/2014/main" id="{49AED631-FDAF-4894-83C7-4E7048363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4" y="3229"/>
                <a:ext cx="168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Lnt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5" name="Rectangle 1472">
                <a:extLst>
                  <a:ext uri="{FF2B5EF4-FFF2-40B4-BE49-F238E27FC236}">
                    <a16:creationId xmlns:a16="http://schemas.microsoft.com/office/drawing/2014/main" id="{2CA72A1F-A24E-4ACB-B4B5-24F09F45D4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6" y="3033"/>
                <a:ext cx="2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Mthnb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6" name="Rectangle 1473">
                <a:extLst>
                  <a:ext uri="{FF2B5EF4-FFF2-40B4-BE49-F238E27FC236}">
                    <a16:creationId xmlns:a16="http://schemas.microsoft.com/office/drawing/2014/main" id="{1D86A752-5B93-414D-980B-F706B3B4C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8" y="1664"/>
                <a:ext cx="31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Mthnm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7" name="Rectangle 1474">
                <a:extLst>
                  <a:ext uri="{FF2B5EF4-FFF2-40B4-BE49-F238E27FC236}">
                    <a16:creationId xmlns:a16="http://schemas.microsoft.com/office/drawing/2014/main" id="{E6859306-DCBE-482E-9928-0B00DBDC3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2497"/>
                <a:ext cx="16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Mll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07" name="Rectangle 1477">
              <a:extLst>
                <a:ext uri="{FF2B5EF4-FFF2-40B4-BE49-F238E27FC236}">
                  <a16:creationId xmlns:a16="http://schemas.microsoft.com/office/drawing/2014/main" id="{B392C647-3A3C-4B8D-B72C-4D94DA93D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2270"/>
              <a:ext cx="180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aramond" panose="02020404030301010803" pitchFamily="18" charset="0"/>
                </a:rPr>
                <a:t>Ngt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2" name="Rectangle 1492">
              <a:extLst>
                <a:ext uri="{FF2B5EF4-FFF2-40B4-BE49-F238E27FC236}">
                  <a16:creationId xmlns:a16="http://schemas.microsoft.com/office/drawing/2014/main" id="{B9DEC04A-BBC3-472D-A050-378D1142F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8" y="2288"/>
              <a:ext cx="17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aramond" panose="02020404030301010803" pitchFamily="18" charset="0"/>
                </a:rPr>
                <a:t>Rbr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3" name="Rectangle 1493">
              <a:extLst>
                <a:ext uri="{FF2B5EF4-FFF2-40B4-BE49-F238E27FC236}">
                  <a16:creationId xmlns:a16="http://schemas.microsoft.com/office/drawing/2014/main" id="{DD422226-8980-47F1-8B79-F18A9FB73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" y="2268"/>
              <a:ext cx="15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aramond" panose="02020404030301010803" pitchFamily="18" charset="0"/>
                </a:rPr>
                <a:t>Slb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4" name="Rectangle 1494">
              <a:extLst>
                <a:ext uri="{FF2B5EF4-FFF2-40B4-BE49-F238E27FC236}">
                  <a16:creationId xmlns:a16="http://schemas.microsoft.com/office/drawing/2014/main" id="{F42CDE84-BADF-4AE1-8554-91717A02C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1700"/>
              <a:ext cx="16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aramond" panose="02020404030301010803" pitchFamily="18" charset="0"/>
                </a:rPr>
                <a:t>Spr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7" name="Rectangle 1497">
              <a:extLst>
                <a:ext uri="{FF2B5EF4-FFF2-40B4-BE49-F238E27FC236}">
                  <a16:creationId xmlns:a16="http://schemas.microsoft.com/office/drawing/2014/main" id="{6ADAFC08-DD50-4AE1-9EBB-9CAE32A2C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" y="2724"/>
              <a:ext cx="17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aramond" panose="02020404030301010803" pitchFamily="18" charset="0"/>
                </a:rPr>
                <a:t>Syn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3" name="Rectangle 1503">
              <a:extLst>
                <a:ext uri="{FF2B5EF4-FFF2-40B4-BE49-F238E27FC236}">
                  <a16:creationId xmlns:a16="http://schemas.microsoft.com/office/drawing/2014/main" id="{04143915-C656-4C9C-9878-863440343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" y="3041"/>
              <a:ext cx="320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aramond" panose="02020404030301010803" pitchFamily="18" charset="0"/>
                </a:rPr>
                <a:t>Thrmpl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8" name="Rectangle 1508">
              <a:extLst>
                <a:ext uri="{FF2B5EF4-FFF2-40B4-BE49-F238E27FC236}">
                  <a16:creationId xmlns:a16="http://schemas.microsoft.com/office/drawing/2014/main" id="{30F0FF34-2216-4F9A-A55C-E9AF014A6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" y="3173"/>
              <a:ext cx="7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4D4D4D"/>
                  </a:solidFill>
                  <a:effectLst/>
                  <a:latin typeface="Garamond" panose="02020404030301010803" pitchFamily="18" charset="0"/>
                </a:rPr>
                <a:t>-1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9" name="Rectangle 1509">
              <a:extLst>
                <a:ext uri="{FF2B5EF4-FFF2-40B4-BE49-F238E27FC236}">
                  <a16:creationId xmlns:a16="http://schemas.microsoft.com/office/drawing/2014/main" id="{4FD31034-A1F6-4A26-9BA1-3C76478A0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" y="2432"/>
              <a:ext cx="5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4D4D4D"/>
                  </a:solidFill>
                  <a:effectLst/>
                  <a:latin typeface="Garamond" panose="02020404030301010803" pitchFamily="18" charset="0"/>
                </a:rPr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0" name="Rectangle 1510">
              <a:extLst>
                <a:ext uri="{FF2B5EF4-FFF2-40B4-BE49-F238E27FC236}">
                  <a16:creationId xmlns:a16="http://schemas.microsoft.com/office/drawing/2014/main" id="{499FC668-5F4B-410A-B1F3-380DE37FD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" y="1696"/>
              <a:ext cx="5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4D4D4D"/>
                  </a:solidFill>
                  <a:effectLst/>
                  <a:latin typeface="Garamond" panose="02020404030301010803" pitchFamily="18" charset="0"/>
                </a:rPr>
                <a:t>1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1" name="Rectangle 1511">
              <a:extLst>
                <a:ext uri="{FF2B5EF4-FFF2-40B4-BE49-F238E27FC236}">
                  <a16:creationId xmlns:a16="http://schemas.microsoft.com/office/drawing/2014/main" id="{1C43053B-032C-4B19-B18B-9125AC186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" y="959"/>
              <a:ext cx="5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4D4D4D"/>
                  </a:solidFill>
                  <a:effectLst/>
                  <a:latin typeface="Garamond" panose="02020404030301010803" pitchFamily="18" charset="0"/>
                </a:rPr>
                <a:t>2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2" name="Rectangle 1512">
              <a:extLst>
                <a:ext uri="{FF2B5EF4-FFF2-40B4-BE49-F238E27FC236}">
                  <a16:creationId xmlns:a16="http://schemas.microsoft.com/office/drawing/2014/main" id="{55FA4C15-A657-4F73-A24B-2873D5320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3773"/>
              <a:ext cx="7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4D4D4D"/>
                  </a:solidFill>
                  <a:effectLst/>
                  <a:latin typeface="Garamond" panose="02020404030301010803" pitchFamily="18" charset="0"/>
                </a:rPr>
                <a:t>-1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3" name="Rectangle 1513">
              <a:extLst>
                <a:ext uri="{FF2B5EF4-FFF2-40B4-BE49-F238E27FC236}">
                  <a16:creationId xmlns:a16="http://schemas.microsoft.com/office/drawing/2014/main" id="{180AE1E9-518E-4FCB-9318-F3EACEB38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" y="3773"/>
              <a:ext cx="5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4D4D4D"/>
                  </a:solidFill>
                  <a:effectLst/>
                  <a:latin typeface="Garamond" panose="02020404030301010803" pitchFamily="18" charset="0"/>
                </a:rPr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4" name="Rectangle 1514">
              <a:extLst>
                <a:ext uri="{FF2B5EF4-FFF2-40B4-BE49-F238E27FC236}">
                  <a16:creationId xmlns:a16="http://schemas.microsoft.com/office/drawing/2014/main" id="{99AA9E5A-DA57-4B5F-81F9-53FC1642B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" y="3773"/>
              <a:ext cx="5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4D4D4D"/>
                  </a:solidFill>
                  <a:effectLst/>
                  <a:latin typeface="Garamond" panose="02020404030301010803" pitchFamily="18" charset="0"/>
                </a:rPr>
                <a:t>1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5" name="Rectangle 1515">
              <a:extLst>
                <a:ext uri="{FF2B5EF4-FFF2-40B4-BE49-F238E27FC236}">
                  <a16:creationId xmlns:a16="http://schemas.microsoft.com/office/drawing/2014/main" id="{9AEA6801-24B5-48B7-B2AC-2DB7FBC6B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" y="3773"/>
              <a:ext cx="5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4D4D4D"/>
                  </a:solidFill>
                  <a:effectLst/>
                  <a:latin typeface="Garamond" panose="02020404030301010803" pitchFamily="18" charset="0"/>
                </a:rPr>
                <a:t>2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6" name="Rectangle 1516">
              <a:extLst>
                <a:ext uri="{FF2B5EF4-FFF2-40B4-BE49-F238E27FC236}">
                  <a16:creationId xmlns:a16="http://schemas.microsoft.com/office/drawing/2014/main" id="{8106089B-53EE-4E6C-A623-2B339C598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3817"/>
              <a:ext cx="5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CCA1 (24.5%)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7" name="Rectangle 1517">
              <a:extLst>
                <a:ext uri="{FF2B5EF4-FFF2-40B4-BE49-F238E27FC236}">
                  <a16:creationId xmlns:a16="http://schemas.microsoft.com/office/drawing/2014/main" id="{04259D6F-9741-4023-8344-6C005D6C01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9" y="2023"/>
              <a:ext cx="5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CCA2 (16.5%)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8" name="Rectangle 1518">
              <a:extLst>
                <a:ext uri="{FF2B5EF4-FFF2-40B4-BE49-F238E27FC236}">
                  <a16:creationId xmlns:a16="http://schemas.microsoft.com/office/drawing/2014/main" id="{0982E860-420E-4573-A97A-535AAB4E8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4" y="899"/>
              <a:ext cx="664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aramond" panose="02020404030301010803" pitchFamily="18" charset="0"/>
                </a:rPr>
                <a:t>Soil Sample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9" name="Oval 1519">
              <a:extLst>
                <a:ext uri="{FF2B5EF4-FFF2-40B4-BE49-F238E27FC236}">
                  <a16:creationId xmlns:a16="http://schemas.microsoft.com/office/drawing/2014/main" id="{3FF614D7-8223-41FB-B5C7-A8DA86455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1111"/>
              <a:ext cx="72" cy="73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0" name="Rectangle 1520">
              <a:extLst>
                <a:ext uri="{FF2B5EF4-FFF2-40B4-BE49-F238E27FC236}">
                  <a16:creationId xmlns:a16="http://schemas.microsoft.com/office/drawing/2014/main" id="{24B97E7E-59A7-4224-AD2D-3D565EC3E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1228"/>
              <a:ext cx="68" cy="68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1" name="Freeform 1521">
              <a:extLst>
                <a:ext uri="{FF2B5EF4-FFF2-40B4-BE49-F238E27FC236}">
                  <a16:creationId xmlns:a16="http://schemas.microsoft.com/office/drawing/2014/main" id="{C97298FE-C3C1-423C-A2B7-FBB71ABDE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6" y="1328"/>
              <a:ext cx="92" cy="96"/>
            </a:xfrm>
            <a:custGeom>
              <a:avLst/>
              <a:gdLst>
                <a:gd name="T0" fmla="*/ 12 w 23"/>
                <a:gd name="T1" fmla="*/ 24 h 24"/>
                <a:gd name="T2" fmla="*/ 23 w 23"/>
                <a:gd name="T3" fmla="*/ 12 h 24"/>
                <a:gd name="T4" fmla="*/ 12 w 23"/>
                <a:gd name="T5" fmla="*/ 0 h 24"/>
                <a:gd name="T6" fmla="*/ 0 w 23"/>
                <a:gd name="T7" fmla="*/ 12 h 24"/>
                <a:gd name="T8" fmla="*/ 12 w 23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12" y="24"/>
                  </a:moveTo>
                  <a:lnTo>
                    <a:pt x="23" y="12"/>
                  </a:lnTo>
                  <a:lnTo>
                    <a:pt x="12" y="0"/>
                  </a:lnTo>
                  <a:lnTo>
                    <a:pt x="0" y="12"/>
                  </a:lnTo>
                  <a:lnTo>
                    <a:pt x="12" y="24"/>
                  </a:lnTo>
                </a:path>
              </a:pathLst>
            </a:cu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2" name="Freeform 1522">
              <a:extLst>
                <a:ext uri="{FF2B5EF4-FFF2-40B4-BE49-F238E27FC236}">
                  <a16:creationId xmlns:a16="http://schemas.microsoft.com/office/drawing/2014/main" id="{E2F53A1F-2637-4435-96D0-FBEC4C8F7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2" y="1432"/>
              <a:ext cx="100" cy="92"/>
            </a:xfrm>
            <a:custGeom>
              <a:avLst/>
              <a:gdLst>
                <a:gd name="T0" fmla="*/ 13 w 25"/>
                <a:gd name="T1" fmla="*/ 0 h 23"/>
                <a:gd name="T2" fmla="*/ 25 w 25"/>
                <a:gd name="T3" fmla="*/ 23 h 23"/>
                <a:gd name="T4" fmla="*/ 0 w 25"/>
                <a:gd name="T5" fmla="*/ 23 h 23"/>
                <a:gd name="T6" fmla="*/ 13 w 25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3" y="0"/>
                  </a:moveTo>
                  <a:lnTo>
                    <a:pt x="25" y="23"/>
                  </a:lnTo>
                  <a:lnTo>
                    <a:pt x="0" y="23"/>
                  </a:lnTo>
                  <a:lnTo>
                    <a:pt x="13" y="0"/>
                  </a:lnTo>
                </a:path>
              </a:pathLst>
            </a:cu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3" name="Rectangle 1523">
              <a:extLst>
                <a:ext uri="{FF2B5EF4-FFF2-40B4-BE49-F238E27FC236}">
                  <a16:creationId xmlns:a16="http://schemas.microsoft.com/office/drawing/2014/main" id="{9DF77E61-BD23-4EAF-9F8D-5C4030994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" y="1100"/>
              <a:ext cx="25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aramond" panose="02020404030301010803" pitchFamily="18" charset="0"/>
                </a:rPr>
                <a:t>DBZ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4" name="Rectangle 1524">
              <a:extLst>
                <a:ext uri="{FF2B5EF4-FFF2-40B4-BE49-F238E27FC236}">
                  <a16:creationId xmlns:a16="http://schemas.microsoft.com/office/drawing/2014/main" id="{F1306AAC-2A3C-4AC9-8B9F-4F6D31A6F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" y="1216"/>
              <a:ext cx="16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aramond" panose="02020404030301010803" pitchFamily="18" charset="0"/>
                </a:rPr>
                <a:t>LB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5" name="Rectangle 1525">
              <a:extLst>
                <a:ext uri="{FF2B5EF4-FFF2-40B4-BE49-F238E27FC236}">
                  <a16:creationId xmlns:a16="http://schemas.microsoft.com/office/drawing/2014/main" id="{00118F1A-CD3F-4745-8E99-0ABEFFCFC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" y="1332"/>
              <a:ext cx="1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aramond" panose="02020404030301010803" pitchFamily="18" charset="0"/>
                </a:rPr>
                <a:t>LG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6" name="Rectangle 1526">
              <a:extLst>
                <a:ext uri="{FF2B5EF4-FFF2-40B4-BE49-F238E27FC236}">
                  <a16:creationId xmlns:a16="http://schemas.microsoft.com/office/drawing/2014/main" id="{E70B5215-EF01-4251-A07B-3BDDEC78B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" y="1448"/>
              <a:ext cx="16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aramond" panose="02020404030301010803" pitchFamily="18" charset="0"/>
                </a:rPr>
                <a:t>TL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7" name="Rectangle 1527">
              <a:extLst>
                <a:ext uri="{FF2B5EF4-FFF2-40B4-BE49-F238E27FC236}">
                  <a16:creationId xmlns:a16="http://schemas.microsoft.com/office/drawing/2014/main" id="{0A922DB5-5CCF-47D2-B588-F3D7C1E2D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4" y="1700"/>
              <a:ext cx="872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aramond" panose="02020404030301010803" pitchFamily="18" charset="0"/>
                </a:rPr>
                <a:t>Light treatment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8" name="Rectangle 1528">
              <a:extLst>
                <a:ext uri="{FF2B5EF4-FFF2-40B4-BE49-F238E27FC236}">
                  <a16:creationId xmlns:a16="http://schemas.microsoft.com/office/drawing/2014/main" id="{E1B59464-ACA1-4198-B30B-9BF7C1276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1912"/>
              <a:ext cx="20" cy="4"/>
            </a:xfrm>
            <a:prstGeom prst="rect">
              <a:avLst/>
            </a:prstGeom>
            <a:solidFill>
              <a:srgbClr val="8B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9" name="Rectangle 1529">
              <a:extLst>
                <a:ext uri="{FF2B5EF4-FFF2-40B4-BE49-F238E27FC236}">
                  <a16:creationId xmlns:a16="http://schemas.microsoft.com/office/drawing/2014/main" id="{F6E92BC8-B1AC-40EB-B18C-F4C8C084D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1984"/>
              <a:ext cx="20" cy="4"/>
            </a:xfrm>
            <a:prstGeom prst="rect">
              <a:avLst/>
            </a:prstGeom>
            <a:solidFill>
              <a:srgbClr val="8B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0" name="Rectangle 1530">
              <a:extLst>
                <a:ext uri="{FF2B5EF4-FFF2-40B4-BE49-F238E27FC236}">
                  <a16:creationId xmlns:a16="http://schemas.microsoft.com/office/drawing/2014/main" id="{EAC349DF-1716-4C93-AEAF-79EA354F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" y="1916"/>
              <a:ext cx="36" cy="4"/>
            </a:xfrm>
            <a:prstGeom prst="rect">
              <a:avLst/>
            </a:prstGeom>
            <a:solidFill>
              <a:srgbClr val="8B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1" name="Rectangle 1531">
              <a:extLst>
                <a:ext uri="{FF2B5EF4-FFF2-40B4-BE49-F238E27FC236}">
                  <a16:creationId xmlns:a16="http://schemas.microsoft.com/office/drawing/2014/main" id="{A203B3D6-8524-41A4-98A7-D90BC05C5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" y="1980"/>
              <a:ext cx="36" cy="4"/>
            </a:xfrm>
            <a:prstGeom prst="rect">
              <a:avLst/>
            </a:prstGeom>
            <a:solidFill>
              <a:srgbClr val="8B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2" name="Rectangle 1532">
              <a:extLst>
                <a:ext uri="{FF2B5EF4-FFF2-40B4-BE49-F238E27FC236}">
                  <a16:creationId xmlns:a16="http://schemas.microsoft.com/office/drawing/2014/main" id="{0B7F7625-CF2E-4124-BC35-F37614BA6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1920"/>
              <a:ext cx="52" cy="4"/>
            </a:xfrm>
            <a:prstGeom prst="rect">
              <a:avLst/>
            </a:prstGeom>
            <a:solidFill>
              <a:srgbClr val="8B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3" name="Rectangle 1533">
              <a:extLst>
                <a:ext uri="{FF2B5EF4-FFF2-40B4-BE49-F238E27FC236}">
                  <a16:creationId xmlns:a16="http://schemas.microsoft.com/office/drawing/2014/main" id="{EA7A3893-07EA-4A8A-99E2-AA57F6F2F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1976"/>
              <a:ext cx="52" cy="4"/>
            </a:xfrm>
            <a:prstGeom prst="rect">
              <a:avLst/>
            </a:prstGeom>
            <a:solidFill>
              <a:srgbClr val="8B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4" name="Rectangle 1534">
              <a:extLst>
                <a:ext uri="{FF2B5EF4-FFF2-40B4-BE49-F238E27FC236}">
                  <a16:creationId xmlns:a16="http://schemas.microsoft.com/office/drawing/2014/main" id="{4EBF97E0-E0D6-408E-ABEF-EE05F2002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1924"/>
              <a:ext cx="60" cy="8"/>
            </a:xfrm>
            <a:prstGeom prst="rect">
              <a:avLst/>
            </a:prstGeom>
            <a:solidFill>
              <a:srgbClr val="8B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5" name="Rectangle 1535">
              <a:extLst>
                <a:ext uri="{FF2B5EF4-FFF2-40B4-BE49-F238E27FC236}">
                  <a16:creationId xmlns:a16="http://schemas.microsoft.com/office/drawing/2014/main" id="{E1585E10-F700-4D53-A993-F16184A70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1968"/>
              <a:ext cx="60" cy="8"/>
            </a:xfrm>
            <a:prstGeom prst="rect">
              <a:avLst/>
            </a:prstGeom>
            <a:solidFill>
              <a:srgbClr val="8B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6" name="Rectangle 1536">
              <a:extLst>
                <a:ext uri="{FF2B5EF4-FFF2-40B4-BE49-F238E27FC236}">
                  <a16:creationId xmlns:a16="http://schemas.microsoft.com/office/drawing/2014/main" id="{EDFC0ABD-4BB0-4183-9A45-796347CEF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1932"/>
              <a:ext cx="68" cy="8"/>
            </a:xfrm>
            <a:prstGeom prst="rect">
              <a:avLst/>
            </a:prstGeom>
            <a:solidFill>
              <a:srgbClr val="8B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7" name="Rectangle 1537">
              <a:extLst>
                <a:ext uri="{FF2B5EF4-FFF2-40B4-BE49-F238E27FC236}">
                  <a16:creationId xmlns:a16="http://schemas.microsoft.com/office/drawing/2014/main" id="{E08E3662-645C-4F3A-B4DE-F06A2164A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1960"/>
              <a:ext cx="68" cy="8"/>
            </a:xfrm>
            <a:prstGeom prst="rect">
              <a:avLst/>
            </a:prstGeom>
            <a:solidFill>
              <a:srgbClr val="8B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8" name="Rectangle 1538">
              <a:extLst>
                <a:ext uri="{FF2B5EF4-FFF2-40B4-BE49-F238E27FC236}">
                  <a16:creationId xmlns:a16="http://schemas.microsoft.com/office/drawing/2014/main" id="{13C2F6BD-1882-47A8-B475-FD2E44E4F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1940"/>
              <a:ext cx="76" cy="8"/>
            </a:xfrm>
            <a:prstGeom prst="rect">
              <a:avLst/>
            </a:prstGeom>
            <a:solidFill>
              <a:srgbClr val="8B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9" name="Rectangle 1539">
              <a:extLst>
                <a:ext uri="{FF2B5EF4-FFF2-40B4-BE49-F238E27FC236}">
                  <a16:creationId xmlns:a16="http://schemas.microsoft.com/office/drawing/2014/main" id="{530FAF9E-0A62-410E-A55E-F3FBC77CC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1952"/>
              <a:ext cx="76" cy="8"/>
            </a:xfrm>
            <a:prstGeom prst="rect">
              <a:avLst/>
            </a:prstGeom>
            <a:solidFill>
              <a:srgbClr val="8B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0" name="Rectangle 1540">
              <a:extLst>
                <a:ext uri="{FF2B5EF4-FFF2-40B4-BE49-F238E27FC236}">
                  <a16:creationId xmlns:a16="http://schemas.microsoft.com/office/drawing/2014/main" id="{A2989FDA-D18C-48A6-9E4F-E540C0F9C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1948"/>
              <a:ext cx="76" cy="4"/>
            </a:xfrm>
            <a:prstGeom prst="rect">
              <a:avLst/>
            </a:prstGeom>
            <a:solidFill>
              <a:srgbClr val="8B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1" name="Rectangle 1541">
              <a:extLst>
                <a:ext uri="{FF2B5EF4-FFF2-40B4-BE49-F238E27FC236}">
                  <a16:creationId xmlns:a16="http://schemas.microsoft.com/office/drawing/2014/main" id="{64BC8D6F-7852-4BC0-9417-F605C0F5F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1948"/>
              <a:ext cx="76" cy="4"/>
            </a:xfrm>
            <a:prstGeom prst="rect">
              <a:avLst/>
            </a:prstGeom>
            <a:solidFill>
              <a:srgbClr val="8B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2" name="Oval 1542">
              <a:extLst>
                <a:ext uri="{FF2B5EF4-FFF2-40B4-BE49-F238E27FC236}">
                  <a16:creationId xmlns:a16="http://schemas.microsoft.com/office/drawing/2014/main" id="{4A3137D5-C5BB-43E9-A0C5-90B80FB24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1912"/>
              <a:ext cx="72" cy="72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3" name="Rectangle 1543">
              <a:extLst>
                <a:ext uri="{FF2B5EF4-FFF2-40B4-BE49-F238E27FC236}">
                  <a16:creationId xmlns:a16="http://schemas.microsoft.com/office/drawing/2014/main" id="{2BC68CC4-7057-4E9A-B627-50DC4BD95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2028"/>
              <a:ext cx="20" cy="4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4" name="Rectangle 1544">
              <a:extLst>
                <a:ext uri="{FF2B5EF4-FFF2-40B4-BE49-F238E27FC236}">
                  <a16:creationId xmlns:a16="http://schemas.microsoft.com/office/drawing/2014/main" id="{FB91B313-086D-44A9-99C9-50BC6FA69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2100"/>
              <a:ext cx="20" cy="4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5" name="Rectangle 1545">
              <a:extLst>
                <a:ext uri="{FF2B5EF4-FFF2-40B4-BE49-F238E27FC236}">
                  <a16:creationId xmlns:a16="http://schemas.microsoft.com/office/drawing/2014/main" id="{FAEC1628-FF23-4BF5-9838-BC9A6B75A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" y="2032"/>
              <a:ext cx="36" cy="4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6" name="Rectangle 1546">
              <a:extLst>
                <a:ext uri="{FF2B5EF4-FFF2-40B4-BE49-F238E27FC236}">
                  <a16:creationId xmlns:a16="http://schemas.microsoft.com/office/drawing/2014/main" id="{D6983A60-DDB1-49BC-9DD1-A975B00B6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" y="2096"/>
              <a:ext cx="36" cy="4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7" name="Rectangle 1547">
              <a:extLst>
                <a:ext uri="{FF2B5EF4-FFF2-40B4-BE49-F238E27FC236}">
                  <a16:creationId xmlns:a16="http://schemas.microsoft.com/office/drawing/2014/main" id="{CBE04001-4D26-40CC-8376-D73F5595E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2036"/>
              <a:ext cx="52" cy="4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8" name="Rectangle 1548">
              <a:extLst>
                <a:ext uri="{FF2B5EF4-FFF2-40B4-BE49-F238E27FC236}">
                  <a16:creationId xmlns:a16="http://schemas.microsoft.com/office/drawing/2014/main" id="{781CDA1A-AB32-40B6-9F64-FF5EA80A8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2092"/>
              <a:ext cx="52" cy="4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9" name="Rectangle 1549">
              <a:extLst>
                <a:ext uri="{FF2B5EF4-FFF2-40B4-BE49-F238E27FC236}">
                  <a16:creationId xmlns:a16="http://schemas.microsoft.com/office/drawing/2014/main" id="{ABDC7048-0B3F-4C25-AB0B-7B42076F7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040"/>
              <a:ext cx="60" cy="8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0" name="Rectangle 1550">
              <a:extLst>
                <a:ext uri="{FF2B5EF4-FFF2-40B4-BE49-F238E27FC236}">
                  <a16:creationId xmlns:a16="http://schemas.microsoft.com/office/drawing/2014/main" id="{3C224C0B-D4BA-487E-8708-D1D1543C7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084"/>
              <a:ext cx="60" cy="8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1" name="Rectangle 1551">
              <a:extLst>
                <a:ext uri="{FF2B5EF4-FFF2-40B4-BE49-F238E27FC236}">
                  <a16:creationId xmlns:a16="http://schemas.microsoft.com/office/drawing/2014/main" id="{146CBB82-0222-4678-9C17-470895B50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2048"/>
              <a:ext cx="68" cy="8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2" name="Rectangle 1552">
              <a:extLst>
                <a:ext uri="{FF2B5EF4-FFF2-40B4-BE49-F238E27FC236}">
                  <a16:creationId xmlns:a16="http://schemas.microsoft.com/office/drawing/2014/main" id="{4EE9527D-A62B-41E5-98D7-B41F72D45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2076"/>
              <a:ext cx="68" cy="8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3" name="Rectangle 1553">
              <a:extLst>
                <a:ext uri="{FF2B5EF4-FFF2-40B4-BE49-F238E27FC236}">
                  <a16:creationId xmlns:a16="http://schemas.microsoft.com/office/drawing/2014/main" id="{71C654F9-437C-4C90-B153-F813762BF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2056"/>
              <a:ext cx="76" cy="8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4" name="Rectangle 1554">
              <a:extLst>
                <a:ext uri="{FF2B5EF4-FFF2-40B4-BE49-F238E27FC236}">
                  <a16:creationId xmlns:a16="http://schemas.microsoft.com/office/drawing/2014/main" id="{911C5FC1-E3A5-476B-A2AF-207FF521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2068"/>
              <a:ext cx="76" cy="8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5" name="Rectangle 1555">
              <a:extLst>
                <a:ext uri="{FF2B5EF4-FFF2-40B4-BE49-F238E27FC236}">
                  <a16:creationId xmlns:a16="http://schemas.microsoft.com/office/drawing/2014/main" id="{1536D931-F04F-4515-BCB8-892397C31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2064"/>
              <a:ext cx="76" cy="4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6" name="Rectangle 1556">
              <a:extLst>
                <a:ext uri="{FF2B5EF4-FFF2-40B4-BE49-F238E27FC236}">
                  <a16:creationId xmlns:a16="http://schemas.microsoft.com/office/drawing/2014/main" id="{1C165A30-7E4F-45FC-979B-3C72E41C7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2064"/>
              <a:ext cx="76" cy="4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7" name="Oval 1557">
              <a:extLst>
                <a:ext uri="{FF2B5EF4-FFF2-40B4-BE49-F238E27FC236}">
                  <a16:creationId xmlns:a16="http://schemas.microsoft.com/office/drawing/2014/main" id="{FA9881E6-E96D-49F8-89B7-0B9DC1F48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2028"/>
              <a:ext cx="72" cy="72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8" name="Rectangle 1558">
              <a:extLst>
                <a:ext uri="{FF2B5EF4-FFF2-40B4-BE49-F238E27FC236}">
                  <a16:creationId xmlns:a16="http://schemas.microsoft.com/office/drawing/2014/main" id="{7A786ED2-C3FC-489E-AB93-331A24D4E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" y="1900"/>
              <a:ext cx="2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aramond" panose="02020404030301010803" pitchFamily="18" charset="0"/>
                </a:rPr>
                <a:t>dark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9" name="Rectangle 1559">
              <a:extLst>
                <a:ext uri="{FF2B5EF4-FFF2-40B4-BE49-F238E27FC236}">
                  <a16:creationId xmlns:a16="http://schemas.microsoft.com/office/drawing/2014/main" id="{8952983A-6E3F-448F-B080-847B4E647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" y="2016"/>
              <a:ext cx="2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aramond" panose="02020404030301010803" pitchFamily="18" charset="0"/>
                </a:rPr>
                <a:t>light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0" name="Rectangle 1560">
              <a:extLst>
                <a:ext uri="{FF2B5EF4-FFF2-40B4-BE49-F238E27FC236}">
                  <a16:creationId xmlns:a16="http://schemas.microsoft.com/office/drawing/2014/main" id="{F349F2D2-A249-4C61-9730-905CF23F4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4" y="2268"/>
              <a:ext cx="95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aramond" panose="02020404030301010803" pitchFamily="18" charset="0"/>
                </a:rPr>
                <a:t>COS metabolism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1" name="Rectangle 1561">
              <a:extLst>
                <a:ext uri="{FF2B5EF4-FFF2-40B4-BE49-F238E27FC236}">
                  <a16:creationId xmlns:a16="http://schemas.microsoft.com/office/drawing/2014/main" id="{5C55F08E-E7BA-4F5E-AA24-3FB4F986A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0" y="2504"/>
              <a:ext cx="12" cy="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2" name="Rectangle 1562">
              <a:extLst>
                <a:ext uri="{FF2B5EF4-FFF2-40B4-BE49-F238E27FC236}">
                  <a16:creationId xmlns:a16="http://schemas.microsoft.com/office/drawing/2014/main" id="{0D0C9889-97F7-4E71-996D-C0C136491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0" y="2528"/>
              <a:ext cx="12" cy="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3" name="Rectangle 1563">
              <a:extLst>
                <a:ext uri="{FF2B5EF4-FFF2-40B4-BE49-F238E27FC236}">
                  <a16:creationId xmlns:a16="http://schemas.microsoft.com/office/drawing/2014/main" id="{210565A6-E6F2-4BBA-A91B-E8FD26A46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2508"/>
              <a:ext cx="20" cy="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4" name="Rectangle 1564">
              <a:extLst>
                <a:ext uri="{FF2B5EF4-FFF2-40B4-BE49-F238E27FC236}">
                  <a16:creationId xmlns:a16="http://schemas.microsoft.com/office/drawing/2014/main" id="{07D68BD0-E339-4524-BEB2-EBED71186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2524"/>
              <a:ext cx="20" cy="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5" name="Rectangle 1565">
              <a:extLst>
                <a:ext uri="{FF2B5EF4-FFF2-40B4-BE49-F238E27FC236}">
                  <a16:creationId xmlns:a16="http://schemas.microsoft.com/office/drawing/2014/main" id="{0F373F5D-0E53-484F-B65A-5473C48C4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" y="2512"/>
              <a:ext cx="28" cy="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6" name="Rectangle 1566">
              <a:extLst>
                <a:ext uri="{FF2B5EF4-FFF2-40B4-BE49-F238E27FC236}">
                  <a16:creationId xmlns:a16="http://schemas.microsoft.com/office/drawing/2014/main" id="{7F6B050A-32FC-4E7A-9625-5BA371830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" y="2520"/>
              <a:ext cx="28" cy="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7" name="Rectangle 1567">
              <a:extLst>
                <a:ext uri="{FF2B5EF4-FFF2-40B4-BE49-F238E27FC236}">
                  <a16:creationId xmlns:a16="http://schemas.microsoft.com/office/drawing/2014/main" id="{18BF9CA3-529B-4E77-B962-DA57D5096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" y="2516"/>
              <a:ext cx="28" cy="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8" name="Rectangle 1568">
              <a:extLst>
                <a:ext uri="{FF2B5EF4-FFF2-40B4-BE49-F238E27FC236}">
                  <a16:creationId xmlns:a16="http://schemas.microsoft.com/office/drawing/2014/main" id="{2F81CD3F-BF2A-496F-B54B-C58D0F675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" y="2516"/>
              <a:ext cx="28" cy="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9" name="Oval 1569">
              <a:extLst>
                <a:ext uri="{FF2B5EF4-FFF2-40B4-BE49-F238E27FC236}">
                  <a16:creationId xmlns:a16="http://schemas.microsoft.com/office/drawing/2014/main" id="{D8C90C89-C872-4A75-8D36-6D8D96E2F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" y="2504"/>
              <a:ext cx="24" cy="24"/>
            </a:xfrm>
            <a:prstGeom prst="ellipse">
              <a:avLst/>
            </a:prstGeom>
            <a:noFill/>
            <a:ln w="6350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0" name="Rectangle 1570">
              <a:extLst>
                <a:ext uri="{FF2B5EF4-FFF2-40B4-BE49-F238E27FC236}">
                  <a16:creationId xmlns:a16="http://schemas.microsoft.com/office/drawing/2014/main" id="{00433948-FC7F-45EF-A3E8-AF612CCD5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" y="2472"/>
              <a:ext cx="3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aramond" panose="02020404030301010803" pitchFamily="18" charset="0"/>
                </a:rPr>
                <a:t>emission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1" name="Rectangle 1571">
              <a:extLst>
                <a:ext uri="{FF2B5EF4-FFF2-40B4-BE49-F238E27FC236}">
                  <a16:creationId xmlns:a16="http://schemas.microsoft.com/office/drawing/2014/main" id="{213F82FC-010E-47CB-A5E8-68EE4F2BB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4" y="2724"/>
              <a:ext cx="1580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aramond" panose="02020404030301010803" pitchFamily="18" charset="0"/>
                </a:rPr>
                <a:t>OTU relative abundance (%)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2" name="Rectangle 1572">
              <a:extLst>
                <a:ext uri="{FF2B5EF4-FFF2-40B4-BE49-F238E27FC236}">
                  <a16:creationId xmlns:a16="http://schemas.microsoft.com/office/drawing/2014/main" id="{8FDE4B48-36D5-4824-B19B-C437402FD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0" y="2944"/>
              <a:ext cx="8" cy="5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3" name="Rectangle 1573">
              <a:extLst>
                <a:ext uri="{FF2B5EF4-FFF2-40B4-BE49-F238E27FC236}">
                  <a16:creationId xmlns:a16="http://schemas.microsoft.com/office/drawing/2014/main" id="{26A0F81B-C7B3-46C6-9906-1EA72CF71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2944"/>
              <a:ext cx="1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4" name="Rectangle 1574">
              <a:extLst>
                <a:ext uri="{FF2B5EF4-FFF2-40B4-BE49-F238E27FC236}">
                  <a16:creationId xmlns:a16="http://schemas.microsoft.com/office/drawing/2014/main" id="{1EE44FB1-D9C0-412F-A458-F1F3FEBA1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2997"/>
              <a:ext cx="1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5" name="Rectangle 1575">
              <a:extLst>
                <a:ext uri="{FF2B5EF4-FFF2-40B4-BE49-F238E27FC236}">
                  <a16:creationId xmlns:a16="http://schemas.microsoft.com/office/drawing/2014/main" id="{32163E13-911F-4353-81DD-7BA994CCF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" y="2948"/>
              <a:ext cx="3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6" name="Rectangle 1576">
              <a:extLst>
                <a:ext uri="{FF2B5EF4-FFF2-40B4-BE49-F238E27FC236}">
                  <a16:creationId xmlns:a16="http://schemas.microsoft.com/office/drawing/2014/main" id="{64EEEDFB-0E18-4EA8-9244-896AB06D2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" y="2993"/>
              <a:ext cx="3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7" name="Rectangle 1577">
              <a:extLst>
                <a:ext uri="{FF2B5EF4-FFF2-40B4-BE49-F238E27FC236}">
                  <a16:creationId xmlns:a16="http://schemas.microsoft.com/office/drawing/2014/main" id="{38A1FBE4-7B95-458C-A3CC-0571214C0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" y="2952"/>
              <a:ext cx="4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8" name="Rectangle 1578">
              <a:extLst>
                <a:ext uri="{FF2B5EF4-FFF2-40B4-BE49-F238E27FC236}">
                  <a16:creationId xmlns:a16="http://schemas.microsoft.com/office/drawing/2014/main" id="{1446DB67-C30E-4AE8-AAB7-850DCCA54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" y="2989"/>
              <a:ext cx="4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9" name="Rectangle 1579">
              <a:extLst>
                <a:ext uri="{FF2B5EF4-FFF2-40B4-BE49-F238E27FC236}">
                  <a16:creationId xmlns:a16="http://schemas.microsoft.com/office/drawing/2014/main" id="{2AEF8833-6265-4F12-B390-53EB32E22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2956"/>
              <a:ext cx="4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0" name="Rectangle 1580">
              <a:extLst>
                <a:ext uri="{FF2B5EF4-FFF2-40B4-BE49-F238E27FC236}">
                  <a16:creationId xmlns:a16="http://schemas.microsoft.com/office/drawing/2014/main" id="{C77E8A81-C8EB-428B-9597-E91E4EC40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2980"/>
              <a:ext cx="48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1" name="Rectangle 1581">
              <a:extLst>
                <a:ext uri="{FF2B5EF4-FFF2-40B4-BE49-F238E27FC236}">
                  <a16:creationId xmlns:a16="http://schemas.microsoft.com/office/drawing/2014/main" id="{E73BB817-A3BD-46EC-99E4-D3FCE7ADF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964"/>
              <a:ext cx="5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2" name="Rectangle 1582">
              <a:extLst>
                <a:ext uri="{FF2B5EF4-FFF2-40B4-BE49-F238E27FC236}">
                  <a16:creationId xmlns:a16="http://schemas.microsoft.com/office/drawing/2014/main" id="{98A45817-7CC0-4C08-AC70-FDB191FB8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972"/>
              <a:ext cx="5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3" name="Rectangle 1583">
              <a:extLst>
                <a:ext uri="{FF2B5EF4-FFF2-40B4-BE49-F238E27FC236}">
                  <a16:creationId xmlns:a16="http://schemas.microsoft.com/office/drawing/2014/main" id="{E49DBF8C-DA58-4C7B-A23E-B3A95B194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972"/>
              <a:ext cx="5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4" name="Rectangle 1584">
              <a:extLst>
                <a:ext uri="{FF2B5EF4-FFF2-40B4-BE49-F238E27FC236}">
                  <a16:creationId xmlns:a16="http://schemas.microsoft.com/office/drawing/2014/main" id="{7F10B87E-04BB-4128-99C6-56D442380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968"/>
              <a:ext cx="5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5" name="Oval 1585">
              <a:extLst>
                <a:ext uri="{FF2B5EF4-FFF2-40B4-BE49-F238E27FC236}">
                  <a16:creationId xmlns:a16="http://schemas.microsoft.com/office/drawing/2014/main" id="{010C528D-797C-45F7-A8D4-2BDD850BA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944"/>
              <a:ext cx="52" cy="53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6" name="Rectangle 1586">
              <a:extLst>
                <a:ext uri="{FF2B5EF4-FFF2-40B4-BE49-F238E27FC236}">
                  <a16:creationId xmlns:a16="http://schemas.microsoft.com/office/drawing/2014/main" id="{DD6C9499-B9FB-48DA-99CA-89AF779C5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0" y="2944"/>
              <a:ext cx="8" cy="5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7" name="Rectangle 1587">
              <a:extLst>
                <a:ext uri="{FF2B5EF4-FFF2-40B4-BE49-F238E27FC236}">
                  <a16:creationId xmlns:a16="http://schemas.microsoft.com/office/drawing/2014/main" id="{7957CFC0-BD01-41F2-AC41-5CE768337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2944"/>
              <a:ext cx="1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8" name="Rectangle 1588">
              <a:extLst>
                <a:ext uri="{FF2B5EF4-FFF2-40B4-BE49-F238E27FC236}">
                  <a16:creationId xmlns:a16="http://schemas.microsoft.com/office/drawing/2014/main" id="{26E4E929-548E-4908-9D45-1C2D1B9E7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2997"/>
              <a:ext cx="1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9" name="Rectangle 1589">
              <a:extLst>
                <a:ext uri="{FF2B5EF4-FFF2-40B4-BE49-F238E27FC236}">
                  <a16:creationId xmlns:a16="http://schemas.microsoft.com/office/drawing/2014/main" id="{0922E2C1-70B3-47B1-AEC5-B09EFA1A8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" y="2948"/>
              <a:ext cx="3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0" name="Rectangle 1590">
              <a:extLst>
                <a:ext uri="{FF2B5EF4-FFF2-40B4-BE49-F238E27FC236}">
                  <a16:creationId xmlns:a16="http://schemas.microsoft.com/office/drawing/2014/main" id="{09F22F1D-1F58-4E08-9CC3-4A981540F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" y="2993"/>
              <a:ext cx="3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1" name="Rectangle 1591">
              <a:extLst>
                <a:ext uri="{FF2B5EF4-FFF2-40B4-BE49-F238E27FC236}">
                  <a16:creationId xmlns:a16="http://schemas.microsoft.com/office/drawing/2014/main" id="{3282602E-F796-4F4A-80B5-A5ADD337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" y="2952"/>
              <a:ext cx="4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2" name="Rectangle 1592">
              <a:extLst>
                <a:ext uri="{FF2B5EF4-FFF2-40B4-BE49-F238E27FC236}">
                  <a16:creationId xmlns:a16="http://schemas.microsoft.com/office/drawing/2014/main" id="{EBA5F3E1-7A38-40B6-A8DB-243382458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" y="2989"/>
              <a:ext cx="4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3" name="Rectangle 1593">
              <a:extLst>
                <a:ext uri="{FF2B5EF4-FFF2-40B4-BE49-F238E27FC236}">
                  <a16:creationId xmlns:a16="http://schemas.microsoft.com/office/drawing/2014/main" id="{48C1D0B0-3F52-4145-A696-CE9802F44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2956"/>
              <a:ext cx="4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4" name="Rectangle 1594">
              <a:extLst>
                <a:ext uri="{FF2B5EF4-FFF2-40B4-BE49-F238E27FC236}">
                  <a16:creationId xmlns:a16="http://schemas.microsoft.com/office/drawing/2014/main" id="{CF6EF072-A25D-42AD-B34C-465A62992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2980"/>
              <a:ext cx="48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5" name="Rectangle 1595">
              <a:extLst>
                <a:ext uri="{FF2B5EF4-FFF2-40B4-BE49-F238E27FC236}">
                  <a16:creationId xmlns:a16="http://schemas.microsoft.com/office/drawing/2014/main" id="{64349E1C-577E-46BB-9478-23FDB5C1C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964"/>
              <a:ext cx="5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6" name="Rectangle 1596">
              <a:extLst>
                <a:ext uri="{FF2B5EF4-FFF2-40B4-BE49-F238E27FC236}">
                  <a16:creationId xmlns:a16="http://schemas.microsoft.com/office/drawing/2014/main" id="{02378D54-87E3-45C9-A6C1-CD871706C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972"/>
              <a:ext cx="5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7" name="Rectangle 1597">
              <a:extLst>
                <a:ext uri="{FF2B5EF4-FFF2-40B4-BE49-F238E27FC236}">
                  <a16:creationId xmlns:a16="http://schemas.microsoft.com/office/drawing/2014/main" id="{CFE1F407-6237-424B-ABF0-0CA642871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972"/>
              <a:ext cx="5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8" name="Rectangle 1598">
              <a:extLst>
                <a:ext uri="{FF2B5EF4-FFF2-40B4-BE49-F238E27FC236}">
                  <a16:creationId xmlns:a16="http://schemas.microsoft.com/office/drawing/2014/main" id="{83E66CF6-00E0-4369-ABEF-31AAD36CD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968"/>
              <a:ext cx="5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9" name="Oval 1599">
              <a:extLst>
                <a:ext uri="{FF2B5EF4-FFF2-40B4-BE49-F238E27FC236}">
                  <a16:creationId xmlns:a16="http://schemas.microsoft.com/office/drawing/2014/main" id="{C714E0F6-6713-425D-A9CE-E6193B796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944"/>
              <a:ext cx="52" cy="53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0" name="Rectangle 1600">
              <a:extLst>
                <a:ext uri="{FF2B5EF4-FFF2-40B4-BE49-F238E27FC236}">
                  <a16:creationId xmlns:a16="http://schemas.microsoft.com/office/drawing/2014/main" id="{6FE0536E-42DC-43BD-8D91-16972CAC0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0" y="3053"/>
              <a:ext cx="8" cy="7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1" name="Rectangle 1601">
              <a:extLst>
                <a:ext uri="{FF2B5EF4-FFF2-40B4-BE49-F238E27FC236}">
                  <a16:creationId xmlns:a16="http://schemas.microsoft.com/office/drawing/2014/main" id="{CE4AF166-4DBF-4C3C-B0F6-CCDB9A923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3053"/>
              <a:ext cx="1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2" name="Rectangle 1602">
              <a:extLst>
                <a:ext uri="{FF2B5EF4-FFF2-40B4-BE49-F238E27FC236}">
                  <a16:creationId xmlns:a16="http://schemas.microsoft.com/office/drawing/2014/main" id="{BB5805BF-993C-4F4E-9714-61B2AAEE1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3121"/>
              <a:ext cx="1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3" name="Rectangle 1603">
              <a:extLst>
                <a:ext uri="{FF2B5EF4-FFF2-40B4-BE49-F238E27FC236}">
                  <a16:creationId xmlns:a16="http://schemas.microsoft.com/office/drawing/2014/main" id="{FBF04AE9-47D1-42E8-9A74-35B19EDFE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" y="3057"/>
              <a:ext cx="3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4" name="Rectangle 1604">
              <a:extLst>
                <a:ext uri="{FF2B5EF4-FFF2-40B4-BE49-F238E27FC236}">
                  <a16:creationId xmlns:a16="http://schemas.microsoft.com/office/drawing/2014/main" id="{C9733A1A-E8E8-4239-A249-59B73B10B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" y="3117"/>
              <a:ext cx="3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5" name="Rectangle 1605">
              <a:extLst>
                <a:ext uri="{FF2B5EF4-FFF2-40B4-BE49-F238E27FC236}">
                  <a16:creationId xmlns:a16="http://schemas.microsoft.com/office/drawing/2014/main" id="{DF4AFC28-5980-431C-9898-7A459037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3061"/>
              <a:ext cx="4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6" name="Rectangle 1606">
              <a:extLst>
                <a:ext uri="{FF2B5EF4-FFF2-40B4-BE49-F238E27FC236}">
                  <a16:creationId xmlns:a16="http://schemas.microsoft.com/office/drawing/2014/main" id="{91EC417A-4C61-4C42-A98D-1BD23DE73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3113"/>
              <a:ext cx="4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7" name="Rectangle 1607">
              <a:extLst>
                <a:ext uri="{FF2B5EF4-FFF2-40B4-BE49-F238E27FC236}">
                  <a16:creationId xmlns:a16="http://schemas.microsoft.com/office/drawing/2014/main" id="{3AC61B7B-598F-4A88-A92C-97D9C94E7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3065"/>
              <a:ext cx="5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8" name="Rectangle 1608">
              <a:extLst>
                <a:ext uri="{FF2B5EF4-FFF2-40B4-BE49-F238E27FC236}">
                  <a16:creationId xmlns:a16="http://schemas.microsoft.com/office/drawing/2014/main" id="{FD41B18F-FFAC-4A62-B480-9D64C7855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3105"/>
              <a:ext cx="5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9" name="Rectangle 1609">
              <a:extLst>
                <a:ext uri="{FF2B5EF4-FFF2-40B4-BE49-F238E27FC236}">
                  <a16:creationId xmlns:a16="http://schemas.microsoft.com/office/drawing/2014/main" id="{298D8067-F969-4B6A-9654-2C61F9080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3073"/>
              <a:ext cx="6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0" name="Rectangle 1610">
              <a:extLst>
                <a:ext uri="{FF2B5EF4-FFF2-40B4-BE49-F238E27FC236}">
                  <a16:creationId xmlns:a16="http://schemas.microsoft.com/office/drawing/2014/main" id="{96E9FE07-BCCE-47D3-87E1-C1BD27320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3097"/>
              <a:ext cx="6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1" name="Rectangle 1611">
              <a:extLst>
                <a:ext uri="{FF2B5EF4-FFF2-40B4-BE49-F238E27FC236}">
                  <a16:creationId xmlns:a16="http://schemas.microsoft.com/office/drawing/2014/main" id="{8C997CED-17AC-4AF7-BF33-4143DB31D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3081"/>
              <a:ext cx="72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2" name="Rectangle 1612">
              <a:extLst>
                <a:ext uri="{FF2B5EF4-FFF2-40B4-BE49-F238E27FC236}">
                  <a16:creationId xmlns:a16="http://schemas.microsoft.com/office/drawing/2014/main" id="{E5498296-DECF-4843-A2E2-2778538AF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3089"/>
              <a:ext cx="72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3" name="Rectangle 1613">
              <a:extLst>
                <a:ext uri="{FF2B5EF4-FFF2-40B4-BE49-F238E27FC236}">
                  <a16:creationId xmlns:a16="http://schemas.microsoft.com/office/drawing/2014/main" id="{4FD1061B-F679-40A3-8CA4-902C537BA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3089"/>
              <a:ext cx="7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4" name="Rectangle 1614">
              <a:extLst>
                <a:ext uri="{FF2B5EF4-FFF2-40B4-BE49-F238E27FC236}">
                  <a16:creationId xmlns:a16="http://schemas.microsoft.com/office/drawing/2014/main" id="{C401F989-EA74-46FA-8DE0-FAF1A1F2B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3085"/>
              <a:ext cx="7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5" name="Oval 1615">
              <a:extLst>
                <a:ext uri="{FF2B5EF4-FFF2-40B4-BE49-F238E27FC236}">
                  <a16:creationId xmlns:a16="http://schemas.microsoft.com/office/drawing/2014/main" id="{300F3A59-44E8-4B33-8D93-3F93C8AED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3053"/>
              <a:ext cx="68" cy="68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6" name="Rectangle 1616">
              <a:extLst>
                <a:ext uri="{FF2B5EF4-FFF2-40B4-BE49-F238E27FC236}">
                  <a16:creationId xmlns:a16="http://schemas.microsoft.com/office/drawing/2014/main" id="{9F179FBD-1E98-4D84-AEBC-6D7E2BA19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0" y="3053"/>
              <a:ext cx="8" cy="7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7" name="Rectangle 1617">
              <a:extLst>
                <a:ext uri="{FF2B5EF4-FFF2-40B4-BE49-F238E27FC236}">
                  <a16:creationId xmlns:a16="http://schemas.microsoft.com/office/drawing/2014/main" id="{BEDD6B3B-17B2-4A9F-9892-DE72D728B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3053"/>
              <a:ext cx="1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8" name="Rectangle 1618">
              <a:extLst>
                <a:ext uri="{FF2B5EF4-FFF2-40B4-BE49-F238E27FC236}">
                  <a16:creationId xmlns:a16="http://schemas.microsoft.com/office/drawing/2014/main" id="{72CF1375-4EE5-4E14-AFCB-C564FA2C8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3121"/>
              <a:ext cx="1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9" name="Rectangle 1619">
              <a:extLst>
                <a:ext uri="{FF2B5EF4-FFF2-40B4-BE49-F238E27FC236}">
                  <a16:creationId xmlns:a16="http://schemas.microsoft.com/office/drawing/2014/main" id="{742AAEDE-C4A6-4DF9-A285-D5F7374A4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" y="3057"/>
              <a:ext cx="3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0" name="Rectangle 1620">
              <a:extLst>
                <a:ext uri="{FF2B5EF4-FFF2-40B4-BE49-F238E27FC236}">
                  <a16:creationId xmlns:a16="http://schemas.microsoft.com/office/drawing/2014/main" id="{73DF3BE7-A608-4802-941C-6C30E8122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" y="3117"/>
              <a:ext cx="3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1" name="Rectangle 1621">
              <a:extLst>
                <a:ext uri="{FF2B5EF4-FFF2-40B4-BE49-F238E27FC236}">
                  <a16:creationId xmlns:a16="http://schemas.microsoft.com/office/drawing/2014/main" id="{8B50BCAA-F1BA-4526-9410-E23B810C1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3061"/>
              <a:ext cx="4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2" name="Rectangle 1622">
              <a:extLst>
                <a:ext uri="{FF2B5EF4-FFF2-40B4-BE49-F238E27FC236}">
                  <a16:creationId xmlns:a16="http://schemas.microsoft.com/office/drawing/2014/main" id="{7B5EB5D1-D6E4-4CD7-9EE3-A2BD8A26C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3113"/>
              <a:ext cx="4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3" name="Rectangle 1623">
              <a:extLst>
                <a:ext uri="{FF2B5EF4-FFF2-40B4-BE49-F238E27FC236}">
                  <a16:creationId xmlns:a16="http://schemas.microsoft.com/office/drawing/2014/main" id="{D05F3C0B-8C2B-4EC3-B2FB-3608B27C1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3065"/>
              <a:ext cx="5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4" name="Rectangle 1624">
              <a:extLst>
                <a:ext uri="{FF2B5EF4-FFF2-40B4-BE49-F238E27FC236}">
                  <a16:creationId xmlns:a16="http://schemas.microsoft.com/office/drawing/2014/main" id="{B7F888A2-634D-4DE3-9740-FF20348B2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3105"/>
              <a:ext cx="5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5" name="Rectangle 1625">
              <a:extLst>
                <a:ext uri="{FF2B5EF4-FFF2-40B4-BE49-F238E27FC236}">
                  <a16:creationId xmlns:a16="http://schemas.microsoft.com/office/drawing/2014/main" id="{A7AF3981-620E-4DAC-910B-07B5D217B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3073"/>
              <a:ext cx="6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6" name="Rectangle 1626">
              <a:extLst>
                <a:ext uri="{FF2B5EF4-FFF2-40B4-BE49-F238E27FC236}">
                  <a16:creationId xmlns:a16="http://schemas.microsoft.com/office/drawing/2014/main" id="{09EB05BD-03DE-4E5A-B553-1C1AB7B00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3097"/>
              <a:ext cx="6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7" name="Rectangle 1627">
              <a:extLst>
                <a:ext uri="{FF2B5EF4-FFF2-40B4-BE49-F238E27FC236}">
                  <a16:creationId xmlns:a16="http://schemas.microsoft.com/office/drawing/2014/main" id="{4BC9504E-F16A-4DB6-9022-1FF3B10D3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3081"/>
              <a:ext cx="72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8" name="Rectangle 1628">
              <a:extLst>
                <a:ext uri="{FF2B5EF4-FFF2-40B4-BE49-F238E27FC236}">
                  <a16:creationId xmlns:a16="http://schemas.microsoft.com/office/drawing/2014/main" id="{6324EF53-0E3A-408F-AE84-6D73424BC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3089"/>
              <a:ext cx="72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9" name="Rectangle 1629">
              <a:extLst>
                <a:ext uri="{FF2B5EF4-FFF2-40B4-BE49-F238E27FC236}">
                  <a16:creationId xmlns:a16="http://schemas.microsoft.com/office/drawing/2014/main" id="{F0F143A7-F991-43EE-9C6B-7F0C494F3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3089"/>
              <a:ext cx="7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0" name="Rectangle 1630">
              <a:extLst>
                <a:ext uri="{FF2B5EF4-FFF2-40B4-BE49-F238E27FC236}">
                  <a16:creationId xmlns:a16="http://schemas.microsoft.com/office/drawing/2014/main" id="{5D1530AB-86EE-4CCD-AF78-19D8DA0D6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3085"/>
              <a:ext cx="7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1" name="Oval 1631">
              <a:extLst>
                <a:ext uri="{FF2B5EF4-FFF2-40B4-BE49-F238E27FC236}">
                  <a16:creationId xmlns:a16="http://schemas.microsoft.com/office/drawing/2014/main" id="{102F8503-7139-48F8-A831-DF191E0DC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3053"/>
              <a:ext cx="68" cy="68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2" name="Rectangle 1632">
              <a:extLst>
                <a:ext uri="{FF2B5EF4-FFF2-40B4-BE49-F238E27FC236}">
                  <a16:creationId xmlns:a16="http://schemas.microsoft.com/office/drawing/2014/main" id="{53796554-5FDB-4BD7-926C-AF94C63C1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" y="3161"/>
              <a:ext cx="2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3" name="Rectangle 1633">
              <a:extLst>
                <a:ext uri="{FF2B5EF4-FFF2-40B4-BE49-F238E27FC236}">
                  <a16:creationId xmlns:a16="http://schemas.microsoft.com/office/drawing/2014/main" id="{F5A5951C-B678-4956-B666-660028834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" y="3241"/>
              <a:ext cx="2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4" name="Rectangle 1634">
              <a:extLst>
                <a:ext uri="{FF2B5EF4-FFF2-40B4-BE49-F238E27FC236}">
                  <a16:creationId xmlns:a16="http://schemas.microsoft.com/office/drawing/2014/main" id="{5020C847-6740-4EB2-A628-318500EAB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" y="3165"/>
              <a:ext cx="4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5" name="Rectangle 1635">
              <a:extLst>
                <a:ext uri="{FF2B5EF4-FFF2-40B4-BE49-F238E27FC236}">
                  <a16:creationId xmlns:a16="http://schemas.microsoft.com/office/drawing/2014/main" id="{505D8EB1-0AFE-4540-86ED-D2A208709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" y="3237"/>
              <a:ext cx="4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6" name="Rectangle 1636">
              <a:extLst>
                <a:ext uri="{FF2B5EF4-FFF2-40B4-BE49-F238E27FC236}">
                  <a16:creationId xmlns:a16="http://schemas.microsoft.com/office/drawing/2014/main" id="{371E0B60-00E9-4A35-A0ED-CFEFCAD63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3169"/>
              <a:ext cx="5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7" name="Rectangle 1637">
              <a:extLst>
                <a:ext uri="{FF2B5EF4-FFF2-40B4-BE49-F238E27FC236}">
                  <a16:creationId xmlns:a16="http://schemas.microsoft.com/office/drawing/2014/main" id="{0E215B0E-F0C7-45C0-981F-9137198BB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3233"/>
              <a:ext cx="5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8" name="Rectangle 1638">
              <a:extLst>
                <a:ext uri="{FF2B5EF4-FFF2-40B4-BE49-F238E27FC236}">
                  <a16:creationId xmlns:a16="http://schemas.microsoft.com/office/drawing/2014/main" id="{E1014500-3D40-4E22-9CE8-D6F68975D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3173"/>
              <a:ext cx="6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9" name="Rectangle 1639">
              <a:extLst>
                <a:ext uri="{FF2B5EF4-FFF2-40B4-BE49-F238E27FC236}">
                  <a16:creationId xmlns:a16="http://schemas.microsoft.com/office/drawing/2014/main" id="{88D77851-17A5-4901-80BF-FFAE9B8F7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3229"/>
              <a:ext cx="6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0" name="Rectangle 1640">
              <a:extLst>
                <a:ext uri="{FF2B5EF4-FFF2-40B4-BE49-F238E27FC236}">
                  <a16:creationId xmlns:a16="http://schemas.microsoft.com/office/drawing/2014/main" id="{0E29183F-3DA4-45A7-AD66-152A30E25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3177"/>
              <a:ext cx="6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1" name="Rectangle 1641">
              <a:extLst>
                <a:ext uri="{FF2B5EF4-FFF2-40B4-BE49-F238E27FC236}">
                  <a16:creationId xmlns:a16="http://schemas.microsoft.com/office/drawing/2014/main" id="{B4DC26C5-FBA1-4BAD-B892-58CA6B061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3225"/>
              <a:ext cx="6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2" name="Rectangle 1642">
              <a:extLst>
                <a:ext uri="{FF2B5EF4-FFF2-40B4-BE49-F238E27FC236}">
                  <a16:creationId xmlns:a16="http://schemas.microsoft.com/office/drawing/2014/main" id="{B46B8E4F-C28A-402E-9671-1144E664D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3181"/>
              <a:ext cx="7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3" name="Rectangle 1643">
              <a:extLst>
                <a:ext uri="{FF2B5EF4-FFF2-40B4-BE49-F238E27FC236}">
                  <a16:creationId xmlns:a16="http://schemas.microsoft.com/office/drawing/2014/main" id="{69891087-674A-49BC-9630-046A4E37B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3217"/>
              <a:ext cx="7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4" name="Rectangle 1644">
              <a:extLst>
                <a:ext uri="{FF2B5EF4-FFF2-40B4-BE49-F238E27FC236}">
                  <a16:creationId xmlns:a16="http://schemas.microsoft.com/office/drawing/2014/main" id="{3B0B41AB-82FB-44E0-873F-FA68DF131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" y="3189"/>
              <a:ext cx="84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5" name="Rectangle 1645">
              <a:extLst>
                <a:ext uri="{FF2B5EF4-FFF2-40B4-BE49-F238E27FC236}">
                  <a16:creationId xmlns:a16="http://schemas.microsoft.com/office/drawing/2014/main" id="{7EC7D004-3600-4D18-8DFD-9D0FEBFCB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" y="3205"/>
              <a:ext cx="84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6" name="Rectangle 1646">
              <a:extLst>
                <a:ext uri="{FF2B5EF4-FFF2-40B4-BE49-F238E27FC236}">
                  <a16:creationId xmlns:a16="http://schemas.microsoft.com/office/drawing/2014/main" id="{1A85C2B9-142B-4EC3-A29C-407ED9665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" y="3201"/>
              <a:ext cx="8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7" name="Rectangle 1647">
              <a:extLst>
                <a:ext uri="{FF2B5EF4-FFF2-40B4-BE49-F238E27FC236}">
                  <a16:creationId xmlns:a16="http://schemas.microsoft.com/office/drawing/2014/main" id="{197A0065-D7DC-47DA-9EBA-5618A5ADC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" y="3201"/>
              <a:ext cx="8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8" name="Oval 1648">
              <a:extLst>
                <a:ext uri="{FF2B5EF4-FFF2-40B4-BE49-F238E27FC236}">
                  <a16:creationId xmlns:a16="http://schemas.microsoft.com/office/drawing/2014/main" id="{162818E8-E501-4715-A38A-081DF15A9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" y="3161"/>
              <a:ext cx="80" cy="80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9" name="Rectangle 1649">
              <a:extLst>
                <a:ext uri="{FF2B5EF4-FFF2-40B4-BE49-F238E27FC236}">
                  <a16:creationId xmlns:a16="http://schemas.microsoft.com/office/drawing/2014/main" id="{27941C41-456F-4466-8903-87EF5FB79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" y="3161"/>
              <a:ext cx="2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0" name="Rectangle 1650">
              <a:extLst>
                <a:ext uri="{FF2B5EF4-FFF2-40B4-BE49-F238E27FC236}">
                  <a16:creationId xmlns:a16="http://schemas.microsoft.com/office/drawing/2014/main" id="{B36050D5-5835-472E-B908-6BCB5B684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" y="3241"/>
              <a:ext cx="2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1" name="Rectangle 1651">
              <a:extLst>
                <a:ext uri="{FF2B5EF4-FFF2-40B4-BE49-F238E27FC236}">
                  <a16:creationId xmlns:a16="http://schemas.microsoft.com/office/drawing/2014/main" id="{6A1EDCE6-01DD-4F08-B373-46221736C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" y="3165"/>
              <a:ext cx="4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2" name="Rectangle 1652">
              <a:extLst>
                <a:ext uri="{FF2B5EF4-FFF2-40B4-BE49-F238E27FC236}">
                  <a16:creationId xmlns:a16="http://schemas.microsoft.com/office/drawing/2014/main" id="{D502C1B7-C2F2-43FF-A426-4D1F8F9DE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" y="3237"/>
              <a:ext cx="4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3" name="Rectangle 1653">
              <a:extLst>
                <a:ext uri="{FF2B5EF4-FFF2-40B4-BE49-F238E27FC236}">
                  <a16:creationId xmlns:a16="http://schemas.microsoft.com/office/drawing/2014/main" id="{9F3B3FBD-1449-4D74-8806-7BBD187E0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3169"/>
              <a:ext cx="5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4" name="Rectangle 1654">
              <a:extLst>
                <a:ext uri="{FF2B5EF4-FFF2-40B4-BE49-F238E27FC236}">
                  <a16:creationId xmlns:a16="http://schemas.microsoft.com/office/drawing/2014/main" id="{466C1B7F-DC66-4EAD-B7CC-AD4D95A84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3233"/>
              <a:ext cx="5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5" name="Rectangle 1655">
              <a:extLst>
                <a:ext uri="{FF2B5EF4-FFF2-40B4-BE49-F238E27FC236}">
                  <a16:creationId xmlns:a16="http://schemas.microsoft.com/office/drawing/2014/main" id="{A34453B0-A3A0-4D4B-A395-782A1A8FA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3173"/>
              <a:ext cx="6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6" name="Rectangle 1656">
              <a:extLst>
                <a:ext uri="{FF2B5EF4-FFF2-40B4-BE49-F238E27FC236}">
                  <a16:creationId xmlns:a16="http://schemas.microsoft.com/office/drawing/2014/main" id="{55F7F6FC-F007-45B5-9025-2736B66AD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3229"/>
              <a:ext cx="6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7" name="Rectangle 1657">
              <a:extLst>
                <a:ext uri="{FF2B5EF4-FFF2-40B4-BE49-F238E27FC236}">
                  <a16:creationId xmlns:a16="http://schemas.microsoft.com/office/drawing/2014/main" id="{C5DC56A2-1554-4F15-AE17-9558B04F3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3177"/>
              <a:ext cx="6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8" name="Rectangle 1658">
              <a:extLst>
                <a:ext uri="{FF2B5EF4-FFF2-40B4-BE49-F238E27FC236}">
                  <a16:creationId xmlns:a16="http://schemas.microsoft.com/office/drawing/2014/main" id="{80D4F694-564B-4533-AE42-A636FC6D1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3225"/>
              <a:ext cx="6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9" name="Rectangle 1659">
              <a:extLst>
                <a:ext uri="{FF2B5EF4-FFF2-40B4-BE49-F238E27FC236}">
                  <a16:creationId xmlns:a16="http://schemas.microsoft.com/office/drawing/2014/main" id="{A83C70DA-D14C-40DB-89D1-6A440D8B5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3181"/>
              <a:ext cx="7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0" name="Rectangle 1660">
              <a:extLst>
                <a:ext uri="{FF2B5EF4-FFF2-40B4-BE49-F238E27FC236}">
                  <a16:creationId xmlns:a16="http://schemas.microsoft.com/office/drawing/2014/main" id="{E49A6809-B983-4C06-BAED-3F909A483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3217"/>
              <a:ext cx="7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1" name="Rectangle 1661">
              <a:extLst>
                <a:ext uri="{FF2B5EF4-FFF2-40B4-BE49-F238E27FC236}">
                  <a16:creationId xmlns:a16="http://schemas.microsoft.com/office/drawing/2014/main" id="{3A994030-CD4A-4C8B-AD63-EB662D17C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" y="3189"/>
              <a:ext cx="84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2" name="Rectangle 1662">
              <a:extLst>
                <a:ext uri="{FF2B5EF4-FFF2-40B4-BE49-F238E27FC236}">
                  <a16:creationId xmlns:a16="http://schemas.microsoft.com/office/drawing/2014/main" id="{A134944D-F861-461E-BD4D-6FBC3CC2A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" y="3205"/>
              <a:ext cx="84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3" name="Rectangle 1663">
              <a:extLst>
                <a:ext uri="{FF2B5EF4-FFF2-40B4-BE49-F238E27FC236}">
                  <a16:creationId xmlns:a16="http://schemas.microsoft.com/office/drawing/2014/main" id="{8CEFEB00-C89D-4686-8CB5-B0A9FF3D8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" y="3201"/>
              <a:ext cx="8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4" name="Rectangle 1664">
              <a:extLst>
                <a:ext uri="{FF2B5EF4-FFF2-40B4-BE49-F238E27FC236}">
                  <a16:creationId xmlns:a16="http://schemas.microsoft.com/office/drawing/2014/main" id="{7422ECA5-ACE0-414C-BA9A-6347D8EF2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" y="3201"/>
              <a:ext cx="8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5" name="Oval 1665">
              <a:extLst>
                <a:ext uri="{FF2B5EF4-FFF2-40B4-BE49-F238E27FC236}">
                  <a16:creationId xmlns:a16="http://schemas.microsoft.com/office/drawing/2014/main" id="{15570FFA-30A8-4264-AC23-30536145B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" y="3161"/>
              <a:ext cx="80" cy="80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6" name="Rectangle 1666">
              <a:extLst>
                <a:ext uri="{FF2B5EF4-FFF2-40B4-BE49-F238E27FC236}">
                  <a16:creationId xmlns:a16="http://schemas.microsoft.com/office/drawing/2014/main" id="{9C870A70-3539-46C1-9AD8-22593CCA3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" y="2925"/>
              <a:ext cx="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aramond" panose="02020404030301010803" pitchFamily="18" charset="0"/>
                </a:rPr>
                <a:t>3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7" name="Rectangle 1667">
              <a:extLst>
                <a:ext uri="{FF2B5EF4-FFF2-40B4-BE49-F238E27FC236}">
                  <a16:creationId xmlns:a16="http://schemas.microsoft.com/office/drawing/2014/main" id="{76D2D798-1A4D-4A42-A3BF-09B2A141E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" y="3041"/>
              <a:ext cx="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aramond" panose="02020404030301010803" pitchFamily="18" charset="0"/>
                </a:rPr>
                <a:t>6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8" name="Rectangle 1668">
              <a:extLst>
                <a:ext uri="{FF2B5EF4-FFF2-40B4-BE49-F238E27FC236}">
                  <a16:creationId xmlns:a16="http://schemas.microsoft.com/office/drawing/2014/main" id="{A1567BBD-C57F-4A93-9C14-9903F62F6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" y="3157"/>
              <a:ext cx="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aramond" panose="02020404030301010803" pitchFamily="18" charset="0"/>
                </a:rPr>
                <a:t>9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699" name="Line 685">
            <a:extLst>
              <a:ext uri="{FF2B5EF4-FFF2-40B4-BE49-F238E27FC236}">
                <a16:creationId xmlns:a16="http://schemas.microsoft.com/office/drawing/2014/main" id="{3135B8BA-3014-42CB-822F-95EE7C7779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65710" y="690559"/>
            <a:ext cx="0" cy="5324475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00" name="Line 685">
            <a:extLst>
              <a:ext uri="{FF2B5EF4-FFF2-40B4-BE49-F238E27FC236}">
                <a16:creationId xmlns:a16="http://schemas.microsoft.com/office/drawing/2014/main" id="{D63DE888-21FD-41CA-8CF5-65F1F44EA2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812" y="5957887"/>
            <a:ext cx="8724886" cy="19048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01" name="Line 685">
            <a:extLst>
              <a:ext uri="{FF2B5EF4-FFF2-40B4-BE49-F238E27FC236}">
                <a16:creationId xmlns:a16="http://schemas.microsoft.com/office/drawing/2014/main" id="{2028224E-9F13-4583-B398-14E94F272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812" y="671511"/>
            <a:ext cx="8724886" cy="19048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02" name="ZoneTexte 1701">
            <a:extLst>
              <a:ext uri="{FF2B5EF4-FFF2-40B4-BE49-F238E27FC236}">
                <a16:creationId xmlns:a16="http://schemas.microsoft.com/office/drawing/2014/main" id="{0D873B06-A4E7-4134-98D8-6FA540482B6B}"/>
              </a:ext>
            </a:extLst>
          </p:cNvPr>
          <p:cNvSpPr txBox="1"/>
          <p:nvPr/>
        </p:nvSpPr>
        <p:spPr>
          <a:xfrm>
            <a:off x="492128" y="186564"/>
            <a:ext cx="576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3042369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69</Words>
  <Application>Microsoft Office PowerPoint</Application>
  <PresentationFormat>Grand écran</PresentationFormat>
  <Paragraphs>49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Clément FOUCAULT</dc:creator>
  <cp:lastModifiedBy>Clément FOUCAULT</cp:lastModifiedBy>
  <cp:revision>8</cp:revision>
  <dcterms:created xsi:type="dcterms:W3CDTF">2020-04-13T09:47:55Z</dcterms:created>
  <dcterms:modified xsi:type="dcterms:W3CDTF">2020-04-13T10:55:22Z</dcterms:modified>
</cp:coreProperties>
</file>