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AFFD4-8A1B-4B99-9F1C-E36F2549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FC65E-A611-4080-873E-C36887FE2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BCFD6-26DE-424C-8430-15307CB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AB201-1F69-4F05-818A-29E7F58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DE5EF-CFF1-4773-B782-5692F89E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091B-B46E-419A-B5F5-DC61CD09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D37FD8-E56F-4E02-B70C-134AA6FC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4F026-9069-4BFF-9C3C-80E5C096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871DD-D4C1-439B-B29A-4E54F6A5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87CA9D-5E07-4A6B-9255-AE5F41DB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8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844182-1ADD-473C-B689-D9FDB9BF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8E06C1-4211-4E44-9C97-7FADA822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2DF72-69B4-495F-8AB0-562D873B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2B477C-3912-436A-8883-96B4394E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D5B5E-18D6-43AF-93BF-2F594650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7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32B41-58E7-4C76-8430-526CE568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8457D-2283-4BEF-B2FE-FE1A034E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4D25F-0AEF-4EBF-9173-BB41068B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D30E8-871C-43D1-BD27-34C8FA61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7B761-7646-40E2-958C-64710531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2A1C0-5EB0-444A-937A-2EC2CEF8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FE508-9A77-4137-B186-F7146D81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548E1-775D-4257-9CF3-EE328DF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B3E2F-4612-41B2-ADF8-9BE89848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A0377-654A-46FF-BFCD-A5216D12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4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BC64D-82FD-4387-B0EA-84E91FEC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74906-4E43-4482-B503-A34769360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C6DAA9-C318-4AD3-A88C-5AAC4E3E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422A56-2F8B-4E34-9EA7-1FF8D520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CAC2D-B9D4-4119-9999-E58A24C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6973F-1FEF-418F-B864-30C51C50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EAB9B-16B9-4586-8485-A70BC2B3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360C7E-4B91-4377-9F84-65B7E410C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5A3B1A-5430-44F8-BC33-1ED90DE1A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50500A-A0CD-43D6-B63F-09F86362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31CB7C-7899-4DEE-BE55-69F9FAF92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522204-0956-493B-A7A7-D62A3E9B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9F3F1-CFA5-497C-A074-C90DD166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B0AF96-67C7-44A9-806D-BD673AE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8D2C6-2CE0-488C-972E-3905604E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20BC2-94D9-4900-9755-A6C815AE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FF837E-8910-4526-BD38-CD60E8BE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8C9D00-0180-4E1C-8AF9-B060A6D7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D5963B-6B08-4B84-B241-DA73122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CC2F46-BF97-4578-BC80-7A26A6E0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0AF1E-A76D-4D7D-B2DD-1F14C50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9883C-DEF4-4890-A706-41959F78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0D795-519C-4251-9249-8D512446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525598-2226-4157-A6A8-3801EE44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187CA-702B-4BA7-AE20-B0E21D86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C9BA2B-7F23-4B26-A829-86EA8F8F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052159-62A2-4967-903E-065DBCA8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6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3142B-44ED-4C0F-95D7-5E87A2A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4EEF8E-79CF-44FA-B6D8-AC48E5BF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789B23-B910-42AB-B128-B90305EA7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7542D3-5275-4E26-828F-79266694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F52978-FA37-48AA-A8CD-3ED15061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E497A5-BD59-43BB-9393-CF83C276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5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8A9605-F59F-46F4-8AFF-F6D57211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FD2B6C-D1F5-4984-A315-FBCDC6DA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AA5C2-0AE7-4F69-95F8-E7BA69A2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7CBE-5347-4161-A2BE-A2C39DA0D2D7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5FC49-7FAF-4242-8AB1-C3188A9A8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D910E-A949-4440-94AA-BBABD4FEF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EE3A-C68E-49B2-92BA-907EC164661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09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>
            <a:extLst>
              <a:ext uri="{FF2B5EF4-FFF2-40B4-BE49-F238E27FC236}">
                <a16:creationId xmlns:a16="http://schemas.microsoft.com/office/drawing/2014/main" id="{0C4742C9-A6F6-4361-AC48-B1D1405ED2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514" y="628654"/>
            <a:ext cx="11685589" cy="5614990"/>
            <a:chOff x="183" y="396"/>
            <a:chExt cx="7361" cy="3537"/>
          </a:xfrm>
        </p:grpSpPr>
        <p:grpSp>
          <p:nvGrpSpPr>
            <p:cNvPr id="14" name="Group 205">
              <a:extLst>
                <a:ext uri="{FF2B5EF4-FFF2-40B4-BE49-F238E27FC236}">
                  <a16:creationId xmlns:a16="http://schemas.microsoft.com/office/drawing/2014/main" id="{A3616169-BB37-4307-BC7A-56D1F896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" y="396"/>
              <a:ext cx="5524" cy="3361"/>
              <a:chOff x="324" y="396"/>
              <a:chExt cx="5524" cy="3361"/>
            </a:xfrm>
          </p:grpSpPr>
          <p:sp>
            <p:nvSpPr>
              <p:cNvPr id="545" name="Line 8">
                <a:extLst>
                  <a:ext uri="{FF2B5EF4-FFF2-40B4-BE49-F238E27FC236}">
                    <a16:creationId xmlns:a16="http://schemas.microsoft.com/office/drawing/2014/main" id="{89DE3E8E-D4B3-4F74-B1EC-A0B6B3513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" y="403"/>
                <a:ext cx="5504" cy="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Line 12">
                <a:extLst>
                  <a:ext uri="{FF2B5EF4-FFF2-40B4-BE49-F238E27FC236}">
                    <a16:creationId xmlns:a16="http://schemas.microsoft.com/office/drawing/2014/main" id="{F01201A7-D471-41E8-A805-5614D53D8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" y="3750"/>
                <a:ext cx="5504" cy="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Line 13">
                <a:extLst>
                  <a:ext uri="{FF2B5EF4-FFF2-40B4-BE49-F238E27FC236}">
                    <a16:creationId xmlns:a16="http://schemas.microsoft.com/office/drawing/2014/main" id="{51AABB58-E6F2-4DA8-997F-767EEC19F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" y="2616"/>
                <a:ext cx="5504" cy="0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Line 16">
                <a:extLst>
                  <a:ext uri="{FF2B5EF4-FFF2-40B4-BE49-F238E27FC236}">
                    <a16:creationId xmlns:a16="http://schemas.microsoft.com/office/drawing/2014/main" id="{033C86D7-178F-4ED9-AFEE-0FA077380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" y="396"/>
                <a:ext cx="0" cy="3354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Line 17">
                <a:extLst>
                  <a:ext uri="{FF2B5EF4-FFF2-40B4-BE49-F238E27FC236}">
                    <a16:creationId xmlns:a16="http://schemas.microsoft.com/office/drawing/2014/main" id="{A344FB24-D462-4827-9AAC-4DB7DB080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8" y="403"/>
                <a:ext cx="0" cy="3354"/>
              </a:xfrm>
              <a:prstGeom prst="line">
                <a:avLst/>
              </a:prstGeom>
              <a:noFill/>
              <a:ln w="6350" cap="flat">
                <a:solidFill>
                  <a:srgbClr val="CCCC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Line 19">
                <a:extLst>
                  <a:ext uri="{FF2B5EF4-FFF2-40B4-BE49-F238E27FC236}">
                    <a16:creationId xmlns:a16="http://schemas.microsoft.com/office/drawing/2014/main" id="{C69C2877-C119-400C-B347-91491856A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28" y="396"/>
                <a:ext cx="0" cy="3354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Rectangle 20">
                <a:extLst>
                  <a:ext uri="{FF2B5EF4-FFF2-40B4-BE49-F238E27FC236}">
                    <a16:creationId xmlns:a16="http://schemas.microsoft.com/office/drawing/2014/main" id="{ACFEB4D8-2090-4ECD-9844-17FB004B6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519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Rectangle 21">
                <a:extLst>
                  <a:ext uri="{FF2B5EF4-FFF2-40B4-BE49-F238E27FC236}">
                    <a16:creationId xmlns:a16="http://schemas.microsoft.com/office/drawing/2014/main" id="{D9A6DD1B-484A-4736-A078-0CF29F469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591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Rectangle 22">
                <a:extLst>
                  <a:ext uri="{FF2B5EF4-FFF2-40B4-BE49-F238E27FC236}">
                    <a16:creationId xmlns:a16="http://schemas.microsoft.com/office/drawing/2014/main" id="{A0D3584D-D94A-4582-8E00-0AB8392E6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523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Rectangle 23">
                <a:extLst>
                  <a:ext uri="{FF2B5EF4-FFF2-40B4-BE49-F238E27FC236}">
                    <a16:creationId xmlns:a16="http://schemas.microsoft.com/office/drawing/2014/main" id="{86B1A4E2-7D65-4333-BD99-94932EF39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587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Rectangle 24">
                <a:extLst>
                  <a:ext uri="{FF2B5EF4-FFF2-40B4-BE49-F238E27FC236}">
                    <a16:creationId xmlns:a16="http://schemas.microsoft.com/office/drawing/2014/main" id="{205F6654-CA2D-47A6-8B42-F1FBECCF7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527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Rectangle 25">
                <a:extLst>
                  <a:ext uri="{FF2B5EF4-FFF2-40B4-BE49-F238E27FC236}">
                    <a16:creationId xmlns:a16="http://schemas.microsoft.com/office/drawing/2014/main" id="{37E11E1A-C96F-4322-A22F-84A84518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583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Rectangle 26">
                <a:extLst>
                  <a:ext uri="{FF2B5EF4-FFF2-40B4-BE49-F238E27FC236}">
                    <a16:creationId xmlns:a16="http://schemas.microsoft.com/office/drawing/2014/main" id="{57B9D05F-3B98-4689-B61B-B1FE8ADAD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531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Rectangle 27">
                <a:extLst>
                  <a:ext uri="{FF2B5EF4-FFF2-40B4-BE49-F238E27FC236}">
                    <a16:creationId xmlns:a16="http://schemas.microsoft.com/office/drawing/2014/main" id="{B9B8574C-C71E-4322-AEC3-1A8D60AC4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575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Rectangle 28">
                <a:extLst>
                  <a:ext uri="{FF2B5EF4-FFF2-40B4-BE49-F238E27FC236}">
                    <a16:creationId xmlns:a16="http://schemas.microsoft.com/office/drawing/2014/main" id="{1068D8E8-A82C-47C3-AE55-63843013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39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Rectangle 29">
                <a:extLst>
                  <a:ext uri="{FF2B5EF4-FFF2-40B4-BE49-F238E27FC236}">
                    <a16:creationId xmlns:a16="http://schemas.microsoft.com/office/drawing/2014/main" id="{F860400B-E0AE-4818-890A-2726A0648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67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Rectangle 30">
                <a:extLst>
                  <a:ext uri="{FF2B5EF4-FFF2-40B4-BE49-F238E27FC236}">
                    <a16:creationId xmlns:a16="http://schemas.microsoft.com/office/drawing/2014/main" id="{D4473CBC-AAB4-46EA-B854-37D85FE5F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47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Rectangle 31">
                <a:extLst>
                  <a:ext uri="{FF2B5EF4-FFF2-40B4-BE49-F238E27FC236}">
                    <a16:creationId xmlns:a16="http://schemas.microsoft.com/office/drawing/2014/main" id="{C95D6690-E618-4162-B24B-2E678B257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59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9" name="Rectangle 32">
                <a:extLst>
                  <a:ext uri="{FF2B5EF4-FFF2-40B4-BE49-F238E27FC236}">
                    <a16:creationId xmlns:a16="http://schemas.microsoft.com/office/drawing/2014/main" id="{03C699BE-E943-4D7A-8318-743F09E71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55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0" name="Rectangle 33">
                <a:extLst>
                  <a:ext uri="{FF2B5EF4-FFF2-40B4-BE49-F238E27FC236}">
                    <a16:creationId xmlns:a16="http://schemas.microsoft.com/office/drawing/2014/main" id="{35806B8E-04F3-4E19-8997-E85A0B9BC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55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1" name="Oval 34">
                <a:extLst>
                  <a:ext uri="{FF2B5EF4-FFF2-40B4-BE49-F238E27FC236}">
                    <a16:creationId xmlns:a16="http://schemas.microsoft.com/office/drawing/2014/main" id="{B01888F5-8D9E-474E-9717-41168E095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519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2" name="Rectangle 35">
                <a:extLst>
                  <a:ext uri="{FF2B5EF4-FFF2-40B4-BE49-F238E27FC236}">
                    <a16:creationId xmlns:a16="http://schemas.microsoft.com/office/drawing/2014/main" id="{2CF98C4B-BF94-4881-9E6C-643BC6A91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844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3" name="Rectangle 36">
                <a:extLst>
                  <a:ext uri="{FF2B5EF4-FFF2-40B4-BE49-F238E27FC236}">
                    <a16:creationId xmlns:a16="http://schemas.microsoft.com/office/drawing/2014/main" id="{1E7DD373-9F8A-4795-918E-1F8BD9237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16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4" name="Rectangle 37">
                <a:extLst>
                  <a:ext uri="{FF2B5EF4-FFF2-40B4-BE49-F238E27FC236}">
                    <a16:creationId xmlns:a16="http://schemas.microsoft.com/office/drawing/2014/main" id="{75A54555-29B9-4723-A7D7-25F7AB717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48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5" name="Rectangle 38">
                <a:extLst>
                  <a:ext uri="{FF2B5EF4-FFF2-40B4-BE49-F238E27FC236}">
                    <a16:creationId xmlns:a16="http://schemas.microsoft.com/office/drawing/2014/main" id="{895F4156-E3E4-4836-BDD2-8BFF1BBE3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912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6" name="Rectangle 39">
                <a:extLst>
                  <a:ext uri="{FF2B5EF4-FFF2-40B4-BE49-F238E27FC236}">
                    <a16:creationId xmlns:a16="http://schemas.microsoft.com/office/drawing/2014/main" id="{2649904A-3F93-4017-8CAC-984677074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852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7" name="Rectangle 40">
                <a:extLst>
                  <a:ext uri="{FF2B5EF4-FFF2-40B4-BE49-F238E27FC236}">
                    <a16:creationId xmlns:a16="http://schemas.microsoft.com/office/drawing/2014/main" id="{0C1EA01B-3819-4689-AA18-6F78F8965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908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8" name="Rectangle 41">
                <a:extLst>
                  <a:ext uri="{FF2B5EF4-FFF2-40B4-BE49-F238E27FC236}">
                    <a16:creationId xmlns:a16="http://schemas.microsoft.com/office/drawing/2014/main" id="{2DA07B7D-DBB5-4C7C-AF15-FD3E81C73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856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9" name="Rectangle 42">
                <a:extLst>
                  <a:ext uri="{FF2B5EF4-FFF2-40B4-BE49-F238E27FC236}">
                    <a16:creationId xmlns:a16="http://schemas.microsoft.com/office/drawing/2014/main" id="{BF53AC02-F272-4807-9439-A687F48CC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1900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0" name="Rectangle 43">
                <a:extLst>
                  <a:ext uri="{FF2B5EF4-FFF2-40B4-BE49-F238E27FC236}">
                    <a16:creationId xmlns:a16="http://schemas.microsoft.com/office/drawing/2014/main" id="{D0610A08-0C1E-4FC7-BD64-1FE498B5B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864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1" name="Rectangle 44">
                <a:extLst>
                  <a:ext uri="{FF2B5EF4-FFF2-40B4-BE49-F238E27FC236}">
                    <a16:creationId xmlns:a16="http://schemas.microsoft.com/office/drawing/2014/main" id="{AFC3749B-4BB6-4079-AA22-02413DAE3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892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2" name="Rectangle 45">
                <a:extLst>
                  <a:ext uri="{FF2B5EF4-FFF2-40B4-BE49-F238E27FC236}">
                    <a16:creationId xmlns:a16="http://schemas.microsoft.com/office/drawing/2014/main" id="{BFAC94A4-A2E0-4264-BFB5-4C66646B6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3" name="Rectangle 46">
                <a:extLst>
                  <a:ext uri="{FF2B5EF4-FFF2-40B4-BE49-F238E27FC236}">
                    <a16:creationId xmlns:a16="http://schemas.microsoft.com/office/drawing/2014/main" id="{5D2D7CC3-4277-4B84-884A-3ECF23E4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84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4" name="Rectangle 47">
                <a:extLst>
                  <a:ext uri="{FF2B5EF4-FFF2-40B4-BE49-F238E27FC236}">
                    <a16:creationId xmlns:a16="http://schemas.microsoft.com/office/drawing/2014/main" id="{5D805DBD-8896-418A-B06D-568E977D6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80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5" name="Rectangle 48">
                <a:extLst>
                  <a:ext uri="{FF2B5EF4-FFF2-40B4-BE49-F238E27FC236}">
                    <a16:creationId xmlns:a16="http://schemas.microsoft.com/office/drawing/2014/main" id="{C63397A3-09D7-448C-8B01-4EA02080A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80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6" name="Oval 49">
                <a:extLst>
                  <a:ext uri="{FF2B5EF4-FFF2-40B4-BE49-F238E27FC236}">
                    <a16:creationId xmlns:a16="http://schemas.microsoft.com/office/drawing/2014/main" id="{7177144A-79E9-4F22-B180-04B61A971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844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7" name="Rectangle 50">
                <a:extLst>
                  <a:ext uri="{FF2B5EF4-FFF2-40B4-BE49-F238E27FC236}">
                    <a16:creationId xmlns:a16="http://schemas.microsoft.com/office/drawing/2014/main" id="{948E0D67-A648-4DFC-930D-27495204E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1192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8" name="Rectangle 51">
                <a:extLst>
                  <a:ext uri="{FF2B5EF4-FFF2-40B4-BE49-F238E27FC236}">
                    <a16:creationId xmlns:a16="http://schemas.microsoft.com/office/drawing/2014/main" id="{DD378BB1-BCB0-41E4-ABFC-F4BF5EC91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1264"/>
                <a:ext cx="20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9" name="Rectangle 52">
                <a:extLst>
                  <a:ext uri="{FF2B5EF4-FFF2-40B4-BE49-F238E27FC236}">
                    <a16:creationId xmlns:a16="http://schemas.microsoft.com/office/drawing/2014/main" id="{8E3CED1B-AC8A-4BF5-89BE-D2A45E39A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1196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0" name="Rectangle 53">
                <a:extLst>
                  <a:ext uri="{FF2B5EF4-FFF2-40B4-BE49-F238E27FC236}">
                    <a16:creationId xmlns:a16="http://schemas.microsoft.com/office/drawing/2014/main" id="{8058455B-E68B-49F9-A002-8C9CC16F3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1260"/>
                <a:ext cx="3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1" name="Rectangle 54">
                <a:extLst>
                  <a:ext uri="{FF2B5EF4-FFF2-40B4-BE49-F238E27FC236}">
                    <a16:creationId xmlns:a16="http://schemas.microsoft.com/office/drawing/2014/main" id="{D33867E2-E56F-43E5-A4BC-945EFDEFC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200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2" name="Rectangle 55">
                <a:extLst>
                  <a:ext uri="{FF2B5EF4-FFF2-40B4-BE49-F238E27FC236}">
                    <a16:creationId xmlns:a16="http://schemas.microsoft.com/office/drawing/2014/main" id="{72264AFB-1C54-4D41-B5FA-1BEFFC4DE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256"/>
                <a:ext cx="52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3" name="Rectangle 56">
                <a:extLst>
                  <a:ext uri="{FF2B5EF4-FFF2-40B4-BE49-F238E27FC236}">
                    <a16:creationId xmlns:a16="http://schemas.microsoft.com/office/drawing/2014/main" id="{CB1B5866-08B3-4B4D-A47F-FF9B63BDA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04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4" name="Rectangle 57">
                <a:extLst>
                  <a:ext uri="{FF2B5EF4-FFF2-40B4-BE49-F238E27FC236}">
                    <a16:creationId xmlns:a16="http://schemas.microsoft.com/office/drawing/2014/main" id="{66021313-A765-4FD5-A41C-B6A457983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60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5" name="Rectangle 58">
                <a:extLst>
                  <a:ext uri="{FF2B5EF4-FFF2-40B4-BE49-F238E27FC236}">
                    <a16:creationId xmlns:a16="http://schemas.microsoft.com/office/drawing/2014/main" id="{8C96C4E9-35BC-471C-A443-766090DDB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1212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6" name="Rectangle 59">
                <a:extLst>
                  <a:ext uri="{FF2B5EF4-FFF2-40B4-BE49-F238E27FC236}">
                    <a16:creationId xmlns:a16="http://schemas.microsoft.com/office/drawing/2014/main" id="{2635E74F-D4F7-43BB-A9CE-89AAA7CB1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1240"/>
                <a:ext cx="68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7" name="Rectangle 60">
                <a:extLst>
                  <a:ext uri="{FF2B5EF4-FFF2-40B4-BE49-F238E27FC236}">
                    <a16:creationId xmlns:a16="http://schemas.microsoft.com/office/drawing/2014/main" id="{32F814A3-EC34-4293-B504-64A9745FF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220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8" name="Rectangle 61">
                <a:extLst>
                  <a:ext uri="{FF2B5EF4-FFF2-40B4-BE49-F238E27FC236}">
                    <a16:creationId xmlns:a16="http://schemas.microsoft.com/office/drawing/2014/main" id="{8F2F731C-EBB5-4C48-A158-0E1C9EE3D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232"/>
                <a:ext cx="76" cy="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9" name="Rectangle 62">
                <a:extLst>
                  <a:ext uri="{FF2B5EF4-FFF2-40B4-BE49-F238E27FC236}">
                    <a16:creationId xmlns:a16="http://schemas.microsoft.com/office/drawing/2014/main" id="{FE1359BC-80F8-4647-8E73-45E198AF8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228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0" name="Rectangle 63">
                <a:extLst>
                  <a:ext uri="{FF2B5EF4-FFF2-40B4-BE49-F238E27FC236}">
                    <a16:creationId xmlns:a16="http://schemas.microsoft.com/office/drawing/2014/main" id="{35295297-6FC9-4D34-99E3-02E0A538B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228"/>
                <a:ext cx="76" cy="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1" name="Oval 64">
                <a:extLst>
                  <a:ext uri="{FF2B5EF4-FFF2-40B4-BE49-F238E27FC236}">
                    <a16:creationId xmlns:a16="http://schemas.microsoft.com/office/drawing/2014/main" id="{9C91086D-4EBD-471B-8D22-29A1C2541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1192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2" name="Rectangle 65">
                <a:extLst>
                  <a:ext uri="{FF2B5EF4-FFF2-40B4-BE49-F238E27FC236}">
                    <a16:creationId xmlns:a16="http://schemas.microsoft.com/office/drawing/2014/main" id="{711B79C6-608D-4035-ACC2-C22D70C40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160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3" name="Rectangle 66">
                <a:extLst>
                  <a:ext uri="{FF2B5EF4-FFF2-40B4-BE49-F238E27FC236}">
                    <a16:creationId xmlns:a16="http://schemas.microsoft.com/office/drawing/2014/main" id="{38B57EF4-9D8E-4FE8-BEDA-C1869764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232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4" name="Rectangle 67">
                <a:extLst>
                  <a:ext uri="{FF2B5EF4-FFF2-40B4-BE49-F238E27FC236}">
                    <a16:creationId xmlns:a16="http://schemas.microsoft.com/office/drawing/2014/main" id="{20C0D5F1-7050-4469-BEEF-6C05CABCA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164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5" name="Rectangle 68">
                <a:extLst>
                  <a:ext uri="{FF2B5EF4-FFF2-40B4-BE49-F238E27FC236}">
                    <a16:creationId xmlns:a16="http://schemas.microsoft.com/office/drawing/2014/main" id="{66935FEA-F5B1-4E4A-AA60-A320F5341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1228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6" name="Rectangle 69">
                <a:extLst>
                  <a:ext uri="{FF2B5EF4-FFF2-40B4-BE49-F238E27FC236}">
                    <a16:creationId xmlns:a16="http://schemas.microsoft.com/office/drawing/2014/main" id="{64DE273D-1DCA-410F-A7EC-5F3E83E5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1168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7" name="Rectangle 70">
                <a:extLst>
                  <a:ext uri="{FF2B5EF4-FFF2-40B4-BE49-F238E27FC236}">
                    <a16:creationId xmlns:a16="http://schemas.microsoft.com/office/drawing/2014/main" id="{9EB44D52-A014-4267-8D65-5AD27A7DE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1224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8" name="Rectangle 71">
                <a:extLst>
                  <a:ext uri="{FF2B5EF4-FFF2-40B4-BE49-F238E27FC236}">
                    <a16:creationId xmlns:a16="http://schemas.microsoft.com/office/drawing/2014/main" id="{4EF545AD-D475-4EBE-AF1E-E3D6F1279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172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9" name="Rectangle 72">
                <a:extLst>
                  <a:ext uri="{FF2B5EF4-FFF2-40B4-BE49-F238E27FC236}">
                    <a16:creationId xmlns:a16="http://schemas.microsoft.com/office/drawing/2014/main" id="{E6D22E42-DFDA-454E-930F-E68D39ED6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216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0" name="Rectangle 73">
                <a:extLst>
                  <a:ext uri="{FF2B5EF4-FFF2-40B4-BE49-F238E27FC236}">
                    <a16:creationId xmlns:a16="http://schemas.microsoft.com/office/drawing/2014/main" id="{9C2921D7-C206-420A-AAE4-AC61C3182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1180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1" name="Rectangle 74">
                <a:extLst>
                  <a:ext uri="{FF2B5EF4-FFF2-40B4-BE49-F238E27FC236}">
                    <a16:creationId xmlns:a16="http://schemas.microsoft.com/office/drawing/2014/main" id="{D5AA3FE4-E2C5-4F7F-94EB-0DEC40914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1208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2" name="Rectangle 75">
                <a:extLst>
                  <a:ext uri="{FF2B5EF4-FFF2-40B4-BE49-F238E27FC236}">
                    <a16:creationId xmlns:a16="http://schemas.microsoft.com/office/drawing/2014/main" id="{47DF18C6-1556-4900-ACF3-7E4138791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188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3" name="Rectangle 76">
                <a:extLst>
                  <a:ext uri="{FF2B5EF4-FFF2-40B4-BE49-F238E27FC236}">
                    <a16:creationId xmlns:a16="http://schemas.microsoft.com/office/drawing/2014/main" id="{53B14E66-DB0A-4A77-9114-9BD62713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200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4" name="Rectangle 77">
                <a:extLst>
                  <a:ext uri="{FF2B5EF4-FFF2-40B4-BE49-F238E27FC236}">
                    <a16:creationId xmlns:a16="http://schemas.microsoft.com/office/drawing/2014/main" id="{B2AB1CD6-57A6-4481-AEFE-93BAFEC4D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196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5" name="Rectangle 78">
                <a:extLst>
                  <a:ext uri="{FF2B5EF4-FFF2-40B4-BE49-F238E27FC236}">
                    <a16:creationId xmlns:a16="http://schemas.microsoft.com/office/drawing/2014/main" id="{87CB114C-5A73-4CF2-91A0-39782E8EA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196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6" name="Oval 79">
                <a:extLst>
                  <a:ext uri="{FF2B5EF4-FFF2-40B4-BE49-F238E27FC236}">
                    <a16:creationId xmlns:a16="http://schemas.microsoft.com/office/drawing/2014/main" id="{5AE65370-BAB4-4062-BC08-0D469016D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160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7" name="Rectangle 80">
                <a:extLst>
                  <a:ext uri="{FF2B5EF4-FFF2-40B4-BE49-F238E27FC236}">
                    <a16:creationId xmlns:a16="http://schemas.microsoft.com/office/drawing/2014/main" id="{AE120D1C-94B4-4323-B821-913FFD4C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1724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8" name="Rectangle 81">
                <a:extLst>
                  <a:ext uri="{FF2B5EF4-FFF2-40B4-BE49-F238E27FC236}">
                    <a16:creationId xmlns:a16="http://schemas.microsoft.com/office/drawing/2014/main" id="{3B86990F-ED41-4D33-BFB0-BEEE3E8E3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1796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9" name="Rectangle 82">
                <a:extLst>
                  <a:ext uri="{FF2B5EF4-FFF2-40B4-BE49-F238E27FC236}">
                    <a16:creationId xmlns:a16="http://schemas.microsoft.com/office/drawing/2014/main" id="{EC15D04F-A132-426C-BB13-E4B3FDE59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1728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0" name="Rectangle 83">
                <a:extLst>
                  <a:ext uri="{FF2B5EF4-FFF2-40B4-BE49-F238E27FC236}">
                    <a16:creationId xmlns:a16="http://schemas.microsoft.com/office/drawing/2014/main" id="{8A544FE4-0525-448E-9E03-8AEEE7320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179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1" name="Rectangle 84">
                <a:extLst>
                  <a:ext uri="{FF2B5EF4-FFF2-40B4-BE49-F238E27FC236}">
                    <a16:creationId xmlns:a16="http://schemas.microsoft.com/office/drawing/2014/main" id="{B9CF137C-87A1-42A6-A881-84C1700D5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173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2" name="Rectangle 85">
                <a:extLst>
                  <a:ext uri="{FF2B5EF4-FFF2-40B4-BE49-F238E27FC236}">
                    <a16:creationId xmlns:a16="http://schemas.microsoft.com/office/drawing/2014/main" id="{EC472C6E-61CB-4DC0-9F73-F05C12D3B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1788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3" name="Rectangle 86">
                <a:extLst>
                  <a:ext uri="{FF2B5EF4-FFF2-40B4-BE49-F238E27FC236}">
                    <a16:creationId xmlns:a16="http://schemas.microsoft.com/office/drawing/2014/main" id="{66EE9E2E-0542-4F5A-8CE7-3B2441F3A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1736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Rectangle 87">
                <a:extLst>
                  <a:ext uri="{FF2B5EF4-FFF2-40B4-BE49-F238E27FC236}">
                    <a16:creationId xmlns:a16="http://schemas.microsoft.com/office/drawing/2014/main" id="{6E6C76F6-21D4-4AF7-9793-8CCD73807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1780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5" name="Rectangle 88">
                <a:extLst>
                  <a:ext uri="{FF2B5EF4-FFF2-40B4-BE49-F238E27FC236}">
                    <a16:creationId xmlns:a16="http://schemas.microsoft.com/office/drawing/2014/main" id="{02E22310-63E8-4568-B3D8-A6BA5E2F6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744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6" name="Rectangle 89">
                <a:extLst>
                  <a:ext uri="{FF2B5EF4-FFF2-40B4-BE49-F238E27FC236}">
                    <a16:creationId xmlns:a16="http://schemas.microsoft.com/office/drawing/2014/main" id="{665122DC-6017-4815-88AB-4C20B0B52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772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7" name="Rectangle 90">
                <a:extLst>
                  <a:ext uri="{FF2B5EF4-FFF2-40B4-BE49-F238E27FC236}">
                    <a16:creationId xmlns:a16="http://schemas.microsoft.com/office/drawing/2014/main" id="{B557FDB5-B34A-457D-8DD8-F46CB8B9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52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8" name="Rectangle 91">
                <a:extLst>
                  <a:ext uri="{FF2B5EF4-FFF2-40B4-BE49-F238E27FC236}">
                    <a16:creationId xmlns:a16="http://schemas.microsoft.com/office/drawing/2014/main" id="{8382C1AA-CC9C-4911-BB3D-42629404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64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9" name="Rectangle 92">
                <a:extLst>
                  <a:ext uri="{FF2B5EF4-FFF2-40B4-BE49-F238E27FC236}">
                    <a16:creationId xmlns:a16="http://schemas.microsoft.com/office/drawing/2014/main" id="{FB300107-4676-4ECA-909E-FDB941200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60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0" name="Rectangle 93">
                <a:extLst>
                  <a:ext uri="{FF2B5EF4-FFF2-40B4-BE49-F238E27FC236}">
                    <a16:creationId xmlns:a16="http://schemas.microsoft.com/office/drawing/2014/main" id="{BCABA2E1-577B-4644-940F-A927F1DFA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60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1" name="Oval 94">
                <a:extLst>
                  <a:ext uri="{FF2B5EF4-FFF2-40B4-BE49-F238E27FC236}">
                    <a16:creationId xmlns:a16="http://schemas.microsoft.com/office/drawing/2014/main" id="{5217551C-6D33-46AF-A100-7C5108CD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1724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2" name="Rectangle 95">
                <a:extLst>
                  <a:ext uri="{FF2B5EF4-FFF2-40B4-BE49-F238E27FC236}">
                    <a16:creationId xmlns:a16="http://schemas.microsoft.com/office/drawing/2014/main" id="{DE71FE78-4B65-4063-A5CA-B7B5D675C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332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3" name="Rectangle 96">
                <a:extLst>
                  <a:ext uri="{FF2B5EF4-FFF2-40B4-BE49-F238E27FC236}">
                    <a16:creationId xmlns:a16="http://schemas.microsoft.com/office/drawing/2014/main" id="{27D3BB07-0D7C-4970-96E6-C711DF734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404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4" name="Rectangle 97">
                <a:extLst>
                  <a:ext uri="{FF2B5EF4-FFF2-40B4-BE49-F238E27FC236}">
                    <a16:creationId xmlns:a16="http://schemas.microsoft.com/office/drawing/2014/main" id="{960C35F9-C24A-440B-945A-0CE205F47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336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5" name="Rectangle 98">
                <a:extLst>
                  <a:ext uri="{FF2B5EF4-FFF2-40B4-BE49-F238E27FC236}">
                    <a16:creationId xmlns:a16="http://schemas.microsoft.com/office/drawing/2014/main" id="{85769EC9-3A58-4238-8BFA-B9CC08EDE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400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6" name="Rectangle 99">
                <a:extLst>
                  <a:ext uri="{FF2B5EF4-FFF2-40B4-BE49-F238E27FC236}">
                    <a16:creationId xmlns:a16="http://schemas.microsoft.com/office/drawing/2014/main" id="{0D569908-C41C-4FE7-85F9-ACA6657BD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340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7" name="Rectangle 100">
                <a:extLst>
                  <a:ext uri="{FF2B5EF4-FFF2-40B4-BE49-F238E27FC236}">
                    <a16:creationId xmlns:a16="http://schemas.microsoft.com/office/drawing/2014/main" id="{A93FBE8F-AA4F-4ABD-B71D-1D8F868DE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1396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8" name="Rectangle 101">
                <a:extLst>
                  <a:ext uri="{FF2B5EF4-FFF2-40B4-BE49-F238E27FC236}">
                    <a16:creationId xmlns:a16="http://schemas.microsoft.com/office/drawing/2014/main" id="{717A33EB-EF6D-4CD7-8716-FE304BBBF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344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9" name="Rectangle 102">
                <a:extLst>
                  <a:ext uri="{FF2B5EF4-FFF2-40B4-BE49-F238E27FC236}">
                    <a16:creationId xmlns:a16="http://schemas.microsoft.com/office/drawing/2014/main" id="{6E6900F6-178A-4B6A-AAF9-C48FD32F1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388"/>
                <a:ext cx="60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0" name="Rectangle 103">
                <a:extLst>
                  <a:ext uri="{FF2B5EF4-FFF2-40B4-BE49-F238E27FC236}">
                    <a16:creationId xmlns:a16="http://schemas.microsoft.com/office/drawing/2014/main" id="{92D9E05B-B0E7-43E3-A74C-0AD54B914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6" y="1352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1" name="Rectangle 104">
                <a:extLst>
                  <a:ext uri="{FF2B5EF4-FFF2-40B4-BE49-F238E27FC236}">
                    <a16:creationId xmlns:a16="http://schemas.microsoft.com/office/drawing/2014/main" id="{7798DE55-4FA2-474F-8F56-B4675E4F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6" y="1380"/>
                <a:ext cx="68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2" name="Rectangle 105">
                <a:extLst>
                  <a:ext uri="{FF2B5EF4-FFF2-40B4-BE49-F238E27FC236}">
                    <a16:creationId xmlns:a16="http://schemas.microsoft.com/office/drawing/2014/main" id="{6A5E6CC7-A6B0-4902-BCB2-92BE86AD5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60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3" name="Rectangle 106">
                <a:extLst>
                  <a:ext uri="{FF2B5EF4-FFF2-40B4-BE49-F238E27FC236}">
                    <a16:creationId xmlns:a16="http://schemas.microsoft.com/office/drawing/2014/main" id="{ED6F6EC8-8FB1-438B-A1D7-AD9626D4D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72"/>
                <a:ext cx="76" cy="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4" name="Rectangle 107">
                <a:extLst>
                  <a:ext uri="{FF2B5EF4-FFF2-40B4-BE49-F238E27FC236}">
                    <a16:creationId xmlns:a16="http://schemas.microsoft.com/office/drawing/2014/main" id="{7F92303C-F7C1-46D6-B23D-9F093127F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68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5" name="Rectangle 108">
                <a:extLst>
                  <a:ext uri="{FF2B5EF4-FFF2-40B4-BE49-F238E27FC236}">
                    <a16:creationId xmlns:a16="http://schemas.microsoft.com/office/drawing/2014/main" id="{66A82378-160E-402F-86BC-CF2C11544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68"/>
                <a:ext cx="7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6" name="Oval 109">
                <a:extLst>
                  <a:ext uri="{FF2B5EF4-FFF2-40B4-BE49-F238E27FC236}">
                    <a16:creationId xmlns:a16="http://schemas.microsoft.com/office/drawing/2014/main" id="{DA7F958E-E587-411B-A707-8CFD9E5FB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1332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7" name="Rectangle 110">
                <a:extLst>
                  <a:ext uri="{FF2B5EF4-FFF2-40B4-BE49-F238E27FC236}">
                    <a16:creationId xmlns:a16="http://schemas.microsoft.com/office/drawing/2014/main" id="{A71FE94B-4215-427B-BDD6-56D579919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900"/>
                <a:ext cx="68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8" name="Rectangle 111">
                <a:extLst>
                  <a:ext uri="{FF2B5EF4-FFF2-40B4-BE49-F238E27FC236}">
                    <a16:creationId xmlns:a16="http://schemas.microsoft.com/office/drawing/2014/main" id="{6FF649B2-45D5-4703-B8C8-A94774AA7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900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9" name="Rectangle 112">
                <a:extLst>
                  <a:ext uri="{FF2B5EF4-FFF2-40B4-BE49-F238E27FC236}">
                    <a16:creationId xmlns:a16="http://schemas.microsoft.com/office/drawing/2014/main" id="{1F9866F9-FE50-40A3-9810-7D5B389FD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660"/>
                <a:ext cx="68" cy="68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0" name="Rectangle 113">
                <a:extLst>
                  <a:ext uri="{FF2B5EF4-FFF2-40B4-BE49-F238E27FC236}">
                    <a16:creationId xmlns:a16="http://schemas.microsoft.com/office/drawing/2014/main" id="{D861B8FD-D8D9-4ACD-8740-8BE359637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660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1" name="Rectangle 114">
                <a:extLst>
                  <a:ext uri="{FF2B5EF4-FFF2-40B4-BE49-F238E27FC236}">
                    <a16:creationId xmlns:a16="http://schemas.microsoft.com/office/drawing/2014/main" id="{FD34DA7F-3F9C-4B86-8BD8-6887370C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0" y="2448"/>
                <a:ext cx="68" cy="64"/>
              </a:xfrm>
              <a:prstGeom prst="rect">
                <a:avLst/>
              </a:pr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2" name="Rectangle 115">
                <a:extLst>
                  <a:ext uri="{FF2B5EF4-FFF2-40B4-BE49-F238E27FC236}">
                    <a16:creationId xmlns:a16="http://schemas.microsoft.com/office/drawing/2014/main" id="{F9EC02E5-1426-4529-A5C5-BF10B2F78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0" y="2448"/>
                <a:ext cx="68" cy="64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3" name="Rectangle 116">
                <a:extLst>
                  <a:ext uri="{FF2B5EF4-FFF2-40B4-BE49-F238E27FC236}">
                    <a16:creationId xmlns:a16="http://schemas.microsoft.com/office/drawing/2014/main" id="{D3D525D4-2FB2-4970-A80F-3F35E2B7A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569"/>
                <a:ext cx="64" cy="6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4" name="Rectangle 117">
                <a:extLst>
                  <a:ext uri="{FF2B5EF4-FFF2-40B4-BE49-F238E27FC236}">
                    <a16:creationId xmlns:a16="http://schemas.microsoft.com/office/drawing/2014/main" id="{9A470866-B209-4B11-91A6-1E06463E8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" y="3569"/>
                <a:ext cx="64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5" name="Rectangle 118">
                <a:extLst>
                  <a:ext uri="{FF2B5EF4-FFF2-40B4-BE49-F238E27FC236}">
                    <a16:creationId xmlns:a16="http://schemas.microsoft.com/office/drawing/2014/main" id="{6244340A-D02F-40B7-A32D-953F0661E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2864"/>
                <a:ext cx="68" cy="6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6" name="Rectangle 119">
                <a:extLst>
                  <a:ext uri="{FF2B5EF4-FFF2-40B4-BE49-F238E27FC236}">
                    <a16:creationId xmlns:a16="http://schemas.microsoft.com/office/drawing/2014/main" id="{3C4CA6F4-38B4-43A6-B4A7-2421B9619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0" y="2864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7" name="Rectangle 120">
                <a:extLst>
                  <a:ext uri="{FF2B5EF4-FFF2-40B4-BE49-F238E27FC236}">
                    <a16:creationId xmlns:a16="http://schemas.microsoft.com/office/drawing/2014/main" id="{A896AD41-2FF0-4BFE-AB64-8CA79634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836"/>
                <a:ext cx="68" cy="68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8" name="Rectangle 121">
                <a:extLst>
                  <a:ext uri="{FF2B5EF4-FFF2-40B4-BE49-F238E27FC236}">
                    <a16:creationId xmlns:a16="http://schemas.microsoft.com/office/drawing/2014/main" id="{E2B2BE73-2F25-48C4-A085-E1DB7915F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836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9" name="Freeform 122">
                <a:extLst>
                  <a:ext uri="{FF2B5EF4-FFF2-40B4-BE49-F238E27FC236}">
                    <a16:creationId xmlns:a16="http://schemas.microsoft.com/office/drawing/2014/main" id="{759AC155-5B73-4614-BD7F-A9B2B781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" y="3557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0" name="Freeform 123">
                <a:extLst>
                  <a:ext uri="{FF2B5EF4-FFF2-40B4-BE49-F238E27FC236}">
                    <a16:creationId xmlns:a16="http://schemas.microsoft.com/office/drawing/2014/main" id="{CA72CCD0-E2AF-4FBA-B142-93DECE65B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" y="3557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1" name="Freeform 124">
                <a:extLst>
                  <a:ext uri="{FF2B5EF4-FFF2-40B4-BE49-F238E27FC236}">
                    <a16:creationId xmlns:a16="http://schemas.microsoft.com/office/drawing/2014/main" id="{CC1584CD-C5E7-44FD-B50B-C1BF33227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820"/>
                <a:ext cx="92" cy="96"/>
              </a:xfrm>
              <a:custGeom>
                <a:avLst/>
                <a:gdLst>
                  <a:gd name="T0" fmla="*/ 48 w 92"/>
                  <a:gd name="T1" fmla="*/ 96 h 96"/>
                  <a:gd name="T2" fmla="*/ 92 w 92"/>
                  <a:gd name="T3" fmla="*/ 48 h 96"/>
                  <a:gd name="T4" fmla="*/ 48 w 92"/>
                  <a:gd name="T5" fmla="*/ 0 h 96"/>
                  <a:gd name="T6" fmla="*/ 0 w 92"/>
                  <a:gd name="T7" fmla="*/ 48 h 96"/>
                  <a:gd name="T8" fmla="*/ 48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8" y="96"/>
                    </a:moveTo>
                    <a:lnTo>
                      <a:pt x="92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2" name="Freeform 125">
                <a:extLst>
                  <a:ext uri="{FF2B5EF4-FFF2-40B4-BE49-F238E27FC236}">
                    <a16:creationId xmlns:a16="http://schemas.microsoft.com/office/drawing/2014/main" id="{92F0B361-3AFB-4EFF-9169-0778F9945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2820"/>
                <a:ext cx="92" cy="96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23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3" name="Freeform 126">
                <a:extLst>
                  <a:ext uri="{FF2B5EF4-FFF2-40B4-BE49-F238E27FC236}">
                    <a16:creationId xmlns:a16="http://schemas.microsoft.com/office/drawing/2014/main" id="{C5D480F6-3B7A-421F-B01C-4D45E7EF9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" y="3393"/>
                <a:ext cx="92" cy="96"/>
              </a:xfrm>
              <a:custGeom>
                <a:avLst/>
                <a:gdLst>
                  <a:gd name="T0" fmla="*/ 44 w 92"/>
                  <a:gd name="T1" fmla="*/ 96 h 96"/>
                  <a:gd name="T2" fmla="*/ 92 w 92"/>
                  <a:gd name="T3" fmla="*/ 48 h 96"/>
                  <a:gd name="T4" fmla="*/ 44 w 92"/>
                  <a:gd name="T5" fmla="*/ 0 h 96"/>
                  <a:gd name="T6" fmla="*/ 0 w 92"/>
                  <a:gd name="T7" fmla="*/ 48 h 96"/>
                  <a:gd name="T8" fmla="*/ 44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4" y="96"/>
                    </a:moveTo>
                    <a:lnTo>
                      <a:pt x="92" y="48"/>
                    </a:lnTo>
                    <a:lnTo>
                      <a:pt x="44" y="0"/>
                    </a:lnTo>
                    <a:lnTo>
                      <a:pt x="0" y="48"/>
                    </a:lnTo>
                    <a:lnTo>
                      <a:pt x="44" y="96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4" name="Freeform 127">
                <a:extLst>
                  <a:ext uri="{FF2B5EF4-FFF2-40B4-BE49-F238E27FC236}">
                    <a16:creationId xmlns:a16="http://schemas.microsoft.com/office/drawing/2014/main" id="{69AA4B87-08D9-4B7C-B451-58331CCF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" y="3393"/>
                <a:ext cx="92" cy="96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5" name="Freeform 128">
                <a:extLst>
                  <a:ext uri="{FF2B5EF4-FFF2-40B4-BE49-F238E27FC236}">
                    <a16:creationId xmlns:a16="http://schemas.microsoft.com/office/drawing/2014/main" id="{0302FB0F-F55D-4059-9266-C097D1130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952"/>
                <a:ext cx="92" cy="97"/>
              </a:xfrm>
              <a:custGeom>
                <a:avLst/>
                <a:gdLst>
                  <a:gd name="T0" fmla="*/ 44 w 92"/>
                  <a:gd name="T1" fmla="*/ 97 h 97"/>
                  <a:gd name="T2" fmla="*/ 92 w 92"/>
                  <a:gd name="T3" fmla="*/ 49 h 97"/>
                  <a:gd name="T4" fmla="*/ 44 w 92"/>
                  <a:gd name="T5" fmla="*/ 0 h 97"/>
                  <a:gd name="T6" fmla="*/ 0 w 92"/>
                  <a:gd name="T7" fmla="*/ 49 h 97"/>
                  <a:gd name="T8" fmla="*/ 44 w 92"/>
                  <a:gd name="T9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7">
                    <a:moveTo>
                      <a:pt x="44" y="97"/>
                    </a:moveTo>
                    <a:lnTo>
                      <a:pt x="92" y="49"/>
                    </a:lnTo>
                    <a:lnTo>
                      <a:pt x="44" y="0"/>
                    </a:lnTo>
                    <a:lnTo>
                      <a:pt x="0" y="49"/>
                    </a:lnTo>
                    <a:lnTo>
                      <a:pt x="44" y="97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6" name="Freeform 129">
                <a:extLst>
                  <a:ext uri="{FF2B5EF4-FFF2-40B4-BE49-F238E27FC236}">
                    <a16:creationId xmlns:a16="http://schemas.microsoft.com/office/drawing/2014/main" id="{2EE20C1E-71C8-4FB5-99CF-CB0586900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" y="2952"/>
                <a:ext cx="92" cy="97"/>
              </a:xfrm>
              <a:custGeom>
                <a:avLst/>
                <a:gdLst>
                  <a:gd name="T0" fmla="*/ 11 w 23"/>
                  <a:gd name="T1" fmla="*/ 24 h 24"/>
                  <a:gd name="T2" fmla="*/ 23 w 23"/>
                  <a:gd name="T3" fmla="*/ 12 h 24"/>
                  <a:gd name="T4" fmla="*/ 11 w 23"/>
                  <a:gd name="T5" fmla="*/ 0 h 24"/>
                  <a:gd name="T6" fmla="*/ 0 w 23"/>
                  <a:gd name="T7" fmla="*/ 12 h 24"/>
                  <a:gd name="T8" fmla="*/ 11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1" y="24"/>
                    </a:moveTo>
                    <a:lnTo>
                      <a:pt x="23" y="12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11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7" name="Freeform 130">
                <a:extLst>
                  <a:ext uri="{FF2B5EF4-FFF2-40B4-BE49-F238E27FC236}">
                    <a16:creationId xmlns:a16="http://schemas.microsoft.com/office/drawing/2014/main" id="{D88BFC4D-BB08-44C4-BF8C-D4853A70F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" y="3237"/>
                <a:ext cx="96" cy="96"/>
              </a:xfrm>
              <a:custGeom>
                <a:avLst/>
                <a:gdLst>
                  <a:gd name="T0" fmla="*/ 48 w 96"/>
                  <a:gd name="T1" fmla="*/ 96 h 96"/>
                  <a:gd name="T2" fmla="*/ 96 w 96"/>
                  <a:gd name="T3" fmla="*/ 48 h 96"/>
                  <a:gd name="T4" fmla="*/ 48 w 96"/>
                  <a:gd name="T5" fmla="*/ 0 h 96"/>
                  <a:gd name="T6" fmla="*/ 0 w 96"/>
                  <a:gd name="T7" fmla="*/ 48 h 96"/>
                  <a:gd name="T8" fmla="*/ 48 w 9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lnTo>
                      <a:pt x="96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8" name="Freeform 131">
                <a:extLst>
                  <a:ext uri="{FF2B5EF4-FFF2-40B4-BE49-F238E27FC236}">
                    <a16:creationId xmlns:a16="http://schemas.microsoft.com/office/drawing/2014/main" id="{4F67BF03-09A9-4818-97F3-41BEE022C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" y="3237"/>
                <a:ext cx="96" cy="9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24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9" name="Freeform 132">
                <a:extLst>
                  <a:ext uri="{FF2B5EF4-FFF2-40B4-BE49-F238E27FC236}">
                    <a16:creationId xmlns:a16="http://schemas.microsoft.com/office/drawing/2014/main" id="{C6FCD7C0-3C21-4DF3-9052-860DFDD76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" y="2852"/>
                <a:ext cx="92" cy="96"/>
              </a:xfrm>
              <a:custGeom>
                <a:avLst/>
                <a:gdLst>
                  <a:gd name="T0" fmla="*/ 48 w 92"/>
                  <a:gd name="T1" fmla="*/ 96 h 96"/>
                  <a:gd name="T2" fmla="*/ 92 w 92"/>
                  <a:gd name="T3" fmla="*/ 48 h 96"/>
                  <a:gd name="T4" fmla="*/ 48 w 92"/>
                  <a:gd name="T5" fmla="*/ 0 h 96"/>
                  <a:gd name="T6" fmla="*/ 0 w 92"/>
                  <a:gd name="T7" fmla="*/ 48 h 96"/>
                  <a:gd name="T8" fmla="*/ 48 w 9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6">
                    <a:moveTo>
                      <a:pt x="48" y="96"/>
                    </a:moveTo>
                    <a:lnTo>
                      <a:pt x="92" y="48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48" y="96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0" name="Freeform 133">
                <a:extLst>
                  <a:ext uri="{FF2B5EF4-FFF2-40B4-BE49-F238E27FC236}">
                    <a16:creationId xmlns:a16="http://schemas.microsoft.com/office/drawing/2014/main" id="{B72B81E3-F716-42EE-B29F-43580974D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" y="2852"/>
                <a:ext cx="92" cy="96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23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1" name="Freeform 134">
                <a:extLst>
                  <a:ext uri="{FF2B5EF4-FFF2-40B4-BE49-F238E27FC236}">
                    <a16:creationId xmlns:a16="http://schemas.microsoft.com/office/drawing/2014/main" id="{F4714EBD-9773-4421-925D-E703EB280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6" y="2704"/>
                <a:ext cx="100" cy="88"/>
              </a:xfrm>
              <a:custGeom>
                <a:avLst/>
                <a:gdLst>
                  <a:gd name="T0" fmla="*/ 52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52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52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2" name="Freeform 135">
                <a:extLst>
                  <a:ext uri="{FF2B5EF4-FFF2-40B4-BE49-F238E27FC236}">
                    <a16:creationId xmlns:a16="http://schemas.microsoft.com/office/drawing/2014/main" id="{9B643859-1E4A-4656-8898-3F1965AF6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6" y="2704"/>
                <a:ext cx="100" cy="88"/>
              </a:xfrm>
              <a:custGeom>
                <a:avLst/>
                <a:gdLst>
                  <a:gd name="T0" fmla="*/ 13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3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3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3" name="Freeform 136">
                <a:extLst>
                  <a:ext uri="{FF2B5EF4-FFF2-40B4-BE49-F238E27FC236}">
                    <a16:creationId xmlns:a16="http://schemas.microsoft.com/office/drawing/2014/main" id="{55EC973C-640A-497A-9E0D-6629B426B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4" y="3321"/>
                <a:ext cx="104" cy="92"/>
              </a:xfrm>
              <a:custGeom>
                <a:avLst/>
                <a:gdLst>
                  <a:gd name="T0" fmla="*/ 52 w 104"/>
                  <a:gd name="T1" fmla="*/ 0 h 92"/>
                  <a:gd name="T2" fmla="*/ 104 w 104"/>
                  <a:gd name="T3" fmla="*/ 92 h 92"/>
                  <a:gd name="T4" fmla="*/ 0 w 104"/>
                  <a:gd name="T5" fmla="*/ 92 h 92"/>
                  <a:gd name="T6" fmla="*/ 52 w 104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92">
                    <a:moveTo>
                      <a:pt x="52" y="0"/>
                    </a:moveTo>
                    <a:lnTo>
                      <a:pt x="104" y="92"/>
                    </a:lnTo>
                    <a:lnTo>
                      <a:pt x="0" y="9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4" name="Freeform 137">
                <a:extLst>
                  <a:ext uri="{FF2B5EF4-FFF2-40B4-BE49-F238E27FC236}">
                    <a16:creationId xmlns:a16="http://schemas.microsoft.com/office/drawing/2014/main" id="{7B048846-743E-4F57-8C50-60C81AA16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4" y="3321"/>
                <a:ext cx="104" cy="92"/>
              </a:xfrm>
              <a:custGeom>
                <a:avLst/>
                <a:gdLst>
                  <a:gd name="T0" fmla="*/ 13 w 26"/>
                  <a:gd name="T1" fmla="*/ 0 h 23"/>
                  <a:gd name="T2" fmla="*/ 26 w 26"/>
                  <a:gd name="T3" fmla="*/ 23 h 23"/>
                  <a:gd name="T4" fmla="*/ 0 w 26"/>
                  <a:gd name="T5" fmla="*/ 23 h 23"/>
                  <a:gd name="T6" fmla="*/ 13 w 26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3">
                    <a:moveTo>
                      <a:pt x="13" y="0"/>
                    </a:moveTo>
                    <a:lnTo>
                      <a:pt x="26" y="23"/>
                    </a:lnTo>
                    <a:lnTo>
                      <a:pt x="0" y="23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5" name="Freeform 138">
                <a:extLst>
                  <a:ext uri="{FF2B5EF4-FFF2-40B4-BE49-F238E27FC236}">
                    <a16:creationId xmlns:a16="http://schemas.microsoft.com/office/drawing/2014/main" id="{B94A010E-FEB7-4666-869A-6A82EAA7C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2876"/>
                <a:ext cx="104" cy="92"/>
              </a:xfrm>
              <a:custGeom>
                <a:avLst/>
                <a:gdLst>
                  <a:gd name="T0" fmla="*/ 52 w 104"/>
                  <a:gd name="T1" fmla="*/ 0 h 92"/>
                  <a:gd name="T2" fmla="*/ 104 w 104"/>
                  <a:gd name="T3" fmla="*/ 92 h 92"/>
                  <a:gd name="T4" fmla="*/ 0 w 104"/>
                  <a:gd name="T5" fmla="*/ 92 h 92"/>
                  <a:gd name="T6" fmla="*/ 52 w 104"/>
                  <a:gd name="T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92">
                    <a:moveTo>
                      <a:pt x="52" y="0"/>
                    </a:moveTo>
                    <a:lnTo>
                      <a:pt x="104" y="92"/>
                    </a:lnTo>
                    <a:lnTo>
                      <a:pt x="0" y="9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B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6" name="Freeform 139">
                <a:extLst>
                  <a:ext uri="{FF2B5EF4-FFF2-40B4-BE49-F238E27FC236}">
                    <a16:creationId xmlns:a16="http://schemas.microsoft.com/office/drawing/2014/main" id="{271E7B0F-B432-4DD5-AEBE-371C7A43E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2876"/>
                <a:ext cx="104" cy="92"/>
              </a:xfrm>
              <a:custGeom>
                <a:avLst/>
                <a:gdLst>
                  <a:gd name="T0" fmla="*/ 13 w 26"/>
                  <a:gd name="T1" fmla="*/ 0 h 23"/>
                  <a:gd name="T2" fmla="*/ 26 w 26"/>
                  <a:gd name="T3" fmla="*/ 23 h 23"/>
                  <a:gd name="T4" fmla="*/ 0 w 26"/>
                  <a:gd name="T5" fmla="*/ 23 h 23"/>
                  <a:gd name="T6" fmla="*/ 13 w 26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3">
                    <a:moveTo>
                      <a:pt x="13" y="0"/>
                    </a:moveTo>
                    <a:lnTo>
                      <a:pt x="26" y="23"/>
                    </a:lnTo>
                    <a:lnTo>
                      <a:pt x="0" y="23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7" name="Freeform 140">
                <a:extLst>
                  <a:ext uri="{FF2B5EF4-FFF2-40B4-BE49-F238E27FC236}">
                    <a16:creationId xmlns:a16="http://schemas.microsoft.com/office/drawing/2014/main" id="{623CAC6B-E2C9-4CC8-8511-6005CDB2E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3357"/>
                <a:ext cx="100" cy="88"/>
              </a:xfrm>
              <a:custGeom>
                <a:avLst/>
                <a:gdLst>
                  <a:gd name="T0" fmla="*/ 48 w 100"/>
                  <a:gd name="T1" fmla="*/ 0 h 88"/>
                  <a:gd name="T2" fmla="*/ 100 w 100"/>
                  <a:gd name="T3" fmla="*/ 88 h 88"/>
                  <a:gd name="T4" fmla="*/ 0 w 100"/>
                  <a:gd name="T5" fmla="*/ 88 h 88"/>
                  <a:gd name="T6" fmla="*/ 48 w 100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88">
                    <a:moveTo>
                      <a:pt x="48" y="0"/>
                    </a:moveTo>
                    <a:lnTo>
                      <a:pt x="100" y="88"/>
                    </a:lnTo>
                    <a:lnTo>
                      <a:pt x="0" y="8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8" name="Freeform 141">
                <a:extLst>
                  <a:ext uri="{FF2B5EF4-FFF2-40B4-BE49-F238E27FC236}">
                    <a16:creationId xmlns:a16="http://schemas.microsoft.com/office/drawing/2014/main" id="{9967D648-67D1-47EF-B24A-47D24D702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3357"/>
                <a:ext cx="100" cy="88"/>
              </a:xfrm>
              <a:custGeom>
                <a:avLst/>
                <a:gdLst>
                  <a:gd name="T0" fmla="*/ 12 w 25"/>
                  <a:gd name="T1" fmla="*/ 0 h 22"/>
                  <a:gd name="T2" fmla="*/ 25 w 25"/>
                  <a:gd name="T3" fmla="*/ 22 h 22"/>
                  <a:gd name="T4" fmla="*/ 0 w 25"/>
                  <a:gd name="T5" fmla="*/ 22 h 22"/>
                  <a:gd name="T6" fmla="*/ 12 w 25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2">
                    <a:moveTo>
                      <a:pt x="12" y="0"/>
                    </a:moveTo>
                    <a:lnTo>
                      <a:pt x="25" y="22"/>
                    </a:lnTo>
                    <a:lnTo>
                      <a:pt x="0" y="22"/>
                    </a:lnTo>
                    <a:lnTo>
                      <a:pt x="12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9" name="Freeform 142">
                <a:extLst>
                  <a:ext uri="{FF2B5EF4-FFF2-40B4-BE49-F238E27FC236}">
                    <a16:creationId xmlns:a16="http://schemas.microsoft.com/office/drawing/2014/main" id="{B3F1EDCD-C5D9-4602-B923-4A85378AE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" y="2632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0" name="Freeform 143">
                <a:extLst>
                  <a:ext uri="{FF2B5EF4-FFF2-40B4-BE49-F238E27FC236}">
                    <a16:creationId xmlns:a16="http://schemas.microsoft.com/office/drawing/2014/main" id="{50805C46-1C5B-4572-8972-7B4A76253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" y="2632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1" name="Freeform 144">
                <a:extLst>
                  <a:ext uri="{FF2B5EF4-FFF2-40B4-BE49-F238E27FC236}">
                    <a16:creationId xmlns:a16="http://schemas.microsoft.com/office/drawing/2014/main" id="{F29D5D5F-009A-49FB-B75B-D923055AE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3353"/>
                <a:ext cx="104" cy="88"/>
              </a:xfrm>
              <a:custGeom>
                <a:avLst/>
                <a:gdLst>
                  <a:gd name="T0" fmla="*/ 52 w 104"/>
                  <a:gd name="T1" fmla="*/ 0 h 88"/>
                  <a:gd name="T2" fmla="*/ 104 w 104"/>
                  <a:gd name="T3" fmla="*/ 88 h 88"/>
                  <a:gd name="T4" fmla="*/ 0 w 104"/>
                  <a:gd name="T5" fmla="*/ 88 h 88"/>
                  <a:gd name="T6" fmla="*/ 52 w 10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88">
                    <a:moveTo>
                      <a:pt x="52" y="0"/>
                    </a:moveTo>
                    <a:lnTo>
                      <a:pt x="104" y="88"/>
                    </a:lnTo>
                    <a:lnTo>
                      <a:pt x="0" y="88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2" name="Freeform 145">
                <a:extLst>
                  <a:ext uri="{FF2B5EF4-FFF2-40B4-BE49-F238E27FC236}">
                    <a16:creationId xmlns:a16="http://schemas.microsoft.com/office/drawing/2014/main" id="{4A874627-8C88-4230-B68A-54DC3CDA6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3353"/>
                <a:ext cx="104" cy="88"/>
              </a:xfrm>
              <a:custGeom>
                <a:avLst/>
                <a:gdLst>
                  <a:gd name="T0" fmla="*/ 13 w 26"/>
                  <a:gd name="T1" fmla="*/ 0 h 22"/>
                  <a:gd name="T2" fmla="*/ 26 w 26"/>
                  <a:gd name="T3" fmla="*/ 22 h 22"/>
                  <a:gd name="T4" fmla="*/ 0 w 26"/>
                  <a:gd name="T5" fmla="*/ 22 h 22"/>
                  <a:gd name="T6" fmla="*/ 13 w 2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3" y="0"/>
                    </a:moveTo>
                    <a:lnTo>
                      <a:pt x="26" y="22"/>
                    </a:lnTo>
                    <a:lnTo>
                      <a:pt x="0" y="22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3" name="Line 146">
                <a:extLst>
                  <a:ext uri="{FF2B5EF4-FFF2-40B4-BE49-F238E27FC236}">
                    <a16:creationId xmlns:a16="http://schemas.microsoft.com/office/drawing/2014/main" id="{1BB1D72B-C717-4D5D-B981-D732C24CC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2616"/>
                <a:ext cx="1176" cy="12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4" name="Freeform 147">
                <a:extLst>
                  <a:ext uri="{FF2B5EF4-FFF2-40B4-BE49-F238E27FC236}">
                    <a16:creationId xmlns:a16="http://schemas.microsoft.com/office/drawing/2014/main" id="{3003651C-2712-4E4B-AD32-130A9C3FD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2724"/>
                <a:ext cx="36" cy="36"/>
              </a:xfrm>
              <a:custGeom>
                <a:avLst/>
                <a:gdLst>
                  <a:gd name="T0" fmla="*/ 0 w 9"/>
                  <a:gd name="T1" fmla="*/ 9 h 9"/>
                  <a:gd name="T2" fmla="*/ 9 w 9"/>
                  <a:gd name="T3" fmla="*/ 5 h 9"/>
                  <a:gd name="T4" fmla="*/ 1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9" y="5"/>
                    </a:lnTo>
                    <a:lnTo>
                      <a:pt x="1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5" name="Line 148">
                <a:extLst>
                  <a:ext uri="{FF2B5EF4-FFF2-40B4-BE49-F238E27FC236}">
                    <a16:creationId xmlns:a16="http://schemas.microsoft.com/office/drawing/2014/main" id="{58145B03-48B0-4401-9694-4B8143F76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8" y="2240"/>
                <a:ext cx="952" cy="376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6" name="Freeform 149">
                <a:extLst>
                  <a:ext uri="{FF2B5EF4-FFF2-40B4-BE49-F238E27FC236}">
                    <a16:creationId xmlns:a16="http://schemas.microsoft.com/office/drawing/2014/main" id="{D42A9B99-D99A-4C4E-B5C2-748BD81C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2236"/>
                <a:ext cx="36" cy="36"/>
              </a:xfrm>
              <a:custGeom>
                <a:avLst/>
                <a:gdLst>
                  <a:gd name="T0" fmla="*/ 3 w 9"/>
                  <a:gd name="T1" fmla="*/ 9 h 9"/>
                  <a:gd name="T2" fmla="*/ 9 w 9"/>
                  <a:gd name="T3" fmla="*/ 1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9" y="1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7" name="Line 150">
                <a:extLst>
                  <a:ext uri="{FF2B5EF4-FFF2-40B4-BE49-F238E27FC236}">
                    <a16:creationId xmlns:a16="http://schemas.microsoft.com/office/drawing/2014/main" id="{ABBF6239-4B65-4CB2-BFD2-897AE97DA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36" y="2536"/>
                <a:ext cx="832" cy="80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8" name="Freeform 151">
                <a:extLst>
                  <a:ext uri="{FF2B5EF4-FFF2-40B4-BE49-F238E27FC236}">
                    <a16:creationId xmlns:a16="http://schemas.microsoft.com/office/drawing/2014/main" id="{587C2C8C-7D80-47DE-9041-E4F4E428D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2520"/>
                <a:ext cx="36" cy="40"/>
              </a:xfrm>
              <a:custGeom>
                <a:avLst/>
                <a:gdLst>
                  <a:gd name="T0" fmla="*/ 9 w 9"/>
                  <a:gd name="T1" fmla="*/ 0 h 10"/>
                  <a:gd name="T2" fmla="*/ 0 w 9"/>
                  <a:gd name="T3" fmla="*/ 4 h 10"/>
                  <a:gd name="T4" fmla="*/ 8 w 9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9" y="0"/>
                    </a:moveTo>
                    <a:lnTo>
                      <a:pt x="0" y="4"/>
                    </a:lnTo>
                    <a:lnTo>
                      <a:pt x="8" y="1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9" name="Line 152">
                <a:extLst>
                  <a:ext uri="{FF2B5EF4-FFF2-40B4-BE49-F238E27FC236}">
                    <a16:creationId xmlns:a16="http://schemas.microsoft.com/office/drawing/2014/main" id="{79F2B897-8A4A-49D0-9E58-722C7ECFC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8" y="2616"/>
                <a:ext cx="940" cy="413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0" name="Freeform 153">
                <a:extLst>
                  <a:ext uri="{FF2B5EF4-FFF2-40B4-BE49-F238E27FC236}">
                    <a16:creationId xmlns:a16="http://schemas.microsoft.com/office/drawing/2014/main" id="{9043A5C7-EA7F-4A27-ACB7-47C2B7E9E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3001"/>
                <a:ext cx="40" cy="32"/>
              </a:xfrm>
              <a:custGeom>
                <a:avLst/>
                <a:gdLst>
                  <a:gd name="T0" fmla="*/ 6 w 10"/>
                  <a:gd name="T1" fmla="*/ 0 h 8"/>
                  <a:gd name="T2" fmla="*/ 0 w 10"/>
                  <a:gd name="T3" fmla="*/ 7 h 8"/>
                  <a:gd name="T4" fmla="*/ 10 w 10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0"/>
                    </a:moveTo>
                    <a:lnTo>
                      <a:pt x="0" y="7"/>
                    </a:lnTo>
                    <a:lnTo>
                      <a:pt x="10" y="8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1" name="Line 154">
                <a:extLst>
                  <a:ext uri="{FF2B5EF4-FFF2-40B4-BE49-F238E27FC236}">
                    <a16:creationId xmlns:a16="http://schemas.microsoft.com/office/drawing/2014/main" id="{DC3DDF05-7F0E-4C14-B2E9-F29112E53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8" y="2564"/>
                <a:ext cx="36" cy="5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2" name="Freeform 155">
                <a:extLst>
                  <a:ext uri="{FF2B5EF4-FFF2-40B4-BE49-F238E27FC236}">
                    <a16:creationId xmlns:a16="http://schemas.microsoft.com/office/drawing/2014/main" id="{4AF19C70-4B92-46E4-BFA9-BBE2FEB44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564"/>
                <a:ext cx="36" cy="36"/>
              </a:xfrm>
              <a:custGeom>
                <a:avLst/>
                <a:gdLst>
                  <a:gd name="T0" fmla="*/ 8 w 9"/>
                  <a:gd name="T1" fmla="*/ 9 h 9"/>
                  <a:gd name="T2" fmla="*/ 9 w 9"/>
                  <a:gd name="T3" fmla="*/ 0 h 9"/>
                  <a:gd name="T4" fmla="*/ 0 w 9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8" y="9"/>
                    </a:moveTo>
                    <a:lnTo>
                      <a:pt x="9" y="0"/>
                    </a:lnTo>
                    <a:lnTo>
                      <a:pt x="0" y="4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3" name="Line 156">
                <a:extLst>
                  <a:ext uri="{FF2B5EF4-FFF2-40B4-BE49-F238E27FC236}">
                    <a16:creationId xmlns:a16="http://schemas.microsoft.com/office/drawing/2014/main" id="{491E6CB8-DCA3-496A-A9D1-82A72188C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2616"/>
                <a:ext cx="712" cy="28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4" name="Freeform 157">
                <a:extLst>
                  <a:ext uri="{FF2B5EF4-FFF2-40B4-BE49-F238E27FC236}">
                    <a16:creationId xmlns:a16="http://schemas.microsoft.com/office/drawing/2014/main" id="{A92B9B69-4CE4-446D-B0EB-421ADEAE98C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48" y="2877"/>
                <a:ext cx="36" cy="36"/>
              </a:xfrm>
              <a:custGeom>
                <a:avLst/>
                <a:gdLst>
                  <a:gd name="T0" fmla="*/ 9 w 9"/>
                  <a:gd name="T1" fmla="*/ 0 h 9"/>
                  <a:gd name="T2" fmla="*/ 0 w 9"/>
                  <a:gd name="T3" fmla="*/ 2 h 9"/>
                  <a:gd name="T4" fmla="*/ 6 w 9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0" y="2"/>
                    </a:lnTo>
                    <a:lnTo>
                      <a:pt x="6" y="9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5" name="Line 158">
                <a:extLst>
                  <a:ext uri="{FF2B5EF4-FFF2-40B4-BE49-F238E27FC236}">
                    <a16:creationId xmlns:a16="http://schemas.microsoft.com/office/drawing/2014/main" id="{FAC268ED-EBE2-41F0-9C30-A8EA64D70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16" y="2350"/>
                <a:ext cx="252" cy="266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6" name="Freeform 159">
                <a:extLst>
                  <a:ext uri="{FF2B5EF4-FFF2-40B4-BE49-F238E27FC236}">
                    <a16:creationId xmlns:a16="http://schemas.microsoft.com/office/drawing/2014/main" id="{50800030-2730-4D8F-B75D-F30E65A9236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14" y="2349"/>
                <a:ext cx="36" cy="36"/>
              </a:xfrm>
              <a:custGeom>
                <a:avLst/>
                <a:gdLst>
                  <a:gd name="T0" fmla="*/ 0 w 9"/>
                  <a:gd name="T1" fmla="*/ 6 h 9"/>
                  <a:gd name="T2" fmla="*/ 9 w 9"/>
                  <a:gd name="T3" fmla="*/ 9 h 9"/>
                  <a:gd name="T4" fmla="*/ 6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6"/>
                    </a:moveTo>
                    <a:lnTo>
                      <a:pt x="9" y="9"/>
                    </a:lnTo>
                    <a:lnTo>
                      <a:pt x="6" y="0"/>
                    </a:lnTo>
                  </a:path>
                </a:pathLst>
              </a:custGeom>
              <a:noFill/>
              <a:ln w="635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7" name="Rectangle 160">
                <a:extLst>
                  <a:ext uri="{FF2B5EF4-FFF2-40B4-BE49-F238E27FC236}">
                    <a16:creationId xmlns:a16="http://schemas.microsoft.com/office/drawing/2014/main" id="{105D72C1-03C2-4D86-8E01-3B8EE1D48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633"/>
                <a:ext cx="10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Pine plantation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8" name="Rectangle 161">
                <a:extLst>
                  <a:ext uri="{FF2B5EF4-FFF2-40B4-BE49-F238E27FC236}">
                    <a16:creationId xmlns:a16="http://schemas.microsoft.com/office/drawing/2014/main" id="{4ED16740-5521-4FD7-ACB3-75FF62872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048"/>
                <a:ext cx="89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Sand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9" name="Rectangle 162">
                <a:extLst>
                  <a:ext uri="{FF2B5EF4-FFF2-40B4-BE49-F238E27FC236}">
                    <a16:creationId xmlns:a16="http://schemas.microsoft.com/office/drawing/2014/main" id="{246A9532-6115-4B6D-9D2D-99472C3FF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354"/>
                <a:ext cx="22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0" name="Rectangle 163">
                <a:extLst>
                  <a:ext uri="{FF2B5EF4-FFF2-40B4-BE49-F238E27FC236}">
                    <a16:creationId xmlns:a16="http://schemas.microsoft.com/office/drawing/2014/main" id="{536E4283-FD28-46FD-8EA1-A467585C3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3135"/>
                <a:ext cx="77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Silt content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1" name="Rectangle 164">
                <a:extLst>
                  <a:ext uri="{FF2B5EF4-FFF2-40B4-BE49-F238E27FC236}">
                    <a16:creationId xmlns:a16="http://schemas.microsoft.com/office/drawing/2014/main" id="{C157D183-8CB6-4C02-9E93-EFB3547EF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1" y="2312"/>
                <a:ext cx="3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Light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2" name="Rectangle 165">
                <a:extLst>
                  <a:ext uri="{FF2B5EF4-FFF2-40B4-BE49-F238E27FC236}">
                    <a16:creationId xmlns:a16="http://schemas.microsoft.com/office/drawing/2014/main" id="{C0832A70-8C6D-45ED-BB88-288DC34D0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7" y="2956"/>
                <a:ext cx="82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COS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3" name="Rectangle 166">
                <a:extLst>
                  <a:ext uri="{FF2B5EF4-FFF2-40B4-BE49-F238E27FC236}">
                    <a16:creationId xmlns:a16="http://schemas.microsoft.com/office/drawing/2014/main" id="{C7ACEC41-2886-40FB-AC00-E64FBA436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2147"/>
                <a:ext cx="81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CO2 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4" name="Rectangle 167">
                <a:extLst>
                  <a:ext uri="{FF2B5EF4-FFF2-40B4-BE49-F238E27FC236}">
                    <a16:creationId xmlns:a16="http://schemas.microsoft.com/office/drawing/2014/main" id="{8972A711-75D1-4BA9-8B3C-D32CE7A74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59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5" name="Rectangle 168">
                <a:extLst>
                  <a:ext uri="{FF2B5EF4-FFF2-40B4-BE49-F238E27FC236}">
                    <a16:creationId xmlns:a16="http://schemas.microsoft.com/office/drawing/2014/main" id="{25D861DB-7BF5-485E-BE4B-4C4959DD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67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6" name="Rectangle 169">
                <a:extLst>
                  <a:ext uri="{FF2B5EF4-FFF2-40B4-BE49-F238E27FC236}">
                    <a16:creationId xmlns:a16="http://schemas.microsoft.com/office/drawing/2014/main" id="{F690FC0D-8F7C-4DCF-B372-2BD90FE63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9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7" name="Rectangle 170">
                <a:extLst>
                  <a:ext uri="{FF2B5EF4-FFF2-40B4-BE49-F238E27FC236}">
                    <a16:creationId xmlns:a16="http://schemas.microsoft.com/office/drawing/2014/main" id="{96B454D8-CF7A-4269-9E4E-7F7937EDF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6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8" name="Rectangle 171">
                <a:extLst>
                  <a:ext uri="{FF2B5EF4-FFF2-40B4-BE49-F238E27FC236}">
                    <a16:creationId xmlns:a16="http://schemas.microsoft.com/office/drawing/2014/main" id="{8EB6E131-7816-4BA6-A4F8-18AEE5FF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00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9" name="Rectangle 172">
                <a:extLst>
                  <a:ext uri="{FF2B5EF4-FFF2-40B4-BE49-F238E27FC236}">
                    <a16:creationId xmlns:a16="http://schemas.microsoft.com/office/drawing/2014/main" id="{A3C155E1-8D9B-4EC3-A688-83309BD56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6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0" name="Rectangle 173">
                <a:extLst>
                  <a:ext uri="{FF2B5EF4-FFF2-40B4-BE49-F238E27FC236}">
                    <a16:creationId xmlns:a16="http://schemas.microsoft.com/office/drawing/2014/main" id="{605E2176-2721-4E24-8F22-6D6F45C57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604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1" name="Rectangle 174">
                <a:extLst>
                  <a:ext uri="{FF2B5EF4-FFF2-40B4-BE49-F238E27FC236}">
                    <a16:creationId xmlns:a16="http://schemas.microsoft.com/office/drawing/2014/main" id="{B3C9404E-A735-412A-9453-8DA6B8627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660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2" name="Rectangle 175">
                <a:extLst>
                  <a:ext uri="{FF2B5EF4-FFF2-40B4-BE49-F238E27FC236}">
                    <a16:creationId xmlns:a16="http://schemas.microsoft.com/office/drawing/2014/main" id="{75674A05-40CC-4CC4-95EB-820C56FD2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608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3" name="Rectangle 176">
                <a:extLst>
                  <a:ext uri="{FF2B5EF4-FFF2-40B4-BE49-F238E27FC236}">
                    <a16:creationId xmlns:a16="http://schemas.microsoft.com/office/drawing/2014/main" id="{6FF4415C-4D82-45E5-98ED-F59964FD6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656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4" name="Rectangle 177">
                <a:extLst>
                  <a:ext uri="{FF2B5EF4-FFF2-40B4-BE49-F238E27FC236}">
                    <a16:creationId xmlns:a16="http://schemas.microsoft.com/office/drawing/2014/main" id="{B24608AA-7DB3-4509-A002-29528C912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612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5" name="Rectangle 178">
                <a:extLst>
                  <a:ext uri="{FF2B5EF4-FFF2-40B4-BE49-F238E27FC236}">
                    <a16:creationId xmlns:a16="http://schemas.microsoft.com/office/drawing/2014/main" id="{EBEFD9C3-927F-406B-A06A-DE443DD36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648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6" name="Rectangle 179">
                <a:extLst>
                  <a:ext uri="{FF2B5EF4-FFF2-40B4-BE49-F238E27FC236}">
                    <a16:creationId xmlns:a16="http://schemas.microsoft.com/office/drawing/2014/main" id="{B949FFA4-3881-4846-9D2C-0C4B0DD9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20"/>
                <a:ext cx="84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7" name="Rectangle 180">
                <a:extLst>
                  <a:ext uri="{FF2B5EF4-FFF2-40B4-BE49-F238E27FC236}">
                    <a16:creationId xmlns:a16="http://schemas.microsoft.com/office/drawing/2014/main" id="{1F127990-17F1-449A-9AE4-2A81CFF9E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36"/>
                <a:ext cx="84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8" name="Rectangle 181">
                <a:extLst>
                  <a:ext uri="{FF2B5EF4-FFF2-40B4-BE49-F238E27FC236}">
                    <a16:creationId xmlns:a16="http://schemas.microsoft.com/office/drawing/2014/main" id="{C4BF3B4F-B6AE-49AA-B883-63BACEC80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32"/>
                <a:ext cx="8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9" name="Rectangle 182">
                <a:extLst>
                  <a:ext uri="{FF2B5EF4-FFF2-40B4-BE49-F238E27FC236}">
                    <a16:creationId xmlns:a16="http://schemas.microsoft.com/office/drawing/2014/main" id="{166810C2-F510-4119-92F3-AA9EB56F2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32"/>
                <a:ext cx="8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0" name="Oval 183">
                <a:extLst>
                  <a:ext uri="{FF2B5EF4-FFF2-40B4-BE49-F238E27FC236}">
                    <a16:creationId xmlns:a16="http://schemas.microsoft.com/office/drawing/2014/main" id="{62FEA6B5-C7F5-4C1A-AD8F-7F878E8F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592"/>
                <a:ext cx="80" cy="8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1" name="Rectangle 184">
                <a:extLst>
                  <a:ext uri="{FF2B5EF4-FFF2-40B4-BE49-F238E27FC236}">
                    <a16:creationId xmlns:a16="http://schemas.microsoft.com/office/drawing/2014/main" id="{5D99FAA7-26A7-45CE-BAE5-6F5A9222A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271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2" name="Rectangle 185">
                <a:extLst>
                  <a:ext uri="{FF2B5EF4-FFF2-40B4-BE49-F238E27FC236}">
                    <a16:creationId xmlns:a16="http://schemas.microsoft.com/office/drawing/2014/main" id="{AAB4286A-73D3-4F41-8B73-4BC1DF64C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272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3" name="Rectangle 186">
                <a:extLst>
                  <a:ext uri="{FF2B5EF4-FFF2-40B4-BE49-F238E27FC236}">
                    <a16:creationId xmlns:a16="http://schemas.microsoft.com/office/drawing/2014/main" id="{78FD885B-1E4C-49B3-B2A3-5BB74779E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1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4" name="Rectangle 187">
                <a:extLst>
                  <a:ext uri="{FF2B5EF4-FFF2-40B4-BE49-F238E27FC236}">
                    <a16:creationId xmlns:a16="http://schemas.microsoft.com/office/drawing/2014/main" id="{2A49E9A3-AA37-46E2-9EC9-6C042EB5B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5" name="Rectangle 188">
                <a:extLst>
                  <a:ext uri="{FF2B5EF4-FFF2-40B4-BE49-F238E27FC236}">
                    <a16:creationId xmlns:a16="http://schemas.microsoft.com/office/drawing/2014/main" id="{F103421A-BDCD-4013-A3FB-02EA14A57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6" name="Rectangle 189">
                <a:extLst>
                  <a:ext uri="{FF2B5EF4-FFF2-40B4-BE49-F238E27FC236}">
                    <a16:creationId xmlns:a16="http://schemas.microsoft.com/office/drawing/2014/main" id="{5D2603F5-8F1F-4524-B5E0-9CD1DC1E6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7" name="Oval 190">
                <a:extLst>
                  <a:ext uri="{FF2B5EF4-FFF2-40B4-BE49-F238E27FC236}">
                    <a16:creationId xmlns:a16="http://schemas.microsoft.com/office/drawing/2014/main" id="{F660F2BD-ADDA-4B70-BCF8-A365E527A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712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8" name="Rectangle 191">
                <a:extLst>
                  <a:ext uri="{FF2B5EF4-FFF2-40B4-BE49-F238E27FC236}">
                    <a16:creationId xmlns:a16="http://schemas.microsoft.com/office/drawing/2014/main" id="{9F6DF45A-F719-49FA-8279-127B09D21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7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9" name="Rectangle 192">
                <a:extLst>
                  <a:ext uri="{FF2B5EF4-FFF2-40B4-BE49-F238E27FC236}">
                    <a16:creationId xmlns:a16="http://schemas.microsoft.com/office/drawing/2014/main" id="{4340F4EF-663D-4AF3-A517-A96FEEF0A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7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0" name="Rectangle 193">
                <a:extLst>
                  <a:ext uri="{FF2B5EF4-FFF2-40B4-BE49-F238E27FC236}">
                    <a16:creationId xmlns:a16="http://schemas.microsoft.com/office/drawing/2014/main" id="{3B2AE558-31DF-4C81-BFFF-8401F1FD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7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1" name="Rectangle 194">
                <a:extLst>
                  <a:ext uri="{FF2B5EF4-FFF2-40B4-BE49-F238E27FC236}">
                    <a16:creationId xmlns:a16="http://schemas.microsoft.com/office/drawing/2014/main" id="{C77C6F85-29BB-4741-8D53-048FE72D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7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2" name="Rectangle 195">
                <a:extLst>
                  <a:ext uri="{FF2B5EF4-FFF2-40B4-BE49-F238E27FC236}">
                    <a16:creationId xmlns:a16="http://schemas.microsoft.com/office/drawing/2014/main" id="{696675D1-AC1A-40C5-BF38-E7A4D8853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7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3" name="Rectangle 196">
                <a:extLst>
                  <a:ext uri="{FF2B5EF4-FFF2-40B4-BE49-F238E27FC236}">
                    <a16:creationId xmlns:a16="http://schemas.microsoft.com/office/drawing/2014/main" id="{53C6ECE0-6F71-459E-BB7D-8D6EEEBE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4" name="Rectangle 197">
                <a:extLst>
                  <a:ext uri="{FF2B5EF4-FFF2-40B4-BE49-F238E27FC236}">
                    <a16:creationId xmlns:a16="http://schemas.microsoft.com/office/drawing/2014/main" id="{0A05714E-D208-43FC-92D3-BF1F14EDD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5" name="Rectangle 198">
                <a:extLst>
                  <a:ext uri="{FF2B5EF4-FFF2-40B4-BE49-F238E27FC236}">
                    <a16:creationId xmlns:a16="http://schemas.microsoft.com/office/drawing/2014/main" id="{023C4C75-1A7F-49B1-A340-6982C4DB2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6" name="Rectangle 199">
                <a:extLst>
                  <a:ext uri="{FF2B5EF4-FFF2-40B4-BE49-F238E27FC236}">
                    <a16:creationId xmlns:a16="http://schemas.microsoft.com/office/drawing/2014/main" id="{BF3C6E71-B677-4BB8-95E4-5B8925996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7" name="Oval 200">
                <a:extLst>
                  <a:ext uri="{FF2B5EF4-FFF2-40B4-BE49-F238E27FC236}">
                    <a16:creationId xmlns:a16="http://schemas.microsoft.com/office/drawing/2014/main" id="{63C77B6E-ECD9-4BD7-A9D6-7974F65B8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7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8" name="Rectangle 201">
                <a:extLst>
                  <a:ext uri="{FF2B5EF4-FFF2-40B4-BE49-F238E27FC236}">
                    <a16:creationId xmlns:a16="http://schemas.microsoft.com/office/drawing/2014/main" id="{AAAB267F-366D-48BB-8238-4DC5AFCCD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9" name="Rectangle 202">
                <a:extLst>
                  <a:ext uri="{FF2B5EF4-FFF2-40B4-BE49-F238E27FC236}">
                    <a16:creationId xmlns:a16="http://schemas.microsoft.com/office/drawing/2014/main" id="{CE105AA3-883B-4BDF-8994-BF14C515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3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0" name="Rectangle 203">
                <a:extLst>
                  <a:ext uri="{FF2B5EF4-FFF2-40B4-BE49-F238E27FC236}">
                    <a16:creationId xmlns:a16="http://schemas.microsoft.com/office/drawing/2014/main" id="{2FBBC1FD-DC1D-4263-9B74-5BB01547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1" name="Rectangle 204">
                <a:extLst>
                  <a:ext uri="{FF2B5EF4-FFF2-40B4-BE49-F238E27FC236}">
                    <a16:creationId xmlns:a16="http://schemas.microsoft.com/office/drawing/2014/main" id="{01CF8F53-A83C-495C-A125-5F79BF27D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" name="Group 406">
              <a:extLst>
                <a:ext uri="{FF2B5EF4-FFF2-40B4-BE49-F238E27FC236}">
                  <a16:creationId xmlns:a16="http://schemas.microsoft.com/office/drawing/2014/main" id="{7F8343D1-AD73-48FB-8D04-DAAE5697F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0" y="2088"/>
              <a:ext cx="2576" cy="1081"/>
              <a:chOff x="1460" y="2088"/>
              <a:chExt cx="2576" cy="1081"/>
            </a:xfrm>
          </p:grpSpPr>
          <p:sp>
            <p:nvSpPr>
              <p:cNvPr id="342" name="Rectangle 206">
                <a:extLst>
                  <a:ext uri="{FF2B5EF4-FFF2-40B4-BE49-F238E27FC236}">
                    <a16:creationId xmlns:a16="http://schemas.microsoft.com/office/drawing/2014/main" id="{56A6792C-FA42-4BB1-88BC-AAB1F522A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Rectangle 207">
                <a:extLst>
                  <a:ext uri="{FF2B5EF4-FFF2-40B4-BE49-F238E27FC236}">
                    <a16:creationId xmlns:a16="http://schemas.microsoft.com/office/drawing/2014/main" id="{2DFCDE5E-9B71-41DB-AF1B-1A62BA176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208">
                <a:extLst>
                  <a:ext uri="{FF2B5EF4-FFF2-40B4-BE49-F238E27FC236}">
                    <a16:creationId xmlns:a16="http://schemas.microsoft.com/office/drawing/2014/main" id="{D076C9A0-5045-44E6-A86D-0E340A97E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620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Rectangle 209">
                <a:extLst>
                  <a:ext uri="{FF2B5EF4-FFF2-40B4-BE49-F238E27FC236}">
                    <a16:creationId xmlns:a16="http://schemas.microsoft.com/office/drawing/2014/main" id="{3DF84976-8688-4EDF-91C9-B2A192D3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9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Rectangle 210">
                <a:extLst>
                  <a:ext uri="{FF2B5EF4-FFF2-40B4-BE49-F238E27FC236}">
                    <a16:creationId xmlns:a16="http://schemas.microsoft.com/office/drawing/2014/main" id="{76BE4BE5-A32E-4982-A60C-FCB89AF7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984"/>
                <a:ext cx="1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Rectangle 211">
                <a:extLst>
                  <a:ext uri="{FF2B5EF4-FFF2-40B4-BE49-F238E27FC236}">
                    <a16:creationId xmlns:a16="http://schemas.microsoft.com/office/drawing/2014/main" id="{C6231457-627A-4C91-B820-F9A5B68A9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Rectangle 212">
                <a:extLst>
                  <a:ext uri="{FF2B5EF4-FFF2-40B4-BE49-F238E27FC236}">
                    <a16:creationId xmlns:a16="http://schemas.microsoft.com/office/drawing/2014/main" id="{133CED29-E25A-4EF0-BF6B-3507E937C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Rectangle 213">
                <a:extLst>
                  <a:ext uri="{FF2B5EF4-FFF2-40B4-BE49-F238E27FC236}">
                    <a16:creationId xmlns:a16="http://schemas.microsoft.com/office/drawing/2014/main" id="{D8B3C719-A273-40FF-BCC2-2E33D4B31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7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Rectangle 214">
                <a:extLst>
                  <a:ext uri="{FF2B5EF4-FFF2-40B4-BE49-F238E27FC236}">
                    <a16:creationId xmlns:a16="http://schemas.microsoft.com/office/drawing/2014/main" id="{1D111246-ECB9-4DEF-A9C3-F3E929CB5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7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215">
                <a:extLst>
                  <a:ext uri="{FF2B5EF4-FFF2-40B4-BE49-F238E27FC236}">
                    <a16:creationId xmlns:a16="http://schemas.microsoft.com/office/drawing/2014/main" id="{4F597F13-4E81-478C-94CC-7DF14347D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96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Rectangle 216">
                <a:extLst>
                  <a:ext uri="{FF2B5EF4-FFF2-40B4-BE49-F238E27FC236}">
                    <a16:creationId xmlns:a16="http://schemas.microsoft.com/office/drawing/2014/main" id="{2448C485-94E8-4423-9785-3209A177F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2536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Rectangle 217">
                <a:extLst>
                  <a:ext uri="{FF2B5EF4-FFF2-40B4-BE49-F238E27FC236}">
                    <a16:creationId xmlns:a16="http://schemas.microsoft.com/office/drawing/2014/main" id="{1D0233B9-B849-4635-A9EE-6AF0E4414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53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Rectangle 218">
                <a:extLst>
                  <a:ext uri="{FF2B5EF4-FFF2-40B4-BE49-F238E27FC236}">
                    <a16:creationId xmlns:a16="http://schemas.microsoft.com/office/drawing/2014/main" id="{5B762EB7-036B-4AEA-B75F-9B7B5BDD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257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Rectangle 219">
                <a:extLst>
                  <a:ext uri="{FF2B5EF4-FFF2-40B4-BE49-F238E27FC236}">
                    <a16:creationId xmlns:a16="http://schemas.microsoft.com/office/drawing/2014/main" id="{6013C24F-C077-4285-93E5-7757367CE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54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Rectangle 220">
                <a:extLst>
                  <a:ext uri="{FF2B5EF4-FFF2-40B4-BE49-F238E27FC236}">
                    <a16:creationId xmlns:a16="http://schemas.microsoft.com/office/drawing/2014/main" id="{CA16B8BF-4A89-480F-B344-6F253068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56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Rectangle 221">
                <a:extLst>
                  <a:ext uri="{FF2B5EF4-FFF2-40B4-BE49-F238E27FC236}">
                    <a16:creationId xmlns:a16="http://schemas.microsoft.com/office/drawing/2014/main" id="{BA0DBFBB-B4E5-4F46-B9AC-0DC2469F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54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Rectangle 222">
                <a:extLst>
                  <a:ext uri="{FF2B5EF4-FFF2-40B4-BE49-F238E27FC236}">
                    <a16:creationId xmlns:a16="http://schemas.microsoft.com/office/drawing/2014/main" id="{D9196FCA-B71F-45FB-AEC3-1E9D5BBE6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56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Rectangle 223">
                <a:extLst>
                  <a:ext uri="{FF2B5EF4-FFF2-40B4-BE49-F238E27FC236}">
                    <a16:creationId xmlns:a16="http://schemas.microsoft.com/office/drawing/2014/main" id="{80FC6F10-EC4F-4F09-A61D-99C1AA8D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48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Rectangle 224">
                <a:extLst>
                  <a:ext uri="{FF2B5EF4-FFF2-40B4-BE49-F238E27FC236}">
                    <a16:creationId xmlns:a16="http://schemas.microsoft.com/office/drawing/2014/main" id="{01F7D09F-4BCF-4BD5-9E16-B9DABDD7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56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Rectangle 225">
                <a:extLst>
                  <a:ext uri="{FF2B5EF4-FFF2-40B4-BE49-F238E27FC236}">
                    <a16:creationId xmlns:a16="http://schemas.microsoft.com/office/drawing/2014/main" id="{B9B65D5E-11AE-462A-BF21-2DC592BC4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5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Rectangle 226">
                <a:extLst>
                  <a:ext uri="{FF2B5EF4-FFF2-40B4-BE49-F238E27FC236}">
                    <a16:creationId xmlns:a16="http://schemas.microsoft.com/office/drawing/2014/main" id="{60DC9349-19AA-4925-A3D4-ED7409699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52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227">
                <a:extLst>
                  <a:ext uri="{FF2B5EF4-FFF2-40B4-BE49-F238E27FC236}">
                    <a16:creationId xmlns:a16="http://schemas.microsoft.com/office/drawing/2014/main" id="{116AC70F-CF49-4C18-BE4C-F9845BC91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36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Rectangle 228">
                <a:extLst>
                  <a:ext uri="{FF2B5EF4-FFF2-40B4-BE49-F238E27FC236}">
                    <a16:creationId xmlns:a16="http://schemas.microsoft.com/office/drawing/2014/main" id="{286EF86E-4706-47E8-B2C6-C95B58AC2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580"/>
                <a:ext cx="8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Rectangle 229">
                <a:extLst>
                  <a:ext uri="{FF2B5EF4-FFF2-40B4-BE49-F238E27FC236}">
                    <a16:creationId xmlns:a16="http://schemas.microsoft.com/office/drawing/2014/main" id="{600EC7AB-6F3E-459A-9F8C-B53CF123A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58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Rectangle 230">
                <a:extLst>
                  <a:ext uri="{FF2B5EF4-FFF2-40B4-BE49-F238E27FC236}">
                    <a16:creationId xmlns:a16="http://schemas.microsoft.com/office/drawing/2014/main" id="{24086879-7232-4FC4-9E15-7089BC5F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61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Rectangle 231">
                <a:extLst>
                  <a:ext uri="{FF2B5EF4-FFF2-40B4-BE49-F238E27FC236}">
                    <a16:creationId xmlns:a16="http://schemas.microsoft.com/office/drawing/2014/main" id="{763B9C7B-78F7-494D-838C-B7E313223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58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Rectangle 232">
                <a:extLst>
                  <a:ext uri="{FF2B5EF4-FFF2-40B4-BE49-F238E27FC236}">
                    <a16:creationId xmlns:a16="http://schemas.microsoft.com/office/drawing/2014/main" id="{6266A7E1-57AC-4361-984B-4EDDDFE9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261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Rectangle 233">
                <a:extLst>
                  <a:ext uri="{FF2B5EF4-FFF2-40B4-BE49-F238E27FC236}">
                    <a16:creationId xmlns:a16="http://schemas.microsoft.com/office/drawing/2014/main" id="{A36DA036-02C1-4118-BE17-E4D008D78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58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Rectangle 234">
                <a:extLst>
                  <a:ext uri="{FF2B5EF4-FFF2-40B4-BE49-F238E27FC236}">
                    <a16:creationId xmlns:a16="http://schemas.microsoft.com/office/drawing/2014/main" id="{E54D50A7-6F2D-47A9-9FF1-A59D95638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60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Rectangle 235">
                <a:extLst>
                  <a:ext uri="{FF2B5EF4-FFF2-40B4-BE49-F238E27FC236}">
                    <a16:creationId xmlns:a16="http://schemas.microsoft.com/office/drawing/2014/main" id="{F264D1F4-E622-4D28-A487-4722A017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592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Rectangle 236">
                <a:extLst>
                  <a:ext uri="{FF2B5EF4-FFF2-40B4-BE49-F238E27FC236}">
                    <a16:creationId xmlns:a16="http://schemas.microsoft.com/office/drawing/2014/main" id="{09821FD5-DA32-4C76-9A0F-33340A690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600"/>
                <a:ext cx="4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Rectangle 237">
                <a:extLst>
                  <a:ext uri="{FF2B5EF4-FFF2-40B4-BE49-F238E27FC236}">
                    <a16:creationId xmlns:a16="http://schemas.microsoft.com/office/drawing/2014/main" id="{89192B4A-D2F9-4655-9463-00691D564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60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Rectangle 238">
                <a:extLst>
                  <a:ext uri="{FF2B5EF4-FFF2-40B4-BE49-F238E27FC236}">
                    <a16:creationId xmlns:a16="http://schemas.microsoft.com/office/drawing/2014/main" id="{F1BDE42D-371E-4E6A-81FA-ED58CD7E9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59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239">
                <a:extLst>
                  <a:ext uri="{FF2B5EF4-FFF2-40B4-BE49-F238E27FC236}">
                    <a16:creationId xmlns:a16="http://schemas.microsoft.com/office/drawing/2014/main" id="{020CB5A2-07E3-4678-97CC-04D69623C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580"/>
                <a:ext cx="36" cy="3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Rectangle 240">
                <a:extLst>
                  <a:ext uri="{FF2B5EF4-FFF2-40B4-BE49-F238E27FC236}">
                    <a16:creationId xmlns:a16="http://schemas.microsoft.com/office/drawing/2014/main" id="{01ABA675-D42A-48C9-A649-0DAC6F4E0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3149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Rectangle 241">
                <a:extLst>
                  <a:ext uri="{FF2B5EF4-FFF2-40B4-BE49-F238E27FC236}">
                    <a16:creationId xmlns:a16="http://schemas.microsoft.com/office/drawing/2014/main" id="{19A80BB5-AF4E-4469-8A1B-577A41C42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3165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Rectangle 242">
                <a:extLst>
                  <a:ext uri="{FF2B5EF4-FFF2-40B4-BE49-F238E27FC236}">
                    <a16:creationId xmlns:a16="http://schemas.microsoft.com/office/drawing/2014/main" id="{5A223B09-DB85-4193-8E6D-1E9173F60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53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Rectangle 243">
                <a:extLst>
                  <a:ext uri="{FF2B5EF4-FFF2-40B4-BE49-F238E27FC236}">
                    <a16:creationId xmlns:a16="http://schemas.microsoft.com/office/drawing/2014/main" id="{68B54A49-2112-4CD5-B909-A92F97A40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6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Rectangle 244">
                <a:extLst>
                  <a:ext uri="{FF2B5EF4-FFF2-40B4-BE49-F238E27FC236}">
                    <a16:creationId xmlns:a16="http://schemas.microsoft.com/office/drawing/2014/main" id="{C32295BD-6BDE-4176-95FD-714D078C4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57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Rectangle 245">
                <a:extLst>
                  <a:ext uri="{FF2B5EF4-FFF2-40B4-BE49-F238E27FC236}">
                    <a16:creationId xmlns:a16="http://schemas.microsoft.com/office/drawing/2014/main" id="{A5B3C5C0-211C-4028-91EE-30A827977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57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246">
                <a:extLst>
                  <a:ext uri="{FF2B5EF4-FFF2-40B4-BE49-F238E27FC236}">
                    <a16:creationId xmlns:a16="http://schemas.microsoft.com/office/drawing/2014/main" id="{1E4C2092-3F5F-41B9-A292-BBCFA2FF3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149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Rectangle 247">
                <a:extLst>
                  <a:ext uri="{FF2B5EF4-FFF2-40B4-BE49-F238E27FC236}">
                    <a16:creationId xmlns:a16="http://schemas.microsoft.com/office/drawing/2014/main" id="{4BD24E87-164A-44F3-A585-BED4749A3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0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Rectangle 248">
                <a:extLst>
                  <a:ext uri="{FF2B5EF4-FFF2-40B4-BE49-F238E27FC236}">
                    <a16:creationId xmlns:a16="http://schemas.microsoft.com/office/drawing/2014/main" id="{3F496AED-0506-4563-87A0-3490A1C01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Rectangle 249">
                <a:extLst>
                  <a:ext uri="{FF2B5EF4-FFF2-40B4-BE49-F238E27FC236}">
                    <a16:creationId xmlns:a16="http://schemas.microsoft.com/office/drawing/2014/main" id="{05A63D7F-EFD2-4EBD-B697-0F915E5E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60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Rectangle 250">
                <a:extLst>
                  <a:ext uri="{FF2B5EF4-FFF2-40B4-BE49-F238E27FC236}">
                    <a16:creationId xmlns:a16="http://schemas.microsoft.com/office/drawing/2014/main" id="{FC5945CB-53B3-4F63-AEDA-EDF60431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65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Rectangle 251">
                <a:extLst>
                  <a:ext uri="{FF2B5EF4-FFF2-40B4-BE49-F238E27FC236}">
                    <a16:creationId xmlns:a16="http://schemas.microsoft.com/office/drawing/2014/main" id="{68775C90-2C74-40AE-AEF0-B26A92990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261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Rectangle 252">
                <a:extLst>
                  <a:ext uri="{FF2B5EF4-FFF2-40B4-BE49-F238E27FC236}">
                    <a16:creationId xmlns:a16="http://schemas.microsoft.com/office/drawing/2014/main" id="{A8FEA56D-8D88-4465-8B34-6181C9F3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265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Rectangle 253">
                <a:extLst>
                  <a:ext uri="{FF2B5EF4-FFF2-40B4-BE49-F238E27FC236}">
                    <a16:creationId xmlns:a16="http://schemas.microsoft.com/office/drawing/2014/main" id="{F2F38716-9E0F-4DE0-A9C5-8C5E053C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1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Rectangle 254">
                <a:extLst>
                  <a:ext uri="{FF2B5EF4-FFF2-40B4-BE49-F238E27FC236}">
                    <a16:creationId xmlns:a16="http://schemas.microsoft.com/office/drawing/2014/main" id="{8AF55602-867D-4980-B55E-02E9212AF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4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Rectangle 255">
                <a:extLst>
                  <a:ext uri="{FF2B5EF4-FFF2-40B4-BE49-F238E27FC236}">
                    <a16:creationId xmlns:a16="http://schemas.microsoft.com/office/drawing/2014/main" id="{C24A222F-E60D-4D0D-A2C5-A65A2C1C3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24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Rectangle 256">
                <a:extLst>
                  <a:ext uri="{FF2B5EF4-FFF2-40B4-BE49-F238E27FC236}">
                    <a16:creationId xmlns:a16="http://schemas.microsoft.com/office/drawing/2014/main" id="{18B09F2D-0C16-4251-B281-F3E48A282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36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Rectangle 257">
                <a:extLst>
                  <a:ext uri="{FF2B5EF4-FFF2-40B4-BE49-F238E27FC236}">
                    <a16:creationId xmlns:a16="http://schemas.microsoft.com/office/drawing/2014/main" id="{8F390C80-3123-4B28-ADE9-7CEE5D781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32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Rectangle 258">
                <a:extLst>
                  <a:ext uri="{FF2B5EF4-FFF2-40B4-BE49-F238E27FC236}">
                    <a16:creationId xmlns:a16="http://schemas.microsoft.com/office/drawing/2014/main" id="{A0C7E81A-FCDA-4E13-8A6A-58A58B3E9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32"/>
                <a:ext cx="6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259">
                <a:extLst>
                  <a:ext uri="{FF2B5EF4-FFF2-40B4-BE49-F238E27FC236}">
                    <a16:creationId xmlns:a16="http://schemas.microsoft.com/office/drawing/2014/main" id="{D47A874F-71B5-4A47-ACC0-808F7507B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04"/>
                <a:ext cx="56" cy="5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Rectangle 260">
                <a:extLst>
                  <a:ext uri="{FF2B5EF4-FFF2-40B4-BE49-F238E27FC236}">
                    <a16:creationId xmlns:a16="http://schemas.microsoft.com/office/drawing/2014/main" id="{49C76E02-20CB-4710-A576-04C23F91A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316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Rectangle 261">
                <a:extLst>
                  <a:ext uri="{FF2B5EF4-FFF2-40B4-BE49-F238E27FC236}">
                    <a16:creationId xmlns:a16="http://schemas.microsoft.com/office/drawing/2014/main" id="{F3441F31-C9B1-49CB-9D97-A3DADEB60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31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Rectangle 262">
                <a:extLst>
                  <a:ext uri="{FF2B5EF4-FFF2-40B4-BE49-F238E27FC236}">
                    <a16:creationId xmlns:a16="http://schemas.microsoft.com/office/drawing/2014/main" id="{D99BDF72-4F1D-4097-A925-B31EF2A84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233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Rectangle 263">
                <a:extLst>
                  <a:ext uri="{FF2B5EF4-FFF2-40B4-BE49-F238E27FC236}">
                    <a16:creationId xmlns:a16="http://schemas.microsoft.com/office/drawing/2014/main" id="{B695E828-51A5-4EDF-B64F-9A50657F8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32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Rectangle 264">
                <a:extLst>
                  <a:ext uri="{FF2B5EF4-FFF2-40B4-BE49-F238E27FC236}">
                    <a16:creationId xmlns:a16="http://schemas.microsoft.com/office/drawing/2014/main" id="{6CE6793B-1C0F-4AAD-A5DB-DEBC48F5A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33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Rectangle 265">
                <a:extLst>
                  <a:ext uri="{FF2B5EF4-FFF2-40B4-BE49-F238E27FC236}">
                    <a16:creationId xmlns:a16="http://schemas.microsoft.com/office/drawing/2014/main" id="{DB115081-6180-42B5-98AE-B03F953AD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Rectangle 266">
                <a:extLst>
                  <a:ext uri="{FF2B5EF4-FFF2-40B4-BE49-F238E27FC236}">
                    <a16:creationId xmlns:a16="http://schemas.microsoft.com/office/drawing/2014/main" id="{4F802A1B-7904-486B-8673-AF7B71A4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Rectangle 267">
                <a:extLst>
                  <a:ext uri="{FF2B5EF4-FFF2-40B4-BE49-F238E27FC236}">
                    <a16:creationId xmlns:a16="http://schemas.microsoft.com/office/drawing/2014/main" id="{9323FA26-41F7-42CE-8626-58E73E31B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2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Rectangle 268">
                <a:extLst>
                  <a:ext uri="{FF2B5EF4-FFF2-40B4-BE49-F238E27FC236}">
                    <a16:creationId xmlns:a16="http://schemas.microsoft.com/office/drawing/2014/main" id="{770EDF9C-615F-4FE2-83D8-AC20623AD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2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Oval 269">
                <a:extLst>
                  <a:ext uri="{FF2B5EF4-FFF2-40B4-BE49-F238E27FC236}">
                    <a16:creationId xmlns:a16="http://schemas.microsoft.com/office/drawing/2014/main" id="{6EF0EF38-A668-457B-8CAC-331CCF1B7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16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270">
                <a:extLst>
                  <a:ext uri="{FF2B5EF4-FFF2-40B4-BE49-F238E27FC236}">
                    <a16:creationId xmlns:a16="http://schemas.microsoft.com/office/drawing/2014/main" id="{F362565B-11E1-4637-8716-2368FC8DB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08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Rectangle 271">
                <a:extLst>
                  <a:ext uri="{FF2B5EF4-FFF2-40B4-BE49-F238E27FC236}">
                    <a16:creationId xmlns:a16="http://schemas.microsoft.com/office/drawing/2014/main" id="{3FB419F5-54A1-4DB0-83FD-A5BBA5D02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9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Rectangle 272">
                <a:extLst>
                  <a:ext uri="{FF2B5EF4-FFF2-40B4-BE49-F238E27FC236}">
                    <a16:creationId xmlns:a16="http://schemas.microsoft.com/office/drawing/2014/main" id="{2CBC8443-1ADA-4F92-AB10-DF9CCF187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61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Rectangle 273">
                <a:extLst>
                  <a:ext uri="{FF2B5EF4-FFF2-40B4-BE49-F238E27FC236}">
                    <a16:creationId xmlns:a16="http://schemas.microsoft.com/office/drawing/2014/main" id="{4CCEFAD9-F1ED-443A-BEAB-097E9DD1B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692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Rectangle 274">
                <a:extLst>
                  <a:ext uri="{FF2B5EF4-FFF2-40B4-BE49-F238E27FC236}">
                    <a16:creationId xmlns:a16="http://schemas.microsoft.com/office/drawing/2014/main" id="{E6BBCDEC-EB8C-4437-BFA4-5C20073C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616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Rectangle 275">
                <a:extLst>
                  <a:ext uri="{FF2B5EF4-FFF2-40B4-BE49-F238E27FC236}">
                    <a16:creationId xmlns:a16="http://schemas.microsoft.com/office/drawing/2014/main" id="{F5F9BBFC-F322-46EA-A205-C54FAB7E6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688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Rectangle 276">
                <a:extLst>
                  <a:ext uri="{FF2B5EF4-FFF2-40B4-BE49-F238E27FC236}">
                    <a16:creationId xmlns:a16="http://schemas.microsoft.com/office/drawing/2014/main" id="{F85C8274-4DDB-414C-A6E8-8A270D4C6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2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Rectangle 277">
                <a:extLst>
                  <a:ext uri="{FF2B5EF4-FFF2-40B4-BE49-F238E27FC236}">
                    <a16:creationId xmlns:a16="http://schemas.microsoft.com/office/drawing/2014/main" id="{9B176B47-67F8-48BD-9BFA-B25D9B7DE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80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Rectangle 278">
                <a:extLst>
                  <a:ext uri="{FF2B5EF4-FFF2-40B4-BE49-F238E27FC236}">
                    <a16:creationId xmlns:a16="http://schemas.microsoft.com/office/drawing/2014/main" id="{AEDCE799-8A17-4BAA-92CF-0C8EA266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2628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Rectangle 279">
                <a:extLst>
                  <a:ext uri="{FF2B5EF4-FFF2-40B4-BE49-F238E27FC236}">
                    <a16:creationId xmlns:a16="http://schemas.microsoft.com/office/drawing/2014/main" id="{1289CB6A-21D8-4357-BC87-131763348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2676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Rectangle 280">
                <a:extLst>
                  <a:ext uri="{FF2B5EF4-FFF2-40B4-BE49-F238E27FC236}">
                    <a16:creationId xmlns:a16="http://schemas.microsoft.com/office/drawing/2014/main" id="{D119C9DB-0935-475E-A9B6-736F22EB4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2632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Rectangle 281">
                <a:extLst>
                  <a:ext uri="{FF2B5EF4-FFF2-40B4-BE49-F238E27FC236}">
                    <a16:creationId xmlns:a16="http://schemas.microsoft.com/office/drawing/2014/main" id="{EB548EAD-BD57-4AEE-A3B5-2021ADE0E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2668"/>
                <a:ext cx="8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Rectangle 282">
                <a:extLst>
                  <a:ext uri="{FF2B5EF4-FFF2-40B4-BE49-F238E27FC236}">
                    <a16:creationId xmlns:a16="http://schemas.microsoft.com/office/drawing/2014/main" id="{2FD82428-4284-4235-A8AE-F9C62575E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Rectangle 283">
                <a:extLst>
                  <a:ext uri="{FF2B5EF4-FFF2-40B4-BE49-F238E27FC236}">
                    <a16:creationId xmlns:a16="http://schemas.microsoft.com/office/drawing/2014/main" id="{DC9D0980-99A6-4137-A298-8D2D1B5DE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56"/>
                <a:ext cx="9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Rectangle 284">
                <a:extLst>
                  <a:ext uri="{FF2B5EF4-FFF2-40B4-BE49-F238E27FC236}">
                    <a16:creationId xmlns:a16="http://schemas.microsoft.com/office/drawing/2014/main" id="{C9AB64F2-B725-4F3D-A9E5-F5EF2C60E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52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Rectangle 285">
                <a:extLst>
                  <a:ext uri="{FF2B5EF4-FFF2-40B4-BE49-F238E27FC236}">
                    <a16:creationId xmlns:a16="http://schemas.microsoft.com/office/drawing/2014/main" id="{8FAC4F4B-315F-40CD-9F4A-C23EE71F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52"/>
                <a:ext cx="9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Oval 286">
                <a:extLst>
                  <a:ext uri="{FF2B5EF4-FFF2-40B4-BE49-F238E27FC236}">
                    <a16:creationId xmlns:a16="http://schemas.microsoft.com/office/drawing/2014/main" id="{59B86D4B-41F5-4FC6-B36E-A5C820278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08"/>
                <a:ext cx="88" cy="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Rectangle 287">
                <a:extLst>
                  <a:ext uri="{FF2B5EF4-FFF2-40B4-BE49-F238E27FC236}">
                    <a16:creationId xmlns:a16="http://schemas.microsoft.com/office/drawing/2014/main" id="{C61B9A39-1EC7-49DD-9B94-A7C55B310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572"/>
                <a:ext cx="8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Rectangle 288">
                <a:extLst>
                  <a:ext uri="{FF2B5EF4-FFF2-40B4-BE49-F238E27FC236}">
                    <a16:creationId xmlns:a16="http://schemas.microsoft.com/office/drawing/2014/main" id="{E3CF1CA6-5FFC-4DB6-A128-76F0C33B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57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Rectangle 289">
                <a:extLst>
                  <a:ext uri="{FF2B5EF4-FFF2-40B4-BE49-F238E27FC236}">
                    <a16:creationId xmlns:a16="http://schemas.microsoft.com/office/drawing/2014/main" id="{DB9383DB-73BD-4141-AAE5-3F3E42B7C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62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Rectangle 290">
                <a:extLst>
                  <a:ext uri="{FF2B5EF4-FFF2-40B4-BE49-F238E27FC236}">
                    <a16:creationId xmlns:a16="http://schemas.microsoft.com/office/drawing/2014/main" id="{FCBEF2EB-F192-49F8-8F0A-D7980340C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576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Rectangle 291">
                <a:extLst>
                  <a:ext uri="{FF2B5EF4-FFF2-40B4-BE49-F238E27FC236}">
                    <a16:creationId xmlns:a16="http://schemas.microsoft.com/office/drawing/2014/main" id="{79356A27-62BF-47BF-94F4-230378246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2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Rectangle 292">
                <a:extLst>
                  <a:ext uri="{FF2B5EF4-FFF2-40B4-BE49-F238E27FC236}">
                    <a16:creationId xmlns:a16="http://schemas.microsoft.com/office/drawing/2014/main" id="{E1A701D4-C36E-4DBD-A9C2-CB6E7432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580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Rectangle 293">
                <a:extLst>
                  <a:ext uri="{FF2B5EF4-FFF2-40B4-BE49-F238E27FC236}">
                    <a16:creationId xmlns:a16="http://schemas.microsoft.com/office/drawing/2014/main" id="{BD7865F6-9622-4E93-B058-67899441B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61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Rectangle 294">
                <a:extLst>
                  <a:ext uri="{FF2B5EF4-FFF2-40B4-BE49-F238E27FC236}">
                    <a16:creationId xmlns:a16="http://schemas.microsoft.com/office/drawing/2014/main" id="{4DD86855-9BDF-49D5-A35E-BE9D730C2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584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Rectangle 295">
                <a:extLst>
                  <a:ext uri="{FF2B5EF4-FFF2-40B4-BE49-F238E27FC236}">
                    <a16:creationId xmlns:a16="http://schemas.microsoft.com/office/drawing/2014/main" id="{96658046-6491-419D-8A76-439E2C48C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608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Rectangle 296">
                <a:extLst>
                  <a:ext uri="{FF2B5EF4-FFF2-40B4-BE49-F238E27FC236}">
                    <a16:creationId xmlns:a16="http://schemas.microsoft.com/office/drawing/2014/main" id="{2AB0446E-22E8-45AD-87F5-F0B03FD93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92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Rectangle 297">
                <a:extLst>
                  <a:ext uri="{FF2B5EF4-FFF2-40B4-BE49-F238E27FC236}">
                    <a16:creationId xmlns:a16="http://schemas.microsoft.com/office/drawing/2014/main" id="{CF6063B9-BD9B-40D1-B478-BD9F51FA8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600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Rectangle 298">
                <a:extLst>
                  <a:ext uri="{FF2B5EF4-FFF2-40B4-BE49-F238E27FC236}">
                    <a16:creationId xmlns:a16="http://schemas.microsoft.com/office/drawing/2014/main" id="{6F5B5A2C-301B-447A-B613-2176F120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600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Rectangle 299">
                <a:extLst>
                  <a:ext uri="{FF2B5EF4-FFF2-40B4-BE49-F238E27FC236}">
                    <a16:creationId xmlns:a16="http://schemas.microsoft.com/office/drawing/2014/main" id="{EBA58ADC-2E3B-462B-98C4-1944A196A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96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Oval 300">
                <a:extLst>
                  <a:ext uri="{FF2B5EF4-FFF2-40B4-BE49-F238E27FC236}">
                    <a16:creationId xmlns:a16="http://schemas.microsoft.com/office/drawing/2014/main" id="{E4213A3A-5D11-4648-A354-551CA4BED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72"/>
                <a:ext cx="52" cy="5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Rectangle 301">
                <a:extLst>
                  <a:ext uri="{FF2B5EF4-FFF2-40B4-BE49-F238E27FC236}">
                    <a16:creationId xmlns:a16="http://schemas.microsoft.com/office/drawing/2014/main" id="{2EBB0658-C068-4776-B910-3D6C5EBF6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348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Rectangle 302">
                <a:extLst>
                  <a:ext uri="{FF2B5EF4-FFF2-40B4-BE49-F238E27FC236}">
                    <a16:creationId xmlns:a16="http://schemas.microsoft.com/office/drawing/2014/main" id="{47FFB5C2-6A04-4A27-B043-F79867170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34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Rectangle 303">
                <a:extLst>
                  <a:ext uri="{FF2B5EF4-FFF2-40B4-BE49-F238E27FC236}">
                    <a16:creationId xmlns:a16="http://schemas.microsoft.com/office/drawing/2014/main" id="{EFDFD9ED-4BAC-4AA4-893F-67C04CFE5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36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Rectangle 304">
                <a:extLst>
                  <a:ext uri="{FF2B5EF4-FFF2-40B4-BE49-F238E27FC236}">
                    <a16:creationId xmlns:a16="http://schemas.microsoft.com/office/drawing/2014/main" id="{F510FD3D-5288-4039-93AA-35671B8CD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3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Rectangle 305">
                <a:extLst>
                  <a:ext uri="{FF2B5EF4-FFF2-40B4-BE49-F238E27FC236}">
                    <a16:creationId xmlns:a16="http://schemas.microsoft.com/office/drawing/2014/main" id="{E1537B00-BB07-4D9B-9D92-60E4BD02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36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Rectangle 306">
                <a:extLst>
                  <a:ext uri="{FF2B5EF4-FFF2-40B4-BE49-F238E27FC236}">
                    <a16:creationId xmlns:a16="http://schemas.microsoft.com/office/drawing/2014/main" id="{6D912BDA-8D29-4BE4-BF08-730C69E22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Rectangle 307">
                <a:extLst>
                  <a:ext uri="{FF2B5EF4-FFF2-40B4-BE49-F238E27FC236}">
                    <a16:creationId xmlns:a16="http://schemas.microsoft.com/office/drawing/2014/main" id="{A9E4BD4E-DA30-4107-BCA8-11281F000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Rectangle 308">
                <a:extLst>
                  <a:ext uri="{FF2B5EF4-FFF2-40B4-BE49-F238E27FC236}">
                    <a16:creationId xmlns:a16="http://schemas.microsoft.com/office/drawing/2014/main" id="{123798CC-F683-428E-B215-90F9C1D73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Rectangle 309">
                <a:extLst>
                  <a:ext uri="{FF2B5EF4-FFF2-40B4-BE49-F238E27FC236}">
                    <a16:creationId xmlns:a16="http://schemas.microsoft.com/office/drawing/2014/main" id="{E881C41A-7F34-4EDF-96CE-2A129F36E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Oval 310">
                <a:extLst>
                  <a:ext uri="{FF2B5EF4-FFF2-40B4-BE49-F238E27FC236}">
                    <a16:creationId xmlns:a16="http://schemas.microsoft.com/office/drawing/2014/main" id="{8646292A-5B31-469F-A3E4-83CA4727E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2348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Rectangle 311">
                <a:extLst>
                  <a:ext uri="{FF2B5EF4-FFF2-40B4-BE49-F238E27FC236}">
                    <a16:creationId xmlns:a16="http://schemas.microsoft.com/office/drawing/2014/main" id="{21D56ED0-B889-45C2-9B9D-C750CD76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208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Rectangle 312">
                <a:extLst>
                  <a:ext uri="{FF2B5EF4-FFF2-40B4-BE49-F238E27FC236}">
                    <a16:creationId xmlns:a16="http://schemas.microsoft.com/office/drawing/2014/main" id="{02E85D97-7C5B-4C1D-BCF6-BEC12340E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210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Rectangle 313">
                <a:extLst>
                  <a:ext uri="{FF2B5EF4-FFF2-40B4-BE49-F238E27FC236}">
                    <a16:creationId xmlns:a16="http://schemas.microsoft.com/office/drawing/2014/main" id="{45A5DDE7-5EA9-43D9-B00B-D1542999C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9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Rectangle 314">
                <a:extLst>
                  <a:ext uri="{FF2B5EF4-FFF2-40B4-BE49-F238E27FC236}">
                    <a16:creationId xmlns:a16="http://schemas.microsoft.com/office/drawing/2014/main" id="{4C431576-DBA2-451C-BAD5-025EBA86C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10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Rectangle 315">
                <a:extLst>
                  <a:ext uri="{FF2B5EF4-FFF2-40B4-BE49-F238E27FC236}">
                    <a16:creationId xmlns:a16="http://schemas.microsoft.com/office/drawing/2014/main" id="{A12A8320-4341-40C5-8477-1CD9DC35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Rectangle 316">
                <a:extLst>
                  <a:ext uri="{FF2B5EF4-FFF2-40B4-BE49-F238E27FC236}">
                    <a16:creationId xmlns:a16="http://schemas.microsoft.com/office/drawing/2014/main" id="{2E3C17F9-C084-4129-9F68-C817241AB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9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Oval 317">
                <a:extLst>
                  <a:ext uri="{FF2B5EF4-FFF2-40B4-BE49-F238E27FC236}">
                    <a16:creationId xmlns:a16="http://schemas.microsoft.com/office/drawing/2014/main" id="{51F7E296-3AA1-40C3-8C83-E3956036E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208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Rectangle 318">
                <a:extLst>
                  <a:ext uri="{FF2B5EF4-FFF2-40B4-BE49-F238E27FC236}">
                    <a16:creationId xmlns:a16="http://schemas.microsoft.com/office/drawing/2014/main" id="{689C4478-940B-4CA1-B601-E1CF2576F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604"/>
                <a:ext cx="8" cy="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Rectangle 319">
                <a:extLst>
                  <a:ext uri="{FF2B5EF4-FFF2-40B4-BE49-F238E27FC236}">
                    <a16:creationId xmlns:a16="http://schemas.microsoft.com/office/drawing/2014/main" id="{B47CE42C-49EE-405B-82A7-71D760102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0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Rectangle 320">
                <a:extLst>
                  <a:ext uri="{FF2B5EF4-FFF2-40B4-BE49-F238E27FC236}">
                    <a16:creationId xmlns:a16="http://schemas.microsoft.com/office/drawing/2014/main" id="{CDFC84C0-718D-49E2-BADD-5A4AE755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4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Rectangle 321">
                <a:extLst>
                  <a:ext uri="{FF2B5EF4-FFF2-40B4-BE49-F238E27FC236}">
                    <a16:creationId xmlns:a16="http://schemas.microsoft.com/office/drawing/2014/main" id="{4F87CAF2-6BC4-411C-B691-BD6A1F1F6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60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Rectangle 322">
                <a:extLst>
                  <a:ext uri="{FF2B5EF4-FFF2-40B4-BE49-F238E27FC236}">
                    <a16:creationId xmlns:a16="http://schemas.microsoft.com/office/drawing/2014/main" id="{E53F81C9-9059-41AB-83C7-145C7CFCA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64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Rectangle 323">
                <a:extLst>
                  <a:ext uri="{FF2B5EF4-FFF2-40B4-BE49-F238E27FC236}">
                    <a16:creationId xmlns:a16="http://schemas.microsoft.com/office/drawing/2014/main" id="{9CC4C703-B7A5-45AC-AE18-28DDBDD3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612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Rectangle 324">
                <a:extLst>
                  <a:ext uri="{FF2B5EF4-FFF2-40B4-BE49-F238E27FC236}">
                    <a16:creationId xmlns:a16="http://schemas.microsoft.com/office/drawing/2014/main" id="{90261694-EF79-44E8-8853-56CFF4DD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640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Rectangle 325">
                <a:extLst>
                  <a:ext uri="{FF2B5EF4-FFF2-40B4-BE49-F238E27FC236}">
                    <a16:creationId xmlns:a16="http://schemas.microsoft.com/office/drawing/2014/main" id="{9819F4D3-7F90-4D3D-826C-597ACACD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61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Rectangle 326">
                <a:extLst>
                  <a:ext uri="{FF2B5EF4-FFF2-40B4-BE49-F238E27FC236}">
                    <a16:creationId xmlns:a16="http://schemas.microsoft.com/office/drawing/2014/main" id="{2ABEB2D6-B913-46CD-AB90-2285BF993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636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Rectangle 327">
                <a:extLst>
                  <a:ext uri="{FF2B5EF4-FFF2-40B4-BE49-F238E27FC236}">
                    <a16:creationId xmlns:a16="http://schemas.microsoft.com/office/drawing/2014/main" id="{0DA4243F-279E-41BB-856F-7BBABCF9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0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Rectangle 328">
                <a:extLst>
                  <a:ext uri="{FF2B5EF4-FFF2-40B4-BE49-F238E27FC236}">
                    <a16:creationId xmlns:a16="http://schemas.microsoft.com/office/drawing/2014/main" id="{175CE83D-758C-44AE-B1EF-7A8F6E4A7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8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Rectangle 329">
                <a:extLst>
                  <a:ext uri="{FF2B5EF4-FFF2-40B4-BE49-F238E27FC236}">
                    <a16:creationId xmlns:a16="http://schemas.microsoft.com/office/drawing/2014/main" id="{0F75A19D-BDC4-4474-8A07-4EA61114C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8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Rectangle 330">
                <a:extLst>
                  <a:ext uri="{FF2B5EF4-FFF2-40B4-BE49-F238E27FC236}">
                    <a16:creationId xmlns:a16="http://schemas.microsoft.com/office/drawing/2014/main" id="{184C3489-A6C8-4B5E-A6D9-B4F280D22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24"/>
                <a:ext cx="4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Oval 331">
                <a:extLst>
                  <a:ext uri="{FF2B5EF4-FFF2-40B4-BE49-F238E27FC236}">
                    <a16:creationId xmlns:a16="http://schemas.microsoft.com/office/drawing/2014/main" id="{88A9EC5F-DA23-4A33-8D0B-7C4B0215F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04"/>
                <a:ext cx="44" cy="4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Rectangle 332">
                <a:extLst>
                  <a:ext uri="{FF2B5EF4-FFF2-40B4-BE49-F238E27FC236}">
                    <a16:creationId xmlns:a16="http://schemas.microsoft.com/office/drawing/2014/main" id="{9932E4ED-EBCA-4294-8618-1590465E4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56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Rectangle 333">
                <a:extLst>
                  <a:ext uri="{FF2B5EF4-FFF2-40B4-BE49-F238E27FC236}">
                    <a16:creationId xmlns:a16="http://schemas.microsoft.com/office/drawing/2014/main" id="{90C480D8-77AB-4116-8BB6-E30FC9556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59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Rectangle 334">
                <a:extLst>
                  <a:ext uri="{FF2B5EF4-FFF2-40B4-BE49-F238E27FC236}">
                    <a16:creationId xmlns:a16="http://schemas.microsoft.com/office/drawing/2014/main" id="{5BC2BBCD-9C43-457A-9D58-46AA58726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57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Rectangle 335">
                <a:extLst>
                  <a:ext uri="{FF2B5EF4-FFF2-40B4-BE49-F238E27FC236}">
                    <a16:creationId xmlns:a16="http://schemas.microsoft.com/office/drawing/2014/main" id="{42F644C7-3AB0-4C51-9627-77D05C27B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58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Rectangle 336">
                <a:extLst>
                  <a:ext uri="{FF2B5EF4-FFF2-40B4-BE49-F238E27FC236}">
                    <a16:creationId xmlns:a16="http://schemas.microsoft.com/office/drawing/2014/main" id="{DD4FDD08-B5DE-40C6-A6A4-0629D146F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76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Rectangle 337">
                <a:extLst>
                  <a:ext uri="{FF2B5EF4-FFF2-40B4-BE49-F238E27FC236}">
                    <a16:creationId xmlns:a16="http://schemas.microsoft.com/office/drawing/2014/main" id="{131151F6-184E-40D9-82B4-F41425B79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Rectangle 338">
                <a:extLst>
                  <a:ext uri="{FF2B5EF4-FFF2-40B4-BE49-F238E27FC236}">
                    <a16:creationId xmlns:a16="http://schemas.microsoft.com/office/drawing/2014/main" id="{E5AF7566-69C0-424E-A779-E4877DA32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8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Rectangle 339">
                <a:extLst>
                  <a:ext uri="{FF2B5EF4-FFF2-40B4-BE49-F238E27FC236}">
                    <a16:creationId xmlns:a16="http://schemas.microsoft.com/office/drawing/2014/main" id="{AFC28042-18DF-4F1A-9919-7E29D8141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8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Oval 340">
                <a:extLst>
                  <a:ext uri="{FF2B5EF4-FFF2-40B4-BE49-F238E27FC236}">
                    <a16:creationId xmlns:a16="http://schemas.microsoft.com/office/drawing/2014/main" id="{AAE955E1-F456-4324-AB61-D8A356C5D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568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Rectangle 341">
                <a:extLst>
                  <a:ext uri="{FF2B5EF4-FFF2-40B4-BE49-F238E27FC236}">
                    <a16:creationId xmlns:a16="http://schemas.microsoft.com/office/drawing/2014/main" id="{82FA66AA-AB1E-4087-B263-691FD28A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64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Rectangle 342">
                <a:extLst>
                  <a:ext uri="{FF2B5EF4-FFF2-40B4-BE49-F238E27FC236}">
                    <a16:creationId xmlns:a16="http://schemas.microsoft.com/office/drawing/2014/main" id="{FB750E80-302C-4622-B67E-006223775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71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Rectangle 343">
                <a:extLst>
                  <a:ext uri="{FF2B5EF4-FFF2-40B4-BE49-F238E27FC236}">
                    <a16:creationId xmlns:a16="http://schemas.microsoft.com/office/drawing/2014/main" id="{31A8FB79-BADF-4875-BAA1-2DF861E35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652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Rectangle 344">
                <a:extLst>
                  <a:ext uri="{FF2B5EF4-FFF2-40B4-BE49-F238E27FC236}">
                    <a16:creationId xmlns:a16="http://schemas.microsoft.com/office/drawing/2014/main" id="{C82EA3F9-7B02-4FB3-9635-BCD6E5B3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70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Rectangle 345">
                <a:extLst>
                  <a:ext uri="{FF2B5EF4-FFF2-40B4-BE49-F238E27FC236}">
                    <a16:creationId xmlns:a16="http://schemas.microsoft.com/office/drawing/2014/main" id="{06FB95AD-E180-4C19-A2A4-86DEEFE2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56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Rectangle 346">
                <a:extLst>
                  <a:ext uri="{FF2B5EF4-FFF2-40B4-BE49-F238E27FC236}">
                    <a16:creationId xmlns:a16="http://schemas.microsoft.com/office/drawing/2014/main" id="{E73638C2-DB52-4860-99B1-47F17F55E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704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Rectangle 347">
                <a:extLst>
                  <a:ext uri="{FF2B5EF4-FFF2-40B4-BE49-F238E27FC236}">
                    <a16:creationId xmlns:a16="http://schemas.microsoft.com/office/drawing/2014/main" id="{E8373C89-E479-44D7-8515-291D13099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660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Rectangle 348">
                <a:extLst>
                  <a:ext uri="{FF2B5EF4-FFF2-40B4-BE49-F238E27FC236}">
                    <a16:creationId xmlns:a16="http://schemas.microsoft.com/office/drawing/2014/main" id="{313CE25B-B35F-4F24-924C-80C7EDA8B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700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Rectangle 349">
                <a:extLst>
                  <a:ext uri="{FF2B5EF4-FFF2-40B4-BE49-F238E27FC236}">
                    <a16:creationId xmlns:a16="http://schemas.microsoft.com/office/drawing/2014/main" id="{CDC6BA31-0060-47EF-A17B-096AECB4A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664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Rectangle 350">
                <a:extLst>
                  <a:ext uri="{FF2B5EF4-FFF2-40B4-BE49-F238E27FC236}">
                    <a16:creationId xmlns:a16="http://schemas.microsoft.com/office/drawing/2014/main" id="{07650D8F-D912-4969-B94D-5A9A31E9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692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Rectangle 351">
                <a:extLst>
                  <a:ext uri="{FF2B5EF4-FFF2-40B4-BE49-F238E27FC236}">
                    <a16:creationId xmlns:a16="http://schemas.microsoft.com/office/drawing/2014/main" id="{B435D91D-F67E-4850-B84F-E5F247432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72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Rectangle 352">
                <a:extLst>
                  <a:ext uri="{FF2B5EF4-FFF2-40B4-BE49-F238E27FC236}">
                    <a16:creationId xmlns:a16="http://schemas.microsoft.com/office/drawing/2014/main" id="{21FA6D1E-FB14-4A2D-9902-415595261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4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Rectangle 353">
                <a:extLst>
                  <a:ext uri="{FF2B5EF4-FFF2-40B4-BE49-F238E27FC236}">
                    <a16:creationId xmlns:a16="http://schemas.microsoft.com/office/drawing/2014/main" id="{34FE2289-E63A-4B0C-9D5D-BEF3C1DE5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0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Rectangle 354">
                <a:extLst>
                  <a:ext uri="{FF2B5EF4-FFF2-40B4-BE49-F238E27FC236}">
                    <a16:creationId xmlns:a16="http://schemas.microsoft.com/office/drawing/2014/main" id="{4D94FDE8-77C3-4D07-BDA3-2603E88AA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0"/>
                <a:ext cx="6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Oval 355">
                <a:extLst>
                  <a:ext uri="{FF2B5EF4-FFF2-40B4-BE49-F238E27FC236}">
                    <a16:creationId xmlns:a16="http://schemas.microsoft.com/office/drawing/2014/main" id="{FD441B96-C6C9-4750-8387-A88256C3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48"/>
                <a:ext cx="64" cy="6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Rectangle 356">
                <a:extLst>
                  <a:ext uri="{FF2B5EF4-FFF2-40B4-BE49-F238E27FC236}">
                    <a16:creationId xmlns:a16="http://schemas.microsoft.com/office/drawing/2014/main" id="{E42C1DB5-F61C-4272-A8FB-046DC08A4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294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Rectangle 357">
                <a:extLst>
                  <a:ext uri="{FF2B5EF4-FFF2-40B4-BE49-F238E27FC236}">
                    <a16:creationId xmlns:a16="http://schemas.microsoft.com/office/drawing/2014/main" id="{FDE6B7B7-657A-4945-92E9-E2A426411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29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Rectangle 358">
                <a:extLst>
                  <a:ext uri="{FF2B5EF4-FFF2-40B4-BE49-F238E27FC236}">
                    <a16:creationId xmlns:a16="http://schemas.microsoft.com/office/drawing/2014/main" id="{7E713770-FA26-4B8A-8F71-7A6F6A375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Rectangle 359">
                <a:extLst>
                  <a:ext uri="{FF2B5EF4-FFF2-40B4-BE49-F238E27FC236}">
                    <a16:creationId xmlns:a16="http://schemas.microsoft.com/office/drawing/2014/main" id="{3F054B3A-72F1-4564-948B-39CB6F9EC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Rectangle 360">
                <a:extLst>
                  <a:ext uri="{FF2B5EF4-FFF2-40B4-BE49-F238E27FC236}">
                    <a16:creationId xmlns:a16="http://schemas.microsoft.com/office/drawing/2014/main" id="{D3E2DD6D-2BB2-45F7-80CD-DD2DBED2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Rectangle 361">
                <a:extLst>
                  <a:ext uri="{FF2B5EF4-FFF2-40B4-BE49-F238E27FC236}">
                    <a16:creationId xmlns:a16="http://schemas.microsoft.com/office/drawing/2014/main" id="{23E99668-FE50-4FB3-B851-F2630B2AA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Oval 362">
                <a:extLst>
                  <a:ext uri="{FF2B5EF4-FFF2-40B4-BE49-F238E27FC236}">
                    <a16:creationId xmlns:a16="http://schemas.microsoft.com/office/drawing/2014/main" id="{58CB3FD3-B4C3-4942-B1D9-E7DE066B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294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Rectangle 363">
                <a:extLst>
                  <a:ext uri="{FF2B5EF4-FFF2-40B4-BE49-F238E27FC236}">
                    <a16:creationId xmlns:a16="http://schemas.microsoft.com/office/drawing/2014/main" id="{44BF1A4D-62FA-40CB-A911-39F507AB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500"/>
                <a:ext cx="8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Rectangle 364">
                <a:extLst>
                  <a:ext uri="{FF2B5EF4-FFF2-40B4-BE49-F238E27FC236}">
                    <a16:creationId xmlns:a16="http://schemas.microsoft.com/office/drawing/2014/main" id="{11C66B2C-8438-46AA-9906-30EBD26C2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0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Rectangle 365">
                <a:extLst>
                  <a:ext uri="{FF2B5EF4-FFF2-40B4-BE49-F238E27FC236}">
                    <a16:creationId xmlns:a16="http://schemas.microsoft.com/office/drawing/2014/main" id="{E62C5932-5C4F-4017-872D-3CD79D49E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5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Rectangle 366">
                <a:extLst>
                  <a:ext uri="{FF2B5EF4-FFF2-40B4-BE49-F238E27FC236}">
                    <a16:creationId xmlns:a16="http://schemas.microsoft.com/office/drawing/2014/main" id="{2C50B7B9-4FFB-426B-8495-D23BEBE27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504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Rectangle 367">
                <a:extLst>
                  <a:ext uri="{FF2B5EF4-FFF2-40B4-BE49-F238E27FC236}">
                    <a16:creationId xmlns:a16="http://schemas.microsoft.com/office/drawing/2014/main" id="{6B1494DD-E088-4E0F-B725-97975F4DE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548"/>
                <a:ext cx="3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Rectangle 368">
                <a:extLst>
                  <a:ext uri="{FF2B5EF4-FFF2-40B4-BE49-F238E27FC236}">
                    <a16:creationId xmlns:a16="http://schemas.microsoft.com/office/drawing/2014/main" id="{FEA5B55C-2AB5-4FC4-A4A4-62C8F25DC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08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Rectangle 369">
                <a:extLst>
                  <a:ext uri="{FF2B5EF4-FFF2-40B4-BE49-F238E27FC236}">
                    <a16:creationId xmlns:a16="http://schemas.microsoft.com/office/drawing/2014/main" id="{09E6F1E1-3F84-483E-94E3-096977B15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544"/>
                <a:ext cx="4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Rectangle 370">
                <a:extLst>
                  <a:ext uri="{FF2B5EF4-FFF2-40B4-BE49-F238E27FC236}">
                    <a16:creationId xmlns:a16="http://schemas.microsoft.com/office/drawing/2014/main" id="{69BF75F6-B2DC-44E4-B574-4231CEB60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12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Rectangle 371">
                <a:extLst>
                  <a:ext uri="{FF2B5EF4-FFF2-40B4-BE49-F238E27FC236}">
                    <a16:creationId xmlns:a16="http://schemas.microsoft.com/office/drawing/2014/main" id="{824734B9-ED97-414D-93C3-728C14ED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36"/>
                <a:ext cx="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Rectangle 372">
                <a:extLst>
                  <a:ext uri="{FF2B5EF4-FFF2-40B4-BE49-F238E27FC236}">
                    <a16:creationId xmlns:a16="http://schemas.microsoft.com/office/drawing/2014/main" id="{832E922E-6204-459D-8C61-64A463675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20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Rectangle 373">
                <a:extLst>
                  <a:ext uri="{FF2B5EF4-FFF2-40B4-BE49-F238E27FC236}">
                    <a16:creationId xmlns:a16="http://schemas.microsoft.com/office/drawing/2014/main" id="{6DC95953-FE3C-48D9-8902-72F661F1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28"/>
                <a:ext cx="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Rectangle 374">
                <a:extLst>
                  <a:ext uri="{FF2B5EF4-FFF2-40B4-BE49-F238E27FC236}">
                    <a16:creationId xmlns:a16="http://schemas.microsoft.com/office/drawing/2014/main" id="{438179DA-22E2-4300-AC38-0450EB48C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28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Rectangle 375">
                <a:extLst>
                  <a:ext uri="{FF2B5EF4-FFF2-40B4-BE49-F238E27FC236}">
                    <a16:creationId xmlns:a16="http://schemas.microsoft.com/office/drawing/2014/main" id="{CBCA5A75-E822-4F25-AA3C-8CF09B65E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24"/>
                <a:ext cx="5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Oval 376">
                <a:extLst>
                  <a:ext uri="{FF2B5EF4-FFF2-40B4-BE49-F238E27FC236}">
                    <a16:creationId xmlns:a16="http://schemas.microsoft.com/office/drawing/2014/main" id="{8361869B-BC90-4979-B46D-0912F5CA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00"/>
                <a:ext cx="52" cy="5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Rectangle 377">
                <a:extLst>
                  <a:ext uri="{FF2B5EF4-FFF2-40B4-BE49-F238E27FC236}">
                    <a16:creationId xmlns:a16="http://schemas.microsoft.com/office/drawing/2014/main" id="{CB53E945-A4D0-4443-9B74-A9178AA42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Rectangle 378">
                <a:extLst>
                  <a:ext uri="{FF2B5EF4-FFF2-40B4-BE49-F238E27FC236}">
                    <a16:creationId xmlns:a16="http://schemas.microsoft.com/office/drawing/2014/main" id="{21A40361-6D87-4A95-B7DD-B4C72AD4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78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Rectangle 379">
                <a:extLst>
                  <a:ext uri="{FF2B5EF4-FFF2-40B4-BE49-F238E27FC236}">
                    <a16:creationId xmlns:a16="http://schemas.microsoft.com/office/drawing/2014/main" id="{9E9DA3B4-797B-4019-AB27-A628738D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0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Rectangle 380">
                <a:extLst>
                  <a:ext uri="{FF2B5EF4-FFF2-40B4-BE49-F238E27FC236}">
                    <a16:creationId xmlns:a16="http://schemas.microsoft.com/office/drawing/2014/main" id="{F30BD224-E7C0-4907-A26C-E47EA8C35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278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Rectangle 381">
                <a:extLst>
                  <a:ext uri="{FF2B5EF4-FFF2-40B4-BE49-F238E27FC236}">
                    <a16:creationId xmlns:a16="http://schemas.microsoft.com/office/drawing/2014/main" id="{EA57FF16-5AA0-4262-BDB3-3537E265F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280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Rectangle 382">
                <a:extLst>
                  <a:ext uri="{FF2B5EF4-FFF2-40B4-BE49-F238E27FC236}">
                    <a16:creationId xmlns:a16="http://schemas.microsoft.com/office/drawing/2014/main" id="{77691BFB-9CE2-47D0-BF68-85C6B8AA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9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Rectangle 383">
                <a:extLst>
                  <a:ext uri="{FF2B5EF4-FFF2-40B4-BE49-F238E27FC236}">
                    <a16:creationId xmlns:a16="http://schemas.microsoft.com/office/drawing/2014/main" id="{CF87CD4E-3CA8-481C-B621-7989BA2E3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9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Rectangle 384">
                <a:extLst>
                  <a:ext uri="{FF2B5EF4-FFF2-40B4-BE49-F238E27FC236}">
                    <a16:creationId xmlns:a16="http://schemas.microsoft.com/office/drawing/2014/main" id="{D5771999-FAC4-4EDB-A418-8AA8B424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9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Rectangle 385">
                <a:extLst>
                  <a:ext uri="{FF2B5EF4-FFF2-40B4-BE49-F238E27FC236}">
                    <a16:creationId xmlns:a16="http://schemas.microsoft.com/office/drawing/2014/main" id="{DDC91B27-7187-4433-A574-0E2B80401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9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Oval 386">
                <a:extLst>
                  <a:ext uri="{FF2B5EF4-FFF2-40B4-BE49-F238E27FC236}">
                    <a16:creationId xmlns:a16="http://schemas.microsoft.com/office/drawing/2014/main" id="{C157549A-A816-4C7E-9C1F-DF6DAB746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784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Rectangle 387">
                <a:extLst>
                  <a:ext uri="{FF2B5EF4-FFF2-40B4-BE49-F238E27FC236}">
                    <a16:creationId xmlns:a16="http://schemas.microsoft.com/office/drawing/2014/main" id="{DEDF6900-D90B-498A-B462-C552FE382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44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Rectangle 388">
                <a:extLst>
                  <a:ext uri="{FF2B5EF4-FFF2-40B4-BE49-F238E27FC236}">
                    <a16:creationId xmlns:a16="http://schemas.microsoft.com/office/drawing/2014/main" id="{387CF578-F03B-42FC-ADAD-58615D6C4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4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Rectangle 389">
                <a:extLst>
                  <a:ext uri="{FF2B5EF4-FFF2-40B4-BE49-F238E27FC236}">
                    <a16:creationId xmlns:a16="http://schemas.microsoft.com/office/drawing/2014/main" id="{49018523-0982-4C19-9108-962BB3F6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6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Rectangle 390">
                <a:extLst>
                  <a:ext uri="{FF2B5EF4-FFF2-40B4-BE49-F238E27FC236}">
                    <a16:creationId xmlns:a16="http://schemas.microsoft.com/office/drawing/2014/main" id="{51613613-A528-467F-93E3-92F76051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94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Rectangle 391">
                <a:extLst>
                  <a:ext uri="{FF2B5EF4-FFF2-40B4-BE49-F238E27FC236}">
                    <a16:creationId xmlns:a16="http://schemas.microsoft.com/office/drawing/2014/main" id="{9ECD8BF9-580A-4AAA-A6BA-1D1962FFE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96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Rectangle 392">
                <a:extLst>
                  <a:ext uri="{FF2B5EF4-FFF2-40B4-BE49-F238E27FC236}">
                    <a16:creationId xmlns:a16="http://schemas.microsoft.com/office/drawing/2014/main" id="{D153C124-D451-4AB4-AE08-8D5B24B9E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Rectangle 393">
                <a:extLst>
                  <a:ext uri="{FF2B5EF4-FFF2-40B4-BE49-F238E27FC236}">
                    <a16:creationId xmlns:a16="http://schemas.microsoft.com/office/drawing/2014/main" id="{6E6944C6-DA37-4ADD-8573-58C35BB67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Rectangle 394">
                <a:extLst>
                  <a:ext uri="{FF2B5EF4-FFF2-40B4-BE49-F238E27FC236}">
                    <a16:creationId xmlns:a16="http://schemas.microsoft.com/office/drawing/2014/main" id="{061C557C-C717-4C5A-B3B7-0C24065BA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Rectangle 395">
                <a:extLst>
                  <a:ext uri="{FF2B5EF4-FFF2-40B4-BE49-F238E27FC236}">
                    <a16:creationId xmlns:a16="http://schemas.microsoft.com/office/drawing/2014/main" id="{4C154914-9BDD-4F92-B85C-B452D211F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Oval 396">
                <a:extLst>
                  <a:ext uri="{FF2B5EF4-FFF2-40B4-BE49-F238E27FC236}">
                    <a16:creationId xmlns:a16="http://schemas.microsoft.com/office/drawing/2014/main" id="{FE5B0F96-5739-473F-8ABD-2C697A22C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944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Rectangle 397">
                <a:extLst>
                  <a:ext uri="{FF2B5EF4-FFF2-40B4-BE49-F238E27FC236}">
                    <a16:creationId xmlns:a16="http://schemas.microsoft.com/office/drawing/2014/main" id="{ED674BC9-B920-4051-B285-F01577747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644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Rectangle 398">
                <a:extLst>
                  <a:ext uri="{FF2B5EF4-FFF2-40B4-BE49-F238E27FC236}">
                    <a16:creationId xmlns:a16="http://schemas.microsoft.com/office/drawing/2014/main" id="{51625CC8-3525-40D3-A910-A7338A558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64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Rectangle 399">
                <a:extLst>
                  <a:ext uri="{FF2B5EF4-FFF2-40B4-BE49-F238E27FC236}">
                    <a16:creationId xmlns:a16="http://schemas.microsoft.com/office/drawing/2014/main" id="{FD12ADF4-2268-41AB-92EE-6D40148BC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66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Rectangle 400">
                <a:extLst>
                  <a:ext uri="{FF2B5EF4-FFF2-40B4-BE49-F238E27FC236}">
                    <a16:creationId xmlns:a16="http://schemas.microsoft.com/office/drawing/2014/main" id="{02B30FEF-A868-405B-B1C5-7D6F36F8C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264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Rectangle 401">
                <a:extLst>
                  <a:ext uri="{FF2B5EF4-FFF2-40B4-BE49-F238E27FC236}">
                    <a16:creationId xmlns:a16="http://schemas.microsoft.com/office/drawing/2014/main" id="{47696F26-DFD7-4BAB-B9AE-3BDECD2C0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2660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Rectangle 402">
                <a:extLst>
                  <a:ext uri="{FF2B5EF4-FFF2-40B4-BE49-F238E27FC236}">
                    <a16:creationId xmlns:a16="http://schemas.microsoft.com/office/drawing/2014/main" id="{8B840BF2-10B0-412A-B20F-63A425FA4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Rectangle 403">
                <a:extLst>
                  <a:ext uri="{FF2B5EF4-FFF2-40B4-BE49-F238E27FC236}">
                    <a16:creationId xmlns:a16="http://schemas.microsoft.com/office/drawing/2014/main" id="{FCFA0AC9-E11E-43CC-A754-5D39D139A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Rectangle 404">
                <a:extLst>
                  <a:ext uri="{FF2B5EF4-FFF2-40B4-BE49-F238E27FC236}">
                    <a16:creationId xmlns:a16="http://schemas.microsoft.com/office/drawing/2014/main" id="{AA26CA69-2F09-4B6E-A4E1-BF44A480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56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Rectangle 405">
                <a:extLst>
                  <a:ext uri="{FF2B5EF4-FFF2-40B4-BE49-F238E27FC236}">
                    <a16:creationId xmlns:a16="http://schemas.microsoft.com/office/drawing/2014/main" id="{22D4A247-376B-4D9C-92C5-C7E43D540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52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6" name="Group 607">
              <a:extLst>
                <a:ext uri="{FF2B5EF4-FFF2-40B4-BE49-F238E27FC236}">
                  <a16:creationId xmlns:a16="http://schemas.microsoft.com/office/drawing/2014/main" id="{FBE155D9-2072-4F7B-9BBE-C3CD8459E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899"/>
              <a:ext cx="6737" cy="3034"/>
              <a:chOff x="183" y="899"/>
              <a:chExt cx="6737" cy="3034"/>
            </a:xfrm>
          </p:grpSpPr>
          <p:sp>
            <p:nvSpPr>
              <p:cNvPr id="142" name="Oval 407">
                <a:extLst>
                  <a:ext uri="{FF2B5EF4-FFF2-40B4-BE49-F238E27FC236}">
                    <a16:creationId xmlns:a16="http://schemas.microsoft.com/office/drawing/2014/main" id="{B238B5A2-F92B-4C09-BADD-CCDAF599B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2644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Rectangle 408">
                <a:extLst>
                  <a:ext uri="{FF2B5EF4-FFF2-40B4-BE49-F238E27FC236}">
                    <a16:creationId xmlns:a16="http://schemas.microsoft.com/office/drawing/2014/main" id="{01D599C0-E52C-4CC7-B8C4-DB21C295B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26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Rectangle 409">
                <a:extLst>
                  <a:ext uri="{FF2B5EF4-FFF2-40B4-BE49-F238E27FC236}">
                    <a16:creationId xmlns:a16="http://schemas.microsoft.com/office/drawing/2014/main" id="{92A2ACF1-F2F6-4193-80AF-D00E6EAAE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266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410">
                <a:extLst>
                  <a:ext uri="{FF2B5EF4-FFF2-40B4-BE49-F238E27FC236}">
                    <a16:creationId xmlns:a16="http://schemas.microsoft.com/office/drawing/2014/main" id="{9EA2EFB8-4DFB-43FA-8EE7-391F122AC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63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Rectangle 411">
                <a:extLst>
                  <a:ext uri="{FF2B5EF4-FFF2-40B4-BE49-F238E27FC236}">
                    <a16:creationId xmlns:a16="http://schemas.microsoft.com/office/drawing/2014/main" id="{199024AB-3501-451E-A252-232E7F22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66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Rectangle 412">
                <a:extLst>
                  <a:ext uri="{FF2B5EF4-FFF2-40B4-BE49-F238E27FC236}">
                    <a16:creationId xmlns:a16="http://schemas.microsoft.com/office/drawing/2014/main" id="{871ECC07-4F47-4981-B9CC-1D3E71F16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263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Rectangle 413">
                <a:extLst>
                  <a:ext uri="{FF2B5EF4-FFF2-40B4-BE49-F238E27FC236}">
                    <a16:creationId xmlns:a16="http://schemas.microsoft.com/office/drawing/2014/main" id="{B28A5F65-58CE-41B9-9A49-944F5BA6B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266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Rectangle 414">
                <a:extLst>
                  <a:ext uri="{FF2B5EF4-FFF2-40B4-BE49-F238E27FC236}">
                    <a16:creationId xmlns:a16="http://schemas.microsoft.com/office/drawing/2014/main" id="{B29B9287-C23C-4B07-A51D-DEA5794FE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0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Rectangle 415">
                <a:extLst>
                  <a:ext uri="{FF2B5EF4-FFF2-40B4-BE49-F238E27FC236}">
                    <a16:creationId xmlns:a16="http://schemas.microsoft.com/office/drawing/2014/main" id="{CBEBBBA8-9908-4780-B26E-64A15F581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52"/>
                <a:ext cx="4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416">
                <a:extLst>
                  <a:ext uri="{FF2B5EF4-FFF2-40B4-BE49-F238E27FC236}">
                    <a16:creationId xmlns:a16="http://schemas.microsoft.com/office/drawing/2014/main" id="{A31C3C42-8159-4AD3-92C7-21EAF8632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Rectangle 417">
                <a:extLst>
                  <a:ext uri="{FF2B5EF4-FFF2-40B4-BE49-F238E27FC236}">
                    <a16:creationId xmlns:a16="http://schemas.microsoft.com/office/drawing/2014/main" id="{B2256F1C-B15F-45AC-AB5E-5074E69D4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8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Oval 418">
                <a:extLst>
                  <a:ext uri="{FF2B5EF4-FFF2-40B4-BE49-F238E27FC236}">
                    <a16:creationId xmlns:a16="http://schemas.microsoft.com/office/drawing/2014/main" id="{57D7EABC-DF84-415E-B0A9-EB4B500F5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28"/>
                <a:ext cx="40" cy="4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Rectangle 419">
                <a:extLst>
                  <a:ext uri="{FF2B5EF4-FFF2-40B4-BE49-F238E27FC236}">
                    <a16:creationId xmlns:a16="http://schemas.microsoft.com/office/drawing/2014/main" id="{951C81D4-6153-4F08-824F-B4A7A6DAC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60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Rectangle 420">
                <a:extLst>
                  <a:ext uri="{FF2B5EF4-FFF2-40B4-BE49-F238E27FC236}">
                    <a16:creationId xmlns:a16="http://schemas.microsoft.com/office/drawing/2014/main" id="{D3336261-BDB8-41CA-9BC1-7113BAF91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6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Rectangle 421">
                <a:extLst>
                  <a:ext uri="{FF2B5EF4-FFF2-40B4-BE49-F238E27FC236}">
                    <a16:creationId xmlns:a16="http://schemas.microsoft.com/office/drawing/2014/main" id="{BA77D67C-A834-4642-99AE-1E6B07005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04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422">
                <a:extLst>
                  <a:ext uri="{FF2B5EF4-FFF2-40B4-BE49-F238E27FC236}">
                    <a16:creationId xmlns:a16="http://schemas.microsoft.com/office/drawing/2014/main" id="{53EC40B0-04F6-4F80-8CB7-2CBC6305D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24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Rectangle 423">
                <a:extLst>
                  <a:ext uri="{FF2B5EF4-FFF2-40B4-BE49-F238E27FC236}">
                    <a16:creationId xmlns:a16="http://schemas.microsoft.com/office/drawing/2014/main" id="{A7C117B0-BA5E-4685-A6D9-FB00446D4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12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Rectangle 424">
                <a:extLst>
                  <a:ext uri="{FF2B5EF4-FFF2-40B4-BE49-F238E27FC236}">
                    <a16:creationId xmlns:a16="http://schemas.microsoft.com/office/drawing/2014/main" id="{7A8B6D83-779E-4DFA-B9F2-D0F4DD44A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2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Rectangle 425">
                <a:extLst>
                  <a:ext uri="{FF2B5EF4-FFF2-40B4-BE49-F238E27FC236}">
                    <a16:creationId xmlns:a16="http://schemas.microsoft.com/office/drawing/2014/main" id="{CA69F8D2-CB99-451F-84E1-C52180540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1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Rectangle 426">
                <a:extLst>
                  <a:ext uri="{FF2B5EF4-FFF2-40B4-BE49-F238E27FC236}">
                    <a16:creationId xmlns:a16="http://schemas.microsoft.com/office/drawing/2014/main" id="{5F8786E4-6CFC-41CB-902D-73A82CFA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1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427">
                <a:extLst>
                  <a:ext uri="{FF2B5EF4-FFF2-40B4-BE49-F238E27FC236}">
                    <a16:creationId xmlns:a16="http://schemas.microsoft.com/office/drawing/2014/main" id="{2272FCCE-AD2D-479C-897B-597E41A62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00"/>
                <a:ext cx="32" cy="3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Rectangle 428">
                <a:extLst>
                  <a:ext uri="{FF2B5EF4-FFF2-40B4-BE49-F238E27FC236}">
                    <a16:creationId xmlns:a16="http://schemas.microsoft.com/office/drawing/2014/main" id="{D0CB3B80-34B5-419C-AA49-9A2B7F66B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152"/>
                <a:ext cx="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Rectangle 429">
                <a:extLst>
                  <a:ext uri="{FF2B5EF4-FFF2-40B4-BE49-F238E27FC236}">
                    <a16:creationId xmlns:a16="http://schemas.microsoft.com/office/drawing/2014/main" id="{5EA8045E-551E-458A-9691-579A3ADF4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15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Rectangle 430">
                <a:extLst>
                  <a:ext uri="{FF2B5EF4-FFF2-40B4-BE49-F238E27FC236}">
                    <a16:creationId xmlns:a16="http://schemas.microsoft.com/office/drawing/2014/main" id="{4A9B176A-D98E-4588-ABA2-5B2F083B9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217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Rectangle 431">
                <a:extLst>
                  <a:ext uri="{FF2B5EF4-FFF2-40B4-BE49-F238E27FC236}">
                    <a16:creationId xmlns:a16="http://schemas.microsoft.com/office/drawing/2014/main" id="{68F599B7-31D5-47FF-887E-09CC58597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15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Rectangle 432">
                <a:extLst>
                  <a:ext uri="{FF2B5EF4-FFF2-40B4-BE49-F238E27FC236}">
                    <a16:creationId xmlns:a16="http://schemas.microsoft.com/office/drawing/2014/main" id="{654FDEB0-56D9-465C-9865-A8454998E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16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Rectangle 433">
                <a:extLst>
                  <a:ext uri="{FF2B5EF4-FFF2-40B4-BE49-F238E27FC236}">
                    <a16:creationId xmlns:a16="http://schemas.microsoft.com/office/drawing/2014/main" id="{DE9B083C-E112-4511-AC48-20BB6D28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Rectangle 434">
                <a:extLst>
                  <a:ext uri="{FF2B5EF4-FFF2-40B4-BE49-F238E27FC236}">
                    <a16:creationId xmlns:a16="http://schemas.microsoft.com/office/drawing/2014/main" id="{180822A0-493C-4D63-A94C-82E643734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Rectangle 435">
                <a:extLst>
                  <a:ext uri="{FF2B5EF4-FFF2-40B4-BE49-F238E27FC236}">
                    <a16:creationId xmlns:a16="http://schemas.microsoft.com/office/drawing/2014/main" id="{FF198849-E3D1-429B-8752-70F75C6A2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64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Rectangle 436">
                <a:extLst>
                  <a:ext uri="{FF2B5EF4-FFF2-40B4-BE49-F238E27FC236}">
                    <a16:creationId xmlns:a16="http://schemas.microsoft.com/office/drawing/2014/main" id="{89AF47CC-B947-4670-807C-470A983B1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60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Oval 437">
                <a:extLst>
                  <a:ext uri="{FF2B5EF4-FFF2-40B4-BE49-F238E27FC236}">
                    <a16:creationId xmlns:a16="http://schemas.microsoft.com/office/drawing/2014/main" id="{0AA12A1D-F62E-4AD3-BBDC-558DB4E99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2152"/>
                <a:ext cx="20" cy="2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Rectangle 438">
                <a:extLst>
                  <a:ext uri="{FF2B5EF4-FFF2-40B4-BE49-F238E27FC236}">
                    <a16:creationId xmlns:a16="http://schemas.microsoft.com/office/drawing/2014/main" id="{73026C72-8CE8-49F3-9B8C-CBFF218A7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5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Rectangle 439">
                <a:extLst>
                  <a:ext uri="{FF2B5EF4-FFF2-40B4-BE49-F238E27FC236}">
                    <a16:creationId xmlns:a16="http://schemas.microsoft.com/office/drawing/2014/main" id="{DE174157-940A-4131-9FEC-AFA4BAE32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6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Rectangle 440">
                <a:extLst>
                  <a:ext uri="{FF2B5EF4-FFF2-40B4-BE49-F238E27FC236}">
                    <a16:creationId xmlns:a16="http://schemas.microsoft.com/office/drawing/2014/main" id="{FC27B63D-7B66-4FAA-89DC-AA96983C7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40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Rectangle 441">
                <a:extLst>
                  <a:ext uri="{FF2B5EF4-FFF2-40B4-BE49-F238E27FC236}">
                    <a16:creationId xmlns:a16="http://schemas.microsoft.com/office/drawing/2014/main" id="{55D3D5AA-55EB-462B-8F1D-B61B435E8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0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Rectangle 442">
                <a:extLst>
                  <a:ext uri="{FF2B5EF4-FFF2-40B4-BE49-F238E27FC236}">
                    <a16:creationId xmlns:a16="http://schemas.microsoft.com/office/drawing/2014/main" id="{0E2C86DD-C53E-4328-8FD5-B9E39E487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544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Rectangle 443">
                <a:extLst>
                  <a:ext uri="{FF2B5EF4-FFF2-40B4-BE49-F238E27FC236}">
                    <a16:creationId xmlns:a16="http://schemas.microsoft.com/office/drawing/2014/main" id="{71EF8BE8-098A-456C-8BEC-5D31BF08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00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Rectangle 444">
                <a:extLst>
                  <a:ext uri="{FF2B5EF4-FFF2-40B4-BE49-F238E27FC236}">
                    <a16:creationId xmlns:a16="http://schemas.microsoft.com/office/drawing/2014/main" id="{CBE6743A-D3DE-483A-8520-D28F66780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548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Rectangle 445">
                <a:extLst>
                  <a:ext uri="{FF2B5EF4-FFF2-40B4-BE49-F238E27FC236}">
                    <a16:creationId xmlns:a16="http://schemas.microsoft.com/office/drawing/2014/main" id="{ED577FD3-98EE-48D1-B159-69C78394B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592"/>
                <a:ext cx="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Rectangle 446">
                <a:extLst>
                  <a:ext uri="{FF2B5EF4-FFF2-40B4-BE49-F238E27FC236}">
                    <a16:creationId xmlns:a16="http://schemas.microsoft.com/office/drawing/2014/main" id="{B1DAC452-BE18-4C8E-A49C-FCBC1CBC4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56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Rectangle 447">
                <a:extLst>
                  <a:ext uri="{FF2B5EF4-FFF2-40B4-BE49-F238E27FC236}">
                    <a16:creationId xmlns:a16="http://schemas.microsoft.com/office/drawing/2014/main" id="{537E648A-68E6-4EF6-AFF8-FC5AEFAE4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84"/>
                <a:ext cx="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Rectangle 448">
                <a:extLst>
                  <a:ext uri="{FF2B5EF4-FFF2-40B4-BE49-F238E27FC236}">
                    <a16:creationId xmlns:a16="http://schemas.microsoft.com/office/drawing/2014/main" id="{FA7D624E-2DCF-4186-AC47-67591DF0F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64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Rectangle 449">
                <a:extLst>
                  <a:ext uri="{FF2B5EF4-FFF2-40B4-BE49-F238E27FC236}">
                    <a16:creationId xmlns:a16="http://schemas.microsoft.com/office/drawing/2014/main" id="{5AB5B672-F3D3-447C-A933-A56830DD2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6"/>
                <a:ext cx="7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Rectangle 450">
                <a:extLst>
                  <a:ext uri="{FF2B5EF4-FFF2-40B4-BE49-F238E27FC236}">
                    <a16:creationId xmlns:a16="http://schemas.microsoft.com/office/drawing/2014/main" id="{39C86EE9-6072-494E-AEC0-439A2ED01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2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Rectangle 451">
                <a:extLst>
                  <a:ext uri="{FF2B5EF4-FFF2-40B4-BE49-F238E27FC236}">
                    <a16:creationId xmlns:a16="http://schemas.microsoft.com/office/drawing/2014/main" id="{F99A6BA1-51D2-49C6-B500-60CA30A04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2"/>
                <a:ext cx="7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Oval 452">
                <a:extLst>
                  <a:ext uri="{FF2B5EF4-FFF2-40B4-BE49-F238E27FC236}">
                    <a16:creationId xmlns:a16="http://schemas.microsoft.com/office/drawing/2014/main" id="{42CF92F7-F111-4FA8-8CC1-5980847E2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36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Rectangle 453">
                <a:extLst>
                  <a:ext uri="{FF2B5EF4-FFF2-40B4-BE49-F238E27FC236}">
                    <a16:creationId xmlns:a16="http://schemas.microsoft.com/office/drawing/2014/main" id="{C7934179-F4B9-4107-8006-233A22AB7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244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Rectangle 454">
                <a:extLst>
                  <a:ext uri="{FF2B5EF4-FFF2-40B4-BE49-F238E27FC236}">
                    <a16:creationId xmlns:a16="http://schemas.microsoft.com/office/drawing/2014/main" id="{1A6CCF77-E9E5-400A-B094-B2FD41C2E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24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Rectangle 455">
                <a:extLst>
                  <a:ext uri="{FF2B5EF4-FFF2-40B4-BE49-F238E27FC236}">
                    <a16:creationId xmlns:a16="http://schemas.microsoft.com/office/drawing/2014/main" id="{44ACB7C1-C2A6-4B51-8CA7-A1C032081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Rectangle 456">
                <a:extLst>
                  <a:ext uri="{FF2B5EF4-FFF2-40B4-BE49-F238E27FC236}">
                    <a16:creationId xmlns:a16="http://schemas.microsoft.com/office/drawing/2014/main" id="{BDA4E3C3-90C3-4C29-A33B-BCA6F8B0B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Rectangle 457">
                <a:extLst>
                  <a:ext uri="{FF2B5EF4-FFF2-40B4-BE49-F238E27FC236}">
                    <a16:creationId xmlns:a16="http://schemas.microsoft.com/office/drawing/2014/main" id="{B6582D86-0843-4B4F-A9DA-62ADB4C94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Rectangle 458">
                <a:extLst>
                  <a:ext uri="{FF2B5EF4-FFF2-40B4-BE49-F238E27FC236}">
                    <a16:creationId xmlns:a16="http://schemas.microsoft.com/office/drawing/2014/main" id="{F1B0B114-FEE1-4D00-A394-2545B02FF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Oval 459">
                <a:extLst>
                  <a:ext uri="{FF2B5EF4-FFF2-40B4-BE49-F238E27FC236}">
                    <a16:creationId xmlns:a16="http://schemas.microsoft.com/office/drawing/2014/main" id="{3F3985A1-EE09-41D4-AE38-1EB3520BF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44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Rectangle 460">
                <a:extLst>
                  <a:ext uri="{FF2B5EF4-FFF2-40B4-BE49-F238E27FC236}">
                    <a16:creationId xmlns:a16="http://schemas.microsoft.com/office/drawing/2014/main" id="{F20423C5-A834-42B9-A3D8-A2962A948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60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Rectangle 461">
                <a:extLst>
                  <a:ext uri="{FF2B5EF4-FFF2-40B4-BE49-F238E27FC236}">
                    <a16:creationId xmlns:a16="http://schemas.microsoft.com/office/drawing/2014/main" id="{5C1FFA75-EBB1-48EA-B0E2-66FCCC1FA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6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Rectangle 462">
                <a:extLst>
                  <a:ext uri="{FF2B5EF4-FFF2-40B4-BE49-F238E27FC236}">
                    <a16:creationId xmlns:a16="http://schemas.microsoft.com/office/drawing/2014/main" id="{AA60EDC0-40B2-4BF5-8C03-5618BE3A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261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Rectangle 463">
                <a:extLst>
                  <a:ext uri="{FF2B5EF4-FFF2-40B4-BE49-F238E27FC236}">
                    <a16:creationId xmlns:a16="http://schemas.microsoft.com/office/drawing/2014/main" id="{5B68AFF6-23F7-4AE8-BE5B-832265687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2652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464">
                <a:extLst>
                  <a:ext uri="{FF2B5EF4-FFF2-40B4-BE49-F238E27FC236}">
                    <a16:creationId xmlns:a16="http://schemas.microsoft.com/office/drawing/2014/main" id="{F6E76EF9-A7DA-4EE1-91DF-CAD2C389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1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Rectangle 465">
                <a:extLst>
                  <a:ext uri="{FF2B5EF4-FFF2-40B4-BE49-F238E27FC236}">
                    <a16:creationId xmlns:a16="http://schemas.microsoft.com/office/drawing/2014/main" id="{DDB6A519-FD69-4E84-A858-3396E5E40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48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Rectangle 466">
                <a:extLst>
                  <a:ext uri="{FF2B5EF4-FFF2-40B4-BE49-F238E27FC236}">
                    <a16:creationId xmlns:a16="http://schemas.microsoft.com/office/drawing/2014/main" id="{13E6391B-4EC0-4E45-BB3C-AF08EAE5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20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Rectangle 467">
                <a:extLst>
                  <a:ext uri="{FF2B5EF4-FFF2-40B4-BE49-F238E27FC236}">
                    <a16:creationId xmlns:a16="http://schemas.microsoft.com/office/drawing/2014/main" id="{AFC8CF11-2FE6-48DE-B6FF-34B7B026C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2644"/>
                <a:ext cx="4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Rectangle 468">
                <a:extLst>
                  <a:ext uri="{FF2B5EF4-FFF2-40B4-BE49-F238E27FC236}">
                    <a16:creationId xmlns:a16="http://schemas.microsoft.com/office/drawing/2014/main" id="{1479AEEA-312F-4E9B-96A8-AF10B19B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24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Rectangle 469">
                <a:extLst>
                  <a:ext uri="{FF2B5EF4-FFF2-40B4-BE49-F238E27FC236}">
                    <a16:creationId xmlns:a16="http://schemas.microsoft.com/office/drawing/2014/main" id="{936633CA-F227-4579-8479-47E3A8D31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36"/>
                <a:ext cx="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Rectangle 470">
                <a:extLst>
                  <a:ext uri="{FF2B5EF4-FFF2-40B4-BE49-F238E27FC236}">
                    <a16:creationId xmlns:a16="http://schemas.microsoft.com/office/drawing/2014/main" id="{1385291D-110F-48D4-9F7D-D16C8801C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3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Rectangle 471">
                <a:extLst>
                  <a:ext uri="{FF2B5EF4-FFF2-40B4-BE49-F238E27FC236}">
                    <a16:creationId xmlns:a16="http://schemas.microsoft.com/office/drawing/2014/main" id="{FABC109B-1824-42F0-AC76-D7EA14054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32"/>
                <a:ext cx="5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472">
                <a:extLst>
                  <a:ext uri="{FF2B5EF4-FFF2-40B4-BE49-F238E27FC236}">
                    <a16:creationId xmlns:a16="http://schemas.microsoft.com/office/drawing/2014/main" id="{4530224E-CCD5-4202-9530-CB4C0685B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2608"/>
                <a:ext cx="48" cy="4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Rectangle 473">
                <a:extLst>
                  <a:ext uri="{FF2B5EF4-FFF2-40B4-BE49-F238E27FC236}">
                    <a16:creationId xmlns:a16="http://schemas.microsoft.com/office/drawing/2014/main" id="{6C6916D1-3156-4B68-A535-DC5995D6F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52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Rectangle 474">
                <a:extLst>
                  <a:ext uri="{FF2B5EF4-FFF2-40B4-BE49-F238E27FC236}">
                    <a16:creationId xmlns:a16="http://schemas.microsoft.com/office/drawing/2014/main" id="{01A6E0C4-13AF-4747-ADA1-C48EA9A63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154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Rectangle 475">
                <a:extLst>
                  <a:ext uri="{FF2B5EF4-FFF2-40B4-BE49-F238E27FC236}">
                    <a16:creationId xmlns:a16="http://schemas.microsoft.com/office/drawing/2014/main" id="{801D0FD9-1D8A-493E-A4AA-E6CDBD444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Rectangle 476">
                <a:extLst>
                  <a:ext uri="{FF2B5EF4-FFF2-40B4-BE49-F238E27FC236}">
                    <a16:creationId xmlns:a16="http://schemas.microsoft.com/office/drawing/2014/main" id="{BEB2DE69-B3E2-4043-ACE3-BA13E990E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3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Rectangle 477">
                <a:extLst>
                  <a:ext uri="{FF2B5EF4-FFF2-40B4-BE49-F238E27FC236}">
                    <a16:creationId xmlns:a16="http://schemas.microsoft.com/office/drawing/2014/main" id="{016EF9C1-3DC4-4C5F-ABAF-5714F9069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Rectangle 478">
                <a:extLst>
                  <a:ext uri="{FF2B5EF4-FFF2-40B4-BE49-F238E27FC236}">
                    <a16:creationId xmlns:a16="http://schemas.microsoft.com/office/drawing/2014/main" id="{5521FE79-E3C3-46CF-875D-453A30D9C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3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479">
                <a:extLst>
                  <a:ext uri="{FF2B5EF4-FFF2-40B4-BE49-F238E27FC236}">
                    <a16:creationId xmlns:a16="http://schemas.microsoft.com/office/drawing/2014/main" id="{78BE890F-D5DB-4534-B432-99496E1A4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524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Rectangle 480">
                <a:extLst>
                  <a:ext uri="{FF2B5EF4-FFF2-40B4-BE49-F238E27FC236}">
                    <a16:creationId xmlns:a16="http://schemas.microsoft.com/office/drawing/2014/main" id="{D082E974-A96E-4FC7-8130-07C29EFA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4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Rectangle 481">
                <a:extLst>
                  <a:ext uri="{FF2B5EF4-FFF2-40B4-BE49-F238E27FC236}">
                    <a16:creationId xmlns:a16="http://schemas.microsoft.com/office/drawing/2014/main" id="{5F45B334-4A0E-4973-B525-4EA700DCE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6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482">
                <a:extLst>
                  <a:ext uri="{FF2B5EF4-FFF2-40B4-BE49-F238E27FC236}">
                    <a16:creationId xmlns:a16="http://schemas.microsoft.com/office/drawing/2014/main" id="{3D6A21B2-0DD5-409F-9EE2-0BAE8C6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52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Rectangle 483">
                <a:extLst>
                  <a:ext uri="{FF2B5EF4-FFF2-40B4-BE49-F238E27FC236}">
                    <a16:creationId xmlns:a16="http://schemas.microsoft.com/office/drawing/2014/main" id="{D7B52DCC-B188-45EE-B419-68FE22BBD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6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484">
                <a:extLst>
                  <a:ext uri="{FF2B5EF4-FFF2-40B4-BE49-F238E27FC236}">
                    <a16:creationId xmlns:a16="http://schemas.microsoft.com/office/drawing/2014/main" id="{BD007428-3399-4BB5-AA2B-2CA65B2C4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Rectangle 485">
                <a:extLst>
                  <a:ext uri="{FF2B5EF4-FFF2-40B4-BE49-F238E27FC236}">
                    <a16:creationId xmlns:a16="http://schemas.microsoft.com/office/drawing/2014/main" id="{E798A8CE-EA62-441C-A324-BB55126A8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56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486">
                <a:extLst>
                  <a:ext uri="{FF2B5EF4-FFF2-40B4-BE49-F238E27FC236}">
                    <a16:creationId xmlns:a16="http://schemas.microsoft.com/office/drawing/2014/main" id="{394EF20A-8FFE-4539-86D6-D1BA79260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648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Rectangle 487">
                <a:extLst>
                  <a:ext uri="{FF2B5EF4-FFF2-40B4-BE49-F238E27FC236}">
                    <a16:creationId xmlns:a16="http://schemas.microsoft.com/office/drawing/2014/main" id="{74A25407-8993-4D15-B538-3685268D3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21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Rectangle 488">
                <a:extLst>
                  <a:ext uri="{FF2B5EF4-FFF2-40B4-BE49-F238E27FC236}">
                    <a16:creationId xmlns:a16="http://schemas.microsoft.com/office/drawing/2014/main" id="{DA49F67E-C434-419E-94FF-D63CE07B3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23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Rectangle 489">
                <a:extLst>
                  <a:ext uri="{FF2B5EF4-FFF2-40B4-BE49-F238E27FC236}">
                    <a16:creationId xmlns:a16="http://schemas.microsoft.com/office/drawing/2014/main" id="{7582672B-452A-465C-BBD1-4123FF28B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2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Rectangle 490">
                <a:extLst>
                  <a:ext uri="{FF2B5EF4-FFF2-40B4-BE49-F238E27FC236}">
                    <a16:creationId xmlns:a16="http://schemas.microsoft.com/office/drawing/2014/main" id="{A3B9E95A-9765-4700-A75E-56E3B3324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28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Rectangle 491">
                <a:extLst>
                  <a:ext uri="{FF2B5EF4-FFF2-40B4-BE49-F238E27FC236}">
                    <a16:creationId xmlns:a16="http://schemas.microsoft.com/office/drawing/2014/main" id="{9558C494-1D5F-44BA-87C0-6A2BF2BF2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Rectangle 492">
                <a:extLst>
                  <a:ext uri="{FF2B5EF4-FFF2-40B4-BE49-F238E27FC236}">
                    <a16:creationId xmlns:a16="http://schemas.microsoft.com/office/drawing/2014/main" id="{E997FC96-0D7B-45AE-8F4A-9DC3A940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2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493">
                <a:extLst>
                  <a:ext uri="{FF2B5EF4-FFF2-40B4-BE49-F238E27FC236}">
                    <a16:creationId xmlns:a16="http://schemas.microsoft.com/office/drawing/2014/main" id="{5FA015AB-EB97-4359-ADAE-117503B67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216"/>
                <a:ext cx="16" cy="16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Rectangle 494">
                <a:extLst>
                  <a:ext uri="{FF2B5EF4-FFF2-40B4-BE49-F238E27FC236}">
                    <a16:creationId xmlns:a16="http://schemas.microsoft.com/office/drawing/2014/main" id="{8863D32A-53C7-4011-B87A-838F2B27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648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Rectangle 495">
                <a:extLst>
                  <a:ext uri="{FF2B5EF4-FFF2-40B4-BE49-F238E27FC236}">
                    <a16:creationId xmlns:a16="http://schemas.microsoft.com/office/drawing/2014/main" id="{E33E41E3-4DB6-48DE-92B3-8F88F6BCD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712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Rectangle 496">
                <a:extLst>
                  <a:ext uri="{FF2B5EF4-FFF2-40B4-BE49-F238E27FC236}">
                    <a16:creationId xmlns:a16="http://schemas.microsoft.com/office/drawing/2014/main" id="{2C318BD2-75D0-42A5-81A0-14276CC2F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652"/>
                <a:ext cx="3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Rectangle 497">
                <a:extLst>
                  <a:ext uri="{FF2B5EF4-FFF2-40B4-BE49-F238E27FC236}">
                    <a16:creationId xmlns:a16="http://schemas.microsoft.com/office/drawing/2014/main" id="{5FC4F647-6FE4-4E55-A7BD-172C67DF7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708"/>
                <a:ext cx="3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Rectangle 498">
                <a:extLst>
                  <a:ext uri="{FF2B5EF4-FFF2-40B4-BE49-F238E27FC236}">
                    <a16:creationId xmlns:a16="http://schemas.microsoft.com/office/drawing/2014/main" id="{2B21D405-1669-4261-8442-F027F14E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656"/>
                <a:ext cx="44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Rectangle 499">
                <a:extLst>
                  <a:ext uri="{FF2B5EF4-FFF2-40B4-BE49-F238E27FC236}">
                    <a16:creationId xmlns:a16="http://schemas.microsoft.com/office/drawing/2014/main" id="{38A6E83C-ACD3-4074-84E4-C4A42ECC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704"/>
                <a:ext cx="44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Rectangle 500">
                <a:extLst>
                  <a:ext uri="{FF2B5EF4-FFF2-40B4-BE49-F238E27FC236}">
                    <a16:creationId xmlns:a16="http://schemas.microsoft.com/office/drawing/2014/main" id="{6831F81E-02F0-4C69-A6B0-05DFA5DC9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660"/>
                <a:ext cx="5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Rectangle 501">
                <a:extLst>
                  <a:ext uri="{FF2B5EF4-FFF2-40B4-BE49-F238E27FC236}">
                    <a16:creationId xmlns:a16="http://schemas.microsoft.com/office/drawing/2014/main" id="{EAD6668C-D490-4157-B6A3-290CC8289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2700"/>
                <a:ext cx="5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Rectangle 502">
                <a:extLst>
                  <a:ext uri="{FF2B5EF4-FFF2-40B4-BE49-F238E27FC236}">
                    <a16:creationId xmlns:a16="http://schemas.microsoft.com/office/drawing/2014/main" id="{A4483B34-B8AF-4EC9-99A0-5585B775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664"/>
                <a:ext cx="60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Rectangle 503">
                <a:extLst>
                  <a:ext uri="{FF2B5EF4-FFF2-40B4-BE49-F238E27FC236}">
                    <a16:creationId xmlns:a16="http://schemas.microsoft.com/office/drawing/2014/main" id="{974E3B11-F3EF-4651-AFD0-C8033C224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692"/>
                <a:ext cx="60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Rectangle 504">
                <a:extLst>
                  <a:ext uri="{FF2B5EF4-FFF2-40B4-BE49-F238E27FC236}">
                    <a16:creationId xmlns:a16="http://schemas.microsoft.com/office/drawing/2014/main" id="{7D7AF9ED-2A9D-4856-96EE-D00EB08FC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72"/>
                <a:ext cx="68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Rectangle 505">
                <a:extLst>
                  <a:ext uri="{FF2B5EF4-FFF2-40B4-BE49-F238E27FC236}">
                    <a16:creationId xmlns:a16="http://schemas.microsoft.com/office/drawing/2014/main" id="{8B9BAE9B-FFDC-4D3A-888B-B331E8132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4"/>
                <a:ext cx="68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Rectangle 506">
                <a:extLst>
                  <a:ext uri="{FF2B5EF4-FFF2-40B4-BE49-F238E27FC236}">
                    <a16:creationId xmlns:a16="http://schemas.microsoft.com/office/drawing/2014/main" id="{2B1D7A3E-702B-4A7B-A3FF-6C265DD20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0"/>
                <a:ext cx="6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Rectangle 507">
                <a:extLst>
                  <a:ext uri="{FF2B5EF4-FFF2-40B4-BE49-F238E27FC236}">
                    <a16:creationId xmlns:a16="http://schemas.microsoft.com/office/drawing/2014/main" id="{65788E6C-CFC4-46D5-869F-D53E41481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80"/>
                <a:ext cx="6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508">
                <a:extLst>
                  <a:ext uri="{FF2B5EF4-FFF2-40B4-BE49-F238E27FC236}">
                    <a16:creationId xmlns:a16="http://schemas.microsoft.com/office/drawing/2014/main" id="{2DC272E2-9F0D-41D3-A448-90D3CD9B7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2648"/>
                <a:ext cx="64" cy="64"/>
              </a:xfrm>
              <a:prstGeom prst="ellipse">
                <a:avLst/>
              </a:prstGeom>
              <a:noFill/>
              <a:ln w="635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Rectangle 509">
                <a:extLst>
                  <a:ext uri="{FF2B5EF4-FFF2-40B4-BE49-F238E27FC236}">
                    <a16:creationId xmlns:a16="http://schemas.microsoft.com/office/drawing/2014/main" id="{1B1CC186-1FFF-46E4-B692-000999263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536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Rectangle 510">
                <a:extLst>
                  <a:ext uri="{FF2B5EF4-FFF2-40B4-BE49-F238E27FC236}">
                    <a16:creationId xmlns:a16="http://schemas.microsoft.com/office/drawing/2014/main" id="{0DFB59E5-DBBF-45FA-97E3-BAF0630E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608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Rectangle 511">
                <a:extLst>
                  <a:ext uri="{FF2B5EF4-FFF2-40B4-BE49-F238E27FC236}">
                    <a16:creationId xmlns:a16="http://schemas.microsoft.com/office/drawing/2014/main" id="{B6E9F400-7617-4FAF-BC77-029118F76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40"/>
                <a:ext cx="3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Rectangle 512">
                <a:extLst>
                  <a:ext uri="{FF2B5EF4-FFF2-40B4-BE49-F238E27FC236}">
                    <a16:creationId xmlns:a16="http://schemas.microsoft.com/office/drawing/2014/main" id="{7F75629F-5837-4544-8196-D47C47732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04"/>
                <a:ext cx="3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Rectangle 513">
                <a:extLst>
                  <a:ext uri="{FF2B5EF4-FFF2-40B4-BE49-F238E27FC236}">
                    <a16:creationId xmlns:a16="http://schemas.microsoft.com/office/drawing/2014/main" id="{F35DBEAB-7866-45E6-8AF5-6AA9A81A4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544"/>
                <a:ext cx="5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Rectangle 514">
                <a:extLst>
                  <a:ext uri="{FF2B5EF4-FFF2-40B4-BE49-F238E27FC236}">
                    <a16:creationId xmlns:a16="http://schemas.microsoft.com/office/drawing/2014/main" id="{33D53EF9-4EE2-4B55-9218-55B5F477A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600"/>
                <a:ext cx="5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Rectangle 515">
                <a:extLst>
                  <a:ext uri="{FF2B5EF4-FFF2-40B4-BE49-F238E27FC236}">
                    <a16:creationId xmlns:a16="http://schemas.microsoft.com/office/drawing/2014/main" id="{CA000A04-F4C9-4878-AF6A-B1908772E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548"/>
                <a:ext cx="60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Rectangle 516">
                <a:extLst>
                  <a:ext uri="{FF2B5EF4-FFF2-40B4-BE49-F238E27FC236}">
                    <a16:creationId xmlns:a16="http://schemas.microsoft.com/office/drawing/2014/main" id="{F9C61F96-24B6-4E4D-9CF1-1A973B6B9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592"/>
                <a:ext cx="60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Rectangle 517">
                <a:extLst>
                  <a:ext uri="{FF2B5EF4-FFF2-40B4-BE49-F238E27FC236}">
                    <a16:creationId xmlns:a16="http://schemas.microsoft.com/office/drawing/2014/main" id="{74C10145-915B-4469-B57E-C8F5D9F7E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56"/>
                <a:ext cx="68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Rectangle 518">
                <a:extLst>
                  <a:ext uri="{FF2B5EF4-FFF2-40B4-BE49-F238E27FC236}">
                    <a16:creationId xmlns:a16="http://schemas.microsoft.com/office/drawing/2014/main" id="{32E45424-661A-4296-9A2C-1D8F8B49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84"/>
                <a:ext cx="68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Rectangle 519">
                <a:extLst>
                  <a:ext uri="{FF2B5EF4-FFF2-40B4-BE49-F238E27FC236}">
                    <a16:creationId xmlns:a16="http://schemas.microsoft.com/office/drawing/2014/main" id="{A081E3D7-AA45-465C-A190-C4251821D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64"/>
                <a:ext cx="76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Rectangle 520">
                <a:extLst>
                  <a:ext uri="{FF2B5EF4-FFF2-40B4-BE49-F238E27FC236}">
                    <a16:creationId xmlns:a16="http://schemas.microsoft.com/office/drawing/2014/main" id="{2730DD5C-5706-4DD2-8B9D-92AA8BA50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6"/>
                <a:ext cx="76" cy="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Rectangle 521">
                <a:extLst>
                  <a:ext uri="{FF2B5EF4-FFF2-40B4-BE49-F238E27FC236}">
                    <a16:creationId xmlns:a16="http://schemas.microsoft.com/office/drawing/2014/main" id="{2482D50F-08B3-48DA-BDC3-B471B3A7C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2"/>
                <a:ext cx="7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Rectangle 522">
                <a:extLst>
                  <a:ext uri="{FF2B5EF4-FFF2-40B4-BE49-F238E27FC236}">
                    <a16:creationId xmlns:a16="http://schemas.microsoft.com/office/drawing/2014/main" id="{F3ED588A-D04D-445C-97BE-14A1677A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72"/>
                <a:ext cx="76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523">
                <a:extLst>
                  <a:ext uri="{FF2B5EF4-FFF2-40B4-BE49-F238E27FC236}">
                    <a16:creationId xmlns:a16="http://schemas.microsoft.com/office/drawing/2014/main" id="{C5055BB5-491E-4D09-9EE5-C24550F2E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2536"/>
                <a:ext cx="72" cy="72"/>
              </a:xfrm>
              <a:prstGeom prst="ellipse">
                <a:avLst/>
              </a:prstGeom>
              <a:noFill/>
              <a:ln w="635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Rectangle 528">
                <a:extLst>
                  <a:ext uri="{FF2B5EF4-FFF2-40B4-BE49-F238E27FC236}">
                    <a16:creationId xmlns:a16="http://schemas.microsoft.com/office/drawing/2014/main" id="{54E9D537-8E82-4966-B41D-BFC1772B7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2776"/>
                <a:ext cx="17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Arc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6" name="Rectangle 531">
                <a:extLst>
                  <a:ext uri="{FF2B5EF4-FFF2-40B4-BE49-F238E27FC236}">
                    <a16:creationId xmlns:a16="http://schemas.microsoft.com/office/drawing/2014/main" id="{A6EBDD7F-D0CD-4B6A-B50C-0EE61C6DD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993"/>
                <a:ext cx="16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Atr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" name="Rectangle 536">
                <a:extLst>
                  <a:ext uri="{FF2B5EF4-FFF2-40B4-BE49-F238E27FC236}">
                    <a16:creationId xmlns:a16="http://schemas.microsoft.com/office/drawing/2014/main" id="{1C6AE500-671C-4A67-8FCB-CB7C26C48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3105"/>
                <a:ext cx="18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Dcr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2" name="Line 537">
                <a:extLst>
                  <a:ext uri="{FF2B5EF4-FFF2-40B4-BE49-F238E27FC236}">
                    <a16:creationId xmlns:a16="http://schemas.microsoft.com/office/drawing/2014/main" id="{BDEB0BC4-790E-4DBA-BBCC-8AA349FE2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2632"/>
                <a:ext cx="80" cy="2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Rectangle 544">
                <a:extLst>
                  <a:ext uri="{FF2B5EF4-FFF2-40B4-BE49-F238E27FC236}">
                    <a16:creationId xmlns:a16="http://schemas.microsoft.com/office/drawing/2014/main" id="{EDF4444C-2314-4EAA-84A6-2058F4FB8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2112"/>
                <a:ext cx="17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Ggl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4" name="Line 549">
                <a:extLst>
                  <a:ext uri="{FF2B5EF4-FFF2-40B4-BE49-F238E27FC236}">
                    <a16:creationId xmlns:a16="http://schemas.microsoft.com/office/drawing/2014/main" id="{E663FA64-6153-4070-9CA4-33BD5F005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0" y="2680"/>
                <a:ext cx="136" cy="6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Rectangle 550">
                <a:extLst>
                  <a:ext uri="{FF2B5EF4-FFF2-40B4-BE49-F238E27FC236}">
                    <a16:creationId xmlns:a16="http://schemas.microsoft.com/office/drawing/2014/main" id="{360257B7-38B1-4C2D-898A-CD8C5273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2708"/>
                <a:ext cx="1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Ltm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Rectangle 551">
                <a:extLst>
                  <a:ext uri="{FF2B5EF4-FFF2-40B4-BE49-F238E27FC236}">
                    <a16:creationId xmlns:a16="http://schemas.microsoft.com/office/drawing/2014/main" id="{B15C7D21-605A-439C-8B61-48190F40A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2969"/>
                <a:ext cx="18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Lch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Rectangle 554">
                <a:extLst>
                  <a:ext uri="{FF2B5EF4-FFF2-40B4-BE49-F238E27FC236}">
                    <a16:creationId xmlns:a16="http://schemas.microsoft.com/office/drawing/2014/main" id="{32F8D920-8305-4A6F-A49F-1F86361C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2808"/>
                <a:ext cx="17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Ncl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Rectangle 555">
                <a:extLst>
                  <a:ext uri="{FF2B5EF4-FFF2-40B4-BE49-F238E27FC236}">
                    <a16:creationId xmlns:a16="http://schemas.microsoft.com/office/drawing/2014/main" id="{EA264BB8-0993-4E2E-9C7E-2A459E952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2872"/>
                <a:ext cx="1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Orb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Rectangle 562">
                <a:extLst>
                  <a:ext uri="{FF2B5EF4-FFF2-40B4-BE49-F238E27FC236}">
                    <a16:creationId xmlns:a16="http://schemas.microsoft.com/office/drawing/2014/main" id="{AC5BB9C0-FC7E-4C73-8921-B41D6B0F3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060"/>
                <a:ext cx="17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Sch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Rectangle 564">
                <a:extLst>
                  <a:ext uri="{FF2B5EF4-FFF2-40B4-BE49-F238E27FC236}">
                    <a16:creationId xmlns:a16="http://schemas.microsoft.com/office/drawing/2014/main" id="{E5AB96D9-3258-4CD2-B6AC-6E82DCDDE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2476"/>
                <a:ext cx="1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Tph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2" name="Rectangle 567">
                <a:extLst>
                  <a:ext uri="{FF2B5EF4-FFF2-40B4-BE49-F238E27FC236}">
                    <a16:creationId xmlns:a16="http://schemas.microsoft.com/office/drawing/2014/main" id="{E4A94952-EBB6-4632-80FE-2EEF14288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1544"/>
                <a:ext cx="1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Trt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5" name="Rectangle 570">
                <a:extLst>
                  <a:ext uri="{FF2B5EF4-FFF2-40B4-BE49-F238E27FC236}">
                    <a16:creationId xmlns:a16="http://schemas.microsoft.com/office/drawing/2014/main" id="{5D6078FA-B6E0-4304-826F-D513F4D89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2128"/>
                <a:ext cx="16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Wll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6" name="Rectangle 571">
                <a:extLst>
                  <a:ext uri="{FF2B5EF4-FFF2-40B4-BE49-F238E27FC236}">
                    <a16:creationId xmlns:a16="http://schemas.microsoft.com/office/drawing/2014/main" id="{52764B15-80D5-428C-AE81-3FFDF1988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" y="3377"/>
                <a:ext cx="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-1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7" name="Rectangle 572">
                <a:extLst>
                  <a:ext uri="{FF2B5EF4-FFF2-40B4-BE49-F238E27FC236}">
                    <a16:creationId xmlns:a16="http://schemas.microsoft.com/office/drawing/2014/main" id="{E510CFDC-5CAC-49F1-A9BB-89BDC94DA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2588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8" name="Rectangle 573">
                <a:extLst>
                  <a:ext uri="{FF2B5EF4-FFF2-40B4-BE49-F238E27FC236}">
                    <a16:creationId xmlns:a16="http://schemas.microsoft.com/office/drawing/2014/main" id="{43F247D7-F560-47B3-9B6E-3E6821307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1804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9" name="Rectangle 574">
                <a:extLst>
                  <a:ext uri="{FF2B5EF4-FFF2-40B4-BE49-F238E27FC236}">
                    <a16:creationId xmlns:a16="http://schemas.microsoft.com/office/drawing/2014/main" id="{490AEDC7-E28E-4409-B11C-E04285235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" y="1015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" name="Rectangle 575">
                <a:extLst>
                  <a:ext uri="{FF2B5EF4-FFF2-40B4-BE49-F238E27FC236}">
                    <a16:creationId xmlns:a16="http://schemas.microsoft.com/office/drawing/2014/main" id="{84693F38-D7BC-4139-8A2C-5BB1D98C7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3773"/>
                <a:ext cx="7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-1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1" name="Rectangle 576">
                <a:extLst>
                  <a:ext uri="{FF2B5EF4-FFF2-40B4-BE49-F238E27FC236}">
                    <a16:creationId xmlns:a16="http://schemas.microsoft.com/office/drawing/2014/main" id="{CFD19084-66D3-4FF0-91B4-F759E2640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2" name="Rectangle 577">
                <a:extLst>
                  <a:ext uri="{FF2B5EF4-FFF2-40B4-BE49-F238E27FC236}">
                    <a16:creationId xmlns:a16="http://schemas.microsoft.com/office/drawing/2014/main" id="{C8AC486B-68C8-419C-9DF4-3CA14A5C7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3" name="Rectangle 578">
                <a:extLst>
                  <a:ext uri="{FF2B5EF4-FFF2-40B4-BE49-F238E27FC236}">
                    <a16:creationId xmlns:a16="http://schemas.microsoft.com/office/drawing/2014/main" id="{67BB45C0-CFFF-4C6A-A2DE-54E524D8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3773"/>
                <a:ext cx="56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Garamond" panose="02020404030301010803" pitchFamily="18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4" name="Rectangle 579">
                <a:extLst>
                  <a:ext uri="{FF2B5EF4-FFF2-40B4-BE49-F238E27FC236}">
                    <a16:creationId xmlns:a16="http://schemas.microsoft.com/office/drawing/2014/main" id="{8877D91C-7D77-4E32-A0E4-304E1F337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3836"/>
                <a:ext cx="51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CCA1 (24.5%)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5" name="Rectangle 580">
                <a:extLst>
                  <a:ext uri="{FF2B5EF4-FFF2-40B4-BE49-F238E27FC236}">
                    <a16:creationId xmlns:a16="http://schemas.microsoft.com/office/drawing/2014/main" id="{FBC6BB50-98DC-4EBA-B185-DD75F0109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-28" y="2166"/>
                <a:ext cx="51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CCA2 (16.5%)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6" name="Rectangle 581">
                <a:extLst>
                  <a:ext uri="{FF2B5EF4-FFF2-40B4-BE49-F238E27FC236}">
                    <a16:creationId xmlns:a16="http://schemas.microsoft.com/office/drawing/2014/main" id="{E783B355-5392-446B-93A0-D3A07F85B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899"/>
                <a:ext cx="66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Soil Sample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7" name="Oval 582">
                <a:extLst>
                  <a:ext uri="{FF2B5EF4-FFF2-40B4-BE49-F238E27FC236}">
                    <a16:creationId xmlns:a16="http://schemas.microsoft.com/office/drawing/2014/main" id="{B8B8A665-81F3-4217-B03D-AE4BD0193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" y="1111"/>
                <a:ext cx="72" cy="7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Rectangle 583">
                <a:extLst>
                  <a:ext uri="{FF2B5EF4-FFF2-40B4-BE49-F238E27FC236}">
                    <a16:creationId xmlns:a16="http://schemas.microsoft.com/office/drawing/2014/main" id="{CF8D39E3-FFAD-457B-BAEE-3EA79294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" y="1228"/>
                <a:ext cx="68" cy="68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584">
                <a:extLst>
                  <a:ext uri="{FF2B5EF4-FFF2-40B4-BE49-F238E27FC236}">
                    <a16:creationId xmlns:a16="http://schemas.microsoft.com/office/drawing/2014/main" id="{75A8930E-99CB-42BB-9361-D1CD4C29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" y="1328"/>
                <a:ext cx="92" cy="96"/>
              </a:xfrm>
              <a:custGeom>
                <a:avLst/>
                <a:gdLst>
                  <a:gd name="T0" fmla="*/ 12 w 23"/>
                  <a:gd name="T1" fmla="*/ 24 h 24"/>
                  <a:gd name="T2" fmla="*/ 23 w 23"/>
                  <a:gd name="T3" fmla="*/ 12 h 24"/>
                  <a:gd name="T4" fmla="*/ 12 w 23"/>
                  <a:gd name="T5" fmla="*/ 0 h 24"/>
                  <a:gd name="T6" fmla="*/ 0 w 23"/>
                  <a:gd name="T7" fmla="*/ 12 h 24"/>
                  <a:gd name="T8" fmla="*/ 12 w 2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23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585">
                <a:extLst>
                  <a:ext uri="{FF2B5EF4-FFF2-40B4-BE49-F238E27FC236}">
                    <a16:creationId xmlns:a16="http://schemas.microsoft.com/office/drawing/2014/main" id="{50B074BD-40FA-466B-8D6A-C47B8E4D3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" y="1432"/>
                <a:ext cx="100" cy="92"/>
              </a:xfrm>
              <a:custGeom>
                <a:avLst/>
                <a:gdLst>
                  <a:gd name="T0" fmla="*/ 13 w 25"/>
                  <a:gd name="T1" fmla="*/ 0 h 23"/>
                  <a:gd name="T2" fmla="*/ 25 w 25"/>
                  <a:gd name="T3" fmla="*/ 23 h 23"/>
                  <a:gd name="T4" fmla="*/ 0 w 25"/>
                  <a:gd name="T5" fmla="*/ 23 h 23"/>
                  <a:gd name="T6" fmla="*/ 13 w 25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25" y="23"/>
                    </a:lnTo>
                    <a:lnTo>
                      <a:pt x="0" y="23"/>
                    </a:lnTo>
                    <a:lnTo>
                      <a:pt x="13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Rectangle 586">
                <a:extLst>
                  <a:ext uri="{FF2B5EF4-FFF2-40B4-BE49-F238E27FC236}">
                    <a16:creationId xmlns:a16="http://schemas.microsoft.com/office/drawing/2014/main" id="{9F6515EC-9906-4952-82E4-E7DF70B41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100"/>
                <a:ext cx="2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DBZ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" name="Rectangle 587">
                <a:extLst>
                  <a:ext uri="{FF2B5EF4-FFF2-40B4-BE49-F238E27FC236}">
                    <a16:creationId xmlns:a16="http://schemas.microsoft.com/office/drawing/2014/main" id="{753485DF-7789-426C-98E5-F589A37A4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216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" name="Rectangle 588">
                <a:extLst>
                  <a:ext uri="{FF2B5EF4-FFF2-40B4-BE49-F238E27FC236}">
                    <a16:creationId xmlns:a16="http://schemas.microsoft.com/office/drawing/2014/main" id="{C17987BD-54B2-4BA6-83DE-F6D6D1549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332"/>
                <a:ext cx="1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LG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Rectangle 589">
                <a:extLst>
                  <a:ext uri="{FF2B5EF4-FFF2-40B4-BE49-F238E27FC236}">
                    <a16:creationId xmlns:a16="http://schemas.microsoft.com/office/drawing/2014/main" id="{A449E43C-1A86-4993-B545-5E86CFFC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448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TL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5" name="Rectangle 590">
                <a:extLst>
                  <a:ext uri="{FF2B5EF4-FFF2-40B4-BE49-F238E27FC236}">
                    <a16:creationId xmlns:a16="http://schemas.microsoft.com/office/drawing/2014/main" id="{C7ED3B87-8798-4156-9336-A5B5262C8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1700"/>
                <a:ext cx="9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COS metabolism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Rectangle 591">
                <a:extLst>
                  <a:ext uri="{FF2B5EF4-FFF2-40B4-BE49-F238E27FC236}">
                    <a16:creationId xmlns:a16="http://schemas.microsoft.com/office/drawing/2014/main" id="{A26AC0C2-74D0-4A6A-A889-E53DFFFB3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0" y="1936"/>
                <a:ext cx="1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Rectangle 592">
                <a:extLst>
                  <a:ext uri="{FF2B5EF4-FFF2-40B4-BE49-F238E27FC236}">
                    <a16:creationId xmlns:a16="http://schemas.microsoft.com/office/drawing/2014/main" id="{1B36BEAB-315E-4AC3-BE61-C589DDB29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0" y="1960"/>
                <a:ext cx="12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Rectangle 593">
                <a:extLst>
                  <a:ext uri="{FF2B5EF4-FFF2-40B4-BE49-F238E27FC236}">
                    <a16:creationId xmlns:a16="http://schemas.microsoft.com/office/drawing/2014/main" id="{50F6ECE7-D3D9-48B9-99C3-F6A8F301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1940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Rectangle 594">
                <a:extLst>
                  <a:ext uri="{FF2B5EF4-FFF2-40B4-BE49-F238E27FC236}">
                    <a16:creationId xmlns:a16="http://schemas.microsoft.com/office/drawing/2014/main" id="{504E1937-CB57-4D0F-9FF9-F0F9829F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1956"/>
                <a:ext cx="20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Rectangle 595">
                <a:extLst>
                  <a:ext uri="{FF2B5EF4-FFF2-40B4-BE49-F238E27FC236}">
                    <a16:creationId xmlns:a16="http://schemas.microsoft.com/office/drawing/2014/main" id="{EB248973-6146-4F3D-B393-172139CCB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44"/>
                <a:ext cx="2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Rectangle 596">
                <a:extLst>
                  <a:ext uri="{FF2B5EF4-FFF2-40B4-BE49-F238E27FC236}">
                    <a16:creationId xmlns:a16="http://schemas.microsoft.com/office/drawing/2014/main" id="{8124AB84-308B-4B5E-84C9-C87151092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52"/>
                <a:ext cx="2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Rectangle 597">
                <a:extLst>
                  <a:ext uri="{FF2B5EF4-FFF2-40B4-BE49-F238E27FC236}">
                    <a16:creationId xmlns:a16="http://schemas.microsoft.com/office/drawing/2014/main" id="{985ED0DF-F5D1-4D43-87E5-797E9252E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48"/>
                <a:ext cx="2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Rectangle 598">
                <a:extLst>
                  <a:ext uri="{FF2B5EF4-FFF2-40B4-BE49-F238E27FC236}">
                    <a16:creationId xmlns:a16="http://schemas.microsoft.com/office/drawing/2014/main" id="{F3A05D34-9034-4F1F-9753-8EB5B0185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48"/>
                <a:ext cx="28" cy="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599">
                <a:extLst>
                  <a:ext uri="{FF2B5EF4-FFF2-40B4-BE49-F238E27FC236}">
                    <a16:creationId xmlns:a16="http://schemas.microsoft.com/office/drawing/2014/main" id="{0C04984A-801B-4000-A030-5A302E8A9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2" y="1936"/>
                <a:ext cx="24" cy="24"/>
              </a:xfrm>
              <a:prstGeom prst="ellipse">
                <a:avLst/>
              </a:prstGeom>
              <a:noFill/>
              <a:ln w="6350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Rectangle 600">
                <a:extLst>
                  <a:ext uri="{FF2B5EF4-FFF2-40B4-BE49-F238E27FC236}">
                    <a16:creationId xmlns:a16="http://schemas.microsoft.com/office/drawing/2014/main" id="{13DB297D-A83C-4612-901E-0DBB9EED0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8" y="1900"/>
                <a:ext cx="30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uptake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6" name="Rectangle 601">
                <a:extLst>
                  <a:ext uri="{FF2B5EF4-FFF2-40B4-BE49-F238E27FC236}">
                    <a16:creationId xmlns:a16="http://schemas.microsoft.com/office/drawing/2014/main" id="{BF67BAD2-A8FF-4370-B6C4-6D7FBF292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2152"/>
                <a:ext cx="87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Light treatment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7" name="Rectangle 602">
                <a:extLst>
                  <a:ext uri="{FF2B5EF4-FFF2-40B4-BE49-F238E27FC236}">
                    <a16:creationId xmlns:a16="http://schemas.microsoft.com/office/drawing/2014/main" id="{53709AC1-C3DE-4CDD-A27A-349F5EEBD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364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Rectangle 603">
                <a:extLst>
                  <a:ext uri="{FF2B5EF4-FFF2-40B4-BE49-F238E27FC236}">
                    <a16:creationId xmlns:a16="http://schemas.microsoft.com/office/drawing/2014/main" id="{0366DF10-EB83-4E1A-8BAB-4C2586F01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2436"/>
                <a:ext cx="20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Rectangle 604">
                <a:extLst>
                  <a:ext uri="{FF2B5EF4-FFF2-40B4-BE49-F238E27FC236}">
                    <a16:creationId xmlns:a16="http://schemas.microsoft.com/office/drawing/2014/main" id="{45BCAC09-AFE9-4FA4-9512-71B8DD4BE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368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Rectangle 605">
                <a:extLst>
                  <a:ext uri="{FF2B5EF4-FFF2-40B4-BE49-F238E27FC236}">
                    <a16:creationId xmlns:a16="http://schemas.microsoft.com/office/drawing/2014/main" id="{0DC0F362-8A15-4F62-A092-E4AD2A585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8" y="2432"/>
                <a:ext cx="36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Rectangle 606">
                <a:extLst>
                  <a:ext uri="{FF2B5EF4-FFF2-40B4-BE49-F238E27FC236}">
                    <a16:creationId xmlns:a16="http://schemas.microsoft.com/office/drawing/2014/main" id="{CBA8493B-CD31-4D9C-96DC-524844673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2372"/>
                <a:ext cx="52" cy="4"/>
              </a:xfrm>
              <a:prstGeom prst="rect">
                <a:avLst/>
              </a:prstGeom>
              <a:solidFill>
                <a:srgbClr val="8B5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7" name="Rectangle 608">
              <a:extLst>
                <a:ext uri="{FF2B5EF4-FFF2-40B4-BE49-F238E27FC236}">
                  <a16:creationId xmlns:a16="http://schemas.microsoft.com/office/drawing/2014/main" id="{49D5EB7A-C799-42D5-8160-DAED29B2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428"/>
              <a:ext cx="52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609">
              <a:extLst>
                <a:ext uri="{FF2B5EF4-FFF2-40B4-BE49-F238E27FC236}">
                  <a16:creationId xmlns:a16="http://schemas.microsoft.com/office/drawing/2014/main" id="{C53D6E9B-D521-4EE1-9D0C-351DE29B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376"/>
              <a:ext cx="60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610">
              <a:extLst>
                <a:ext uri="{FF2B5EF4-FFF2-40B4-BE49-F238E27FC236}">
                  <a16:creationId xmlns:a16="http://schemas.microsoft.com/office/drawing/2014/main" id="{2CFE38BE-4EEA-42F6-9F89-0C4EE4B4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420"/>
              <a:ext cx="60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611">
              <a:extLst>
                <a:ext uri="{FF2B5EF4-FFF2-40B4-BE49-F238E27FC236}">
                  <a16:creationId xmlns:a16="http://schemas.microsoft.com/office/drawing/2014/main" id="{B59EAF3E-E079-4018-85FA-8AFE3C2F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384"/>
              <a:ext cx="68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612">
              <a:extLst>
                <a:ext uri="{FF2B5EF4-FFF2-40B4-BE49-F238E27FC236}">
                  <a16:creationId xmlns:a16="http://schemas.microsoft.com/office/drawing/2014/main" id="{ED0AA903-1FDF-4734-A59B-0ABFACCC8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412"/>
              <a:ext cx="68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613">
              <a:extLst>
                <a:ext uri="{FF2B5EF4-FFF2-40B4-BE49-F238E27FC236}">
                  <a16:creationId xmlns:a16="http://schemas.microsoft.com/office/drawing/2014/main" id="{B80A1FED-F2BA-4BD9-9A23-DE0762F7B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92"/>
              <a:ext cx="76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614">
              <a:extLst>
                <a:ext uri="{FF2B5EF4-FFF2-40B4-BE49-F238E27FC236}">
                  <a16:creationId xmlns:a16="http://schemas.microsoft.com/office/drawing/2014/main" id="{6CCDF205-2E8E-406B-B964-C87C5D197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404"/>
              <a:ext cx="76" cy="8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615">
              <a:extLst>
                <a:ext uri="{FF2B5EF4-FFF2-40B4-BE49-F238E27FC236}">
                  <a16:creationId xmlns:a16="http://schemas.microsoft.com/office/drawing/2014/main" id="{9AF2C847-DE44-4313-A356-355D9719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400"/>
              <a:ext cx="7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616">
              <a:extLst>
                <a:ext uri="{FF2B5EF4-FFF2-40B4-BE49-F238E27FC236}">
                  <a16:creationId xmlns:a16="http://schemas.microsoft.com/office/drawing/2014/main" id="{B811CC17-ED03-4C08-94CB-E1867A45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400"/>
              <a:ext cx="76" cy="4"/>
            </a:xfrm>
            <a:prstGeom prst="rect">
              <a:avLst/>
            </a:prstGeom>
            <a:solidFill>
              <a:srgbClr val="8B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Oval 617">
              <a:extLst>
                <a:ext uri="{FF2B5EF4-FFF2-40B4-BE49-F238E27FC236}">
                  <a16:creationId xmlns:a16="http://schemas.microsoft.com/office/drawing/2014/main" id="{332BFDF7-1B55-44A9-9325-FB3E633B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64"/>
              <a:ext cx="72" cy="72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618">
              <a:extLst>
                <a:ext uri="{FF2B5EF4-FFF2-40B4-BE49-F238E27FC236}">
                  <a16:creationId xmlns:a16="http://schemas.microsoft.com/office/drawing/2014/main" id="{59304F97-E979-46B3-B90E-D021D33A0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480"/>
              <a:ext cx="20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619">
              <a:extLst>
                <a:ext uri="{FF2B5EF4-FFF2-40B4-BE49-F238E27FC236}">
                  <a16:creationId xmlns:a16="http://schemas.microsoft.com/office/drawing/2014/main" id="{F79AF0E7-95CC-40C4-AF44-099505A74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552"/>
              <a:ext cx="20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620">
              <a:extLst>
                <a:ext uri="{FF2B5EF4-FFF2-40B4-BE49-F238E27FC236}">
                  <a16:creationId xmlns:a16="http://schemas.microsoft.com/office/drawing/2014/main" id="{98FA6463-C4F8-46E2-AE9E-2BCC718BD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484"/>
              <a:ext cx="3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621">
              <a:extLst>
                <a:ext uri="{FF2B5EF4-FFF2-40B4-BE49-F238E27FC236}">
                  <a16:creationId xmlns:a16="http://schemas.microsoft.com/office/drawing/2014/main" id="{D09786DE-2C45-422A-BCF0-BF72C7BF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548"/>
              <a:ext cx="3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622">
              <a:extLst>
                <a:ext uri="{FF2B5EF4-FFF2-40B4-BE49-F238E27FC236}">
                  <a16:creationId xmlns:a16="http://schemas.microsoft.com/office/drawing/2014/main" id="{2E06F61E-7592-4392-A6FF-2A2DCB290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488"/>
              <a:ext cx="52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623">
              <a:extLst>
                <a:ext uri="{FF2B5EF4-FFF2-40B4-BE49-F238E27FC236}">
                  <a16:creationId xmlns:a16="http://schemas.microsoft.com/office/drawing/2014/main" id="{C17A1DE5-2264-4BEB-90EB-A75444B60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544"/>
              <a:ext cx="52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624">
              <a:extLst>
                <a:ext uri="{FF2B5EF4-FFF2-40B4-BE49-F238E27FC236}">
                  <a16:creationId xmlns:a16="http://schemas.microsoft.com/office/drawing/2014/main" id="{49CE7D72-D616-4F96-9F25-BF7F36E9B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492"/>
              <a:ext cx="60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625">
              <a:extLst>
                <a:ext uri="{FF2B5EF4-FFF2-40B4-BE49-F238E27FC236}">
                  <a16:creationId xmlns:a16="http://schemas.microsoft.com/office/drawing/2014/main" id="{69D3BAA8-BCB7-4F76-8372-F138733D4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536"/>
              <a:ext cx="60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626">
              <a:extLst>
                <a:ext uri="{FF2B5EF4-FFF2-40B4-BE49-F238E27FC236}">
                  <a16:creationId xmlns:a16="http://schemas.microsoft.com/office/drawing/2014/main" id="{6F46E3C8-E598-43D3-B37A-3E205E339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500"/>
              <a:ext cx="68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627">
              <a:extLst>
                <a:ext uri="{FF2B5EF4-FFF2-40B4-BE49-F238E27FC236}">
                  <a16:creationId xmlns:a16="http://schemas.microsoft.com/office/drawing/2014/main" id="{AE426B42-48C3-40EC-A7A4-4D77604D9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2528"/>
              <a:ext cx="68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628">
              <a:extLst>
                <a:ext uri="{FF2B5EF4-FFF2-40B4-BE49-F238E27FC236}">
                  <a16:creationId xmlns:a16="http://schemas.microsoft.com/office/drawing/2014/main" id="{D349310A-D33D-42BC-BE6E-F74A4F28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508"/>
              <a:ext cx="76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629">
              <a:extLst>
                <a:ext uri="{FF2B5EF4-FFF2-40B4-BE49-F238E27FC236}">
                  <a16:creationId xmlns:a16="http://schemas.microsoft.com/office/drawing/2014/main" id="{7746CC45-F4F5-462F-BDE8-BB68E3926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520"/>
              <a:ext cx="76" cy="8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630">
              <a:extLst>
                <a:ext uri="{FF2B5EF4-FFF2-40B4-BE49-F238E27FC236}">
                  <a16:creationId xmlns:a16="http://schemas.microsoft.com/office/drawing/2014/main" id="{62686ABC-D181-465E-989C-7AD5523A6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516"/>
              <a:ext cx="7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631">
              <a:extLst>
                <a:ext uri="{FF2B5EF4-FFF2-40B4-BE49-F238E27FC236}">
                  <a16:creationId xmlns:a16="http://schemas.microsoft.com/office/drawing/2014/main" id="{8A8EF6F0-9F6A-4AB9-B3F6-9ECB0D87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516"/>
              <a:ext cx="76" cy="4"/>
            </a:xfrm>
            <a:prstGeom prst="rect">
              <a:avLst/>
            </a:prstGeom>
            <a:solidFill>
              <a:srgbClr val="FFB9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632">
              <a:extLst>
                <a:ext uri="{FF2B5EF4-FFF2-40B4-BE49-F238E27FC236}">
                  <a16:creationId xmlns:a16="http://schemas.microsoft.com/office/drawing/2014/main" id="{AA291965-01E3-4B1F-BCB5-2E59DB36C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480"/>
              <a:ext cx="72" cy="72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633">
              <a:extLst>
                <a:ext uri="{FF2B5EF4-FFF2-40B4-BE49-F238E27FC236}">
                  <a16:creationId xmlns:a16="http://schemas.microsoft.com/office/drawing/2014/main" id="{1FBF408D-35B4-4311-918D-E5AC635AB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356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dark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634">
              <a:extLst>
                <a:ext uri="{FF2B5EF4-FFF2-40B4-BE49-F238E27FC236}">
                  <a16:creationId xmlns:a16="http://schemas.microsoft.com/office/drawing/2014/main" id="{838DF41D-631F-4EAD-9F93-65A190212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472"/>
              <a:ext cx="2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light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635">
              <a:extLst>
                <a:ext uri="{FF2B5EF4-FFF2-40B4-BE49-F238E27FC236}">
                  <a16:creationId xmlns:a16="http://schemas.microsoft.com/office/drawing/2014/main" id="{B0B80E1B-DA36-49CE-873E-816E55FDF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2724"/>
              <a:ext cx="158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OTU relative abundance (%)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636">
              <a:extLst>
                <a:ext uri="{FF2B5EF4-FFF2-40B4-BE49-F238E27FC236}">
                  <a16:creationId xmlns:a16="http://schemas.microsoft.com/office/drawing/2014/main" id="{3BA45EA9-F0DD-4554-A2F9-40893162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944"/>
              <a:ext cx="8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Rectangle 637">
              <a:extLst>
                <a:ext uri="{FF2B5EF4-FFF2-40B4-BE49-F238E27FC236}">
                  <a16:creationId xmlns:a16="http://schemas.microsoft.com/office/drawing/2014/main" id="{A94A5D69-33CC-4941-BD4F-8D0128EE7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4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Rectangle 638">
              <a:extLst>
                <a:ext uri="{FF2B5EF4-FFF2-40B4-BE49-F238E27FC236}">
                  <a16:creationId xmlns:a16="http://schemas.microsoft.com/office/drawing/2014/main" id="{5A0DB9AF-52EB-4ADA-AF27-9D44D9703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97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639">
              <a:extLst>
                <a:ext uri="{FF2B5EF4-FFF2-40B4-BE49-F238E27FC236}">
                  <a16:creationId xmlns:a16="http://schemas.microsoft.com/office/drawing/2014/main" id="{4B5534EE-DBA1-4F8D-8D6A-DD974A99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4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Rectangle 640">
              <a:extLst>
                <a:ext uri="{FF2B5EF4-FFF2-40B4-BE49-F238E27FC236}">
                  <a16:creationId xmlns:a16="http://schemas.microsoft.com/office/drawing/2014/main" id="{050BFCC1-30EA-42A4-9B08-B22376FDF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93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641">
              <a:extLst>
                <a:ext uri="{FF2B5EF4-FFF2-40B4-BE49-F238E27FC236}">
                  <a16:creationId xmlns:a16="http://schemas.microsoft.com/office/drawing/2014/main" id="{71A3D656-B67F-48D2-8850-CAE638EF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52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642">
              <a:extLst>
                <a:ext uri="{FF2B5EF4-FFF2-40B4-BE49-F238E27FC236}">
                  <a16:creationId xmlns:a16="http://schemas.microsoft.com/office/drawing/2014/main" id="{81913007-B987-43E0-8C5E-52A36476D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89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Rectangle 643">
              <a:extLst>
                <a:ext uri="{FF2B5EF4-FFF2-40B4-BE49-F238E27FC236}">
                  <a16:creationId xmlns:a16="http://schemas.microsoft.com/office/drawing/2014/main" id="{AD032A39-484D-4DF7-A762-0532B4BAC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56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644">
              <a:extLst>
                <a:ext uri="{FF2B5EF4-FFF2-40B4-BE49-F238E27FC236}">
                  <a16:creationId xmlns:a16="http://schemas.microsoft.com/office/drawing/2014/main" id="{61829A05-A790-4943-AF2A-61A9DA5D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80"/>
              <a:ext cx="4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645">
              <a:extLst>
                <a:ext uri="{FF2B5EF4-FFF2-40B4-BE49-F238E27FC236}">
                  <a16:creationId xmlns:a16="http://schemas.microsoft.com/office/drawing/2014/main" id="{3D489531-6008-4BDA-BBA4-16188421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4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Rectangle 646">
              <a:extLst>
                <a:ext uri="{FF2B5EF4-FFF2-40B4-BE49-F238E27FC236}">
                  <a16:creationId xmlns:a16="http://schemas.microsoft.com/office/drawing/2014/main" id="{9532B4A4-80AE-4B89-9804-B95F4D0B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Rectangle 647">
              <a:extLst>
                <a:ext uri="{FF2B5EF4-FFF2-40B4-BE49-F238E27FC236}">
                  <a16:creationId xmlns:a16="http://schemas.microsoft.com/office/drawing/2014/main" id="{E244289D-70BB-4EDA-AC65-788A7712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648">
              <a:extLst>
                <a:ext uri="{FF2B5EF4-FFF2-40B4-BE49-F238E27FC236}">
                  <a16:creationId xmlns:a16="http://schemas.microsoft.com/office/drawing/2014/main" id="{0CAEB7CF-FA57-4215-906F-56842C75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8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Oval 649">
              <a:extLst>
                <a:ext uri="{FF2B5EF4-FFF2-40B4-BE49-F238E27FC236}">
                  <a16:creationId xmlns:a16="http://schemas.microsoft.com/office/drawing/2014/main" id="{405DD721-6A76-4EA5-9C75-918E4198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44"/>
              <a:ext cx="52" cy="5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Rectangle 650">
              <a:extLst>
                <a:ext uri="{FF2B5EF4-FFF2-40B4-BE49-F238E27FC236}">
                  <a16:creationId xmlns:a16="http://schemas.microsoft.com/office/drawing/2014/main" id="{312A38FB-B38B-4125-AE96-CCFE53A55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2944"/>
              <a:ext cx="8" cy="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651">
              <a:extLst>
                <a:ext uri="{FF2B5EF4-FFF2-40B4-BE49-F238E27FC236}">
                  <a16:creationId xmlns:a16="http://schemas.microsoft.com/office/drawing/2014/main" id="{6630ECE5-069E-41EA-A89F-129F60A2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44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Rectangle 652">
              <a:extLst>
                <a:ext uri="{FF2B5EF4-FFF2-40B4-BE49-F238E27FC236}">
                  <a16:creationId xmlns:a16="http://schemas.microsoft.com/office/drawing/2014/main" id="{F809C89C-43B9-4E3C-BCC2-D3593E64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2997"/>
              <a:ext cx="1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Rectangle 653">
              <a:extLst>
                <a:ext uri="{FF2B5EF4-FFF2-40B4-BE49-F238E27FC236}">
                  <a16:creationId xmlns:a16="http://schemas.microsoft.com/office/drawing/2014/main" id="{628C4668-1309-46CC-8B6C-44519F4D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48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Rectangle 654">
              <a:extLst>
                <a:ext uri="{FF2B5EF4-FFF2-40B4-BE49-F238E27FC236}">
                  <a16:creationId xmlns:a16="http://schemas.microsoft.com/office/drawing/2014/main" id="{324C95A0-F2B9-4FA7-9222-51007822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2993"/>
              <a:ext cx="3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655">
              <a:extLst>
                <a:ext uri="{FF2B5EF4-FFF2-40B4-BE49-F238E27FC236}">
                  <a16:creationId xmlns:a16="http://schemas.microsoft.com/office/drawing/2014/main" id="{B005F8FC-F761-49E1-9EC9-2EA19071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52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Rectangle 656">
              <a:extLst>
                <a:ext uri="{FF2B5EF4-FFF2-40B4-BE49-F238E27FC236}">
                  <a16:creationId xmlns:a16="http://schemas.microsoft.com/office/drawing/2014/main" id="{D9EE1507-D671-4591-8823-F0094748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2989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Rectangle 657">
              <a:extLst>
                <a:ext uri="{FF2B5EF4-FFF2-40B4-BE49-F238E27FC236}">
                  <a16:creationId xmlns:a16="http://schemas.microsoft.com/office/drawing/2014/main" id="{25013567-88A5-4421-84BF-B77E90068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56"/>
              <a:ext cx="4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658">
              <a:extLst>
                <a:ext uri="{FF2B5EF4-FFF2-40B4-BE49-F238E27FC236}">
                  <a16:creationId xmlns:a16="http://schemas.microsoft.com/office/drawing/2014/main" id="{27522824-063C-425C-8D0A-13D406FB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2980"/>
              <a:ext cx="4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Rectangle 659">
              <a:extLst>
                <a:ext uri="{FF2B5EF4-FFF2-40B4-BE49-F238E27FC236}">
                  <a16:creationId xmlns:a16="http://schemas.microsoft.com/office/drawing/2014/main" id="{55D06DF5-D101-4A13-8057-81C999B4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4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Rectangle 660">
              <a:extLst>
                <a:ext uri="{FF2B5EF4-FFF2-40B4-BE49-F238E27FC236}">
                  <a16:creationId xmlns:a16="http://schemas.microsoft.com/office/drawing/2014/main" id="{088FE70D-44FE-4D5E-A788-525DBDA19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Rectangle 661">
              <a:extLst>
                <a:ext uri="{FF2B5EF4-FFF2-40B4-BE49-F238E27FC236}">
                  <a16:creationId xmlns:a16="http://schemas.microsoft.com/office/drawing/2014/main" id="{6040CF5B-27AC-4CE3-B463-F7B40DFCF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72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Rectangle 662">
              <a:extLst>
                <a:ext uri="{FF2B5EF4-FFF2-40B4-BE49-F238E27FC236}">
                  <a16:creationId xmlns:a16="http://schemas.microsoft.com/office/drawing/2014/main" id="{D1DC8613-F7D9-49FA-9C0C-42A82B356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68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663">
              <a:extLst>
                <a:ext uri="{FF2B5EF4-FFF2-40B4-BE49-F238E27FC236}">
                  <a16:creationId xmlns:a16="http://schemas.microsoft.com/office/drawing/2014/main" id="{5985D143-70B1-4356-A5BF-8162E1266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2944"/>
              <a:ext cx="52" cy="53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664">
              <a:extLst>
                <a:ext uri="{FF2B5EF4-FFF2-40B4-BE49-F238E27FC236}">
                  <a16:creationId xmlns:a16="http://schemas.microsoft.com/office/drawing/2014/main" id="{6472CC14-E222-445E-A324-D4763DEB0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057"/>
              <a:ext cx="2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Rectangle 665">
              <a:extLst>
                <a:ext uri="{FF2B5EF4-FFF2-40B4-BE49-F238E27FC236}">
                  <a16:creationId xmlns:a16="http://schemas.microsoft.com/office/drawing/2014/main" id="{33D937CB-5E00-4239-AC59-CAF27A39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121"/>
              <a:ext cx="2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Rectangle 666">
              <a:extLst>
                <a:ext uri="{FF2B5EF4-FFF2-40B4-BE49-F238E27FC236}">
                  <a16:creationId xmlns:a16="http://schemas.microsoft.com/office/drawing/2014/main" id="{38646A09-361E-4AE3-8C27-78BE82C73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061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Rectangle 667">
              <a:extLst>
                <a:ext uri="{FF2B5EF4-FFF2-40B4-BE49-F238E27FC236}">
                  <a16:creationId xmlns:a16="http://schemas.microsoft.com/office/drawing/2014/main" id="{BDB01102-0DF0-4625-AA19-78289563A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117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Rectangle 668">
              <a:extLst>
                <a:ext uri="{FF2B5EF4-FFF2-40B4-BE49-F238E27FC236}">
                  <a16:creationId xmlns:a16="http://schemas.microsoft.com/office/drawing/2014/main" id="{D07005D9-4B0E-447B-8F76-5B0EDC3B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065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Rectangle 669">
              <a:extLst>
                <a:ext uri="{FF2B5EF4-FFF2-40B4-BE49-F238E27FC236}">
                  <a16:creationId xmlns:a16="http://schemas.microsoft.com/office/drawing/2014/main" id="{D945014E-CDC0-41D9-BAF1-A93647B7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13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Rectangle 670">
              <a:extLst>
                <a:ext uri="{FF2B5EF4-FFF2-40B4-BE49-F238E27FC236}">
                  <a16:creationId xmlns:a16="http://schemas.microsoft.com/office/drawing/2014/main" id="{0D7B5130-47BC-4219-AB47-DA08393D5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6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Rectangle 671">
              <a:extLst>
                <a:ext uri="{FF2B5EF4-FFF2-40B4-BE49-F238E27FC236}">
                  <a16:creationId xmlns:a16="http://schemas.microsoft.com/office/drawing/2014/main" id="{E7DD6308-A78A-409E-85E5-2F26FEB8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0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672">
              <a:extLst>
                <a:ext uri="{FF2B5EF4-FFF2-40B4-BE49-F238E27FC236}">
                  <a16:creationId xmlns:a16="http://schemas.microsoft.com/office/drawing/2014/main" id="{88CBE773-141C-4D18-870C-D6C52D09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73"/>
              <a:ext cx="6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Rectangle 673">
              <a:extLst>
                <a:ext uri="{FF2B5EF4-FFF2-40B4-BE49-F238E27FC236}">
                  <a16:creationId xmlns:a16="http://schemas.microsoft.com/office/drawing/2014/main" id="{1DBCDEF6-3C72-453F-A084-36DE888F9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01"/>
              <a:ext cx="6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Rectangle 674">
              <a:extLst>
                <a:ext uri="{FF2B5EF4-FFF2-40B4-BE49-F238E27FC236}">
                  <a16:creationId xmlns:a16="http://schemas.microsoft.com/office/drawing/2014/main" id="{96EAE84B-38CD-4C52-93F9-7F559F97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1"/>
              <a:ext cx="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Rectangle 675">
              <a:extLst>
                <a:ext uri="{FF2B5EF4-FFF2-40B4-BE49-F238E27FC236}">
                  <a16:creationId xmlns:a16="http://schemas.microsoft.com/office/drawing/2014/main" id="{2D033283-E429-4303-A6EB-8EB9AB1C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93"/>
              <a:ext cx="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Rectangle 676">
              <a:extLst>
                <a:ext uri="{FF2B5EF4-FFF2-40B4-BE49-F238E27FC236}">
                  <a16:creationId xmlns:a16="http://schemas.microsoft.com/office/drawing/2014/main" id="{BFFB5892-D951-4067-813A-202F0F100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9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677">
              <a:extLst>
                <a:ext uri="{FF2B5EF4-FFF2-40B4-BE49-F238E27FC236}">
                  <a16:creationId xmlns:a16="http://schemas.microsoft.com/office/drawing/2014/main" id="{BA4E0E63-CD02-4D50-84DD-81812F3A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9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678">
              <a:extLst>
                <a:ext uri="{FF2B5EF4-FFF2-40B4-BE49-F238E27FC236}">
                  <a16:creationId xmlns:a16="http://schemas.microsoft.com/office/drawing/2014/main" id="{740E082D-CD3C-49FF-928F-7B37D7F1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57"/>
              <a:ext cx="64" cy="6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Rectangle 679">
              <a:extLst>
                <a:ext uri="{FF2B5EF4-FFF2-40B4-BE49-F238E27FC236}">
                  <a16:creationId xmlns:a16="http://schemas.microsoft.com/office/drawing/2014/main" id="{36C69168-9470-4802-9A16-1FC4683C1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057"/>
              <a:ext cx="2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Rectangle 680">
              <a:extLst>
                <a:ext uri="{FF2B5EF4-FFF2-40B4-BE49-F238E27FC236}">
                  <a16:creationId xmlns:a16="http://schemas.microsoft.com/office/drawing/2014/main" id="{E63A5259-A3B4-4442-A906-E19AC4E6A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" y="3121"/>
              <a:ext cx="2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Rectangle 681">
              <a:extLst>
                <a:ext uri="{FF2B5EF4-FFF2-40B4-BE49-F238E27FC236}">
                  <a16:creationId xmlns:a16="http://schemas.microsoft.com/office/drawing/2014/main" id="{3631B761-A41F-446F-9B29-7096889EC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061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Rectangle 682">
              <a:extLst>
                <a:ext uri="{FF2B5EF4-FFF2-40B4-BE49-F238E27FC236}">
                  <a16:creationId xmlns:a16="http://schemas.microsoft.com/office/drawing/2014/main" id="{B439A788-9830-493A-9454-70765AF7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" y="3117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Rectangle 683">
              <a:extLst>
                <a:ext uri="{FF2B5EF4-FFF2-40B4-BE49-F238E27FC236}">
                  <a16:creationId xmlns:a16="http://schemas.microsoft.com/office/drawing/2014/main" id="{FFB29BD2-03C2-456B-B599-918A3B44B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065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Rectangle 684">
              <a:extLst>
                <a:ext uri="{FF2B5EF4-FFF2-40B4-BE49-F238E27FC236}">
                  <a16:creationId xmlns:a16="http://schemas.microsoft.com/office/drawing/2014/main" id="{C3DCCBE0-7890-478B-908F-4F7335FB5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13"/>
              <a:ext cx="4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Rectangle 685">
              <a:extLst>
                <a:ext uri="{FF2B5EF4-FFF2-40B4-BE49-F238E27FC236}">
                  <a16:creationId xmlns:a16="http://schemas.microsoft.com/office/drawing/2014/main" id="{22FA2F39-75FD-4A97-B74A-D0CC38AAA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06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686">
              <a:extLst>
                <a:ext uri="{FF2B5EF4-FFF2-40B4-BE49-F238E27FC236}">
                  <a16:creationId xmlns:a16="http://schemas.microsoft.com/office/drawing/2014/main" id="{2C8D9086-0F2A-474A-8585-8E6FAD02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09"/>
              <a:ext cx="5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Rectangle 687">
              <a:extLst>
                <a:ext uri="{FF2B5EF4-FFF2-40B4-BE49-F238E27FC236}">
                  <a16:creationId xmlns:a16="http://schemas.microsoft.com/office/drawing/2014/main" id="{73AB8DAB-13FD-40F6-8B83-47A3F3F1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073"/>
              <a:ext cx="6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688">
              <a:extLst>
                <a:ext uri="{FF2B5EF4-FFF2-40B4-BE49-F238E27FC236}">
                  <a16:creationId xmlns:a16="http://schemas.microsoft.com/office/drawing/2014/main" id="{DB5E34AE-747B-4DEE-8E68-2B35E5629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01"/>
              <a:ext cx="6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Rectangle 689">
              <a:extLst>
                <a:ext uri="{FF2B5EF4-FFF2-40B4-BE49-F238E27FC236}">
                  <a16:creationId xmlns:a16="http://schemas.microsoft.com/office/drawing/2014/main" id="{78BF7B6C-775A-428E-B911-398D73C78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1"/>
              <a:ext cx="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690">
              <a:extLst>
                <a:ext uri="{FF2B5EF4-FFF2-40B4-BE49-F238E27FC236}">
                  <a16:creationId xmlns:a16="http://schemas.microsoft.com/office/drawing/2014/main" id="{76D0A8DD-566C-4949-8A32-64ED3E9C1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93"/>
              <a:ext cx="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Rectangle 691">
              <a:extLst>
                <a:ext uri="{FF2B5EF4-FFF2-40B4-BE49-F238E27FC236}">
                  <a16:creationId xmlns:a16="http://schemas.microsoft.com/office/drawing/2014/main" id="{A1CB4FC5-195A-4542-B3E2-99E600E06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9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Rectangle 692">
              <a:extLst>
                <a:ext uri="{FF2B5EF4-FFF2-40B4-BE49-F238E27FC236}">
                  <a16:creationId xmlns:a16="http://schemas.microsoft.com/office/drawing/2014/main" id="{0669A869-0A9D-4105-BA58-E5FA0E6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89"/>
              <a:ext cx="6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693">
              <a:extLst>
                <a:ext uri="{FF2B5EF4-FFF2-40B4-BE49-F238E27FC236}">
                  <a16:creationId xmlns:a16="http://schemas.microsoft.com/office/drawing/2014/main" id="{E5A16471-C328-4EB6-A3C8-13597191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057"/>
              <a:ext cx="64" cy="64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694">
              <a:extLst>
                <a:ext uri="{FF2B5EF4-FFF2-40B4-BE49-F238E27FC236}">
                  <a16:creationId xmlns:a16="http://schemas.microsoft.com/office/drawing/2014/main" id="{32C0E066-DC97-4AB1-B1A1-06F2F286D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3161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695">
              <a:extLst>
                <a:ext uri="{FF2B5EF4-FFF2-40B4-BE49-F238E27FC236}">
                  <a16:creationId xmlns:a16="http://schemas.microsoft.com/office/drawing/2014/main" id="{F53988B6-F17A-415E-83BF-07585DA2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161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Rectangle 696">
              <a:extLst>
                <a:ext uri="{FF2B5EF4-FFF2-40B4-BE49-F238E27FC236}">
                  <a16:creationId xmlns:a16="http://schemas.microsoft.com/office/drawing/2014/main" id="{B97F84BB-614C-409D-8C8F-07FE5E6B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237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697">
              <a:extLst>
                <a:ext uri="{FF2B5EF4-FFF2-40B4-BE49-F238E27FC236}">
                  <a16:creationId xmlns:a16="http://schemas.microsoft.com/office/drawing/2014/main" id="{E64618D6-AA25-482F-8764-625201B4D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65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698">
              <a:extLst>
                <a:ext uri="{FF2B5EF4-FFF2-40B4-BE49-F238E27FC236}">
                  <a16:creationId xmlns:a16="http://schemas.microsoft.com/office/drawing/2014/main" id="{2B151B9A-74D3-416C-B6F9-519A08206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233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699">
              <a:extLst>
                <a:ext uri="{FF2B5EF4-FFF2-40B4-BE49-F238E27FC236}">
                  <a16:creationId xmlns:a16="http://schemas.microsoft.com/office/drawing/2014/main" id="{AC0B05A0-7F55-4369-852F-CCCD4030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69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700">
              <a:extLst>
                <a:ext uri="{FF2B5EF4-FFF2-40B4-BE49-F238E27FC236}">
                  <a16:creationId xmlns:a16="http://schemas.microsoft.com/office/drawing/2014/main" id="{F70F2D71-8859-4DD7-B5C4-F1C557280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229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Rectangle 701">
              <a:extLst>
                <a:ext uri="{FF2B5EF4-FFF2-40B4-BE49-F238E27FC236}">
                  <a16:creationId xmlns:a16="http://schemas.microsoft.com/office/drawing/2014/main" id="{C22D4F95-ECB1-41BA-A736-026EEA539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73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Rectangle 702">
              <a:extLst>
                <a:ext uri="{FF2B5EF4-FFF2-40B4-BE49-F238E27FC236}">
                  <a16:creationId xmlns:a16="http://schemas.microsoft.com/office/drawing/2014/main" id="{0398BAAE-66AB-4F75-BD2E-1E654275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225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703">
              <a:extLst>
                <a:ext uri="{FF2B5EF4-FFF2-40B4-BE49-F238E27FC236}">
                  <a16:creationId xmlns:a16="http://schemas.microsoft.com/office/drawing/2014/main" id="{9BA97E6C-C6D3-47BC-B219-0E5CAD56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177"/>
              <a:ext cx="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704">
              <a:extLst>
                <a:ext uri="{FF2B5EF4-FFF2-40B4-BE49-F238E27FC236}">
                  <a16:creationId xmlns:a16="http://schemas.microsoft.com/office/drawing/2014/main" id="{89A34F79-55AC-4132-9248-873D92D40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221"/>
              <a:ext cx="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Rectangle 705">
              <a:extLst>
                <a:ext uri="{FF2B5EF4-FFF2-40B4-BE49-F238E27FC236}">
                  <a16:creationId xmlns:a16="http://schemas.microsoft.com/office/drawing/2014/main" id="{9DACFF42-3F65-497B-BF56-E54E40586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181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706">
              <a:extLst>
                <a:ext uri="{FF2B5EF4-FFF2-40B4-BE49-F238E27FC236}">
                  <a16:creationId xmlns:a16="http://schemas.microsoft.com/office/drawing/2014/main" id="{E972FF43-CCF3-4AA5-ADFA-E5E50B90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213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707">
              <a:extLst>
                <a:ext uri="{FF2B5EF4-FFF2-40B4-BE49-F238E27FC236}">
                  <a16:creationId xmlns:a16="http://schemas.microsoft.com/office/drawing/2014/main" id="{834BA468-52EF-4B11-ACFA-5CD6AB61D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89"/>
              <a:ext cx="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708">
              <a:extLst>
                <a:ext uri="{FF2B5EF4-FFF2-40B4-BE49-F238E27FC236}">
                  <a16:creationId xmlns:a16="http://schemas.microsoft.com/office/drawing/2014/main" id="{F244DC80-08A2-41CB-BED3-0B784E10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709">
              <a:extLst>
                <a:ext uri="{FF2B5EF4-FFF2-40B4-BE49-F238E27FC236}">
                  <a16:creationId xmlns:a16="http://schemas.microsoft.com/office/drawing/2014/main" id="{2502E7D8-9449-4AB2-A5A7-7B342D063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Rectangle 710">
              <a:extLst>
                <a:ext uri="{FF2B5EF4-FFF2-40B4-BE49-F238E27FC236}">
                  <a16:creationId xmlns:a16="http://schemas.microsoft.com/office/drawing/2014/main" id="{E489C762-1326-4A00-8E2F-374067D6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97"/>
              <a:ext cx="8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711">
              <a:extLst>
                <a:ext uri="{FF2B5EF4-FFF2-40B4-BE49-F238E27FC236}">
                  <a16:creationId xmlns:a16="http://schemas.microsoft.com/office/drawing/2014/main" id="{417C3EDA-037A-4C0C-8312-5C84FE4E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61"/>
              <a:ext cx="76" cy="7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Rectangle 712">
              <a:extLst>
                <a:ext uri="{FF2B5EF4-FFF2-40B4-BE49-F238E27FC236}">
                  <a16:creationId xmlns:a16="http://schemas.microsoft.com/office/drawing/2014/main" id="{7E30F836-1CAC-454F-96F2-022752CD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" y="3161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Rectangle 713">
              <a:extLst>
                <a:ext uri="{FF2B5EF4-FFF2-40B4-BE49-F238E27FC236}">
                  <a16:creationId xmlns:a16="http://schemas.microsoft.com/office/drawing/2014/main" id="{31462AED-2934-47A3-A729-FB68CA56A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161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Rectangle 714">
              <a:extLst>
                <a:ext uri="{FF2B5EF4-FFF2-40B4-BE49-F238E27FC236}">
                  <a16:creationId xmlns:a16="http://schemas.microsoft.com/office/drawing/2014/main" id="{AC91EDE1-898F-462B-9466-A7C61C6F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" y="3237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715">
              <a:extLst>
                <a:ext uri="{FF2B5EF4-FFF2-40B4-BE49-F238E27FC236}">
                  <a16:creationId xmlns:a16="http://schemas.microsoft.com/office/drawing/2014/main" id="{642B5755-C0B1-4609-A27A-E38C6430B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165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Rectangle 716">
              <a:extLst>
                <a:ext uri="{FF2B5EF4-FFF2-40B4-BE49-F238E27FC236}">
                  <a16:creationId xmlns:a16="http://schemas.microsoft.com/office/drawing/2014/main" id="{583B85E9-E9A4-4BCC-B31B-FAA72500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4" y="3233"/>
              <a:ext cx="4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Rectangle 717">
              <a:extLst>
                <a:ext uri="{FF2B5EF4-FFF2-40B4-BE49-F238E27FC236}">
                  <a16:creationId xmlns:a16="http://schemas.microsoft.com/office/drawing/2014/main" id="{3100C064-DF09-4930-8CCC-C1B3B6459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169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718">
              <a:extLst>
                <a:ext uri="{FF2B5EF4-FFF2-40B4-BE49-F238E27FC236}">
                  <a16:creationId xmlns:a16="http://schemas.microsoft.com/office/drawing/2014/main" id="{BEA9F8D9-2BE0-476C-A227-D4F05F2F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3229"/>
              <a:ext cx="4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719">
              <a:extLst>
                <a:ext uri="{FF2B5EF4-FFF2-40B4-BE49-F238E27FC236}">
                  <a16:creationId xmlns:a16="http://schemas.microsoft.com/office/drawing/2014/main" id="{9C464569-F9F1-4488-B4FA-D1F29C43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173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Rectangle 720">
              <a:extLst>
                <a:ext uri="{FF2B5EF4-FFF2-40B4-BE49-F238E27FC236}">
                  <a16:creationId xmlns:a16="http://schemas.microsoft.com/office/drawing/2014/main" id="{AB4F5A1D-7E26-407E-A0E9-F241E36B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6" y="3225"/>
              <a:ext cx="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Rectangle 721">
              <a:extLst>
                <a:ext uri="{FF2B5EF4-FFF2-40B4-BE49-F238E27FC236}">
                  <a16:creationId xmlns:a16="http://schemas.microsoft.com/office/drawing/2014/main" id="{C1DEFDD7-9A5A-4758-A1D8-7215D588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177"/>
              <a:ext cx="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Rectangle 722">
              <a:extLst>
                <a:ext uri="{FF2B5EF4-FFF2-40B4-BE49-F238E27FC236}">
                  <a16:creationId xmlns:a16="http://schemas.microsoft.com/office/drawing/2014/main" id="{97B489D2-7E17-43F2-8B8C-08596788F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" y="3221"/>
              <a:ext cx="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Rectangle 723">
              <a:extLst>
                <a:ext uri="{FF2B5EF4-FFF2-40B4-BE49-F238E27FC236}">
                  <a16:creationId xmlns:a16="http://schemas.microsoft.com/office/drawing/2014/main" id="{A029F946-A1F0-4EC5-8568-473DC406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181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724">
              <a:extLst>
                <a:ext uri="{FF2B5EF4-FFF2-40B4-BE49-F238E27FC236}">
                  <a16:creationId xmlns:a16="http://schemas.microsoft.com/office/drawing/2014/main" id="{18ED946A-293E-4B22-A1AF-AB619FF2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3213"/>
              <a:ext cx="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725">
              <a:extLst>
                <a:ext uri="{FF2B5EF4-FFF2-40B4-BE49-F238E27FC236}">
                  <a16:creationId xmlns:a16="http://schemas.microsoft.com/office/drawing/2014/main" id="{26EF9590-B190-4D4A-B278-AD56D2DE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89"/>
              <a:ext cx="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726">
              <a:extLst>
                <a:ext uri="{FF2B5EF4-FFF2-40B4-BE49-F238E27FC236}">
                  <a16:creationId xmlns:a16="http://schemas.microsoft.com/office/drawing/2014/main" id="{12B75D7F-5098-4C0E-9EC3-CF48EF30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727">
              <a:extLst>
                <a:ext uri="{FF2B5EF4-FFF2-40B4-BE49-F238E27FC236}">
                  <a16:creationId xmlns:a16="http://schemas.microsoft.com/office/drawing/2014/main" id="{143A573E-7D45-4CC9-ABEC-BE0901DAD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201"/>
              <a:ext cx="8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728">
              <a:extLst>
                <a:ext uri="{FF2B5EF4-FFF2-40B4-BE49-F238E27FC236}">
                  <a16:creationId xmlns:a16="http://schemas.microsoft.com/office/drawing/2014/main" id="{C830E876-6D68-4BEB-A8DE-28FE7221B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97"/>
              <a:ext cx="80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729">
              <a:extLst>
                <a:ext uri="{FF2B5EF4-FFF2-40B4-BE49-F238E27FC236}">
                  <a16:creationId xmlns:a16="http://schemas.microsoft.com/office/drawing/2014/main" id="{04A40880-AAAE-460C-B1AF-5A5001E69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" y="3161"/>
              <a:ext cx="76" cy="76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730">
              <a:extLst>
                <a:ext uri="{FF2B5EF4-FFF2-40B4-BE49-F238E27FC236}">
                  <a16:creationId xmlns:a16="http://schemas.microsoft.com/office/drawing/2014/main" id="{F7C04AE4-F7D7-4D74-9412-00E405A71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2925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731">
              <a:extLst>
                <a:ext uri="{FF2B5EF4-FFF2-40B4-BE49-F238E27FC236}">
                  <a16:creationId xmlns:a16="http://schemas.microsoft.com/office/drawing/2014/main" id="{65169C7A-6714-4309-B1EE-EE34DCA2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3041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732">
              <a:extLst>
                <a:ext uri="{FF2B5EF4-FFF2-40B4-BE49-F238E27FC236}">
                  <a16:creationId xmlns:a16="http://schemas.microsoft.com/office/drawing/2014/main" id="{15A339FD-8662-47EB-A1F0-5F9DE510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" y="3157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aramond" panose="02020404030301010803" pitchFamily="18" charset="0"/>
                </a:rPr>
                <a:t>12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42" name="ZoneTexte 741">
            <a:extLst>
              <a:ext uri="{FF2B5EF4-FFF2-40B4-BE49-F238E27FC236}">
                <a16:creationId xmlns:a16="http://schemas.microsoft.com/office/drawing/2014/main" id="{59FB3F71-9B48-4551-B587-0CB8F000E823}"/>
              </a:ext>
            </a:extLst>
          </p:cNvPr>
          <p:cNvSpPr txBox="1"/>
          <p:nvPr/>
        </p:nvSpPr>
        <p:spPr>
          <a:xfrm>
            <a:off x="469902" y="154935"/>
            <a:ext cx="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26997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64</Words>
  <Application>Microsoft Office PowerPoint</Application>
  <PresentationFormat>Grand écran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FOUCAULT</dc:creator>
  <cp:lastModifiedBy>Clément FOUCAULT</cp:lastModifiedBy>
  <cp:revision>11</cp:revision>
  <dcterms:created xsi:type="dcterms:W3CDTF">2020-04-13T09:47:55Z</dcterms:created>
  <dcterms:modified xsi:type="dcterms:W3CDTF">2020-04-13T11:10:43Z</dcterms:modified>
</cp:coreProperties>
</file>