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9790D-F19C-41C0-A386-8B853E96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CAFBC3-27BC-4AE1-8BD0-6BB74EC8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78582-9B28-486A-B98D-791DCE77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4D255-E371-4D0B-8E46-EAD5F72B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7BB207-AFC0-4832-8286-580D38DB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0AA97-91B9-4021-9B58-BBEF2C4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DC0CB9-3613-4B6D-93B3-FD1E774E3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66B22-6871-4842-B373-E1B0897D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060C3-0638-4D3A-B0F8-D0A76B15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1E94-EFBA-437E-96FC-BCA6D7BB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FB0E5C-28BB-4DCD-86FB-A01FDA09A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539FDA-1F3F-4AFE-B219-44A6B00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DEE5D-7918-4767-8C54-C31D224E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C5B89-3A79-4BC4-B3E3-FC62B940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57D10-F0F8-4822-B091-C3E9A282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66BE1-AF09-4105-BC1B-86711FCD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28525-FC83-4F4D-92B6-017B3199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3EA9B-E592-4C01-922E-027BDF5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6CF44-A29C-4D1A-A111-AD974CAA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D0313-12E0-4CB8-8E93-97423EAC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FFD2B-FB3B-401E-B675-46014BD2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F5570-054A-4784-B58F-5097EC2D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CDCA1-B4C4-4EDA-A1B3-DAC9660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34C5A-EF94-4855-81D4-1E114DF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32C36-C873-4B81-9D1B-D2C7E49F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8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E1253-3D62-4D4E-8CF6-EFE71983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987BC-E94C-4039-85DF-F85E86618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23D522-A105-4A6D-9053-585B66EB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8BB26F-78BF-41C9-98F4-9690EC1A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779C8A-A3FF-43A8-B89B-A0252771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E0DD91-D221-48A5-8384-A2910EC6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3A889-FFC5-481F-9D59-4D71F886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1976DC-ABB3-4048-979A-DA3C013C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75DC5-5B08-4D4B-BBBB-3B8E69CC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B10DC-BDDC-41E5-96E1-34B565102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B1B85-A207-4EA0-B18D-94CC34C35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A7C42-39ED-4A9F-8904-19BA346B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7523EF-B5B4-4CEB-80B8-F7472F68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357707-6431-4568-9D7E-11FA7BCC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9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4C9F8-2B84-4A6E-9453-E59122E1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1846F9-7FD4-418F-B6AB-DE0A3D0C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B5946B-7ABE-44D4-A1FE-FC62206D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6340E0-9504-4476-9909-5EE817D1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3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D576D5-FEBF-4F7D-BF26-4FBD2512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4BCE6-324E-48C0-B22D-C2DC0A1B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772A65-4C78-428D-BD3E-84F0AEAE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AEC4A-8D38-4F5A-BA5A-D30101D1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B6441-0779-412B-9A5C-1673FFBE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371B6F-1E09-41CF-8CD5-04CFA469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F23967-3C5A-4AD1-9880-0240DF93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6FA840-01EF-412B-91B4-5C2000BE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167560-6020-4538-9708-7B228AC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1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AE20D-01C3-4E38-8EBB-3C0E9266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CCED51-C46F-4951-8DA3-6040937B6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255FB-5231-4804-97B7-B7D404750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B745FB-D44F-4335-BECB-5C2B5942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52C0E-DB5E-4237-8E30-7C47442F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C25C8-8BBC-4EFA-AD89-C781477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423DD5-1936-49E8-AA3A-92E38F3B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F5E31-A099-468F-B34D-185C505A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4691F-88E0-4019-AEF8-EB87A06AF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57ED-0F0B-4EED-825F-09637C4459CE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7B710-A009-4069-99E4-DDD062F45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5F58D-79C5-4D14-94B3-A844CA187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BD9C-E351-4C52-B565-0E37F792107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4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" name="Groupe 3993">
            <a:extLst>
              <a:ext uri="{FF2B5EF4-FFF2-40B4-BE49-F238E27FC236}">
                <a16:creationId xmlns:a16="http://schemas.microsoft.com/office/drawing/2014/main" id="{CEDC9720-C7D9-4009-AE5C-75E52AB38E19}"/>
              </a:ext>
            </a:extLst>
          </p:cNvPr>
          <p:cNvGrpSpPr/>
          <p:nvPr/>
        </p:nvGrpSpPr>
        <p:grpSpPr>
          <a:xfrm>
            <a:off x="1273823" y="528223"/>
            <a:ext cx="8952634" cy="6209930"/>
            <a:chOff x="1655563" y="253015"/>
            <a:chExt cx="8952634" cy="6209930"/>
          </a:xfrm>
        </p:grpSpPr>
        <p:pic>
          <p:nvPicPr>
            <p:cNvPr id="3992" name="Image 3991">
              <a:extLst>
                <a:ext uri="{FF2B5EF4-FFF2-40B4-BE49-F238E27FC236}">
                  <a16:creationId xmlns:a16="http://schemas.microsoft.com/office/drawing/2014/main" id="{5ADEFB87-D575-4786-8D3B-6EB83A8F4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53015"/>
              <a:ext cx="4512197" cy="6209930"/>
            </a:xfrm>
            <a:prstGeom prst="rect">
              <a:avLst/>
            </a:prstGeom>
          </p:spPr>
        </p:pic>
        <p:pic>
          <p:nvPicPr>
            <p:cNvPr id="3993" name="Image 3992">
              <a:extLst>
                <a:ext uri="{FF2B5EF4-FFF2-40B4-BE49-F238E27FC236}">
                  <a16:creationId xmlns:a16="http://schemas.microsoft.com/office/drawing/2014/main" id="{167D8D0A-4F37-490D-AF0B-16B3CF1E0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563" y="253015"/>
              <a:ext cx="4175381" cy="6209930"/>
            </a:xfrm>
            <a:prstGeom prst="rect">
              <a:avLst/>
            </a:prstGeom>
          </p:spPr>
        </p:pic>
      </p:grpSp>
      <p:sp>
        <p:nvSpPr>
          <p:cNvPr id="3995" name="ZoneTexte 3994">
            <a:extLst>
              <a:ext uri="{FF2B5EF4-FFF2-40B4-BE49-F238E27FC236}">
                <a16:creationId xmlns:a16="http://schemas.microsoft.com/office/drawing/2014/main" id="{6D1E8521-82AD-4DA9-8824-15FEBB4238DA}"/>
              </a:ext>
            </a:extLst>
          </p:cNvPr>
          <p:cNvSpPr txBox="1"/>
          <p:nvPr/>
        </p:nvSpPr>
        <p:spPr>
          <a:xfrm>
            <a:off x="2230601" y="266327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</a:rPr>
              <a:t>a)</a:t>
            </a:r>
          </a:p>
        </p:txBody>
      </p:sp>
      <p:sp>
        <p:nvSpPr>
          <p:cNvPr id="3996" name="ZoneTexte 3995">
            <a:extLst>
              <a:ext uri="{FF2B5EF4-FFF2-40B4-BE49-F238E27FC236}">
                <a16:creationId xmlns:a16="http://schemas.microsoft.com/office/drawing/2014/main" id="{877DF116-7C7B-4306-8179-6A55DEF6FC6B}"/>
              </a:ext>
            </a:extLst>
          </p:cNvPr>
          <p:cNvSpPr txBox="1"/>
          <p:nvPr/>
        </p:nvSpPr>
        <p:spPr>
          <a:xfrm>
            <a:off x="6742798" y="266327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812158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7</cp:revision>
  <dcterms:created xsi:type="dcterms:W3CDTF">2020-04-08T09:14:01Z</dcterms:created>
  <dcterms:modified xsi:type="dcterms:W3CDTF">2020-04-08T12:55:36Z</dcterms:modified>
</cp:coreProperties>
</file>