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FA7C1-3F84-4D69-8FB1-83BE5FC5B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FC149B-5F5C-454B-A6BD-495C70DB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66F4D-E521-4647-B6A0-4E82B642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1BE21-7E56-49AB-B54C-98A39695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59D63-418B-46E8-9D39-113F259E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08C6-FAF5-4739-9575-BAFE002A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D89A65-0C6E-46B1-AFB1-ED8A9432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24D91-3D78-435E-83EC-D963F1E8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356EF-FF64-4C38-8798-6B8B8392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99335-0D9D-4D6E-A452-4266BA0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4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1F6B4-B5DE-4F5F-84BB-A114D75FE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15911-C9D1-4227-8618-D1510345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F0D7D-1401-4766-887D-2DCAC649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84FEC-15E4-4600-AF2E-0141974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FFECC-BA93-409E-89D4-32319A22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8CA60-4134-4734-A9CA-033AC66F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EC53F-B637-43A2-AC32-117B2FE9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15CDCE-3730-4E51-B8D0-7906EFA2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7FFCC-E318-4BD6-A7D7-6B332256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3991A-99A2-4D47-94CA-65E81F88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9DB1B-F178-421D-AB2B-E26DAE14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ED6EF-5CE4-4306-A797-6F554996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5831E-B76C-4C9D-8CC2-D67B0D98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B14FC-ADA1-4EE1-A27A-9BE2C692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D5574-325D-477D-B029-B08EB314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0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C032E-DD26-4FDC-8BCF-AAFF9395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8A428-E709-4210-BA8D-E2A8F1DDC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5EFBE7-C5B6-4F5D-9944-D88ADA7D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56E13-ACCB-4F15-9B13-06BACC6C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5F03F5-3F5F-442B-9C83-4BA52ABF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FED68-0C99-40B7-9B78-0687992A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EB426-1F95-4A84-9709-9956B80A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744711-AA57-4067-A2D2-E462BD5A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36E18F-82F4-4869-AC8D-8EC85E11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2A5590-2A73-4C18-9CB9-30AE89FF1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B255BD-A389-4876-AD6F-FD436B25E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6FD30A-C35B-4777-9689-BDC161C8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C72DD5-F0C6-4DF4-8952-FFAD67A6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57D8CA-E39E-4C93-88C1-39D5727B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8A6E5-052B-44D1-8502-99E0CA5C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398FEE-90B3-4EDA-90F1-FE1499EB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D6A0DB-3183-43B9-A68C-08B4A03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9779A2-20D3-4548-B371-197F33E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00E85A-20F2-4D17-AAAA-32B4B845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386E65-AD96-44AE-88AA-DF55F366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B02F44-51C9-44F0-8524-5A4BB3D9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7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E5F7D-7D29-4E1E-AB69-69E002B4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0198B-ED88-40B0-85DA-C7905CB6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9E7D5-167F-4ECE-89BB-08D3C036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E572B-F54C-46FB-B45B-5F5A74A3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8B3AAB-4686-4E7E-A445-5784AFA5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8BC0F-C064-427F-9C02-7D881B5B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78AD7-2DD2-46CE-A554-626A200D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311FAA-6904-4AE3-B661-61C97155A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C01D83-1489-4965-848A-A8958713A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CAE5E9-77A2-416A-9B19-BAF52E79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F3E968-225C-4EB0-871A-76771306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E38FB-8F9A-4973-910B-1AC2F11D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0F5575-44E6-4C1F-93DD-2F0BAA72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AB778-5303-4828-BCB8-64B4F5EC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8A0CF-B6F5-4D84-A5F7-840B3EF2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02B8-2FFC-4382-A514-3C5B4EFD8A8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A5C72-8B76-4072-9C2B-6FE4C855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C150D-FF1A-4312-88AD-BECD8F99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97A47-B652-41A6-AB6F-68168A5A6C8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D72609-8ADE-48F0-9B51-909C8BA1C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7000" y="0"/>
            <a:ext cx="6858000" cy="6858000"/>
            <a:chOff x="1680" y="0"/>
            <a:chExt cx="4320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F5DC401-DC0A-43A5-B4D0-5E8106C936A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0" y="0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28499400-6BFC-49A6-80B7-D7D811A91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5" y="723"/>
              <a:ext cx="2780" cy="2759"/>
              <a:chOff x="2575" y="723"/>
              <a:chExt cx="2780" cy="2759"/>
            </a:xfrm>
          </p:grpSpPr>
          <p:sp>
            <p:nvSpPr>
              <p:cNvPr id="634" name="Line 5">
                <a:extLst>
                  <a:ext uri="{FF2B5EF4-FFF2-40B4-BE49-F238E27FC236}">
                    <a16:creationId xmlns:a16="http://schemas.microsoft.com/office/drawing/2014/main" id="{9CC24901-66DA-4C32-A483-C2F8B51B7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25" y="2873"/>
                <a:ext cx="15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5" name="Line 6">
                <a:extLst>
                  <a:ext uri="{FF2B5EF4-FFF2-40B4-BE49-F238E27FC236}">
                    <a16:creationId xmlns:a16="http://schemas.microsoft.com/office/drawing/2014/main" id="{45F35585-1BA9-402A-9A89-F9412DC2B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56" y="916"/>
                <a:ext cx="2296" cy="1994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6" name="Line 7">
                <a:extLst>
                  <a:ext uri="{FF2B5EF4-FFF2-40B4-BE49-F238E27FC236}">
                    <a16:creationId xmlns:a16="http://schemas.microsoft.com/office/drawing/2014/main" id="{E024B425-B3E4-41D8-8350-E6D79D00A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4" y="2899"/>
                <a:ext cx="16" cy="2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7" name="Line 8">
                <a:extLst>
                  <a:ext uri="{FF2B5EF4-FFF2-40B4-BE49-F238E27FC236}">
                    <a16:creationId xmlns:a16="http://schemas.microsoft.com/office/drawing/2014/main" id="{4A147626-FB05-4379-8642-46F207BE7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08" y="869"/>
                <a:ext cx="2244" cy="204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8" name="Line 9">
                <a:extLst>
                  <a:ext uri="{FF2B5EF4-FFF2-40B4-BE49-F238E27FC236}">
                    <a16:creationId xmlns:a16="http://schemas.microsoft.com/office/drawing/2014/main" id="{ADF56606-1244-42A5-BB57-662082CC6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38" y="1218"/>
                <a:ext cx="2509" cy="169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9" name="Line 10">
                <a:extLst>
                  <a:ext uri="{FF2B5EF4-FFF2-40B4-BE49-F238E27FC236}">
                    <a16:creationId xmlns:a16="http://schemas.microsoft.com/office/drawing/2014/main" id="{74DE3148-B364-44A3-9A8D-57DF6A6A8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2" y="2982"/>
                <a:ext cx="240" cy="22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0" name="Line 11">
                <a:extLst>
                  <a:ext uri="{FF2B5EF4-FFF2-40B4-BE49-F238E27FC236}">
                    <a16:creationId xmlns:a16="http://schemas.microsoft.com/office/drawing/2014/main" id="{BB2DD4D7-F53A-49D1-9A85-F8CE61A43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08" y="869"/>
                <a:ext cx="2322" cy="192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1" name="Line 12">
                <a:extLst>
                  <a:ext uri="{FF2B5EF4-FFF2-40B4-BE49-F238E27FC236}">
                    <a16:creationId xmlns:a16="http://schemas.microsoft.com/office/drawing/2014/main" id="{5CF570A5-31CA-4F18-B7A8-8ED7CECE8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38" y="1218"/>
                <a:ext cx="2587" cy="157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2" name="Line 13">
                <a:extLst>
                  <a:ext uri="{FF2B5EF4-FFF2-40B4-BE49-F238E27FC236}">
                    <a16:creationId xmlns:a16="http://schemas.microsoft.com/office/drawing/2014/main" id="{BBC5820B-9E91-4244-A544-D2D492252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9" y="3008"/>
                <a:ext cx="781" cy="47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3" name="Line 14">
                <a:extLst>
                  <a:ext uri="{FF2B5EF4-FFF2-40B4-BE49-F238E27FC236}">
                    <a16:creationId xmlns:a16="http://schemas.microsoft.com/office/drawing/2014/main" id="{4D01EABF-080A-4C9F-869D-EDB2EF429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4" y="1223"/>
                <a:ext cx="2478" cy="1728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4" name="Line 15">
                <a:extLst>
                  <a:ext uri="{FF2B5EF4-FFF2-40B4-BE49-F238E27FC236}">
                    <a16:creationId xmlns:a16="http://schemas.microsoft.com/office/drawing/2014/main" id="{C8B9343E-7737-40D1-B44C-E21204625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3" y="2858"/>
                <a:ext cx="63" cy="78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5" name="Line 16">
                <a:extLst>
                  <a:ext uri="{FF2B5EF4-FFF2-40B4-BE49-F238E27FC236}">
                    <a16:creationId xmlns:a16="http://schemas.microsoft.com/office/drawing/2014/main" id="{55586428-7C8B-4067-AE40-37D81EA19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" y="2936"/>
                <a:ext cx="0" cy="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6" name="Line 17">
                <a:extLst>
                  <a:ext uri="{FF2B5EF4-FFF2-40B4-BE49-F238E27FC236}">
                    <a16:creationId xmlns:a16="http://schemas.microsoft.com/office/drawing/2014/main" id="{627230F8-6301-42B1-890E-E19D8B23A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6" y="2962"/>
                <a:ext cx="83" cy="4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7" name="Line 18">
                <a:extLst>
                  <a:ext uri="{FF2B5EF4-FFF2-40B4-BE49-F238E27FC236}">
                    <a16:creationId xmlns:a16="http://schemas.microsoft.com/office/drawing/2014/main" id="{E2849B65-732C-4172-A546-616B58BCC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0" y="2842"/>
                <a:ext cx="781" cy="5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8" name="Line 19">
                <a:extLst>
                  <a:ext uri="{FF2B5EF4-FFF2-40B4-BE49-F238E27FC236}">
                    <a16:creationId xmlns:a16="http://schemas.microsoft.com/office/drawing/2014/main" id="{21D524A5-C6DE-4E88-8189-70A7F7B1F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0" y="2774"/>
                <a:ext cx="385" cy="5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9" name="Line 20">
                <a:extLst>
                  <a:ext uri="{FF2B5EF4-FFF2-40B4-BE49-F238E27FC236}">
                    <a16:creationId xmlns:a16="http://schemas.microsoft.com/office/drawing/2014/main" id="{9036D49C-D7CC-46B5-A207-2FBD1B932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0" y="2769"/>
                <a:ext cx="380" cy="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0" name="Line 21">
                <a:extLst>
                  <a:ext uri="{FF2B5EF4-FFF2-40B4-BE49-F238E27FC236}">
                    <a16:creationId xmlns:a16="http://schemas.microsoft.com/office/drawing/2014/main" id="{0C8ADD9B-4F28-4A77-8294-267B16A04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2790"/>
                <a:ext cx="26" cy="3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1" name="Line 22">
                <a:extLst>
                  <a:ext uri="{FF2B5EF4-FFF2-40B4-BE49-F238E27FC236}">
                    <a16:creationId xmlns:a16="http://schemas.microsoft.com/office/drawing/2014/main" id="{C4D41CF9-E125-4DA4-8D4D-B648AD9A6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0" y="1218"/>
                <a:ext cx="2582" cy="158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2" name="Line 23">
                <a:extLst>
                  <a:ext uri="{FF2B5EF4-FFF2-40B4-BE49-F238E27FC236}">
                    <a16:creationId xmlns:a16="http://schemas.microsoft.com/office/drawing/2014/main" id="{2B584965-A5F2-4481-A328-38168A539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9" y="2858"/>
                <a:ext cx="15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3" name="Line 24">
                <a:extLst>
                  <a:ext uri="{FF2B5EF4-FFF2-40B4-BE49-F238E27FC236}">
                    <a16:creationId xmlns:a16="http://schemas.microsoft.com/office/drawing/2014/main" id="{8C1E3F66-1CAF-440D-8406-2D73069AB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0" y="1192"/>
                <a:ext cx="2566" cy="161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4" name="Line 25">
                <a:extLst>
                  <a:ext uri="{FF2B5EF4-FFF2-40B4-BE49-F238E27FC236}">
                    <a16:creationId xmlns:a16="http://schemas.microsoft.com/office/drawing/2014/main" id="{B6D3C519-6202-435D-9F6D-D92285C3F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2790"/>
                <a:ext cx="15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5" name="Line 26">
                <a:extLst>
                  <a:ext uri="{FF2B5EF4-FFF2-40B4-BE49-F238E27FC236}">
                    <a16:creationId xmlns:a16="http://schemas.microsoft.com/office/drawing/2014/main" id="{5E3A214D-2AEF-4EAA-A5A1-1A79BE792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0" y="2774"/>
                <a:ext cx="365" cy="5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6" name="Line 27">
                <a:extLst>
                  <a:ext uri="{FF2B5EF4-FFF2-40B4-BE49-F238E27FC236}">
                    <a16:creationId xmlns:a16="http://schemas.microsoft.com/office/drawing/2014/main" id="{2E1764AB-BE30-419A-8BD3-632C733F7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5" y="2915"/>
                <a:ext cx="1182" cy="34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7" name="Line 28">
                <a:extLst>
                  <a:ext uri="{FF2B5EF4-FFF2-40B4-BE49-F238E27FC236}">
                    <a16:creationId xmlns:a16="http://schemas.microsoft.com/office/drawing/2014/main" id="{9B249EE1-CBA9-4F87-981F-4B119943E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5" y="2785"/>
                <a:ext cx="291" cy="9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8" name="Line 29">
                <a:extLst>
                  <a:ext uri="{FF2B5EF4-FFF2-40B4-BE49-F238E27FC236}">
                    <a16:creationId xmlns:a16="http://schemas.microsoft.com/office/drawing/2014/main" id="{D452D40A-A4D3-4D0B-BE66-CB5C47677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89" y="2779"/>
                <a:ext cx="297" cy="9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9" name="Line 30">
                <a:extLst>
                  <a:ext uri="{FF2B5EF4-FFF2-40B4-BE49-F238E27FC236}">
                    <a16:creationId xmlns:a16="http://schemas.microsoft.com/office/drawing/2014/main" id="{5BA05C8A-7F60-4FD7-BB28-7DAEB27E3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07" y="2733"/>
                <a:ext cx="21" cy="10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0" name="Line 31">
                <a:extLst>
                  <a:ext uri="{FF2B5EF4-FFF2-40B4-BE49-F238E27FC236}">
                    <a16:creationId xmlns:a16="http://schemas.microsoft.com/office/drawing/2014/main" id="{4802785C-7A2B-4A92-8364-0991C8917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5" y="2878"/>
                <a:ext cx="167" cy="1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1" name="Line 32">
                <a:extLst>
                  <a:ext uri="{FF2B5EF4-FFF2-40B4-BE49-F238E27FC236}">
                    <a16:creationId xmlns:a16="http://schemas.microsoft.com/office/drawing/2014/main" id="{26700CCA-E375-44D2-B0D4-428B15D38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899"/>
                <a:ext cx="734" cy="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2" name="Line 33">
                <a:extLst>
                  <a:ext uri="{FF2B5EF4-FFF2-40B4-BE49-F238E27FC236}">
                    <a16:creationId xmlns:a16="http://schemas.microsoft.com/office/drawing/2014/main" id="{B4EA7227-41E1-4C5B-A5FA-FB289AAFE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4" y="2785"/>
                <a:ext cx="312" cy="9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3" name="Line 34">
                <a:extLst>
                  <a:ext uri="{FF2B5EF4-FFF2-40B4-BE49-F238E27FC236}">
                    <a16:creationId xmlns:a16="http://schemas.microsoft.com/office/drawing/2014/main" id="{08181D59-4B34-45A4-9D93-6BF14D6B8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2" y="2655"/>
                <a:ext cx="364" cy="218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4" name="Line 35">
                <a:extLst>
                  <a:ext uri="{FF2B5EF4-FFF2-40B4-BE49-F238E27FC236}">
                    <a16:creationId xmlns:a16="http://schemas.microsoft.com/office/drawing/2014/main" id="{A72DFDD5-1588-428A-BFAB-C4351579C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2" y="2681"/>
                <a:ext cx="11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5" name="Line 36">
                <a:extLst>
                  <a:ext uri="{FF2B5EF4-FFF2-40B4-BE49-F238E27FC236}">
                    <a16:creationId xmlns:a16="http://schemas.microsoft.com/office/drawing/2014/main" id="{E56CDC9B-30AE-4F56-ABE1-BA2B96DD0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1291"/>
                <a:ext cx="2707" cy="1384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6" name="Line 37">
                <a:extLst>
                  <a:ext uri="{FF2B5EF4-FFF2-40B4-BE49-F238E27FC236}">
                    <a16:creationId xmlns:a16="http://schemas.microsoft.com/office/drawing/2014/main" id="{1BD14E64-C0A3-492B-9071-1F5E07967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5" y="843"/>
                <a:ext cx="31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7" name="Line 38">
                <a:extLst>
                  <a:ext uri="{FF2B5EF4-FFF2-40B4-BE49-F238E27FC236}">
                    <a16:creationId xmlns:a16="http://schemas.microsoft.com/office/drawing/2014/main" id="{35EBD459-2723-4263-AD6C-983277238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2" y="926"/>
                <a:ext cx="161" cy="21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8" name="Line 39">
                <a:extLst>
                  <a:ext uri="{FF2B5EF4-FFF2-40B4-BE49-F238E27FC236}">
                    <a16:creationId xmlns:a16="http://schemas.microsoft.com/office/drawing/2014/main" id="{248D266C-7CA7-445A-9250-D2F335C8D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" y="921"/>
                <a:ext cx="1983" cy="228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9" name="Line 40">
                <a:extLst>
                  <a:ext uri="{FF2B5EF4-FFF2-40B4-BE49-F238E27FC236}">
                    <a16:creationId xmlns:a16="http://schemas.microsoft.com/office/drawing/2014/main" id="{8043912F-67CE-4953-8027-5B10ACD71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2" y="885"/>
                <a:ext cx="729" cy="257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0" name="Line 41">
                <a:extLst>
                  <a:ext uri="{FF2B5EF4-FFF2-40B4-BE49-F238E27FC236}">
                    <a16:creationId xmlns:a16="http://schemas.microsoft.com/office/drawing/2014/main" id="{12C08DB1-1F3C-4FE0-B1DE-BB5CE3B4F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1" y="2920"/>
                <a:ext cx="859" cy="5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1" name="Line 42">
                <a:extLst>
                  <a:ext uri="{FF2B5EF4-FFF2-40B4-BE49-F238E27FC236}">
                    <a16:creationId xmlns:a16="http://schemas.microsoft.com/office/drawing/2014/main" id="{273C8CF0-8928-4999-981D-50830AEC2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0" y="3019"/>
                <a:ext cx="770" cy="46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2" name="Line 43">
                <a:extLst>
                  <a:ext uri="{FF2B5EF4-FFF2-40B4-BE49-F238E27FC236}">
                    <a16:creationId xmlns:a16="http://schemas.microsoft.com/office/drawing/2014/main" id="{8891EB54-49DF-4ED7-BD24-083C7D8B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1" y="2889"/>
                <a:ext cx="911" cy="36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3" name="Line 44">
                <a:extLst>
                  <a:ext uri="{FF2B5EF4-FFF2-40B4-BE49-F238E27FC236}">
                    <a16:creationId xmlns:a16="http://schemas.microsoft.com/office/drawing/2014/main" id="{15A6D04F-A374-4D73-8E5F-ADEC2ADB8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6" y="2915"/>
                <a:ext cx="333" cy="31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4" name="Line 45">
                <a:extLst>
                  <a:ext uri="{FF2B5EF4-FFF2-40B4-BE49-F238E27FC236}">
                    <a16:creationId xmlns:a16="http://schemas.microsoft.com/office/drawing/2014/main" id="{A60F3112-20A6-4EAC-A581-A51F7A0FF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2" y="1041"/>
                <a:ext cx="2041" cy="219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5" name="Line 46">
                <a:extLst>
                  <a:ext uri="{FF2B5EF4-FFF2-40B4-BE49-F238E27FC236}">
                    <a16:creationId xmlns:a16="http://schemas.microsoft.com/office/drawing/2014/main" id="{4D61033B-A540-47F2-AFE5-B29ABD3DF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2748"/>
                <a:ext cx="104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6" name="Line 47">
                <a:extLst>
                  <a:ext uri="{FF2B5EF4-FFF2-40B4-BE49-F238E27FC236}">
                    <a16:creationId xmlns:a16="http://schemas.microsoft.com/office/drawing/2014/main" id="{5DDEA1C5-1A74-47E0-A9DD-174E766E8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691"/>
                <a:ext cx="244" cy="5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7" name="Line 48">
                <a:extLst>
                  <a:ext uri="{FF2B5EF4-FFF2-40B4-BE49-F238E27FC236}">
                    <a16:creationId xmlns:a16="http://schemas.microsoft.com/office/drawing/2014/main" id="{FD2800D1-742B-4348-902C-2E27A280F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4" y="2764"/>
                <a:ext cx="421" cy="1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8" name="Line 49">
                <a:extLst>
                  <a:ext uri="{FF2B5EF4-FFF2-40B4-BE49-F238E27FC236}">
                    <a16:creationId xmlns:a16="http://schemas.microsoft.com/office/drawing/2014/main" id="{0D132D44-31E3-4CC4-B10B-138765D9C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774"/>
                <a:ext cx="562" cy="8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9" name="Line 50">
                <a:extLst>
                  <a:ext uri="{FF2B5EF4-FFF2-40B4-BE49-F238E27FC236}">
                    <a16:creationId xmlns:a16="http://schemas.microsoft.com/office/drawing/2014/main" id="{12164201-5EAD-4F7A-8BDC-409D09993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779"/>
                <a:ext cx="338" cy="10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0" name="Line 51">
                <a:extLst>
                  <a:ext uri="{FF2B5EF4-FFF2-40B4-BE49-F238E27FC236}">
                    <a16:creationId xmlns:a16="http://schemas.microsoft.com/office/drawing/2014/main" id="{4B542B2E-340D-481A-9F68-AB29F1CED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2764"/>
                <a:ext cx="432" cy="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1" name="Line 52">
                <a:extLst>
                  <a:ext uri="{FF2B5EF4-FFF2-40B4-BE49-F238E27FC236}">
                    <a16:creationId xmlns:a16="http://schemas.microsoft.com/office/drawing/2014/main" id="{97995FB4-9F7F-4436-954C-854C9F62D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5" y="2759"/>
                <a:ext cx="89" cy="1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2" name="Line 53">
                <a:extLst>
                  <a:ext uri="{FF2B5EF4-FFF2-40B4-BE49-F238E27FC236}">
                    <a16:creationId xmlns:a16="http://schemas.microsoft.com/office/drawing/2014/main" id="{314209A1-0910-40F1-AB8E-34732B4A6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97" y="802"/>
                <a:ext cx="1858" cy="2389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3" name="Line 54">
                <a:extLst>
                  <a:ext uri="{FF2B5EF4-FFF2-40B4-BE49-F238E27FC236}">
                    <a16:creationId xmlns:a16="http://schemas.microsoft.com/office/drawing/2014/main" id="{78FE1EEA-7129-415C-ABA2-7DB283D81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7" y="2873"/>
                <a:ext cx="1270" cy="5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4" name="Line 55">
                <a:extLst>
                  <a:ext uri="{FF2B5EF4-FFF2-40B4-BE49-F238E27FC236}">
                    <a16:creationId xmlns:a16="http://schemas.microsoft.com/office/drawing/2014/main" id="{E3C8176D-E193-4732-A3DA-5C8F38FDC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4" y="2889"/>
                <a:ext cx="26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5" name="Line 56">
                <a:extLst>
                  <a:ext uri="{FF2B5EF4-FFF2-40B4-BE49-F238E27FC236}">
                    <a16:creationId xmlns:a16="http://schemas.microsoft.com/office/drawing/2014/main" id="{AB27B82F-BFB5-4376-A42C-8501815CC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4" y="1166"/>
                <a:ext cx="2493" cy="173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6" name="Line 57">
                <a:extLst>
                  <a:ext uri="{FF2B5EF4-FFF2-40B4-BE49-F238E27FC236}">
                    <a16:creationId xmlns:a16="http://schemas.microsoft.com/office/drawing/2014/main" id="{9074C36B-A944-4236-826A-5C664615F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7" y="1036"/>
                <a:ext cx="2400" cy="186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7" name="Line 58">
                <a:extLst>
                  <a:ext uri="{FF2B5EF4-FFF2-40B4-BE49-F238E27FC236}">
                    <a16:creationId xmlns:a16="http://schemas.microsoft.com/office/drawing/2014/main" id="{03EAC0C7-D85D-4CE2-9AAC-AFF1FD810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5" y="2691"/>
                <a:ext cx="244" cy="5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8" name="Line 59">
                <a:extLst>
                  <a:ext uri="{FF2B5EF4-FFF2-40B4-BE49-F238E27FC236}">
                    <a16:creationId xmlns:a16="http://schemas.microsoft.com/office/drawing/2014/main" id="{7B40D2EA-BEEB-4569-A2C0-61E939120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4" y="2764"/>
                <a:ext cx="416" cy="1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9" name="Line 60">
                <a:extLst>
                  <a:ext uri="{FF2B5EF4-FFF2-40B4-BE49-F238E27FC236}">
                    <a16:creationId xmlns:a16="http://schemas.microsoft.com/office/drawing/2014/main" id="{BC70AFF4-64B9-4AAC-8B4B-8FB733C80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5" y="2774"/>
                <a:ext cx="567" cy="8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0" name="Line 61">
                <a:extLst>
                  <a:ext uri="{FF2B5EF4-FFF2-40B4-BE49-F238E27FC236}">
                    <a16:creationId xmlns:a16="http://schemas.microsoft.com/office/drawing/2014/main" id="{8E98EB4B-0ABD-4D59-919B-63500564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779"/>
                <a:ext cx="338" cy="10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1" name="Line 62">
                <a:extLst>
                  <a:ext uri="{FF2B5EF4-FFF2-40B4-BE49-F238E27FC236}">
                    <a16:creationId xmlns:a16="http://schemas.microsoft.com/office/drawing/2014/main" id="{400E717B-9E37-463F-9F2E-946DD4C93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2764"/>
                <a:ext cx="427" cy="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2" name="Line 63">
                <a:extLst>
                  <a:ext uri="{FF2B5EF4-FFF2-40B4-BE49-F238E27FC236}">
                    <a16:creationId xmlns:a16="http://schemas.microsoft.com/office/drawing/2014/main" id="{901D7F4E-106D-4355-BBAF-FE41A09FB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85" y="2753"/>
                <a:ext cx="89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3" name="Line 64">
                <a:extLst>
                  <a:ext uri="{FF2B5EF4-FFF2-40B4-BE49-F238E27FC236}">
                    <a16:creationId xmlns:a16="http://schemas.microsoft.com/office/drawing/2014/main" id="{1B0235ED-28EE-4D52-BD4D-D4E4A597FC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2707"/>
                <a:ext cx="224" cy="13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4" name="Line 65">
                <a:extLst>
                  <a:ext uri="{FF2B5EF4-FFF2-40B4-BE49-F238E27FC236}">
                    <a16:creationId xmlns:a16="http://schemas.microsoft.com/office/drawing/2014/main" id="{1CB9BA35-D2C4-4638-91A1-93B11054E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218"/>
                <a:ext cx="2613" cy="1535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5" name="Line 66">
                <a:extLst>
                  <a:ext uri="{FF2B5EF4-FFF2-40B4-BE49-F238E27FC236}">
                    <a16:creationId xmlns:a16="http://schemas.microsoft.com/office/drawing/2014/main" id="{13A1D3F2-A936-4700-A3D1-4B765D906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2826"/>
                <a:ext cx="21" cy="3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6" name="Line 67">
                <a:extLst>
                  <a:ext uri="{FF2B5EF4-FFF2-40B4-BE49-F238E27FC236}">
                    <a16:creationId xmlns:a16="http://schemas.microsoft.com/office/drawing/2014/main" id="{C4CE0491-486E-49F0-AA0C-53C4996B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5" y="2733"/>
                <a:ext cx="11" cy="1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7" name="Line 68">
                <a:extLst>
                  <a:ext uri="{FF2B5EF4-FFF2-40B4-BE49-F238E27FC236}">
                    <a16:creationId xmlns:a16="http://schemas.microsoft.com/office/drawing/2014/main" id="{2271E272-6193-4B35-9C1D-95C2B8135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1192"/>
                <a:ext cx="2597" cy="156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8" name="Line 69">
                <a:extLst>
                  <a:ext uri="{FF2B5EF4-FFF2-40B4-BE49-F238E27FC236}">
                    <a16:creationId xmlns:a16="http://schemas.microsoft.com/office/drawing/2014/main" id="{DC0993CE-7D9C-423F-8B3A-B3C2EB3A9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5" y="2738"/>
                <a:ext cx="58" cy="7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9" name="Line 70">
                <a:extLst>
                  <a:ext uri="{FF2B5EF4-FFF2-40B4-BE49-F238E27FC236}">
                    <a16:creationId xmlns:a16="http://schemas.microsoft.com/office/drawing/2014/main" id="{888083CD-74EB-4210-ACEC-D722E5F30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4" y="2769"/>
                <a:ext cx="401" cy="1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0" name="Line 71">
                <a:extLst>
                  <a:ext uri="{FF2B5EF4-FFF2-40B4-BE49-F238E27FC236}">
                    <a16:creationId xmlns:a16="http://schemas.microsoft.com/office/drawing/2014/main" id="{3A7246BD-30CE-49B0-9CDD-B108FC519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7" y="2873"/>
                <a:ext cx="1015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1" name="Line 72">
                <a:extLst>
                  <a:ext uri="{FF2B5EF4-FFF2-40B4-BE49-F238E27FC236}">
                    <a16:creationId xmlns:a16="http://schemas.microsoft.com/office/drawing/2014/main" id="{86BC3FE1-12C4-44DD-BD70-3144ECE31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4" y="2774"/>
                <a:ext cx="588" cy="8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2" name="Line 73">
                <a:extLst>
                  <a:ext uri="{FF2B5EF4-FFF2-40B4-BE49-F238E27FC236}">
                    <a16:creationId xmlns:a16="http://schemas.microsoft.com/office/drawing/2014/main" id="{36A913ED-95E0-421D-A64A-C62C0943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807"/>
                <a:ext cx="261" cy="45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3" name="Line 74">
                <a:extLst>
                  <a:ext uri="{FF2B5EF4-FFF2-40B4-BE49-F238E27FC236}">
                    <a16:creationId xmlns:a16="http://schemas.microsoft.com/office/drawing/2014/main" id="{1EEFAE56-4557-4154-B0DD-642A0CD1B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08" y="869"/>
                <a:ext cx="2296" cy="1968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4" name="Line 75">
                <a:extLst>
                  <a:ext uri="{FF2B5EF4-FFF2-40B4-BE49-F238E27FC236}">
                    <a16:creationId xmlns:a16="http://schemas.microsoft.com/office/drawing/2014/main" id="{0991DEFA-4761-4646-96BC-59D01199A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69" y="1166"/>
                <a:ext cx="2535" cy="1676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5" name="Line 76">
                <a:extLst>
                  <a:ext uri="{FF2B5EF4-FFF2-40B4-BE49-F238E27FC236}">
                    <a16:creationId xmlns:a16="http://schemas.microsoft.com/office/drawing/2014/main" id="{2D0DBEE4-EF61-4B44-B724-E17529FAC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38" y="1218"/>
                <a:ext cx="2561" cy="1629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6" name="Line 77">
                <a:extLst>
                  <a:ext uri="{FF2B5EF4-FFF2-40B4-BE49-F238E27FC236}">
                    <a16:creationId xmlns:a16="http://schemas.microsoft.com/office/drawing/2014/main" id="{A8E5F1A6-E863-411F-A400-C8E923C7A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57" y="1031"/>
                <a:ext cx="2447" cy="181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7" name="Line 78">
                <a:extLst>
                  <a:ext uri="{FF2B5EF4-FFF2-40B4-BE49-F238E27FC236}">
                    <a16:creationId xmlns:a16="http://schemas.microsoft.com/office/drawing/2014/main" id="{18689D1E-1C96-4390-8837-1A60E6462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" y="874"/>
                <a:ext cx="203" cy="26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8" name="Line 79">
                <a:extLst>
                  <a:ext uri="{FF2B5EF4-FFF2-40B4-BE49-F238E27FC236}">
                    <a16:creationId xmlns:a16="http://schemas.microsoft.com/office/drawing/2014/main" id="{1B192B68-1AD0-41C7-81F9-45A1A0732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874"/>
                <a:ext cx="1931" cy="232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9" name="Line 80">
                <a:extLst>
                  <a:ext uri="{FF2B5EF4-FFF2-40B4-BE49-F238E27FC236}">
                    <a16:creationId xmlns:a16="http://schemas.microsoft.com/office/drawing/2014/main" id="{B67A0259-565E-43EF-9F80-65882B0E5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2" y="1145"/>
                <a:ext cx="31" cy="3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0" name="Line 81">
                <a:extLst>
                  <a:ext uri="{FF2B5EF4-FFF2-40B4-BE49-F238E27FC236}">
                    <a16:creationId xmlns:a16="http://schemas.microsoft.com/office/drawing/2014/main" id="{50E06E3A-CC94-4532-B75A-263E38156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7" y="1218"/>
                <a:ext cx="2535" cy="1655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1" name="Line 82">
                <a:extLst>
                  <a:ext uri="{FF2B5EF4-FFF2-40B4-BE49-F238E27FC236}">
                    <a16:creationId xmlns:a16="http://schemas.microsoft.com/office/drawing/2014/main" id="{E294349B-F891-4DEF-AD4B-6A9175760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1" y="1218"/>
                <a:ext cx="2671" cy="145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2" name="Line 83">
                <a:extLst>
                  <a:ext uri="{FF2B5EF4-FFF2-40B4-BE49-F238E27FC236}">
                    <a16:creationId xmlns:a16="http://schemas.microsoft.com/office/drawing/2014/main" id="{FC39ED94-34B3-4223-84D2-7272C1D5D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" y="1140"/>
                <a:ext cx="47" cy="7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3" name="Line 84">
                <a:extLst>
                  <a:ext uri="{FF2B5EF4-FFF2-40B4-BE49-F238E27FC236}">
                    <a16:creationId xmlns:a16="http://schemas.microsoft.com/office/drawing/2014/main" id="{70BBFB0A-5E26-4A96-B886-A47734B00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44" y="1239"/>
                <a:ext cx="11" cy="2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4" name="Line 85">
                <a:extLst>
                  <a:ext uri="{FF2B5EF4-FFF2-40B4-BE49-F238E27FC236}">
                    <a16:creationId xmlns:a16="http://schemas.microsoft.com/office/drawing/2014/main" id="{BD9653C0-1759-4E3C-ABBB-45696D7AE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8" y="1218"/>
                <a:ext cx="2624" cy="152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5" name="Line 86">
                <a:extLst>
                  <a:ext uri="{FF2B5EF4-FFF2-40B4-BE49-F238E27FC236}">
                    <a16:creationId xmlns:a16="http://schemas.microsoft.com/office/drawing/2014/main" id="{9B51C736-C3CD-4983-BE24-D0B2489ED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1" y="1218"/>
                <a:ext cx="2551" cy="164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6" name="Line 87">
                <a:extLst>
                  <a:ext uri="{FF2B5EF4-FFF2-40B4-BE49-F238E27FC236}">
                    <a16:creationId xmlns:a16="http://schemas.microsoft.com/office/drawing/2014/main" id="{1C9332D8-6B30-45B0-A8E9-FC896668D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3" y="1046"/>
                <a:ext cx="26" cy="4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7" name="Line 88">
                <a:extLst>
                  <a:ext uri="{FF2B5EF4-FFF2-40B4-BE49-F238E27FC236}">
                    <a16:creationId xmlns:a16="http://schemas.microsoft.com/office/drawing/2014/main" id="{0F1D4BFE-3BAA-4BA0-A1DF-FD0A0403B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8" y="1187"/>
                <a:ext cx="42" cy="7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8" name="Line 89">
                <a:extLst>
                  <a:ext uri="{FF2B5EF4-FFF2-40B4-BE49-F238E27FC236}">
                    <a16:creationId xmlns:a16="http://schemas.microsoft.com/office/drawing/2014/main" id="{0D29A53B-EC3F-4DEB-8198-EFE685867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0" y="1171"/>
                <a:ext cx="2425" cy="1785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9" name="Line 90">
                <a:extLst>
                  <a:ext uri="{FF2B5EF4-FFF2-40B4-BE49-F238E27FC236}">
                    <a16:creationId xmlns:a16="http://schemas.microsoft.com/office/drawing/2014/main" id="{BB6BC222-7C33-46AF-9510-85DB1EEB14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729"/>
                <a:ext cx="1734" cy="246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0" name="Line 91">
                <a:extLst>
                  <a:ext uri="{FF2B5EF4-FFF2-40B4-BE49-F238E27FC236}">
                    <a16:creationId xmlns:a16="http://schemas.microsoft.com/office/drawing/2014/main" id="{EC8751BC-1B0D-4845-9C82-2B5FC0A5B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7" y="723"/>
                <a:ext cx="271" cy="24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1" name="Line 92">
                <a:extLst>
                  <a:ext uri="{FF2B5EF4-FFF2-40B4-BE49-F238E27FC236}">
                    <a16:creationId xmlns:a16="http://schemas.microsoft.com/office/drawing/2014/main" id="{B22ED7B8-523B-46CE-AB98-96A884C2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86" y="2748"/>
                <a:ext cx="73" cy="11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2" name="Line 93">
                <a:extLst>
                  <a:ext uri="{FF2B5EF4-FFF2-40B4-BE49-F238E27FC236}">
                    <a16:creationId xmlns:a16="http://schemas.microsoft.com/office/drawing/2014/main" id="{C72ADB33-6FF3-482A-B978-11E4BD798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7" y="1192"/>
                <a:ext cx="2519" cy="168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3" name="Line 94">
                <a:extLst>
                  <a:ext uri="{FF2B5EF4-FFF2-40B4-BE49-F238E27FC236}">
                    <a16:creationId xmlns:a16="http://schemas.microsoft.com/office/drawing/2014/main" id="{D93D9300-DCF0-43CF-B6D4-6578B5B71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33" y="2816"/>
                <a:ext cx="26" cy="4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4" name="Line 95">
                <a:extLst>
                  <a:ext uri="{FF2B5EF4-FFF2-40B4-BE49-F238E27FC236}">
                    <a16:creationId xmlns:a16="http://schemas.microsoft.com/office/drawing/2014/main" id="{AC5D5880-056D-45EE-BA6E-8CCF88C90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7" y="2785"/>
                <a:ext cx="318" cy="9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5" name="Line 96">
                <a:extLst>
                  <a:ext uri="{FF2B5EF4-FFF2-40B4-BE49-F238E27FC236}">
                    <a16:creationId xmlns:a16="http://schemas.microsoft.com/office/drawing/2014/main" id="{DE4B3E31-1F52-4B33-ADF6-8A18EA316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80" y="2748"/>
                <a:ext cx="11" cy="1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6" name="Line 97">
                <a:extLst>
                  <a:ext uri="{FF2B5EF4-FFF2-40B4-BE49-F238E27FC236}">
                    <a16:creationId xmlns:a16="http://schemas.microsoft.com/office/drawing/2014/main" id="{5D562D4E-BF6B-43F6-AB54-183B1E22C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69" y="1192"/>
                <a:ext cx="2587" cy="158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7" name="Line 98">
                <a:extLst>
                  <a:ext uri="{FF2B5EF4-FFF2-40B4-BE49-F238E27FC236}">
                    <a16:creationId xmlns:a16="http://schemas.microsoft.com/office/drawing/2014/main" id="{165909C2-A41F-4276-9131-B4DF2C683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3" y="2842"/>
                <a:ext cx="10" cy="1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8" name="Line 99">
                <a:extLst>
                  <a:ext uri="{FF2B5EF4-FFF2-40B4-BE49-F238E27FC236}">
                    <a16:creationId xmlns:a16="http://schemas.microsoft.com/office/drawing/2014/main" id="{C3DFCE85-DDF8-4833-8CDA-9F39EF518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1192"/>
                <a:ext cx="2655" cy="148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9" name="Line 100">
                <a:extLst>
                  <a:ext uri="{FF2B5EF4-FFF2-40B4-BE49-F238E27FC236}">
                    <a16:creationId xmlns:a16="http://schemas.microsoft.com/office/drawing/2014/main" id="{3819B040-9081-4305-88D9-845936EDF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1" y="1332"/>
                <a:ext cx="2728" cy="134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0" name="Line 101">
                <a:extLst>
                  <a:ext uri="{FF2B5EF4-FFF2-40B4-BE49-F238E27FC236}">
                    <a16:creationId xmlns:a16="http://schemas.microsoft.com/office/drawing/2014/main" id="{A637AFAE-5D61-455A-A163-49247D3DC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0" y="2748"/>
                <a:ext cx="63" cy="9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1" name="Line 102">
                <a:extLst>
                  <a:ext uri="{FF2B5EF4-FFF2-40B4-BE49-F238E27FC236}">
                    <a16:creationId xmlns:a16="http://schemas.microsoft.com/office/drawing/2014/main" id="{E1D26FBD-65D7-48FF-B972-8190478B0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8" y="1192"/>
                <a:ext cx="2608" cy="1546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2" name="Line 103">
                <a:extLst>
                  <a:ext uri="{FF2B5EF4-FFF2-40B4-BE49-F238E27FC236}">
                    <a16:creationId xmlns:a16="http://schemas.microsoft.com/office/drawing/2014/main" id="{B8FB1726-9FE7-4DB3-9668-66A963581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1" y="1192"/>
                <a:ext cx="2535" cy="1666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3" name="Line 104">
                <a:extLst>
                  <a:ext uri="{FF2B5EF4-FFF2-40B4-BE49-F238E27FC236}">
                    <a16:creationId xmlns:a16="http://schemas.microsoft.com/office/drawing/2014/main" id="{42C8201E-2328-4AA3-82C3-DF14FE99B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3" y="2769"/>
                <a:ext cx="412" cy="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4" name="Line 105">
                <a:extLst>
                  <a:ext uri="{FF2B5EF4-FFF2-40B4-BE49-F238E27FC236}">
                    <a16:creationId xmlns:a16="http://schemas.microsoft.com/office/drawing/2014/main" id="{3D49AA48-D3A6-405C-AFB2-0FE44AA1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2930"/>
                <a:ext cx="15" cy="1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5" name="Rectangle 106">
                <a:extLst>
                  <a:ext uri="{FF2B5EF4-FFF2-40B4-BE49-F238E27FC236}">
                    <a16:creationId xmlns:a16="http://schemas.microsoft.com/office/drawing/2014/main" id="{9405FA6B-6080-4EBD-B0F7-19DA71906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889"/>
                <a:ext cx="11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6" name="Rectangle 107">
                <a:extLst>
                  <a:ext uri="{FF2B5EF4-FFF2-40B4-BE49-F238E27FC236}">
                    <a16:creationId xmlns:a16="http://schemas.microsoft.com/office/drawing/2014/main" id="{900C4D7B-9395-4A14-9ABF-26C80D5F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889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7" name="Rectangle 108">
                <a:extLst>
                  <a:ext uri="{FF2B5EF4-FFF2-40B4-BE49-F238E27FC236}">
                    <a16:creationId xmlns:a16="http://schemas.microsoft.com/office/drawing/2014/main" id="{14D83673-E832-460D-A842-D69629242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998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8" name="Rectangle 109">
                <a:extLst>
                  <a:ext uri="{FF2B5EF4-FFF2-40B4-BE49-F238E27FC236}">
                    <a16:creationId xmlns:a16="http://schemas.microsoft.com/office/drawing/2014/main" id="{866585C4-9F87-4932-A794-AD4EC7797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89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9" name="Rectangle 110">
                <a:extLst>
                  <a:ext uri="{FF2B5EF4-FFF2-40B4-BE49-F238E27FC236}">
                    <a16:creationId xmlns:a16="http://schemas.microsoft.com/office/drawing/2014/main" id="{DBF0AB97-E491-4F21-9D99-CE9B224F0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993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0" name="Rectangle 111">
                <a:extLst>
                  <a:ext uri="{FF2B5EF4-FFF2-40B4-BE49-F238E27FC236}">
                    <a16:creationId xmlns:a16="http://schemas.microsoft.com/office/drawing/2014/main" id="{E043F63E-FD11-442D-A6CC-F6A4B1E35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899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1" name="Rectangle 112">
                <a:extLst>
                  <a:ext uri="{FF2B5EF4-FFF2-40B4-BE49-F238E27FC236}">
                    <a16:creationId xmlns:a16="http://schemas.microsoft.com/office/drawing/2014/main" id="{377D739A-C06C-4D19-9FD3-7465C4209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988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2" name="Rectangle 113">
                <a:extLst>
                  <a:ext uri="{FF2B5EF4-FFF2-40B4-BE49-F238E27FC236}">
                    <a16:creationId xmlns:a16="http://schemas.microsoft.com/office/drawing/2014/main" id="{DAFB1EA4-EADE-42D8-8887-64BD31D18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904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3" name="Rectangle 114">
                <a:extLst>
                  <a:ext uri="{FF2B5EF4-FFF2-40B4-BE49-F238E27FC236}">
                    <a16:creationId xmlns:a16="http://schemas.microsoft.com/office/drawing/2014/main" id="{7CDF079D-C3F4-40C3-A328-DBAE00C9B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977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4" name="Rectangle 115">
                <a:extLst>
                  <a:ext uri="{FF2B5EF4-FFF2-40B4-BE49-F238E27FC236}">
                    <a16:creationId xmlns:a16="http://schemas.microsoft.com/office/drawing/2014/main" id="{2BC8ECDA-4534-47C4-BB5C-F86103F22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15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5" name="Rectangle 116">
                <a:extLst>
                  <a:ext uri="{FF2B5EF4-FFF2-40B4-BE49-F238E27FC236}">
                    <a16:creationId xmlns:a16="http://schemas.microsoft.com/office/drawing/2014/main" id="{FCF3CD1D-8A14-485B-BE47-B8E046CA8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72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6" name="Rectangle 117">
                <a:extLst>
                  <a:ext uri="{FF2B5EF4-FFF2-40B4-BE49-F238E27FC236}">
                    <a16:creationId xmlns:a16="http://schemas.microsoft.com/office/drawing/2014/main" id="{FBD70981-FE83-4511-B429-B7753903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2920"/>
                <a:ext cx="105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7" name="Rectangle 118">
                <a:extLst>
                  <a:ext uri="{FF2B5EF4-FFF2-40B4-BE49-F238E27FC236}">
                    <a16:creationId xmlns:a16="http://schemas.microsoft.com/office/drawing/2014/main" id="{16DEB90E-5A64-43C6-B4F7-F0BD3910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1" y="2962"/>
                <a:ext cx="105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8" name="Rectangle 119">
                <a:extLst>
                  <a:ext uri="{FF2B5EF4-FFF2-40B4-BE49-F238E27FC236}">
                    <a16:creationId xmlns:a16="http://schemas.microsoft.com/office/drawing/2014/main" id="{621DFB48-5ACA-44F5-9054-D2594BB8D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30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9" name="Rectangle 120">
                <a:extLst>
                  <a:ext uri="{FF2B5EF4-FFF2-40B4-BE49-F238E27FC236}">
                    <a16:creationId xmlns:a16="http://schemas.microsoft.com/office/drawing/2014/main" id="{7901668E-2024-42F0-9B3F-47936980D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46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0" name="Rectangle 121">
                <a:extLst>
                  <a:ext uri="{FF2B5EF4-FFF2-40B4-BE49-F238E27FC236}">
                    <a16:creationId xmlns:a16="http://schemas.microsoft.com/office/drawing/2014/main" id="{2B13A260-C738-4C61-9719-6CCA6B927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46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1" name="Rectangle 122">
                <a:extLst>
                  <a:ext uri="{FF2B5EF4-FFF2-40B4-BE49-F238E27FC236}">
                    <a16:creationId xmlns:a16="http://schemas.microsoft.com/office/drawing/2014/main" id="{C8D10E92-2AA6-42E4-B5FE-661C00BA3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941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2" name="Oval 123">
                <a:extLst>
                  <a:ext uri="{FF2B5EF4-FFF2-40B4-BE49-F238E27FC236}">
                    <a16:creationId xmlns:a16="http://schemas.microsoft.com/office/drawing/2014/main" id="{B5A892CC-1643-4068-A345-12580B60B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889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3" name="Rectangle 124">
                <a:extLst>
                  <a:ext uri="{FF2B5EF4-FFF2-40B4-BE49-F238E27FC236}">
                    <a16:creationId xmlns:a16="http://schemas.microsoft.com/office/drawing/2014/main" id="{0E3A5DCD-0CEC-47BC-B31F-E3B21644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2769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4" name="Rectangle 125">
                <a:extLst>
                  <a:ext uri="{FF2B5EF4-FFF2-40B4-BE49-F238E27FC236}">
                    <a16:creationId xmlns:a16="http://schemas.microsoft.com/office/drawing/2014/main" id="{873B7A2A-E293-47BC-BC54-EA6BD1FF5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769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5" name="Rectangle 126">
                <a:extLst>
                  <a:ext uri="{FF2B5EF4-FFF2-40B4-BE49-F238E27FC236}">
                    <a16:creationId xmlns:a16="http://schemas.microsoft.com/office/drawing/2014/main" id="{CE6D84DC-6B92-4000-9E78-8FA63A990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2878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6" name="Rectangle 127">
                <a:extLst>
                  <a:ext uri="{FF2B5EF4-FFF2-40B4-BE49-F238E27FC236}">
                    <a16:creationId xmlns:a16="http://schemas.microsoft.com/office/drawing/2014/main" id="{F982DEA8-6882-49C5-9CD3-65CA50A1A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7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7" name="Rectangle 128">
                <a:extLst>
                  <a:ext uri="{FF2B5EF4-FFF2-40B4-BE49-F238E27FC236}">
                    <a16:creationId xmlns:a16="http://schemas.microsoft.com/office/drawing/2014/main" id="{DFAFD26F-1A53-4F11-9494-F90F712C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873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8" name="Rectangle 129">
                <a:extLst>
                  <a:ext uri="{FF2B5EF4-FFF2-40B4-BE49-F238E27FC236}">
                    <a16:creationId xmlns:a16="http://schemas.microsoft.com/office/drawing/2014/main" id="{678FBDC3-8151-49DE-B817-177E2A9FA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779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9" name="Rectangle 130">
                <a:extLst>
                  <a:ext uri="{FF2B5EF4-FFF2-40B4-BE49-F238E27FC236}">
                    <a16:creationId xmlns:a16="http://schemas.microsoft.com/office/drawing/2014/main" id="{6F219DA3-D85D-46D5-B7A8-886B53EC9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868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0" name="Rectangle 131">
                <a:extLst>
                  <a:ext uri="{FF2B5EF4-FFF2-40B4-BE49-F238E27FC236}">
                    <a16:creationId xmlns:a16="http://schemas.microsoft.com/office/drawing/2014/main" id="{E71454E9-C893-4877-872D-30B20A86A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78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1" name="Rectangle 132">
                <a:extLst>
                  <a:ext uri="{FF2B5EF4-FFF2-40B4-BE49-F238E27FC236}">
                    <a16:creationId xmlns:a16="http://schemas.microsoft.com/office/drawing/2014/main" id="{698FE71B-F580-4126-9AEA-195691DAA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858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2" name="Rectangle 133">
                <a:extLst>
                  <a:ext uri="{FF2B5EF4-FFF2-40B4-BE49-F238E27FC236}">
                    <a16:creationId xmlns:a16="http://schemas.microsoft.com/office/drawing/2014/main" id="{780420BD-0529-4F12-A2FF-DA599D794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2795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3" name="Rectangle 134">
                <a:extLst>
                  <a:ext uri="{FF2B5EF4-FFF2-40B4-BE49-F238E27FC236}">
                    <a16:creationId xmlns:a16="http://schemas.microsoft.com/office/drawing/2014/main" id="{E94C4CB8-71D2-46D7-8E89-22D05E196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2852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4" name="Rectangle 135">
                <a:extLst>
                  <a:ext uri="{FF2B5EF4-FFF2-40B4-BE49-F238E27FC236}">
                    <a16:creationId xmlns:a16="http://schemas.microsoft.com/office/drawing/2014/main" id="{A62C8793-02FA-411F-8FB5-62C69640A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800"/>
                <a:ext cx="105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5" name="Rectangle 136">
                <a:extLst>
                  <a:ext uri="{FF2B5EF4-FFF2-40B4-BE49-F238E27FC236}">
                    <a16:creationId xmlns:a16="http://schemas.microsoft.com/office/drawing/2014/main" id="{6DAC2BC5-A46F-4270-99FB-B8012CECE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842"/>
                <a:ext cx="105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6" name="Rectangle 137">
                <a:extLst>
                  <a:ext uri="{FF2B5EF4-FFF2-40B4-BE49-F238E27FC236}">
                    <a16:creationId xmlns:a16="http://schemas.microsoft.com/office/drawing/2014/main" id="{C42DBB19-8CD5-41AF-9462-C20E7EDAC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811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7" name="Rectangle 138">
                <a:extLst>
                  <a:ext uri="{FF2B5EF4-FFF2-40B4-BE49-F238E27FC236}">
                    <a16:creationId xmlns:a16="http://schemas.microsoft.com/office/drawing/2014/main" id="{79BF0F5F-C1DF-401E-ABA6-D8FE1FA32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826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8" name="Rectangle 139">
                <a:extLst>
                  <a:ext uri="{FF2B5EF4-FFF2-40B4-BE49-F238E27FC236}">
                    <a16:creationId xmlns:a16="http://schemas.microsoft.com/office/drawing/2014/main" id="{257B9A01-757B-4B72-A67E-48743638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826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9" name="Rectangle 140">
                <a:extLst>
                  <a:ext uri="{FF2B5EF4-FFF2-40B4-BE49-F238E27FC236}">
                    <a16:creationId xmlns:a16="http://schemas.microsoft.com/office/drawing/2014/main" id="{52FD8297-12DD-44FF-A07A-AA158DBF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821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0" name="Oval 141">
                <a:extLst>
                  <a:ext uri="{FF2B5EF4-FFF2-40B4-BE49-F238E27FC236}">
                    <a16:creationId xmlns:a16="http://schemas.microsoft.com/office/drawing/2014/main" id="{71C8D994-6A79-4FF0-A7BB-9FFB6D5C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769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1" name="Rectangle 142">
                <a:extLst>
                  <a:ext uri="{FF2B5EF4-FFF2-40B4-BE49-F238E27FC236}">
                    <a16:creationId xmlns:a16="http://schemas.microsoft.com/office/drawing/2014/main" id="{34925CA0-76AC-481E-A86A-467AAB89E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2925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2" name="Rectangle 143">
                <a:extLst>
                  <a:ext uri="{FF2B5EF4-FFF2-40B4-BE49-F238E27FC236}">
                    <a16:creationId xmlns:a16="http://schemas.microsoft.com/office/drawing/2014/main" id="{EDE07638-7FAA-4812-91C5-0004AFD65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925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3" name="Rectangle 144">
                <a:extLst>
                  <a:ext uri="{FF2B5EF4-FFF2-40B4-BE49-F238E27FC236}">
                    <a16:creationId xmlns:a16="http://schemas.microsoft.com/office/drawing/2014/main" id="{162714D3-C407-41CB-99C3-9A3BE6501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3034"/>
                <a:ext cx="3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4" name="Rectangle 145">
                <a:extLst>
                  <a:ext uri="{FF2B5EF4-FFF2-40B4-BE49-F238E27FC236}">
                    <a16:creationId xmlns:a16="http://schemas.microsoft.com/office/drawing/2014/main" id="{C2FF4035-2D67-48EE-827F-D5A5CF658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2930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5" name="Rectangle 146">
                <a:extLst>
                  <a:ext uri="{FF2B5EF4-FFF2-40B4-BE49-F238E27FC236}">
                    <a16:creationId xmlns:a16="http://schemas.microsoft.com/office/drawing/2014/main" id="{12F8446C-FB54-4597-9FA5-BF43D6BC5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029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6" name="Rectangle 147">
                <a:extLst>
                  <a:ext uri="{FF2B5EF4-FFF2-40B4-BE49-F238E27FC236}">
                    <a16:creationId xmlns:a16="http://schemas.microsoft.com/office/drawing/2014/main" id="{72C9071A-C37A-45C6-B6DA-D4DE0875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2936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7" name="Rectangle 148">
                <a:extLst>
                  <a:ext uri="{FF2B5EF4-FFF2-40B4-BE49-F238E27FC236}">
                    <a16:creationId xmlns:a16="http://schemas.microsoft.com/office/drawing/2014/main" id="{782C6D48-6029-4183-81FD-0818BA77C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3024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8" name="Rectangle 149">
                <a:extLst>
                  <a:ext uri="{FF2B5EF4-FFF2-40B4-BE49-F238E27FC236}">
                    <a16:creationId xmlns:a16="http://schemas.microsoft.com/office/drawing/2014/main" id="{FC8996BD-21DA-4BC2-BC8F-B0F4E75A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41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9" name="Rectangle 150">
                <a:extLst>
                  <a:ext uri="{FF2B5EF4-FFF2-40B4-BE49-F238E27FC236}">
                    <a16:creationId xmlns:a16="http://schemas.microsoft.com/office/drawing/2014/main" id="{5568D173-35E4-43C7-895D-8B5318924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3014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0" name="Rectangle 151">
                <a:extLst>
                  <a:ext uri="{FF2B5EF4-FFF2-40B4-BE49-F238E27FC236}">
                    <a16:creationId xmlns:a16="http://schemas.microsoft.com/office/drawing/2014/main" id="{07093A5C-77C6-4D52-B9C6-0CF64D09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2951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1" name="Rectangle 152">
                <a:extLst>
                  <a:ext uri="{FF2B5EF4-FFF2-40B4-BE49-F238E27FC236}">
                    <a16:creationId xmlns:a16="http://schemas.microsoft.com/office/drawing/2014/main" id="{0517A179-649B-4977-98B4-E5832E7B8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008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2" name="Rectangle 153">
                <a:extLst>
                  <a:ext uri="{FF2B5EF4-FFF2-40B4-BE49-F238E27FC236}">
                    <a16:creationId xmlns:a16="http://schemas.microsoft.com/office/drawing/2014/main" id="{3B02062E-959D-4C6D-A919-F33538100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956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3" name="Rectangle 154">
                <a:extLst>
                  <a:ext uri="{FF2B5EF4-FFF2-40B4-BE49-F238E27FC236}">
                    <a16:creationId xmlns:a16="http://schemas.microsoft.com/office/drawing/2014/main" id="{4A64650A-541F-44F4-9A25-1680B678A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299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4" name="Rectangle 155">
                <a:extLst>
                  <a:ext uri="{FF2B5EF4-FFF2-40B4-BE49-F238E27FC236}">
                    <a16:creationId xmlns:a16="http://schemas.microsoft.com/office/drawing/2014/main" id="{29FCDC6A-8B4F-409E-8BD8-9D04B55C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2967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5" name="Rectangle 156">
                <a:extLst>
                  <a:ext uri="{FF2B5EF4-FFF2-40B4-BE49-F238E27FC236}">
                    <a16:creationId xmlns:a16="http://schemas.microsoft.com/office/drawing/2014/main" id="{0205F265-BD06-4CAC-9878-5B33D5FA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2982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6" name="Rectangle 157">
                <a:extLst>
                  <a:ext uri="{FF2B5EF4-FFF2-40B4-BE49-F238E27FC236}">
                    <a16:creationId xmlns:a16="http://schemas.microsoft.com/office/drawing/2014/main" id="{61A3845F-0D66-4020-ABEE-8647776AC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2982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7" name="Rectangle 158">
                <a:extLst>
                  <a:ext uri="{FF2B5EF4-FFF2-40B4-BE49-F238E27FC236}">
                    <a16:creationId xmlns:a16="http://schemas.microsoft.com/office/drawing/2014/main" id="{CABEA3B5-1364-4A43-B61A-332D4891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2977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8" name="Oval 159">
                <a:extLst>
                  <a:ext uri="{FF2B5EF4-FFF2-40B4-BE49-F238E27FC236}">
                    <a16:creationId xmlns:a16="http://schemas.microsoft.com/office/drawing/2014/main" id="{00F14503-F123-4C58-86FA-0E94306A8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29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9" name="Rectangle 160">
                <a:extLst>
                  <a:ext uri="{FF2B5EF4-FFF2-40B4-BE49-F238E27FC236}">
                    <a16:creationId xmlns:a16="http://schemas.microsoft.com/office/drawing/2014/main" id="{0B92F18A-F6F8-46D3-B6DC-972CA3541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2779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0" name="Rectangle 161">
                <a:extLst>
                  <a:ext uri="{FF2B5EF4-FFF2-40B4-BE49-F238E27FC236}">
                    <a16:creationId xmlns:a16="http://schemas.microsoft.com/office/drawing/2014/main" id="{F07B81A9-7BE6-4E0C-95FD-F21904575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779"/>
                <a:ext cx="3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1" name="Rectangle 162">
                <a:extLst>
                  <a:ext uri="{FF2B5EF4-FFF2-40B4-BE49-F238E27FC236}">
                    <a16:creationId xmlns:a16="http://schemas.microsoft.com/office/drawing/2014/main" id="{553493F0-45F3-466E-A1CD-2305F9652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889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2" name="Rectangle 163">
                <a:extLst>
                  <a:ext uri="{FF2B5EF4-FFF2-40B4-BE49-F238E27FC236}">
                    <a16:creationId xmlns:a16="http://schemas.microsoft.com/office/drawing/2014/main" id="{39794455-8257-47C8-9F56-E188D504C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785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3" name="Rectangle 164">
                <a:extLst>
                  <a:ext uri="{FF2B5EF4-FFF2-40B4-BE49-F238E27FC236}">
                    <a16:creationId xmlns:a16="http://schemas.microsoft.com/office/drawing/2014/main" id="{E48DDCD5-C51B-449A-8EE1-836918DDF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8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4" name="Rectangle 165">
                <a:extLst>
                  <a:ext uri="{FF2B5EF4-FFF2-40B4-BE49-F238E27FC236}">
                    <a16:creationId xmlns:a16="http://schemas.microsoft.com/office/drawing/2014/main" id="{24926A9D-C9DC-4127-98E8-DFD900BF9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790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5" name="Rectangle 166">
                <a:extLst>
                  <a:ext uri="{FF2B5EF4-FFF2-40B4-BE49-F238E27FC236}">
                    <a16:creationId xmlns:a16="http://schemas.microsoft.com/office/drawing/2014/main" id="{53C532C9-D8BB-4F58-844F-D52070634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878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6" name="Rectangle 167">
                <a:extLst>
                  <a:ext uri="{FF2B5EF4-FFF2-40B4-BE49-F238E27FC236}">
                    <a16:creationId xmlns:a16="http://schemas.microsoft.com/office/drawing/2014/main" id="{341C4253-FA3B-490F-89BA-78E41203E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2795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7" name="Rectangle 168">
                <a:extLst>
                  <a:ext uri="{FF2B5EF4-FFF2-40B4-BE49-F238E27FC236}">
                    <a16:creationId xmlns:a16="http://schemas.microsoft.com/office/drawing/2014/main" id="{917A2A90-C86E-47D3-B26E-3311DC70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2868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8" name="Rectangle 169">
                <a:extLst>
                  <a:ext uri="{FF2B5EF4-FFF2-40B4-BE49-F238E27FC236}">
                    <a16:creationId xmlns:a16="http://schemas.microsoft.com/office/drawing/2014/main" id="{B9E5BF52-1B30-4DB9-A479-08A796A2E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805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9" name="Rectangle 170">
                <a:extLst>
                  <a:ext uri="{FF2B5EF4-FFF2-40B4-BE49-F238E27FC236}">
                    <a16:creationId xmlns:a16="http://schemas.microsoft.com/office/drawing/2014/main" id="{A57ED1D9-5491-4545-9C4E-8261C3735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863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0" name="Rectangle 171">
                <a:extLst>
                  <a:ext uri="{FF2B5EF4-FFF2-40B4-BE49-F238E27FC236}">
                    <a16:creationId xmlns:a16="http://schemas.microsoft.com/office/drawing/2014/main" id="{51B8ABEC-6063-4E1C-BB46-19C8C13C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811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1" name="Rectangle 172">
                <a:extLst>
                  <a:ext uri="{FF2B5EF4-FFF2-40B4-BE49-F238E27FC236}">
                    <a16:creationId xmlns:a16="http://schemas.microsoft.com/office/drawing/2014/main" id="{0D818198-F7A0-4FDB-AB67-D5647722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852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2" name="Rectangle 173">
                <a:extLst>
                  <a:ext uri="{FF2B5EF4-FFF2-40B4-BE49-F238E27FC236}">
                    <a16:creationId xmlns:a16="http://schemas.microsoft.com/office/drawing/2014/main" id="{36662471-C6F5-4F16-B6A4-0AD619857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821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3" name="Rectangle 174">
                <a:extLst>
                  <a:ext uri="{FF2B5EF4-FFF2-40B4-BE49-F238E27FC236}">
                    <a16:creationId xmlns:a16="http://schemas.microsoft.com/office/drawing/2014/main" id="{7F5F92CC-8CB2-47EF-A318-A9DA226D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837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4" name="Rectangle 175">
                <a:extLst>
                  <a:ext uri="{FF2B5EF4-FFF2-40B4-BE49-F238E27FC236}">
                    <a16:creationId xmlns:a16="http://schemas.microsoft.com/office/drawing/2014/main" id="{49B463EE-7D41-4EDC-B29E-3E0C3AD53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837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5" name="Rectangle 176">
                <a:extLst>
                  <a:ext uri="{FF2B5EF4-FFF2-40B4-BE49-F238E27FC236}">
                    <a16:creationId xmlns:a16="http://schemas.microsoft.com/office/drawing/2014/main" id="{6043AFFE-D979-4493-BF78-1BB4087D2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831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6" name="Oval 177">
                <a:extLst>
                  <a:ext uri="{FF2B5EF4-FFF2-40B4-BE49-F238E27FC236}">
                    <a16:creationId xmlns:a16="http://schemas.microsoft.com/office/drawing/2014/main" id="{E7C07D2E-B913-4A17-B4FF-48E862DB1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779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7" name="Rectangle 178">
                <a:extLst>
                  <a:ext uri="{FF2B5EF4-FFF2-40B4-BE49-F238E27FC236}">
                    <a16:creationId xmlns:a16="http://schemas.microsoft.com/office/drawing/2014/main" id="{6B74ED2D-3200-486C-9448-CB16545F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2837"/>
                <a:ext cx="10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8" name="Rectangle 179">
                <a:extLst>
                  <a:ext uri="{FF2B5EF4-FFF2-40B4-BE49-F238E27FC236}">
                    <a16:creationId xmlns:a16="http://schemas.microsoft.com/office/drawing/2014/main" id="{87A27E15-B548-4F52-92AD-136741ED4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37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9" name="Rectangle 180">
                <a:extLst>
                  <a:ext uri="{FF2B5EF4-FFF2-40B4-BE49-F238E27FC236}">
                    <a16:creationId xmlns:a16="http://schemas.microsoft.com/office/drawing/2014/main" id="{36BBE167-C234-4042-B5F0-6D8708159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94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0" name="Rectangle 181">
                <a:extLst>
                  <a:ext uri="{FF2B5EF4-FFF2-40B4-BE49-F238E27FC236}">
                    <a16:creationId xmlns:a16="http://schemas.microsoft.com/office/drawing/2014/main" id="{ED54CBF5-9BCF-40D8-8268-F1883DCF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842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1" name="Rectangle 182">
                <a:extLst>
                  <a:ext uri="{FF2B5EF4-FFF2-40B4-BE49-F238E27FC236}">
                    <a16:creationId xmlns:a16="http://schemas.microsoft.com/office/drawing/2014/main" id="{C829BCD6-DC87-4991-9C47-4E9A51CE5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94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2" name="Rectangle 183">
                <a:extLst>
                  <a:ext uri="{FF2B5EF4-FFF2-40B4-BE49-F238E27FC236}">
                    <a16:creationId xmlns:a16="http://schemas.microsoft.com/office/drawing/2014/main" id="{3662A03C-3C8D-4FC1-93A2-34F05925C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2847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3" name="Rectangle 184">
                <a:extLst>
                  <a:ext uri="{FF2B5EF4-FFF2-40B4-BE49-F238E27FC236}">
                    <a16:creationId xmlns:a16="http://schemas.microsoft.com/office/drawing/2014/main" id="{0C80569E-FF12-49B4-9C88-F89FC242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2936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4" name="Rectangle 185">
                <a:extLst>
                  <a:ext uri="{FF2B5EF4-FFF2-40B4-BE49-F238E27FC236}">
                    <a16:creationId xmlns:a16="http://schemas.microsoft.com/office/drawing/2014/main" id="{40F95F72-1576-45C6-BB3C-75034CD44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2852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5" name="Rectangle 186">
                <a:extLst>
                  <a:ext uri="{FF2B5EF4-FFF2-40B4-BE49-F238E27FC236}">
                    <a16:creationId xmlns:a16="http://schemas.microsoft.com/office/drawing/2014/main" id="{B4EE8708-6DFE-46CC-9BAE-437EE344D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2925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6" name="Rectangle 187">
                <a:extLst>
                  <a:ext uri="{FF2B5EF4-FFF2-40B4-BE49-F238E27FC236}">
                    <a16:creationId xmlns:a16="http://schemas.microsoft.com/office/drawing/2014/main" id="{60CDCEAB-2AC0-4E7A-A9B5-500043B98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2863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7" name="Rectangle 188">
                <a:extLst>
                  <a:ext uri="{FF2B5EF4-FFF2-40B4-BE49-F238E27FC236}">
                    <a16:creationId xmlns:a16="http://schemas.microsoft.com/office/drawing/2014/main" id="{E7B3B0D7-35F2-4A09-B938-20E8155FD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2920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8" name="Rectangle 189">
                <a:extLst>
                  <a:ext uri="{FF2B5EF4-FFF2-40B4-BE49-F238E27FC236}">
                    <a16:creationId xmlns:a16="http://schemas.microsoft.com/office/drawing/2014/main" id="{730C8A89-E25E-4997-A368-36FC4365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286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9" name="Rectangle 190">
                <a:extLst>
                  <a:ext uri="{FF2B5EF4-FFF2-40B4-BE49-F238E27FC236}">
                    <a16:creationId xmlns:a16="http://schemas.microsoft.com/office/drawing/2014/main" id="{AC2BF293-ED0D-4DFE-8CF0-2630C8DA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2910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0" name="Rectangle 191">
                <a:extLst>
                  <a:ext uri="{FF2B5EF4-FFF2-40B4-BE49-F238E27FC236}">
                    <a16:creationId xmlns:a16="http://schemas.microsoft.com/office/drawing/2014/main" id="{2AB2E926-6232-4D22-8382-DFEB4CD0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878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1" name="Rectangle 192">
                <a:extLst>
                  <a:ext uri="{FF2B5EF4-FFF2-40B4-BE49-F238E27FC236}">
                    <a16:creationId xmlns:a16="http://schemas.microsoft.com/office/drawing/2014/main" id="{EDF35955-1E4B-4798-A664-87BFD2CB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894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2" name="Rectangle 193">
                <a:extLst>
                  <a:ext uri="{FF2B5EF4-FFF2-40B4-BE49-F238E27FC236}">
                    <a16:creationId xmlns:a16="http://schemas.microsoft.com/office/drawing/2014/main" id="{C58E28F3-8ADE-4442-81FB-7990D3772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894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3" name="Rectangle 194">
                <a:extLst>
                  <a:ext uri="{FF2B5EF4-FFF2-40B4-BE49-F238E27FC236}">
                    <a16:creationId xmlns:a16="http://schemas.microsoft.com/office/drawing/2014/main" id="{53B79403-FA84-4157-9222-76BE9DA15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889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4" name="Oval 195">
                <a:extLst>
                  <a:ext uri="{FF2B5EF4-FFF2-40B4-BE49-F238E27FC236}">
                    <a16:creationId xmlns:a16="http://schemas.microsoft.com/office/drawing/2014/main" id="{C8F772E4-1ACE-420A-AD41-63891EAA6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83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5" name="Rectangle 196">
                <a:extLst>
                  <a:ext uri="{FF2B5EF4-FFF2-40B4-BE49-F238E27FC236}">
                    <a16:creationId xmlns:a16="http://schemas.microsoft.com/office/drawing/2014/main" id="{E0647A74-3711-4B20-942D-677522842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2566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6" name="Rectangle 197">
                <a:extLst>
                  <a:ext uri="{FF2B5EF4-FFF2-40B4-BE49-F238E27FC236}">
                    <a16:creationId xmlns:a16="http://schemas.microsoft.com/office/drawing/2014/main" id="{51CC749A-DED9-4CB2-83DE-A572E2C7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2566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7" name="Rectangle 198">
                <a:extLst>
                  <a:ext uri="{FF2B5EF4-FFF2-40B4-BE49-F238E27FC236}">
                    <a16:creationId xmlns:a16="http://schemas.microsoft.com/office/drawing/2014/main" id="{C63E64DD-2DF6-4C20-A729-1227AD140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2675"/>
                <a:ext cx="3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8" name="Rectangle 199">
                <a:extLst>
                  <a:ext uri="{FF2B5EF4-FFF2-40B4-BE49-F238E27FC236}">
                    <a16:creationId xmlns:a16="http://schemas.microsoft.com/office/drawing/2014/main" id="{B76421E4-B15F-4AA8-A02B-3D5EEAE9F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257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9" name="Rectangle 200">
                <a:extLst>
                  <a:ext uri="{FF2B5EF4-FFF2-40B4-BE49-F238E27FC236}">
                    <a16:creationId xmlns:a16="http://schemas.microsoft.com/office/drawing/2014/main" id="{6C1FB4DB-3C34-4637-82E7-D4D93292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267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0" name="Rectangle 201">
                <a:extLst>
                  <a:ext uri="{FF2B5EF4-FFF2-40B4-BE49-F238E27FC236}">
                    <a16:creationId xmlns:a16="http://schemas.microsoft.com/office/drawing/2014/main" id="{C07168FF-AAA3-4AFD-8593-69902EF9C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2576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1" name="Rectangle 202">
                <a:extLst>
                  <a:ext uri="{FF2B5EF4-FFF2-40B4-BE49-F238E27FC236}">
                    <a16:creationId xmlns:a16="http://schemas.microsoft.com/office/drawing/2014/main" id="{D20DA59A-0435-4E88-A1DD-8A6B67277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2665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2" name="Rectangle 203">
                <a:extLst>
                  <a:ext uri="{FF2B5EF4-FFF2-40B4-BE49-F238E27FC236}">
                    <a16:creationId xmlns:a16="http://schemas.microsoft.com/office/drawing/2014/main" id="{821DAEE3-A899-4C25-9C65-6128ECEC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582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3" name="Rectangle 204">
                <a:extLst>
                  <a:ext uri="{FF2B5EF4-FFF2-40B4-BE49-F238E27FC236}">
                    <a16:creationId xmlns:a16="http://schemas.microsoft.com/office/drawing/2014/main" id="{993338C9-4CF1-40E5-9CC7-35C8D00DA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655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9214F1DD-F590-46C2-8504-1C728B3B5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7" y="822"/>
              <a:ext cx="2764" cy="2749"/>
              <a:chOff x="2497" y="822"/>
              <a:chExt cx="2764" cy="2749"/>
            </a:xfrm>
          </p:grpSpPr>
          <p:sp>
            <p:nvSpPr>
              <p:cNvPr id="434" name="Rectangle 206">
                <a:extLst>
                  <a:ext uri="{FF2B5EF4-FFF2-40B4-BE49-F238E27FC236}">
                    <a16:creationId xmlns:a16="http://schemas.microsoft.com/office/drawing/2014/main" id="{4F6B349F-BDBA-43A3-8389-E7BB66AD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592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Rectangle 207">
                <a:extLst>
                  <a:ext uri="{FF2B5EF4-FFF2-40B4-BE49-F238E27FC236}">
                    <a16:creationId xmlns:a16="http://schemas.microsoft.com/office/drawing/2014/main" id="{34ED3A8C-003D-4054-B550-D2E24648E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649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Rectangle 208">
                <a:extLst>
                  <a:ext uri="{FF2B5EF4-FFF2-40B4-BE49-F238E27FC236}">
                    <a16:creationId xmlns:a16="http://schemas.microsoft.com/office/drawing/2014/main" id="{3AE7E6B4-21B3-403C-9047-3B0CF06CB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2597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Rectangle 209">
                <a:extLst>
                  <a:ext uri="{FF2B5EF4-FFF2-40B4-BE49-F238E27FC236}">
                    <a16:creationId xmlns:a16="http://schemas.microsoft.com/office/drawing/2014/main" id="{E01FB3E9-108F-4ED7-80DF-A0F7E2BD4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2639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Rectangle 210">
                <a:extLst>
                  <a:ext uri="{FF2B5EF4-FFF2-40B4-BE49-F238E27FC236}">
                    <a16:creationId xmlns:a16="http://schemas.microsoft.com/office/drawing/2014/main" id="{EC5BB29B-90B1-439A-ABFB-6648932A1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608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Rectangle 211">
                <a:extLst>
                  <a:ext uri="{FF2B5EF4-FFF2-40B4-BE49-F238E27FC236}">
                    <a16:creationId xmlns:a16="http://schemas.microsoft.com/office/drawing/2014/main" id="{AFD721BA-F646-49B1-BBF4-EAAD4AD1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623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Rectangle 212">
                <a:extLst>
                  <a:ext uri="{FF2B5EF4-FFF2-40B4-BE49-F238E27FC236}">
                    <a16:creationId xmlns:a16="http://schemas.microsoft.com/office/drawing/2014/main" id="{3856B6DF-5BF3-4BC6-956E-0347B7C0D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623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Rectangle 213">
                <a:extLst>
                  <a:ext uri="{FF2B5EF4-FFF2-40B4-BE49-F238E27FC236}">
                    <a16:creationId xmlns:a16="http://schemas.microsoft.com/office/drawing/2014/main" id="{17D11458-7B14-45BD-ADE7-0F67A3938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618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Oval 214">
                <a:extLst>
                  <a:ext uri="{FF2B5EF4-FFF2-40B4-BE49-F238E27FC236}">
                    <a16:creationId xmlns:a16="http://schemas.microsoft.com/office/drawing/2014/main" id="{33DAE8E3-5746-432B-8EA7-AE2D6F76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56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Rectangle 215">
                <a:extLst>
                  <a:ext uri="{FF2B5EF4-FFF2-40B4-BE49-F238E27FC236}">
                    <a16:creationId xmlns:a16="http://schemas.microsoft.com/office/drawing/2014/main" id="{65C12F4B-591B-4EF0-B9A9-F9BABE54F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644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Rectangle 216">
                <a:extLst>
                  <a:ext uri="{FF2B5EF4-FFF2-40B4-BE49-F238E27FC236}">
                    <a16:creationId xmlns:a16="http://schemas.microsoft.com/office/drawing/2014/main" id="{43CBF8B2-C46A-45D7-9FC2-E4CC8E8F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644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Rectangle 217">
                <a:extLst>
                  <a:ext uri="{FF2B5EF4-FFF2-40B4-BE49-F238E27FC236}">
                    <a16:creationId xmlns:a16="http://schemas.microsoft.com/office/drawing/2014/main" id="{BAF306F2-A615-4BB8-87F8-DF9835E10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2753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Rectangle 218">
                <a:extLst>
                  <a:ext uri="{FF2B5EF4-FFF2-40B4-BE49-F238E27FC236}">
                    <a16:creationId xmlns:a16="http://schemas.microsoft.com/office/drawing/2014/main" id="{3C1DF8A2-E8B6-4080-AA6B-1C1B7E7B9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Rectangle 219">
                <a:extLst>
                  <a:ext uri="{FF2B5EF4-FFF2-40B4-BE49-F238E27FC236}">
                    <a16:creationId xmlns:a16="http://schemas.microsoft.com/office/drawing/2014/main" id="{8F3BC217-9509-4C21-83F4-5545E0F78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48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Rectangle 220">
                <a:extLst>
                  <a:ext uri="{FF2B5EF4-FFF2-40B4-BE49-F238E27FC236}">
                    <a16:creationId xmlns:a16="http://schemas.microsoft.com/office/drawing/2014/main" id="{5F6A922D-7E4D-4EC7-9BE7-8AE02BDE3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655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Rectangle 221">
                <a:extLst>
                  <a:ext uri="{FF2B5EF4-FFF2-40B4-BE49-F238E27FC236}">
                    <a16:creationId xmlns:a16="http://schemas.microsoft.com/office/drawing/2014/main" id="{913948B8-87CA-475D-84EE-6343113F7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743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Rectangle 222">
                <a:extLst>
                  <a:ext uri="{FF2B5EF4-FFF2-40B4-BE49-F238E27FC236}">
                    <a16:creationId xmlns:a16="http://schemas.microsoft.com/office/drawing/2014/main" id="{EE37968E-58FD-4A1A-BAFB-55EA5850B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2660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Rectangle 223">
                <a:extLst>
                  <a:ext uri="{FF2B5EF4-FFF2-40B4-BE49-F238E27FC236}">
                    <a16:creationId xmlns:a16="http://schemas.microsoft.com/office/drawing/2014/main" id="{F34C6F76-5B8D-41EB-A31F-885DE61E3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2733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Rectangle 224">
                <a:extLst>
                  <a:ext uri="{FF2B5EF4-FFF2-40B4-BE49-F238E27FC236}">
                    <a16:creationId xmlns:a16="http://schemas.microsoft.com/office/drawing/2014/main" id="{C4600F43-D932-478C-97DA-A41E30344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70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Rectangle 225">
                <a:extLst>
                  <a:ext uri="{FF2B5EF4-FFF2-40B4-BE49-F238E27FC236}">
                    <a16:creationId xmlns:a16="http://schemas.microsoft.com/office/drawing/2014/main" id="{BFF77D71-FCBC-451B-817B-7F09B0A4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27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Rectangle 226">
                <a:extLst>
                  <a:ext uri="{FF2B5EF4-FFF2-40B4-BE49-F238E27FC236}">
                    <a16:creationId xmlns:a16="http://schemas.microsoft.com/office/drawing/2014/main" id="{8469C4FA-FF6F-4423-BB0A-05F3A4A4C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675"/>
                <a:ext cx="105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Rectangle 227">
                <a:extLst>
                  <a:ext uri="{FF2B5EF4-FFF2-40B4-BE49-F238E27FC236}">
                    <a16:creationId xmlns:a16="http://schemas.microsoft.com/office/drawing/2014/main" id="{C1A37405-210E-4404-AC01-11C857DA6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717"/>
                <a:ext cx="105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Rectangle 228">
                <a:extLst>
                  <a:ext uri="{FF2B5EF4-FFF2-40B4-BE49-F238E27FC236}">
                    <a16:creationId xmlns:a16="http://schemas.microsoft.com/office/drawing/2014/main" id="{B2C8A9B6-9175-4B53-B788-53C09727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686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Rectangle 229">
                <a:extLst>
                  <a:ext uri="{FF2B5EF4-FFF2-40B4-BE49-F238E27FC236}">
                    <a16:creationId xmlns:a16="http://schemas.microsoft.com/office/drawing/2014/main" id="{49BF8225-46F2-481D-A922-F38CBA99C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701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Rectangle 230">
                <a:extLst>
                  <a:ext uri="{FF2B5EF4-FFF2-40B4-BE49-F238E27FC236}">
                    <a16:creationId xmlns:a16="http://schemas.microsoft.com/office/drawing/2014/main" id="{E1C37949-8701-4A4F-A4BA-AEBD78BC5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701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Rectangle 231">
                <a:extLst>
                  <a:ext uri="{FF2B5EF4-FFF2-40B4-BE49-F238E27FC236}">
                    <a16:creationId xmlns:a16="http://schemas.microsoft.com/office/drawing/2014/main" id="{82BE4A82-422E-4BAD-94A8-B509D0A50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696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Oval 232">
                <a:extLst>
                  <a:ext uri="{FF2B5EF4-FFF2-40B4-BE49-F238E27FC236}">
                    <a16:creationId xmlns:a16="http://schemas.microsoft.com/office/drawing/2014/main" id="{D9249879-9BAD-4CC9-8B16-B6F0ACEB7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644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Rectangle 233">
                <a:extLst>
                  <a:ext uri="{FF2B5EF4-FFF2-40B4-BE49-F238E27FC236}">
                    <a16:creationId xmlns:a16="http://schemas.microsoft.com/office/drawing/2014/main" id="{4FB4BB5D-6631-4905-AD9F-CE42DB237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822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Rectangle 234">
                <a:extLst>
                  <a:ext uri="{FF2B5EF4-FFF2-40B4-BE49-F238E27FC236}">
                    <a16:creationId xmlns:a16="http://schemas.microsoft.com/office/drawing/2014/main" id="{5D10C172-A99A-475B-8109-041183806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822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Rectangle 235">
                <a:extLst>
                  <a:ext uri="{FF2B5EF4-FFF2-40B4-BE49-F238E27FC236}">
                    <a16:creationId xmlns:a16="http://schemas.microsoft.com/office/drawing/2014/main" id="{D5B5EC05-13AC-46D7-97CB-29EB72238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932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Rectangle 236">
                <a:extLst>
                  <a:ext uri="{FF2B5EF4-FFF2-40B4-BE49-F238E27FC236}">
                    <a16:creationId xmlns:a16="http://schemas.microsoft.com/office/drawing/2014/main" id="{B497818D-D3D2-492F-999C-9B5B5E076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828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5" name="Rectangle 237">
                <a:extLst>
                  <a:ext uri="{FF2B5EF4-FFF2-40B4-BE49-F238E27FC236}">
                    <a16:creationId xmlns:a16="http://schemas.microsoft.com/office/drawing/2014/main" id="{C161D4D1-8418-4360-AF26-39115721E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926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Rectangle 238">
                <a:extLst>
                  <a:ext uri="{FF2B5EF4-FFF2-40B4-BE49-F238E27FC236}">
                    <a16:creationId xmlns:a16="http://schemas.microsoft.com/office/drawing/2014/main" id="{DE637FC3-67EB-489A-BEB7-37B963B93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833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Rectangle 239">
                <a:extLst>
                  <a:ext uri="{FF2B5EF4-FFF2-40B4-BE49-F238E27FC236}">
                    <a16:creationId xmlns:a16="http://schemas.microsoft.com/office/drawing/2014/main" id="{0EEF1DF5-3ACB-4F1C-A57C-09DE84E15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921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Rectangle 240">
                <a:extLst>
                  <a:ext uri="{FF2B5EF4-FFF2-40B4-BE49-F238E27FC236}">
                    <a16:creationId xmlns:a16="http://schemas.microsoft.com/office/drawing/2014/main" id="{5046ED09-8EE3-4DC5-B64E-2F0D9DD67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838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Rectangle 241">
                <a:extLst>
                  <a:ext uri="{FF2B5EF4-FFF2-40B4-BE49-F238E27FC236}">
                    <a16:creationId xmlns:a16="http://schemas.microsoft.com/office/drawing/2014/main" id="{0E9D44B7-29C2-4CA7-8164-ABF1DB2F8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911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Rectangle 242">
                <a:extLst>
                  <a:ext uri="{FF2B5EF4-FFF2-40B4-BE49-F238E27FC236}">
                    <a16:creationId xmlns:a16="http://schemas.microsoft.com/office/drawing/2014/main" id="{1C824D8B-CBF6-42B8-99FD-FA5285365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848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1" name="Rectangle 243">
                <a:extLst>
                  <a:ext uri="{FF2B5EF4-FFF2-40B4-BE49-F238E27FC236}">
                    <a16:creationId xmlns:a16="http://schemas.microsoft.com/office/drawing/2014/main" id="{3CDA69DA-F4B8-45F3-A4F9-4D3C26ED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906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Rectangle 244">
                <a:extLst>
                  <a:ext uri="{FF2B5EF4-FFF2-40B4-BE49-F238E27FC236}">
                    <a16:creationId xmlns:a16="http://schemas.microsoft.com/office/drawing/2014/main" id="{9DF57593-BE7B-4187-A93D-CFC66DA9A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854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Rectangle 245">
                <a:extLst>
                  <a:ext uri="{FF2B5EF4-FFF2-40B4-BE49-F238E27FC236}">
                    <a16:creationId xmlns:a16="http://schemas.microsoft.com/office/drawing/2014/main" id="{ED858709-5DF3-4E3E-A53F-5C43B9514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895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Rectangle 246">
                <a:extLst>
                  <a:ext uri="{FF2B5EF4-FFF2-40B4-BE49-F238E27FC236}">
                    <a16:creationId xmlns:a16="http://schemas.microsoft.com/office/drawing/2014/main" id="{1DBCD6DF-4C6A-45D9-ACB9-1A155D4B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64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Rectangle 247">
                <a:extLst>
                  <a:ext uri="{FF2B5EF4-FFF2-40B4-BE49-F238E27FC236}">
                    <a16:creationId xmlns:a16="http://schemas.microsoft.com/office/drawing/2014/main" id="{E72FC627-B19C-44DD-9229-441CE8523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80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Rectangle 248">
                <a:extLst>
                  <a:ext uri="{FF2B5EF4-FFF2-40B4-BE49-F238E27FC236}">
                    <a16:creationId xmlns:a16="http://schemas.microsoft.com/office/drawing/2014/main" id="{7FBD35DF-77D4-45BB-8779-E427AFC36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80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7" name="Rectangle 249">
                <a:extLst>
                  <a:ext uri="{FF2B5EF4-FFF2-40B4-BE49-F238E27FC236}">
                    <a16:creationId xmlns:a16="http://schemas.microsoft.com/office/drawing/2014/main" id="{11585BAA-B10E-492C-A5FB-9E37F88F1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74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Oval 250">
                <a:extLst>
                  <a:ext uri="{FF2B5EF4-FFF2-40B4-BE49-F238E27FC236}">
                    <a16:creationId xmlns:a16="http://schemas.microsoft.com/office/drawing/2014/main" id="{D57BD751-C047-4EB7-8F11-31F6142A1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822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Rectangle 251">
                <a:extLst>
                  <a:ext uri="{FF2B5EF4-FFF2-40B4-BE49-F238E27FC236}">
                    <a16:creationId xmlns:a16="http://schemas.microsoft.com/office/drawing/2014/main" id="{FC522C3A-6B3D-4BE1-860B-5AD9853B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3456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Rectangle 252">
                <a:extLst>
                  <a:ext uri="{FF2B5EF4-FFF2-40B4-BE49-F238E27FC236}">
                    <a16:creationId xmlns:a16="http://schemas.microsoft.com/office/drawing/2014/main" id="{114FEB2A-9C10-4E44-B4B3-9D6391DA1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345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Rectangle 253">
                <a:extLst>
                  <a:ext uri="{FF2B5EF4-FFF2-40B4-BE49-F238E27FC236}">
                    <a16:creationId xmlns:a16="http://schemas.microsoft.com/office/drawing/2014/main" id="{99A673E7-2BBE-471A-B81A-ACBF93EE4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3565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Rectangle 254">
                <a:extLst>
                  <a:ext uri="{FF2B5EF4-FFF2-40B4-BE49-F238E27FC236}">
                    <a16:creationId xmlns:a16="http://schemas.microsoft.com/office/drawing/2014/main" id="{062D3767-73E1-4BDE-B574-AFEE1DA11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461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Rectangle 255">
                <a:extLst>
                  <a:ext uri="{FF2B5EF4-FFF2-40B4-BE49-F238E27FC236}">
                    <a16:creationId xmlns:a16="http://schemas.microsoft.com/office/drawing/2014/main" id="{7F552955-2FC9-43C1-954C-3967FAF23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56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Rectangle 256">
                <a:extLst>
                  <a:ext uri="{FF2B5EF4-FFF2-40B4-BE49-F238E27FC236}">
                    <a16:creationId xmlns:a16="http://schemas.microsoft.com/office/drawing/2014/main" id="{58F5CE85-2E08-4422-BB78-791064E3D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3467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Rectangle 257">
                <a:extLst>
                  <a:ext uri="{FF2B5EF4-FFF2-40B4-BE49-F238E27FC236}">
                    <a16:creationId xmlns:a16="http://schemas.microsoft.com/office/drawing/2014/main" id="{82365EC5-1B85-4DC5-B35D-BE2A5E08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3555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Rectangle 258">
                <a:extLst>
                  <a:ext uri="{FF2B5EF4-FFF2-40B4-BE49-F238E27FC236}">
                    <a16:creationId xmlns:a16="http://schemas.microsoft.com/office/drawing/2014/main" id="{82829C4B-E9C4-472F-9DEA-82CC26A9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3472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Rectangle 259">
                <a:extLst>
                  <a:ext uri="{FF2B5EF4-FFF2-40B4-BE49-F238E27FC236}">
                    <a16:creationId xmlns:a16="http://schemas.microsoft.com/office/drawing/2014/main" id="{C154EF64-B3BD-496B-8EDA-59A0B6CF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5" y="354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Rectangle 260">
                <a:extLst>
                  <a:ext uri="{FF2B5EF4-FFF2-40B4-BE49-F238E27FC236}">
                    <a16:creationId xmlns:a16="http://schemas.microsoft.com/office/drawing/2014/main" id="{C7FA24E1-E9D2-430D-804B-82EB08024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482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Rectangle 261">
                <a:extLst>
                  <a:ext uri="{FF2B5EF4-FFF2-40B4-BE49-F238E27FC236}">
                    <a16:creationId xmlns:a16="http://schemas.microsoft.com/office/drawing/2014/main" id="{501DA03E-EC1A-4EB8-8241-00E236A98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539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Rectangle 262">
                <a:extLst>
                  <a:ext uri="{FF2B5EF4-FFF2-40B4-BE49-F238E27FC236}">
                    <a16:creationId xmlns:a16="http://schemas.microsoft.com/office/drawing/2014/main" id="{39F5569F-856C-4DEF-B668-40EFA6173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3487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Rectangle 263">
                <a:extLst>
                  <a:ext uri="{FF2B5EF4-FFF2-40B4-BE49-F238E27FC236}">
                    <a16:creationId xmlns:a16="http://schemas.microsoft.com/office/drawing/2014/main" id="{0A01351F-79BF-434A-B0D9-059C7B70C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5" y="3529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2" name="Rectangle 264">
                <a:extLst>
                  <a:ext uri="{FF2B5EF4-FFF2-40B4-BE49-F238E27FC236}">
                    <a16:creationId xmlns:a16="http://schemas.microsoft.com/office/drawing/2014/main" id="{EE38B4D7-AA48-4944-A239-C076FB9EE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98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Rectangle 265">
                <a:extLst>
                  <a:ext uri="{FF2B5EF4-FFF2-40B4-BE49-F238E27FC236}">
                    <a16:creationId xmlns:a16="http://schemas.microsoft.com/office/drawing/2014/main" id="{3A139B68-E88E-4F7B-A2EC-197E7E1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513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Rectangle 266">
                <a:extLst>
                  <a:ext uri="{FF2B5EF4-FFF2-40B4-BE49-F238E27FC236}">
                    <a16:creationId xmlns:a16="http://schemas.microsoft.com/office/drawing/2014/main" id="{065A7373-5261-4402-BE57-71A6172F5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513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Rectangle 267">
                <a:extLst>
                  <a:ext uri="{FF2B5EF4-FFF2-40B4-BE49-F238E27FC236}">
                    <a16:creationId xmlns:a16="http://schemas.microsoft.com/office/drawing/2014/main" id="{5C60ADA3-9B26-4C58-8805-70FCBD1DB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508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Oval 268">
                <a:extLst>
                  <a:ext uri="{FF2B5EF4-FFF2-40B4-BE49-F238E27FC236}">
                    <a16:creationId xmlns:a16="http://schemas.microsoft.com/office/drawing/2014/main" id="{5530C975-3A76-44D8-BFE3-3432FE018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56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Rectangle 269">
                <a:extLst>
                  <a:ext uri="{FF2B5EF4-FFF2-40B4-BE49-F238E27FC236}">
                    <a16:creationId xmlns:a16="http://schemas.microsoft.com/office/drawing/2014/main" id="{DEFAD6BB-68D8-45ED-A23A-649E01339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217"/>
                <a:ext cx="11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Rectangle 270">
                <a:extLst>
                  <a:ext uri="{FF2B5EF4-FFF2-40B4-BE49-F238E27FC236}">
                    <a16:creationId xmlns:a16="http://schemas.microsoft.com/office/drawing/2014/main" id="{4BD24943-516E-47E2-AE2A-940D12D5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217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Rectangle 271">
                <a:extLst>
                  <a:ext uri="{FF2B5EF4-FFF2-40B4-BE49-F238E27FC236}">
                    <a16:creationId xmlns:a16="http://schemas.microsoft.com/office/drawing/2014/main" id="{D1A1423E-8902-4018-867C-424B9A32A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32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Rectangle 272">
                <a:extLst>
                  <a:ext uri="{FF2B5EF4-FFF2-40B4-BE49-F238E27FC236}">
                    <a16:creationId xmlns:a16="http://schemas.microsoft.com/office/drawing/2014/main" id="{ABE066EA-51C5-49B1-AD6B-1BBA8786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3222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Rectangle 273">
                <a:extLst>
                  <a:ext uri="{FF2B5EF4-FFF2-40B4-BE49-F238E27FC236}">
                    <a16:creationId xmlns:a16="http://schemas.microsoft.com/office/drawing/2014/main" id="{4FFE5BDC-6112-4236-8537-F442E5049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332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Rectangle 274">
                <a:extLst>
                  <a:ext uri="{FF2B5EF4-FFF2-40B4-BE49-F238E27FC236}">
                    <a16:creationId xmlns:a16="http://schemas.microsoft.com/office/drawing/2014/main" id="{30C9EF21-AAD2-41D5-B454-413FD493B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" y="3227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Rectangle 275">
                <a:extLst>
                  <a:ext uri="{FF2B5EF4-FFF2-40B4-BE49-F238E27FC236}">
                    <a16:creationId xmlns:a16="http://schemas.microsoft.com/office/drawing/2014/main" id="{0A1C2CEA-BFDB-4AD6-88BB-3D7ED642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" y="3316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Rectangle 276">
                <a:extLst>
                  <a:ext uri="{FF2B5EF4-FFF2-40B4-BE49-F238E27FC236}">
                    <a16:creationId xmlns:a16="http://schemas.microsoft.com/office/drawing/2014/main" id="{9D473478-8AFA-4CC3-873F-ADA8EAE23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232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Rectangle 277">
                <a:extLst>
                  <a:ext uri="{FF2B5EF4-FFF2-40B4-BE49-F238E27FC236}">
                    <a16:creationId xmlns:a16="http://schemas.microsoft.com/office/drawing/2014/main" id="{7CED3EBB-2D85-4672-8FDF-5376ABBF3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305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Rectangle 278">
                <a:extLst>
                  <a:ext uri="{FF2B5EF4-FFF2-40B4-BE49-F238E27FC236}">
                    <a16:creationId xmlns:a16="http://schemas.microsoft.com/office/drawing/2014/main" id="{395C19DF-F6CB-4190-A0F0-435AA8926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243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Rectangle 279">
                <a:extLst>
                  <a:ext uri="{FF2B5EF4-FFF2-40B4-BE49-F238E27FC236}">
                    <a16:creationId xmlns:a16="http://schemas.microsoft.com/office/drawing/2014/main" id="{339B0F99-1C73-46C1-A91F-ABD1F31CC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300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Rectangle 280">
                <a:extLst>
                  <a:ext uri="{FF2B5EF4-FFF2-40B4-BE49-F238E27FC236}">
                    <a16:creationId xmlns:a16="http://schemas.microsoft.com/office/drawing/2014/main" id="{99B42A05-E705-4378-9412-012EB6812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324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Rectangle 281">
                <a:extLst>
                  <a:ext uri="{FF2B5EF4-FFF2-40B4-BE49-F238E27FC236}">
                    <a16:creationId xmlns:a16="http://schemas.microsoft.com/office/drawing/2014/main" id="{84E1A84D-B397-47A4-B44C-799887BAB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3290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Rectangle 282">
                <a:extLst>
                  <a:ext uri="{FF2B5EF4-FFF2-40B4-BE49-F238E27FC236}">
                    <a16:creationId xmlns:a16="http://schemas.microsoft.com/office/drawing/2014/main" id="{EC14C43B-4DDF-4D5E-B4BC-2A3FB9060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3258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Rectangle 283">
                <a:extLst>
                  <a:ext uri="{FF2B5EF4-FFF2-40B4-BE49-F238E27FC236}">
                    <a16:creationId xmlns:a16="http://schemas.microsoft.com/office/drawing/2014/main" id="{F349BE9F-BD48-41D1-BE5E-5CD73B6B7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3274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Rectangle 284">
                <a:extLst>
                  <a:ext uri="{FF2B5EF4-FFF2-40B4-BE49-F238E27FC236}">
                    <a16:creationId xmlns:a16="http://schemas.microsoft.com/office/drawing/2014/main" id="{04862D13-E5CE-4D0C-AD3A-8FFA732DF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3274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Rectangle 285">
                <a:extLst>
                  <a:ext uri="{FF2B5EF4-FFF2-40B4-BE49-F238E27FC236}">
                    <a16:creationId xmlns:a16="http://schemas.microsoft.com/office/drawing/2014/main" id="{2053A778-97FB-41A1-8968-BCF4A3FC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3269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Oval 286">
                <a:extLst>
                  <a:ext uri="{FF2B5EF4-FFF2-40B4-BE49-F238E27FC236}">
                    <a16:creationId xmlns:a16="http://schemas.microsoft.com/office/drawing/2014/main" id="{71C1C122-7929-4924-8F6C-9E3F163D9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7" y="321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Rectangle 287">
                <a:extLst>
                  <a:ext uri="{FF2B5EF4-FFF2-40B4-BE49-F238E27FC236}">
                    <a16:creationId xmlns:a16="http://schemas.microsoft.com/office/drawing/2014/main" id="{FB559059-2E13-4907-B42A-C46414E6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2707"/>
                <a:ext cx="11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Rectangle 288">
                <a:extLst>
                  <a:ext uri="{FF2B5EF4-FFF2-40B4-BE49-F238E27FC236}">
                    <a16:creationId xmlns:a16="http://schemas.microsoft.com/office/drawing/2014/main" id="{3E7031C8-43D5-4328-B600-FEFD5A8A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2707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Rectangle 289">
                <a:extLst>
                  <a:ext uri="{FF2B5EF4-FFF2-40B4-BE49-F238E27FC236}">
                    <a16:creationId xmlns:a16="http://schemas.microsoft.com/office/drawing/2014/main" id="{C91CD783-F12D-49D0-82BB-58AB071D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2816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Rectangle 290">
                <a:extLst>
                  <a:ext uri="{FF2B5EF4-FFF2-40B4-BE49-F238E27FC236}">
                    <a16:creationId xmlns:a16="http://schemas.microsoft.com/office/drawing/2014/main" id="{427F9EE6-3EE6-44E7-B05A-8942D181F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712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Rectangle 291">
                <a:extLst>
                  <a:ext uri="{FF2B5EF4-FFF2-40B4-BE49-F238E27FC236}">
                    <a16:creationId xmlns:a16="http://schemas.microsoft.com/office/drawing/2014/main" id="{B803E149-B869-4805-A727-76B43E16D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81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Rectangle 292">
                <a:extLst>
                  <a:ext uri="{FF2B5EF4-FFF2-40B4-BE49-F238E27FC236}">
                    <a16:creationId xmlns:a16="http://schemas.microsoft.com/office/drawing/2014/main" id="{7CC2AE91-BE72-4B44-B6FB-4DCEBC802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717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Rectangle 293">
                <a:extLst>
                  <a:ext uri="{FF2B5EF4-FFF2-40B4-BE49-F238E27FC236}">
                    <a16:creationId xmlns:a16="http://schemas.microsoft.com/office/drawing/2014/main" id="{0E3200ED-1EC9-442D-9690-B238ADE7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805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Rectangle 294">
                <a:extLst>
                  <a:ext uri="{FF2B5EF4-FFF2-40B4-BE49-F238E27FC236}">
                    <a16:creationId xmlns:a16="http://schemas.microsoft.com/office/drawing/2014/main" id="{40587AF7-6C00-4F77-975B-C58CE898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2722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Rectangle 295">
                <a:extLst>
                  <a:ext uri="{FF2B5EF4-FFF2-40B4-BE49-F238E27FC236}">
                    <a16:creationId xmlns:a16="http://schemas.microsoft.com/office/drawing/2014/main" id="{E88B54A0-C271-4D00-A2A5-5C455E3E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279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Rectangle 296">
                <a:extLst>
                  <a:ext uri="{FF2B5EF4-FFF2-40B4-BE49-F238E27FC236}">
                    <a16:creationId xmlns:a16="http://schemas.microsoft.com/office/drawing/2014/main" id="{40E896BC-8474-422A-A53F-B46627626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733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Rectangle 297">
                <a:extLst>
                  <a:ext uri="{FF2B5EF4-FFF2-40B4-BE49-F238E27FC236}">
                    <a16:creationId xmlns:a16="http://schemas.microsoft.com/office/drawing/2014/main" id="{A21B0A00-CD7D-491C-B0B0-31F2BBB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790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Rectangle 298">
                <a:extLst>
                  <a:ext uri="{FF2B5EF4-FFF2-40B4-BE49-F238E27FC236}">
                    <a16:creationId xmlns:a16="http://schemas.microsoft.com/office/drawing/2014/main" id="{B49829E6-FC22-4A81-9A5C-840213B19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73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Rectangle 299">
                <a:extLst>
                  <a:ext uri="{FF2B5EF4-FFF2-40B4-BE49-F238E27FC236}">
                    <a16:creationId xmlns:a16="http://schemas.microsoft.com/office/drawing/2014/main" id="{CE22034A-38D0-4542-95FF-8A3DEE7C8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779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Rectangle 300">
                <a:extLst>
                  <a:ext uri="{FF2B5EF4-FFF2-40B4-BE49-F238E27FC236}">
                    <a16:creationId xmlns:a16="http://schemas.microsoft.com/office/drawing/2014/main" id="{1675975D-7AA0-4F59-9CDE-096708498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48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Rectangle 301">
                <a:extLst>
                  <a:ext uri="{FF2B5EF4-FFF2-40B4-BE49-F238E27FC236}">
                    <a16:creationId xmlns:a16="http://schemas.microsoft.com/office/drawing/2014/main" id="{5B3ECDC7-E95F-4D78-9745-B4885721C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64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Rectangle 302">
                <a:extLst>
                  <a:ext uri="{FF2B5EF4-FFF2-40B4-BE49-F238E27FC236}">
                    <a16:creationId xmlns:a16="http://schemas.microsoft.com/office/drawing/2014/main" id="{B0AA9DAD-E602-4315-96E2-961BD90FE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64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Rectangle 303">
                <a:extLst>
                  <a:ext uri="{FF2B5EF4-FFF2-40B4-BE49-F238E27FC236}">
                    <a16:creationId xmlns:a16="http://schemas.microsoft.com/office/drawing/2014/main" id="{AD1DAC41-B543-4151-9AC9-ACDA7BCB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59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Oval 304">
                <a:extLst>
                  <a:ext uri="{FF2B5EF4-FFF2-40B4-BE49-F238E27FC236}">
                    <a16:creationId xmlns:a16="http://schemas.microsoft.com/office/drawing/2014/main" id="{6BA672BC-39EA-4375-A7D9-88D0B373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07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Rectangle 305">
                <a:extLst>
                  <a:ext uri="{FF2B5EF4-FFF2-40B4-BE49-F238E27FC236}">
                    <a16:creationId xmlns:a16="http://schemas.microsoft.com/office/drawing/2014/main" id="{B4030772-224E-42E1-BF66-BC82F01EE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3175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Rectangle 306">
                <a:extLst>
                  <a:ext uri="{FF2B5EF4-FFF2-40B4-BE49-F238E27FC236}">
                    <a16:creationId xmlns:a16="http://schemas.microsoft.com/office/drawing/2014/main" id="{D4651445-7731-4A2F-93A3-732B92F81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175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Rectangle 307">
                <a:extLst>
                  <a:ext uri="{FF2B5EF4-FFF2-40B4-BE49-F238E27FC236}">
                    <a16:creationId xmlns:a16="http://schemas.microsoft.com/office/drawing/2014/main" id="{F4BE8FC0-40F2-4EB5-A840-C49E9065E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284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Rectangle 308">
                <a:extLst>
                  <a:ext uri="{FF2B5EF4-FFF2-40B4-BE49-F238E27FC236}">
                    <a16:creationId xmlns:a16="http://schemas.microsoft.com/office/drawing/2014/main" id="{6FD09CDB-8DD8-47F4-AE8C-CD55188E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18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Rectangle 309">
                <a:extLst>
                  <a:ext uri="{FF2B5EF4-FFF2-40B4-BE49-F238E27FC236}">
                    <a16:creationId xmlns:a16="http://schemas.microsoft.com/office/drawing/2014/main" id="{E66A569A-5291-4FEB-850A-80FE28112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279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Rectangle 310">
                <a:extLst>
                  <a:ext uri="{FF2B5EF4-FFF2-40B4-BE49-F238E27FC236}">
                    <a16:creationId xmlns:a16="http://schemas.microsoft.com/office/drawing/2014/main" id="{8936AF0D-EC46-4891-BB3B-9245DEE6A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185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Rectangle 311">
                <a:extLst>
                  <a:ext uri="{FF2B5EF4-FFF2-40B4-BE49-F238E27FC236}">
                    <a16:creationId xmlns:a16="http://schemas.microsoft.com/office/drawing/2014/main" id="{B8620E9B-F891-48B6-84A1-823C25822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274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Rectangle 312">
                <a:extLst>
                  <a:ext uri="{FF2B5EF4-FFF2-40B4-BE49-F238E27FC236}">
                    <a16:creationId xmlns:a16="http://schemas.microsoft.com/office/drawing/2014/main" id="{5DFE2D80-0C68-4327-BFE5-0881A87E9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191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Rectangle 313">
                <a:extLst>
                  <a:ext uri="{FF2B5EF4-FFF2-40B4-BE49-F238E27FC236}">
                    <a16:creationId xmlns:a16="http://schemas.microsoft.com/office/drawing/2014/main" id="{7ED1C11A-54D5-4294-A833-10476F405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3264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Rectangle 314">
                <a:extLst>
                  <a:ext uri="{FF2B5EF4-FFF2-40B4-BE49-F238E27FC236}">
                    <a16:creationId xmlns:a16="http://schemas.microsoft.com/office/drawing/2014/main" id="{732F9DD1-EC5F-4708-AE52-48C1B1491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201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Rectangle 315">
                <a:extLst>
                  <a:ext uri="{FF2B5EF4-FFF2-40B4-BE49-F238E27FC236}">
                    <a16:creationId xmlns:a16="http://schemas.microsoft.com/office/drawing/2014/main" id="{405C5AE9-35D3-4C50-9ABA-D077E137C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258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Rectangle 316">
                <a:extLst>
                  <a:ext uri="{FF2B5EF4-FFF2-40B4-BE49-F238E27FC236}">
                    <a16:creationId xmlns:a16="http://schemas.microsoft.com/office/drawing/2014/main" id="{D7863A39-FDCD-4BDA-AA7D-91C77F214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206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Rectangle 317">
                <a:extLst>
                  <a:ext uri="{FF2B5EF4-FFF2-40B4-BE49-F238E27FC236}">
                    <a16:creationId xmlns:a16="http://schemas.microsoft.com/office/drawing/2014/main" id="{E1FC7C4C-D878-4203-98E6-C8596D0B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248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6" name="Rectangle 318">
                <a:extLst>
                  <a:ext uri="{FF2B5EF4-FFF2-40B4-BE49-F238E27FC236}">
                    <a16:creationId xmlns:a16="http://schemas.microsoft.com/office/drawing/2014/main" id="{789AE26D-601C-4467-9EC6-1A806E3F2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217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7" name="Rectangle 319">
                <a:extLst>
                  <a:ext uri="{FF2B5EF4-FFF2-40B4-BE49-F238E27FC236}">
                    <a16:creationId xmlns:a16="http://schemas.microsoft.com/office/drawing/2014/main" id="{04D3265E-6A0D-41C3-A60B-219ECD6A1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232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8" name="Rectangle 320">
                <a:extLst>
                  <a:ext uri="{FF2B5EF4-FFF2-40B4-BE49-F238E27FC236}">
                    <a16:creationId xmlns:a16="http://schemas.microsoft.com/office/drawing/2014/main" id="{D3ABC957-9B37-47F9-90D4-D8566E07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232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9" name="Rectangle 321">
                <a:extLst>
                  <a:ext uri="{FF2B5EF4-FFF2-40B4-BE49-F238E27FC236}">
                    <a16:creationId xmlns:a16="http://schemas.microsoft.com/office/drawing/2014/main" id="{DA1A92EA-27CE-4097-93D2-AE5D41266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227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0" name="Oval 322">
                <a:extLst>
                  <a:ext uri="{FF2B5EF4-FFF2-40B4-BE49-F238E27FC236}">
                    <a16:creationId xmlns:a16="http://schemas.microsoft.com/office/drawing/2014/main" id="{088915A5-7AD9-4D44-A20E-B24736392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175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1" name="Rectangle 323">
                <a:extLst>
                  <a:ext uri="{FF2B5EF4-FFF2-40B4-BE49-F238E27FC236}">
                    <a16:creationId xmlns:a16="http://schemas.microsoft.com/office/drawing/2014/main" id="{FF705D4F-A1E7-47C0-B737-F23652893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878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2" name="Rectangle 324">
                <a:extLst>
                  <a:ext uri="{FF2B5EF4-FFF2-40B4-BE49-F238E27FC236}">
                    <a16:creationId xmlns:a16="http://schemas.microsoft.com/office/drawing/2014/main" id="{73024C87-056C-4EC9-BF21-DC392881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878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3" name="Rectangle 325">
                <a:extLst>
                  <a:ext uri="{FF2B5EF4-FFF2-40B4-BE49-F238E27FC236}">
                    <a16:creationId xmlns:a16="http://schemas.microsoft.com/office/drawing/2014/main" id="{11E6E470-F135-4C07-8D04-11CD92105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988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4" name="Rectangle 326">
                <a:extLst>
                  <a:ext uri="{FF2B5EF4-FFF2-40B4-BE49-F238E27FC236}">
                    <a16:creationId xmlns:a16="http://schemas.microsoft.com/office/drawing/2014/main" id="{15D92C88-ED0D-4BCF-B44A-D0D20C1B7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88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5" name="Rectangle 327">
                <a:extLst>
                  <a:ext uri="{FF2B5EF4-FFF2-40B4-BE49-F238E27FC236}">
                    <a16:creationId xmlns:a16="http://schemas.microsoft.com/office/drawing/2014/main" id="{5AC3F294-CAB1-4472-B065-BC648452E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982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6" name="Rectangle 328">
                <a:extLst>
                  <a:ext uri="{FF2B5EF4-FFF2-40B4-BE49-F238E27FC236}">
                    <a16:creationId xmlns:a16="http://schemas.microsoft.com/office/drawing/2014/main" id="{33330573-3BBF-4234-B8CD-892426CB9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2889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7" name="Rectangle 329">
                <a:extLst>
                  <a:ext uri="{FF2B5EF4-FFF2-40B4-BE49-F238E27FC236}">
                    <a16:creationId xmlns:a16="http://schemas.microsoft.com/office/drawing/2014/main" id="{5EAA40C4-B77E-435B-8DEB-6906A764D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2977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8" name="Rectangle 330">
                <a:extLst>
                  <a:ext uri="{FF2B5EF4-FFF2-40B4-BE49-F238E27FC236}">
                    <a16:creationId xmlns:a16="http://schemas.microsoft.com/office/drawing/2014/main" id="{9AED2DA2-6F33-4067-A3C2-E3658A2B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894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9" name="Rectangle 331">
                <a:extLst>
                  <a:ext uri="{FF2B5EF4-FFF2-40B4-BE49-F238E27FC236}">
                    <a16:creationId xmlns:a16="http://schemas.microsoft.com/office/drawing/2014/main" id="{8DAFFBEA-24FE-4AA4-B0A2-68913ED6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967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0" name="Rectangle 332">
                <a:extLst>
                  <a:ext uri="{FF2B5EF4-FFF2-40B4-BE49-F238E27FC236}">
                    <a16:creationId xmlns:a16="http://schemas.microsoft.com/office/drawing/2014/main" id="{3F2A71D4-23E2-4336-90DD-956B72771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904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1" name="Rectangle 333">
                <a:extLst>
                  <a:ext uri="{FF2B5EF4-FFF2-40B4-BE49-F238E27FC236}">
                    <a16:creationId xmlns:a16="http://schemas.microsoft.com/office/drawing/2014/main" id="{A89AF143-B764-49CC-839C-BBAE4237A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7" y="2962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2" name="Rectangle 334">
                <a:extLst>
                  <a:ext uri="{FF2B5EF4-FFF2-40B4-BE49-F238E27FC236}">
                    <a16:creationId xmlns:a16="http://schemas.microsoft.com/office/drawing/2014/main" id="{E241E559-881D-4CB2-9438-2E6ED2450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910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3" name="Rectangle 335">
                <a:extLst>
                  <a:ext uri="{FF2B5EF4-FFF2-40B4-BE49-F238E27FC236}">
                    <a16:creationId xmlns:a16="http://schemas.microsoft.com/office/drawing/2014/main" id="{B0707A1D-CF33-4AD2-AEFC-F1EBB731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951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4" name="Rectangle 336">
                <a:extLst>
                  <a:ext uri="{FF2B5EF4-FFF2-40B4-BE49-F238E27FC236}">
                    <a16:creationId xmlns:a16="http://schemas.microsoft.com/office/drawing/2014/main" id="{903B0FEF-B61F-426E-AA87-55C55FEAA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20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5" name="Rectangle 337">
                <a:extLst>
                  <a:ext uri="{FF2B5EF4-FFF2-40B4-BE49-F238E27FC236}">
                    <a16:creationId xmlns:a16="http://schemas.microsoft.com/office/drawing/2014/main" id="{D6E484B7-4561-4E52-8818-027C9662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36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6" name="Rectangle 338">
                <a:extLst>
                  <a:ext uri="{FF2B5EF4-FFF2-40B4-BE49-F238E27FC236}">
                    <a16:creationId xmlns:a16="http://schemas.microsoft.com/office/drawing/2014/main" id="{534E098C-6386-473D-BD2F-805C091C0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3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7" name="Rectangle 339">
                <a:extLst>
                  <a:ext uri="{FF2B5EF4-FFF2-40B4-BE49-F238E27FC236}">
                    <a16:creationId xmlns:a16="http://schemas.microsoft.com/office/drawing/2014/main" id="{62927340-3285-478C-A1B5-680C2B7CE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930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8" name="Oval 340">
                <a:extLst>
                  <a:ext uri="{FF2B5EF4-FFF2-40B4-BE49-F238E27FC236}">
                    <a16:creationId xmlns:a16="http://schemas.microsoft.com/office/drawing/2014/main" id="{47D414C3-A330-4A98-A815-74854F1A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2878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9" name="Rectangle 341">
                <a:extLst>
                  <a:ext uri="{FF2B5EF4-FFF2-40B4-BE49-F238E27FC236}">
                    <a16:creationId xmlns:a16="http://schemas.microsoft.com/office/drawing/2014/main" id="{1D0959E0-9994-455F-8537-405D63E9F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707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0" name="Rectangle 342">
                <a:extLst>
                  <a:ext uri="{FF2B5EF4-FFF2-40B4-BE49-F238E27FC236}">
                    <a16:creationId xmlns:a16="http://schemas.microsoft.com/office/drawing/2014/main" id="{A37566C9-C542-4764-A900-943442543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270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1" name="Rectangle 343">
                <a:extLst>
                  <a:ext uri="{FF2B5EF4-FFF2-40B4-BE49-F238E27FC236}">
                    <a16:creationId xmlns:a16="http://schemas.microsoft.com/office/drawing/2014/main" id="{3F104D31-8A3D-49CA-A098-CCF960AF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281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2" name="Rectangle 344">
                <a:extLst>
                  <a:ext uri="{FF2B5EF4-FFF2-40B4-BE49-F238E27FC236}">
                    <a16:creationId xmlns:a16="http://schemas.microsoft.com/office/drawing/2014/main" id="{8D8DAF5D-DA8B-4306-8776-A30FAC55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71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3" name="Rectangle 345">
                <a:extLst>
                  <a:ext uri="{FF2B5EF4-FFF2-40B4-BE49-F238E27FC236}">
                    <a16:creationId xmlns:a16="http://schemas.microsoft.com/office/drawing/2014/main" id="{1A08ED65-81A1-47CC-8B79-C1718A8D2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281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4" name="Rectangle 346">
                <a:extLst>
                  <a:ext uri="{FF2B5EF4-FFF2-40B4-BE49-F238E27FC236}">
                    <a16:creationId xmlns:a16="http://schemas.microsoft.com/office/drawing/2014/main" id="{D3D1B8FF-97AA-417A-BA19-206C201A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717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5" name="Rectangle 347">
                <a:extLst>
                  <a:ext uri="{FF2B5EF4-FFF2-40B4-BE49-F238E27FC236}">
                    <a16:creationId xmlns:a16="http://schemas.microsoft.com/office/drawing/2014/main" id="{8B51D2FD-80B7-444A-89A8-027A6EF9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805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6" name="Rectangle 348">
                <a:extLst>
                  <a:ext uri="{FF2B5EF4-FFF2-40B4-BE49-F238E27FC236}">
                    <a16:creationId xmlns:a16="http://schemas.microsoft.com/office/drawing/2014/main" id="{7070793B-7399-4D57-8E13-0F7CCAF8A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722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7" name="Rectangle 349">
                <a:extLst>
                  <a:ext uri="{FF2B5EF4-FFF2-40B4-BE49-F238E27FC236}">
                    <a16:creationId xmlns:a16="http://schemas.microsoft.com/office/drawing/2014/main" id="{EF51F35D-73DB-4467-95CB-20C43567C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79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8" name="Rectangle 350">
                <a:extLst>
                  <a:ext uri="{FF2B5EF4-FFF2-40B4-BE49-F238E27FC236}">
                    <a16:creationId xmlns:a16="http://schemas.microsoft.com/office/drawing/2014/main" id="{153A2DD1-21CB-48EA-B2F0-07C5A68EA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733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9" name="Rectangle 351">
                <a:extLst>
                  <a:ext uri="{FF2B5EF4-FFF2-40B4-BE49-F238E27FC236}">
                    <a16:creationId xmlns:a16="http://schemas.microsoft.com/office/drawing/2014/main" id="{615BC413-6D1B-4479-8605-912D5E3B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790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0" name="Rectangle 352">
                <a:extLst>
                  <a:ext uri="{FF2B5EF4-FFF2-40B4-BE49-F238E27FC236}">
                    <a16:creationId xmlns:a16="http://schemas.microsoft.com/office/drawing/2014/main" id="{607B2134-AC00-4ED1-8247-22AE1179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3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1" name="Rectangle 353">
                <a:extLst>
                  <a:ext uri="{FF2B5EF4-FFF2-40B4-BE49-F238E27FC236}">
                    <a16:creationId xmlns:a16="http://schemas.microsoft.com/office/drawing/2014/main" id="{6DA9D23E-21A1-42BC-BA88-B50787DF0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779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2" name="Rectangle 354">
                <a:extLst>
                  <a:ext uri="{FF2B5EF4-FFF2-40B4-BE49-F238E27FC236}">
                    <a16:creationId xmlns:a16="http://schemas.microsoft.com/office/drawing/2014/main" id="{5B3A1F6B-06D7-40AD-9217-0D99C865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48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3" name="Rectangle 355">
                <a:extLst>
                  <a:ext uri="{FF2B5EF4-FFF2-40B4-BE49-F238E27FC236}">
                    <a16:creationId xmlns:a16="http://schemas.microsoft.com/office/drawing/2014/main" id="{3D18130E-8BB9-4E03-9AA1-E3685C3DB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64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4" name="Rectangle 356">
                <a:extLst>
                  <a:ext uri="{FF2B5EF4-FFF2-40B4-BE49-F238E27FC236}">
                    <a16:creationId xmlns:a16="http://schemas.microsoft.com/office/drawing/2014/main" id="{E6A53D6B-32F9-4C6D-8F2B-8FFC7AE4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64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5" name="Rectangle 357">
                <a:extLst>
                  <a:ext uri="{FF2B5EF4-FFF2-40B4-BE49-F238E27FC236}">
                    <a16:creationId xmlns:a16="http://schemas.microsoft.com/office/drawing/2014/main" id="{12C1D001-55C6-4A99-A7A1-8BC455893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59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6" name="Oval 358">
                <a:extLst>
                  <a:ext uri="{FF2B5EF4-FFF2-40B4-BE49-F238E27FC236}">
                    <a16:creationId xmlns:a16="http://schemas.microsoft.com/office/drawing/2014/main" id="{65CD223A-A0EC-4BF9-A366-2CCD832F7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0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7" name="Rectangle 359">
                <a:extLst>
                  <a:ext uri="{FF2B5EF4-FFF2-40B4-BE49-F238E27FC236}">
                    <a16:creationId xmlns:a16="http://schemas.microsoft.com/office/drawing/2014/main" id="{A75D5E79-2385-4C02-9EC5-25E04D5B7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2618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8" name="Rectangle 360">
                <a:extLst>
                  <a:ext uri="{FF2B5EF4-FFF2-40B4-BE49-F238E27FC236}">
                    <a16:creationId xmlns:a16="http://schemas.microsoft.com/office/drawing/2014/main" id="{D7C63FC4-F6DB-4368-850B-DF6A0D942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618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9" name="Rectangle 361">
                <a:extLst>
                  <a:ext uri="{FF2B5EF4-FFF2-40B4-BE49-F238E27FC236}">
                    <a16:creationId xmlns:a16="http://schemas.microsoft.com/office/drawing/2014/main" id="{9589AB66-E435-4957-9F4B-8BF03A47B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727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0" name="Rectangle 362">
                <a:extLst>
                  <a:ext uri="{FF2B5EF4-FFF2-40B4-BE49-F238E27FC236}">
                    <a16:creationId xmlns:a16="http://schemas.microsoft.com/office/drawing/2014/main" id="{59A839DF-7490-4FB0-99EE-E1D5F12BF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623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1" name="Rectangle 363">
                <a:extLst>
                  <a:ext uri="{FF2B5EF4-FFF2-40B4-BE49-F238E27FC236}">
                    <a16:creationId xmlns:a16="http://schemas.microsoft.com/office/drawing/2014/main" id="{CA73E152-EE5D-49EA-BEFF-4148F0FDD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72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2" name="Rectangle 364">
                <a:extLst>
                  <a:ext uri="{FF2B5EF4-FFF2-40B4-BE49-F238E27FC236}">
                    <a16:creationId xmlns:a16="http://schemas.microsoft.com/office/drawing/2014/main" id="{B0B61148-086B-477D-91CC-A790D4E74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2629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3" name="Rectangle 365">
                <a:extLst>
                  <a:ext uri="{FF2B5EF4-FFF2-40B4-BE49-F238E27FC236}">
                    <a16:creationId xmlns:a16="http://schemas.microsoft.com/office/drawing/2014/main" id="{25F7E2E5-7354-44CB-837D-B93B60AD3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2717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4" name="Rectangle 366">
                <a:extLst>
                  <a:ext uri="{FF2B5EF4-FFF2-40B4-BE49-F238E27FC236}">
                    <a16:creationId xmlns:a16="http://schemas.microsoft.com/office/drawing/2014/main" id="{C5E973B6-625A-463E-B290-E75CE87C9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" y="2634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5" name="Rectangle 367">
                <a:extLst>
                  <a:ext uri="{FF2B5EF4-FFF2-40B4-BE49-F238E27FC236}">
                    <a16:creationId xmlns:a16="http://schemas.microsoft.com/office/drawing/2014/main" id="{4FF73E99-3641-4C4F-808C-50BAF43CF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5" y="2707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6" name="Rectangle 368">
                <a:extLst>
                  <a:ext uri="{FF2B5EF4-FFF2-40B4-BE49-F238E27FC236}">
                    <a16:creationId xmlns:a16="http://schemas.microsoft.com/office/drawing/2014/main" id="{48FDB4CB-36D0-4A59-BB85-F8F09B29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2644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7" name="Rectangle 369">
                <a:extLst>
                  <a:ext uri="{FF2B5EF4-FFF2-40B4-BE49-F238E27FC236}">
                    <a16:creationId xmlns:a16="http://schemas.microsoft.com/office/drawing/2014/main" id="{3DB9DDCA-65B1-419D-AA3E-5C0081205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2701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8" name="Rectangle 370">
                <a:extLst>
                  <a:ext uri="{FF2B5EF4-FFF2-40B4-BE49-F238E27FC236}">
                    <a16:creationId xmlns:a16="http://schemas.microsoft.com/office/drawing/2014/main" id="{F9F81B98-1C39-43AA-824E-353ACF7A6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649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9" name="Rectangle 371">
                <a:extLst>
                  <a:ext uri="{FF2B5EF4-FFF2-40B4-BE49-F238E27FC236}">
                    <a16:creationId xmlns:a16="http://schemas.microsoft.com/office/drawing/2014/main" id="{E5A1F207-095F-4065-8979-5AC84E27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69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0" name="Rectangle 372">
                <a:extLst>
                  <a:ext uri="{FF2B5EF4-FFF2-40B4-BE49-F238E27FC236}">
                    <a16:creationId xmlns:a16="http://schemas.microsoft.com/office/drawing/2014/main" id="{794105E6-48F1-415C-9A6E-C4C8261E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660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1" name="Rectangle 373">
                <a:extLst>
                  <a:ext uri="{FF2B5EF4-FFF2-40B4-BE49-F238E27FC236}">
                    <a16:creationId xmlns:a16="http://schemas.microsoft.com/office/drawing/2014/main" id="{85ADBBF5-5D35-4EDC-BF4B-45C6D72D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675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2" name="Rectangle 374">
                <a:extLst>
                  <a:ext uri="{FF2B5EF4-FFF2-40B4-BE49-F238E27FC236}">
                    <a16:creationId xmlns:a16="http://schemas.microsoft.com/office/drawing/2014/main" id="{87B0C6FB-E30E-4175-8D87-D03EA2BC0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675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3" name="Rectangle 375">
                <a:extLst>
                  <a:ext uri="{FF2B5EF4-FFF2-40B4-BE49-F238E27FC236}">
                    <a16:creationId xmlns:a16="http://schemas.microsoft.com/office/drawing/2014/main" id="{9C42D863-C216-444A-821C-11163E0A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670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4" name="Oval 376">
                <a:extLst>
                  <a:ext uri="{FF2B5EF4-FFF2-40B4-BE49-F238E27FC236}">
                    <a16:creationId xmlns:a16="http://schemas.microsoft.com/office/drawing/2014/main" id="{CC9DF168-FE70-4509-B07D-9FF86A6A3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618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5" name="Rectangle 377">
                <a:extLst>
                  <a:ext uri="{FF2B5EF4-FFF2-40B4-BE49-F238E27FC236}">
                    <a16:creationId xmlns:a16="http://schemas.microsoft.com/office/drawing/2014/main" id="{A8FA5EB7-0938-4145-BBA3-49537C09C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2722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6" name="Rectangle 378">
                <a:extLst>
                  <a:ext uri="{FF2B5EF4-FFF2-40B4-BE49-F238E27FC236}">
                    <a16:creationId xmlns:a16="http://schemas.microsoft.com/office/drawing/2014/main" id="{2CEBFDF5-4AE5-431D-A0AC-F3DAC6CB4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72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7" name="Rectangle 379">
                <a:extLst>
                  <a:ext uri="{FF2B5EF4-FFF2-40B4-BE49-F238E27FC236}">
                    <a16:creationId xmlns:a16="http://schemas.microsoft.com/office/drawing/2014/main" id="{3778879E-B05A-4043-8926-4905EE60F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831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8" name="Rectangle 380">
                <a:extLst>
                  <a:ext uri="{FF2B5EF4-FFF2-40B4-BE49-F238E27FC236}">
                    <a16:creationId xmlns:a16="http://schemas.microsoft.com/office/drawing/2014/main" id="{9D97CF91-4A36-4E61-9138-5431E69FE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727"/>
                <a:ext cx="5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9" name="Rectangle 381">
                <a:extLst>
                  <a:ext uri="{FF2B5EF4-FFF2-40B4-BE49-F238E27FC236}">
                    <a16:creationId xmlns:a16="http://schemas.microsoft.com/office/drawing/2014/main" id="{91FCA130-71FF-427C-875B-661C6E09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26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0" name="Rectangle 382">
                <a:extLst>
                  <a:ext uri="{FF2B5EF4-FFF2-40B4-BE49-F238E27FC236}">
                    <a16:creationId xmlns:a16="http://schemas.microsoft.com/office/drawing/2014/main" id="{2C936041-15B8-41A8-B60A-E196C2A2D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733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1" name="Rectangle 383">
                <a:extLst>
                  <a:ext uri="{FF2B5EF4-FFF2-40B4-BE49-F238E27FC236}">
                    <a16:creationId xmlns:a16="http://schemas.microsoft.com/office/drawing/2014/main" id="{97C60B94-2AE4-4F63-A324-3A51D7C0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821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2" name="Rectangle 384">
                <a:extLst>
                  <a:ext uri="{FF2B5EF4-FFF2-40B4-BE49-F238E27FC236}">
                    <a16:creationId xmlns:a16="http://schemas.microsoft.com/office/drawing/2014/main" id="{7D90C900-E957-43DD-8D00-F18B7739B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738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3" name="Rectangle 385">
                <a:extLst>
                  <a:ext uri="{FF2B5EF4-FFF2-40B4-BE49-F238E27FC236}">
                    <a16:creationId xmlns:a16="http://schemas.microsoft.com/office/drawing/2014/main" id="{62D62791-8A6D-41F6-9102-F6B169D15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811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4" name="Rectangle 386">
                <a:extLst>
                  <a:ext uri="{FF2B5EF4-FFF2-40B4-BE49-F238E27FC236}">
                    <a16:creationId xmlns:a16="http://schemas.microsoft.com/office/drawing/2014/main" id="{31ED0C15-49BD-4410-B0C5-578BE2B12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748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5" name="Rectangle 387">
                <a:extLst>
                  <a:ext uri="{FF2B5EF4-FFF2-40B4-BE49-F238E27FC236}">
                    <a16:creationId xmlns:a16="http://schemas.microsoft.com/office/drawing/2014/main" id="{720E3DFA-EECD-409F-AAEF-B8392430B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805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6" name="Rectangle 388">
                <a:extLst>
                  <a:ext uri="{FF2B5EF4-FFF2-40B4-BE49-F238E27FC236}">
                    <a16:creationId xmlns:a16="http://schemas.microsoft.com/office/drawing/2014/main" id="{DD868514-B19C-471B-B0E4-4CF7AB802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753"/>
                <a:ext cx="105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7" name="Rectangle 389">
                <a:extLst>
                  <a:ext uri="{FF2B5EF4-FFF2-40B4-BE49-F238E27FC236}">
                    <a16:creationId xmlns:a16="http://schemas.microsoft.com/office/drawing/2014/main" id="{780B84B2-91E9-431E-8495-16720DCAF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795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8" name="Rectangle 390">
                <a:extLst>
                  <a:ext uri="{FF2B5EF4-FFF2-40B4-BE49-F238E27FC236}">
                    <a16:creationId xmlns:a16="http://schemas.microsoft.com/office/drawing/2014/main" id="{5BBB28FF-84B2-4B0F-86D4-157743F4C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64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9" name="Rectangle 391">
                <a:extLst>
                  <a:ext uri="{FF2B5EF4-FFF2-40B4-BE49-F238E27FC236}">
                    <a16:creationId xmlns:a16="http://schemas.microsoft.com/office/drawing/2014/main" id="{813B9F2D-A071-4A3B-887F-2A7F4039D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79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0" name="Rectangle 392">
                <a:extLst>
                  <a:ext uri="{FF2B5EF4-FFF2-40B4-BE49-F238E27FC236}">
                    <a16:creationId xmlns:a16="http://schemas.microsoft.com/office/drawing/2014/main" id="{DEF48C21-50FA-4EA9-999D-3D657D5E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79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1" name="Rectangle 393">
                <a:extLst>
                  <a:ext uri="{FF2B5EF4-FFF2-40B4-BE49-F238E27FC236}">
                    <a16:creationId xmlns:a16="http://schemas.microsoft.com/office/drawing/2014/main" id="{D1EFBEBF-F2F2-45E0-91ED-0FACF598D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74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2" name="Oval 394">
                <a:extLst>
                  <a:ext uri="{FF2B5EF4-FFF2-40B4-BE49-F238E27FC236}">
                    <a16:creationId xmlns:a16="http://schemas.microsoft.com/office/drawing/2014/main" id="{F31AF513-4990-4D7C-BA2A-2407DBF28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22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3" name="Rectangle 395">
                <a:extLst>
                  <a:ext uri="{FF2B5EF4-FFF2-40B4-BE49-F238E27FC236}">
                    <a16:creationId xmlns:a16="http://schemas.microsoft.com/office/drawing/2014/main" id="{919123AA-35C8-414B-B519-947F88D98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2811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4" name="Rectangle 396">
                <a:extLst>
                  <a:ext uri="{FF2B5EF4-FFF2-40B4-BE49-F238E27FC236}">
                    <a16:creationId xmlns:a16="http://schemas.microsoft.com/office/drawing/2014/main" id="{98831B78-36A0-46FB-BE45-FD56371C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2811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5" name="Rectangle 397">
                <a:extLst>
                  <a:ext uri="{FF2B5EF4-FFF2-40B4-BE49-F238E27FC236}">
                    <a16:creationId xmlns:a16="http://schemas.microsoft.com/office/drawing/2014/main" id="{A232E886-FF48-4239-9F88-07284DCBA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2920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6" name="Rectangle 398">
                <a:extLst>
                  <a:ext uri="{FF2B5EF4-FFF2-40B4-BE49-F238E27FC236}">
                    <a16:creationId xmlns:a16="http://schemas.microsoft.com/office/drawing/2014/main" id="{6361830C-9ABE-4E2C-920F-F462AB6AC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816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7" name="Rectangle 399">
                <a:extLst>
                  <a:ext uri="{FF2B5EF4-FFF2-40B4-BE49-F238E27FC236}">
                    <a16:creationId xmlns:a16="http://schemas.microsoft.com/office/drawing/2014/main" id="{B8CBA687-4D9C-45AF-B559-6924EF2A3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91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8" name="Rectangle 400">
                <a:extLst>
                  <a:ext uri="{FF2B5EF4-FFF2-40B4-BE49-F238E27FC236}">
                    <a16:creationId xmlns:a16="http://schemas.microsoft.com/office/drawing/2014/main" id="{DC7DEA1E-C7DA-4317-943E-35D35A823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821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9" name="Rectangle 401">
                <a:extLst>
                  <a:ext uri="{FF2B5EF4-FFF2-40B4-BE49-F238E27FC236}">
                    <a16:creationId xmlns:a16="http://schemas.microsoft.com/office/drawing/2014/main" id="{3F207F51-AD1C-408D-A200-5A2C186A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291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0" name="Rectangle 402">
                <a:extLst>
                  <a:ext uri="{FF2B5EF4-FFF2-40B4-BE49-F238E27FC236}">
                    <a16:creationId xmlns:a16="http://schemas.microsoft.com/office/drawing/2014/main" id="{CF07BA8C-9B9A-4DF5-9437-DC1390E50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826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1" name="Rectangle 403">
                <a:extLst>
                  <a:ext uri="{FF2B5EF4-FFF2-40B4-BE49-F238E27FC236}">
                    <a16:creationId xmlns:a16="http://schemas.microsoft.com/office/drawing/2014/main" id="{501720F6-EBE2-4DD6-9B50-F00B4C3CB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899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2" name="Rectangle 404">
                <a:extLst>
                  <a:ext uri="{FF2B5EF4-FFF2-40B4-BE49-F238E27FC236}">
                    <a16:creationId xmlns:a16="http://schemas.microsoft.com/office/drawing/2014/main" id="{82457069-C9ED-4AB9-AB5B-D5287806A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83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3" name="Rectangle 405">
                <a:extLst>
                  <a:ext uri="{FF2B5EF4-FFF2-40B4-BE49-F238E27FC236}">
                    <a16:creationId xmlns:a16="http://schemas.microsoft.com/office/drawing/2014/main" id="{BB0806FA-E9CA-41DC-AACA-871966C3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894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AB0455BE-7E40-4147-BBCA-80DCD741E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2" y="625"/>
              <a:ext cx="2920" cy="2337"/>
              <a:chOff x="2492" y="625"/>
              <a:chExt cx="2920" cy="2337"/>
            </a:xfrm>
          </p:grpSpPr>
          <p:sp>
            <p:nvSpPr>
              <p:cNvPr id="234" name="Rectangle 407">
                <a:extLst>
                  <a:ext uri="{FF2B5EF4-FFF2-40B4-BE49-F238E27FC236}">
                    <a16:creationId xmlns:a16="http://schemas.microsoft.com/office/drawing/2014/main" id="{4D6C55AC-2315-49BE-98A1-5B866AA1F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284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408">
                <a:extLst>
                  <a:ext uri="{FF2B5EF4-FFF2-40B4-BE49-F238E27FC236}">
                    <a16:creationId xmlns:a16="http://schemas.microsoft.com/office/drawing/2014/main" id="{001024A6-F0C5-4018-82DF-F61F19AC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288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409">
                <a:extLst>
                  <a:ext uri="{FF2B5EF4-FFF2-40B4-BE49-F238E27FC236}">
                    <a16:creationId xmlns:a16="http://schemas.microsoft.com/office/drawing/2014/main" id="{D6BAF91A-30CE-4482-8621-A23DE5450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52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410">
                <a:extLst>
                  <a:ext uri="{FF2B5EF4-FFF2-40B4-BE49-F238E27FC236}">
                    <a16:creationId xmlns:a16="http://schemas.microsoft.com/office/drawing/2014/main" id="{F0DDE9BA-F345-4D56-AACD-A9775A969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68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411">
                <a:extLst>
                  <a:ext uri="{FF2B5EF4-FFF2-40B4-BE49-F238E27FC236}">
                    <a16:creationId xmlns:a16="http://schemas.microsoft.com/office/drawing/2014/main" id="{B1F993B3-F2F8-4B25-8DA0-1C297548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6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412">
                <a:extLst>
                  <a:ext uri="{FF2B5EF4-FFF2-40B4-BE49-F238E27FC236}">
                    <a16:creationId xmlns:a16="http://schemas.microsoft.com/office/drawing/2014/main" id="{DA6BFB03-96F7-4B35-A7BF-F56269D21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6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Oval 413">
                <a:extLst>
                  <a:ext uri="{FF2B5EF4-FFF2-40B4-BE49-F238E27FC236}">
                    <a16:creationId xmlns:a16="http://schemas.microsoft.com/office/drawing/2014/main" id="{5C9A7FF4-964E-4669-9356-85C42C199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811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414">
                <a:extLst>
                  <a:ext uri="{FF2B5EF4-FFF2-40B4-BE49-F238E27FC236}">
                    <a16:creationId xmlns:a16="http://schemas.microsoft.com/office/drawing/2014/main" id="{FF6EBAC4-FD1F-4A56-B84F-E3F6E6376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703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415">
                <a:extLst>
                  <a:ext uri="{FF2B5EF4-FFF2-40B4-BE49-F238E27FC236}">
                    <a16:creationId xmlns:a16="http://schemas.microsoft.com/office/drawing/2014/main" id="{4EF9A38F-D5A4-4B1B-BDB5-100483F2E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70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Rectangle 416">
                <a:extLst>
                  <a:ext uri="{FF2B5EF4-FFF2-40B4-BE49-F238E27FC236}">
                    <a16:creationId xmlns:a16="http://schemas.microsoft.com/office/drawing/2014/main" id="{32F5ECA8-3480-4512-88A3-B5AFA3962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81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417">
                <a:extLst>
                  <a:ext uri="{FF2B5EF4-FFF2-40B4-BE49-F238E27FC236}">
                    <a16:creationId xmlns:a16="http://schemas.microsoft.com/office/drawing/2014/main" id="{A6432AD7-46A2-4684-9A15-F1A36279E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70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418">
                <a:extLst>
                  <a:ext uri="{FF2B5EF4-FFF2-40B4-BE49-F238E27FC236}">
                    <a16:creationId xmlns:a16="http://schemas.microsoft.com/office/drawing/2014/main" id="{469B178C-7A85-4091-BEFA-13C7A519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80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419">
                <a:extLst>
                  <a:ext uri="{FF2B5EF4-FFF2-40B4-BE49-F238E27FC236}">
                    <a16:creationId xmlns:a16="http://schemas.microsoft.com/office/drawing/2014/main" id="{6DAABE3B-7389-4B3D-B4EB-AA9331A16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713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420">
                <a:extLst>
                  <a:ext uri="{FF2B5EF4-FFF2-40B4-BE49-F238E27FC236}">
                    <a16:creationId xmlns:a16="http://schemas.microsoft.com/office/drawing/2014/main" id="{AAE5DB8B-09E8-475D-A98D-588E7AF84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802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421">
                <a:extLst>
                  <a:ext uri="{FF2B5EF4-FFF2-40B4-BE49-F238E27FC236}">
                    <a16:creationId xmlns:a16="http://schemas.microsoft.com/office/drawing/2014/main" id="{EDBFA42F-4FC5-4E1A-A2C2-412766D6F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718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422">
                <a:extLst>
                  <a:ext uri="{FF2B5EF4-FFF2-40B4-BE49-F238E27FC236}">
                    <a16:creationId xmlns:a16="http://schemas.microsoft.com/office/drawing/2014/main" id="{820687D1-52DB-430A-9116-243D8C900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79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423">
                <a:extLst>
                  <a:ext uri="{FF2B5EF4-FFF2-40B4-BE49-F238E27FC236}">
                    <a16:creationId xmlns:a16="http://schemas.microsoft.com/office/drawing/2014/main" id="{57F91D44-A1DF-4893-BC88-29C2B949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729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424">
                <a:extLst>
                  <a:ext uri="{FF2B5EF4-FFF2-40B4-BE49-F238E27FC236}">
                    <a16:creationId xmlns:a16="http://schemas.microsoft.com/office/drawing/2014/main" id="{39EE4831-8F24-4C27-9D28-60145AA2F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786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425">
                <a:extLst>
                  <a:ext uri="{FF2B5EF4-FFF2-40B4-BE49-F238E27FC236}">
                    <a16:creationId xmlns:a16="http://schemas.microsoft.com/office/drawing/2014/main" id="{7DD82EFF-3B2B-46CC-9456-65E1C05F6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734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426">
                <a:extLst>
                  <a:ext uri="{FF2B5EF4-FFF2-40B4-BE49-F238E27FC236}">
                    <a16:creationId xmlns:a16="http://schemas.microsoft.com/office/drawing/2014/main" id="{3A2ED8A1-5F9A-4C47-8EAC-20D51600D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776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427">
                <a:extLst>
                  <a:ext uri="{FF2B5EF4-FFF2-40B4-BE49-F238E27FC236}">
                    <a16:creationId xmlns:a16="http://schemas.microsoft.com/office/drawing/2014/main" id="{217181F0-6BAA-4F86-94F9-4CCEF4B1C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44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428">
                <a:extLst>
                  <a:ext uri="{FF2B5EF4-FFF2-40B4-BE49-F238E27FC236}">
                    <a16:creationId xmlns:a16="http://schemas.microsoft.com/office/drawing/2014/main" id="{5D0EA326-07D0-48F4-9CA1-EDC87A2BA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60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429">
                <a:extLst>
                  <a:ext uri="{FF2B5EF4-FFF2-40B4-BE49-F238E27FC236}">
                    <a16:creationId xmlns:a16="http://schemas.microsoft.com/office/drawing/2014/main" id="{7354E16D-C3CD-4D9D-AEA7-3D75687A5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60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430">
                <a:extLst>
                  <a:ext uri="{FF2B5EF4-FFF2-40B4-BE49-F238E27FC236}">
                    <a16:creationId xmlns:a16="http://schemas.microsoft.com/office/drawing/2014/main" id="{E23B3F4D-5D6F-4936-BDB3-B64A2DEC6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55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Oval 431">
                <a:extLst>
                  <a:ext uri="{FF2B5EF4-FFF2-40B4-BE49-F238E27FC236}">
                    <a16:creationId xmlns:a16="http://schemas.microsoft.com/office/drawing/2014/main" id="{154DDFE6-A65D-47E2-ADE0-96F489EA5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703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Rectangle 432">
                <a:extLst>
                  <a:ext uri="{FF2B5EF4-FFF2-40B4-BE49-F238E27FC236}">
                    <a16:creationId xmlns:a16="http://schemas.microsoft.com/office/drawing/2014/main" id="{5812BDBB-9596-4630-AAF1-1B3FC033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816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Rectangle 433">
                <a:extLst>
                  <a:ext uri="{FF2B5EF4-FFF2-40B4-BE49-F238E27FC236}">
                    <a16:creationId xmlns:a16="http://schemas.microsoft.com/office/drawing/2014/main" id="{F9382671-96F9-45F0-8AE6-E0F93D047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5" y="281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Rectangle 434">
                <a:extLst>
                  <a:ext uri="{FF2B5EF4-FFF2-40B4-BE49-F238E27FC236}">
                    <a16:creationId xmlns:a16="http://schemas.microsoft.com/office/drawing/2014/main" id="{9C7EC46C-B92C-464D-9233-1EAEA337C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5" y="29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Rectangle 435">
                <a:extLst>
                  <a:ext uri="{FF2B5EF4-FFF2-40B4-BE49-F238E27FC236}">
                    <a16:creationId xmlns:a16="http://schemas.microsoft.com/office/drawing/2014/main" id="{8341C90E-94A2-41BA-9310-F0F1C4CD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282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436">
                <a:extLst>
                  <a:ext uri="{FF2B5EF4-FFF2-40B4-BE49-F238E27FC236}">
                    <a16:creationId xmlns:a16="http://schemas.microsoft.com/office/drawing/2014/main" id="{8BFCAFEC-688D-4CA6-84D6-094765953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292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Rectangle 437">
                <a:extLst>
                  <a:ext uri="{FF2B5EF4-FFF2-40B4-BE49-F238E27FC236}">
                    <a16:creationId xmlns:a16="http://schemas.microsoft.com/office/drawing/2014/main" id="{A4F32A45-AE6D-4E22-B75A-C764742E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826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Rectangle 438">
                <a:extLst>
                  <a:ext uri="{FF2B5EF4-FFF2-40B4-BE49-F238E27FC236}">
                    <a16:creationId xmlns:a16="http://schemas.microsoft.com/office/drawing/2014/main" id="{850DFAC1-6E8A-4729-A6EA-6C13EEA44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91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Rectangle 439">
                <a:extLst>
                  <a:ext uri="{FF2B5EF4-FFF2-40B4-BE49-F238E27FC236}">
                    <a16:creationId xmlns:a16="http://schemas.microsoft.com/office/drawing/2014/main" id="{1B99756A-CFA7-4E61-BD6B-9DD1FD146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9" y="283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Rectangle 440">
                <a:extLst>
                  <a:ext uri="{FF2B5EF4-FFF2-40B4-BE49-F238E27FC236}">
                    <a16:creationId xmlns:a16="http://schemas.microsoft.com/office/drawing/2014/main" id="{F287CF91-E126-428D-A4A0-BC7C25405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9" y="2904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441">
                <a:extLst>
                  <a:ext uri="{FF2B5EF4-FFF2-40B4-BE49-F238E27FC236}">
                    <a16:creationId xmlns:a16="http://schemas.microsoft.com/office/drawing/2014/main" id="{57DF28B6-2776-4580-A344-0274E3FF6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842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Rectangle 442">
                <a:extLst>
                  <a:ext uri="{FF2B5EF4-FFF2-40B4-BE49-F238E27FC236}">
                    <a16:creationId xmlns:a16="http://schemas.microsoft.com/office/drawing/2014/main" id="{E077DEB5-1ABD-4CF5-A8EF-3F8196FF0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89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Rectangle 443">
                <a:extLst>
                  <a:ext uri="{FF2B5EF4-FFF2-40B4-BE49-F238E27FC236}">
                    <a16:creationId xmlns:a16="http://schemas.microsoft.com/office/drawing/2014/main" id="{C9E89C0E-CE03-4EFA-B021-ADEBF385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84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444">
                <a:extLst>
                  <a:ext uri="{FF2B5EF4-FFF2-40B4-BE49-F238E27FC236}">
                    <a16:creationId xmlns:a16="http://schemas.microsoft.com/office/drawing/2014/main" id="{A6AF0EC5-7A75-4252-BB7B-188B6DD2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288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Rectangle 445">
                <a:extLst>
                  <a:ext uri="{FF2B5EF4-FFF2-40B4-BE49-F238E27FC236}">
                    <a16:creationId xmlns:a16="http://schemas.microsoft.com/office/drawing/2014/main" id="{D3B062FF-D1DD-4CC9-BB20-EE0D32CE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858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Rectangle 446">
                <a:extLst>
                  <a:ext uri="{FF2B5EF4-FFF2-40B4-BE49-F238E27FC236}">
                    <a16:creationId xmlns:a16="http://schemas.microsoft.com/office/drawing/2014/main" id="{06B265D2-4FDD-4396-A01B-862614C45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87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Rectangle 447">
                <a:extLst>
                  <a:ext uri="{FF2B5EF4-FFF2-40B4-BE49-F238E27FC236}">
                    <a16:creationId xmlns:a16="http://schemas.microsoft.com/office/drawing/2014/main" id="{656C17B8-0341-48BF-87B4-0FE2ADBBE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87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Rectangle 448">
                <a:extLst>
                  <a:ext uri="{FF2B5EF4-FFF2-40B4-BE49-F238E27FC236}">
                    <a16:creationId xmlns:a16="http://schemas.microsoft.com/office/drawing/2014/main" id="{E047A6B7-CC55-4662-84D7-CA979E140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86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449">
                <a:extLst>
                  <a:ext uri="{FF2B5EF4-FFF2-40B4-BE49-F238E27FC236}">
                    <a16:creationId xmlns:a16="http://schemas.microsoft.com/office/drawing/2014/main" id="{D1D3FAEE-B182-46B3-B681-260A8498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816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450">
                <a:extLst>
                  <a:ext uri="{FF2B5EF4-FFF2-40B4-BE49-F238E27FC236}">
                    <a16:creationId xmlns:a16="http://schemas.microsoft.com/office/drawing/2014/main" id="{208A6D3A-77FF-4070-B3E5-D6F1AFAF0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776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451">
                <a:extLst>
                  <a:ext uri="{FF2B5EF4-FFF2-40B4-BE49-F238E27FC236}">
                    <a16:creationId xmlns:a16="http://schemas.microsoft.com/office/drawing/2014/main" id="{33BFB738-300D-48AC-92FF-82BA6F1D4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77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452">
                <a:extLst>
                  <a:ext uri="{FF2B5EF4-FFF2-40B4-BE49-F238E27FC236}">
                    <a16:creationId xmlns:a16="http://schemas.microsoft.com/office/drawing/2014/main" id="{E7A656BA-B0BF-40A9-8D01-8744CA0D4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88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Rectangle 453">
                <a:extLst>
                  <a:ext uri="{FF2B5EF4-FFF2-40B4-BE49-F238E27FC236}">
                    <a16:creationId xmlns:a16="http://schemas.microsoft.com/office/drawing/2014/main" id="{E63390ED-CFA7-42D9-81F3-B2689482A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78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454">
                <a:extLst>
                  <a:ext uri="{FF2B5EF4-FFF2-40B4-BE49-F238E27FC236}">
                    <a16:creationId xmlns:a16="http://schemas.microsoft.com/office/drawing/2014/main" id="{D83D052C-E3B8-4329-A9BA-AF46028DE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88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455">
                <a:extLst>
                  <a:ext uri="{FF2B5EF4-FFF2-40B4-BE49-F238E27FC236}">
                    <a16:creationId xmlns:a16="http://schemas.microsoft.com/office/drawing/2014/main" id="{0E8399D0-506D-4628-AF59-36C9012D7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78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456">
                <a:extLst>
                  <a:ext uri="{FF2B5EF4-FFF2-40B4-BE49-F238E27FC236}">
                    <a16:creationId xmlns:a16="http://schemas.microsoft.com/office/drawing/2014/main" id="{2709FA61-D689-42EC-8683-8071B363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874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457">
                <a:extLst>
                  <a:ext uri="{FF2B5EF4-FFF2-40B4-BE49-F238E27FC236}">
                    <a16:creationId xmlns:a16="http://schemas.microsoft.com/office/drawing/2014/main" id="{3532A973-F69C-47E7-97AA-9BE08AE35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79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458">
                <a:extLst>
                  <a:ext uri="{FF2B5EF4-FFF2-40B4-BE49-F238E27FC236}">
                    <a16:creationId xmlns:a16="http://schemas.microsoft.com/office/drawing/2014/main" id="{E59FEA39-9D4D-4EF3-8BF0-3DB96B2C8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864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Rectangle 459">
                <a:extLst>
                  <a:ext uri="{FF2B5EF4-FFF2-40B4-BE49-F238E27FC236}">
                    <a16:creationId xmlns:a16="http://schemas.microsoft.com/office/drawing/2014/main" id="{B54A4144-E609-40C3-A4C5-25C28704F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802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460">
                <a:extLst>
                  <a:ext uri="{FF2B5EF4-FFF2-40B4-BE49-F238E27FC236}">
                    <a16:creationId xmlns:a16="http://schemas.microsoft.com/office/drawing/2014/main" id="{A9DB5271-6FB1-42DA-9C0E-8B4A9B3D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85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Rectangle 461">
                <a:extLst>
                  <a:ext uri="{FF2B5EF4-FFF2-40B4-BE49-F238E27FC236}">
                    <a16:creationId xmlns:a16="http://schemas.microsoft.com/office/drawing/2014/main" id="{82AB16A0-30D2-494F-8745-820E9B0BC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80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Rectangle 462">
                <a:extLst>
                  <a:ext uri="{FF2B5EF4-FFF2-40B4-BE49-F238E27FC236}">
                    <a16:creationId xmlns:a16="http://schemas.microsoft.com/office/drawing/2014/main" id="{D95AD663-9D9F-4786-B284-71446AC4F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84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Rectangle 463">
                <a:extLst>
                  <a:ext uri="{FF2B5EF4-FFF2-40B4-BE49-F238E27FC236}">
                    <a16:creationId xmlns:a16="http://schemas.microsoft.com/office/drawing/2014/main" id="{5377F054-528F-40FD-B418-CC7B0AD18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817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Rectangle 464">
                <a:extLst>
                  <a:ext uri="{FF2B5EF4-FFF2-40B4-BE49-F238E27FC236}">
                    <a16:creationId xmlns:a16="http://schemas.microsoft.com/office/drawing/2014/main" id="{7E864531-79E1-418E-9B47-E30844664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833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Rectangle 465">
                <a:extLst>
                  <a:ext uri="{FF2B5EF4-FFF2-40B4-BE49-F238E27FC236}">
                    <a16:creationId xmlns:a16="http://schemas.microsoft.com/office/drawing/2014/main" id="{2E835C36-3BEC-470F-8679-95316AD04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833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Rectangle 466">
                <a:extLst>
                  <a:ext uri="{FF2B5EF4-FFF2-40B4-BE49-F238E27FC236}">
                    <a16:creationId xmlns:a16="http://schemas.microsoft.com/office/drawing/2014/main" id="{70C43D15-CBBB-493A-9A1D-1B9008012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828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Oval 467">
                <a:extLst>
                  <a:ext uri="{FF2B5EF4-FFF2-40B4-BE49-F238E27FC236}">
                    <a16:creationId xmlns:a16="http://schemas.microsoft.com/office/drawing/2014/main" id="{90E2B9D8-0289-4756-A468-C70676A4B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77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Rectangle 468">
                <a:extLst>
                  <a:ext uri="{FF2B5EF4-FFF2-40B4-BE49-F238E27FC236}">
                    <a16:creationId xmlns:a16="http://schemas.microsoft.com/office/drawing/2014/main" id="{899E53B8-309A-4AC6-A5FE-9ACF9D44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1129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Rectangle 469">
                <a:extLst>
                  <a:ext uri="{FF2B5EF4-FFF2-40B4-BE49-F238E27FC236}">
                    <a16:creationId xmlns:a16="http://schemas.microsoft.com/office/drawing/2014/main" id="{CA1F17B8-9BFB-4D22-8A4B-AD12857C9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129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470">
                <a:extLst>
                  <a:ext uri="{FF2B5EF4-FFF2-40B4-BE49-F238E27FC236}">
                    <a16:creationId xmlns:a16="http://schemas.microsoft.com/office/drawing/2014/main" id="{91E86BA4-0F80-4F07-AD65-60B9615CE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3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Rectangle 471">
                <a:extLst>
                  <a:ext uri="{FF2B5EF4-FFF2-40B4-BE49-F238E27FC236}">
                    <a16:creationId xmlns:a16="http://schemas.microsoft.com/office/drawing/2014/main" id="{54E65A56-79CF-409E-B3E0-0966D100F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13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Rectangle 472">
                <a:extLst>
                  <a:ext uri="{FF2B5EF4-FFF2-40B4-BE49-F238E27FC236}">
                    <a16:creationId xmlns:a16="http://schemas.microsoft.com/office/drawing/2014/main" id="{7EBD706D-E3E3-4956-8E03-6C66E0789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23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Rectangle 473">
                <a:extLst>
                  <a:ext uri="{FF2B5EF4-FFF2-40B4-BE49-F238E27FC236}">
                    <a16:creationId xmlns:a16="http://schemas.microsoft.com/office/drawing/2014/main" id="{59836BE1-BFEF-4240-B7AF-7023EBC5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114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Rectangle 474">
                <a:extLst>
                  <a:ext uri="{FF2B5EF4-FFF2-40B4-BE49-F238E27FC236}">
                    <a16:creationId xmlns:a16="http://schemas.microsoft.com/office/drawing/2014/main" id="{EEEB39A7-9893-448B-BD96-B80BE6A9E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1228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Rectangle 475">
                <a:extLst>
                  <a:ext uri="{FF2B5EF4-FFF2-40B4-BE49-F238E27FC236}">
                    <a16:creationId xmlns:a16="http://schemas.microsoft.com/office/drawing/2014/main" id="{7D96A1CF-B4D8-4C5A-A5FB-73FD4C885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45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Rectangle 476">
                <a:extLst>
                  <a:ext uri="{FF2B5EF4-FFF2-40B4-BE49-F238E27FC236}">
                    <a16:creationId xmlns:a16="http://schemas.microsoft.com/office/drawing/2014/main" id="{14591246-8AEF-46B1-9E58-B3C6689B3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218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Rectangle 477">
                <a:extLst>
                  <a:ext uri="{FF2B5EF4-FFF2-40B4-BE49-F238E27FC236}">
                    <a16:creationId xmlns:a16="http://schemas.microsoft.com/office/drawing/2014/main" id="{58C8042B-C303-465D-97C9-BDFCE488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1156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Rectangle 478">
                <a:extLst>
                  <a:ext uri="{FF2B5EF4-FFF2-40B4-BE49-F238E27FC236}">
                    <a16:creationId xmlns:a16="http://schemas.microsoft.com/office/drawing/2014/main" id="{4B025A9B-9974-4371-8F87-99B05DE57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1213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Rectangle 479">
                <a:extLst>
                  <a:ext uri="{FF2B5EF4-FFF2-40B4-BE49-F238E27FC236}">
                    <a16:creationId xmlns:a16="http://schemas.microsoft.com/office/drawing/2014/main" id="{FF26E3F2-6FBD-4D41-99B7-C4FD15628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16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Rectangle 480">
                <a:extLst>
                  <a:ext uri="{FF2B5EF4-FFF2-40B4-BE49-F238E27FC236}">
                    <a16:creationId xmlns:a16="http://schemas.microsoft.com/office/drawing/2014/main" id="{4A5DFAE4-7347-4957-AAFD-4634BDEB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20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481">
                <a:extLst>
                  <a:ext uri="{FF2B5EF4-FFF2-40B4-BE49-F238E27FC236}">
                    <a16:creationId xmlns:a16="http://schemas.microsoft.com/office/drawing/2014/main" id="{515CC2DC-DE42-479B-A8E8-F73A5DE20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7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Rectangle 482">
                <a:extLst>
                  <a:ext uri="{FF2B5EF4-FFF2-40B4-BE49-F238E27FC236}">
                    <a16:creationId xmlns:a16="http://schemas.microsoft.com/office/drawing/2014/main" id="{4CF4D30E-9EF2-4A07-8689-B627A813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87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Rectangle 483">
                <a:extLst>
                  <a:ext uri="{FF2B5EF4-FFF2-40B4-BE49-F238E27FC236}">
                    <a16:creationId xmlns:a16="http://schemas.microsoft.com/office/drawing/2014/main" id="{3AC1172C-B533-46F1-B4E9-6BB8533FC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87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484">
                <a:extLst>
                  <a:ext uri="{FF2B5EF4-FFF2-40B4-BE49-F238E27FC236}">
                    <a16:creationId xmlns:a16="http://schemas.microsoft.com/office/drawing/2014/main" id="{1957D890-B7A8-44A4-8196-A6950726C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82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Oval 485">
                <a:extLst>
                  <a:ext uri="{FF2B5EF4-FFF2-40B4-BE49-F238E27FC236}">
                    <a16:creationId xmlns:a16="http://schemas.microsoft.com/office/drawing/2014/main" id="{627F5516-4D36-481B-B17F-29C65E8DF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29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Rectangle 486">
                <a:extLst>
                  <a:ext uri="{FF2B5EF4-FFF2-40B4-BE49-F238E27FC236}">
                    <a16:creationId xmlns:a16="http://schemas.microsoft.com/office/drawing/2014/main" id="{20A38B18-6130-4792-9058-4A5CE4C7E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1077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Rectangle 487">
                <a:extLst>
                  <a:ext uri="{FF2B5EF4-FFF2-40B4-BE49-F238E27FC236}">
                    <a16:creationId xmlns:a16="http://schemas.microsoft.com/office/drawing/2014/main" id="{E6F59B36-1709-4CFF-89D7-20A93C22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077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Rectangle 488">
                <a:extLst>
                  <a:ext uri="{FF2B5EF4-FFF2-40B4-BE49-F238E27FC236}">
                    <a16:creationId xmlns:a16="http://schemas.microsoft.com/office/drawing/2014/main" id="{A9AD6B47-E8C2-4FDF-BF9A-8DE6FB8D2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187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Rectangle 489">
                <a:extLst>
                  <a:ext uri="{FF2B5EF4-FFF2-40B4-BE49-F238E27FC236}">
                    <a16:creationId xmlns:a16="http://schemas.microsoft.com/office/drawing/2014/main" id="{772B3AFE-AA6A-424D-8EE1-59E81ED70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108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Rectangle 490">
                <a:extLst>
                  <a:ext uri="{FF2B5EF4-FFF2-40B4-BE49-F238E27FC236}">
                    <a16:creationId xmlns:a16="http://schemas.microsoft.com/office/drawing/2014/main" id="{2A049C6E-2626-43BE-8923-8D6E952CB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118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491">
                <a:extLst>
                  <a:ext uri="{FF2B5EF4-FFF2-40B4-BE49-F238E27FC236}">
                    <a16:creationId xmlns:a16="http://schemas.microsoft.com/office/drawing/2014/main" id="{8CF54658-A076-4D34-A8E8-1FD65A753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08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Rectangle 492">
                <a:extLst>
                  <a:ext uri="{FF2B5EF4-FFF2-40B4-BE49-F238E27FC236}">
                    <a16:creationId xmlns:a16="http://schemas.microsoft.com/office/drawing/2014/main" id="{E643F818-F3CE-41E8-BB14-C5221CEFE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176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Rectangle 493">
                <a:extLst>
                  <a:ext uri="{FF2B5EF4-FFF2-40B4-BE49-F238E27FC236}">
                    <a16:creationId xmlns:a16="http://schemas.microsoft.com/office/drawing/2014/main" id="{067EAB80-1F82-4973-BE09-B0B00F4B3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1093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494">
                <a:extLst>
                  <a:ext uri="{FF2B5EF4-FFF2-40B4-BE49-F238E27FC236}">
                    <a16:creationId xmlns:a16="http://schemas.microsoft.com/office/drawing/2014/main" id="{4E2AE4FA-4273-42CF-96A2-193A0517A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1166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Rectangle 495">
                <a:extLst>
                  <a:ext uri="{FF2B5EF4-FFF2-40B4-BE49-F238E27FC236}">
                    <a16:creationId xmlns:a16="http://schemas.microsoft.com/office/drawing/2014/main" id="{7C6F5F39-1BD9-40C7-8501-0A5D0ACB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103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Rectangle 496">
                <a:extLst>
                  <a:ext uri="{FF2B5EF4-FFF2-40B4-BE49-F238E27FC236}">
                    <a16:creationId xmlns:a16="http://schemas.microsoft.com/office/drawing/2014/main" id="{D7367F08-47B2-4AAF-A5DD-DFAA747B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16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Rectangle 497">
                <a:extLst>
                  <a:ext uri="{FF2B5EF4-FFF2-40B4-BE49-F238E27FC236}">
                    <a16:creationId xmlns:a16="http://schemas.microsoft.com/office/drawing/2014/main" id="{0859E4E9-C5B6-41D7-A177-E7AC19364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110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Rectangle 498">
                <a:extLst>
                  <a:ext uri="{FF2B5EF4-FFF2-40B4-BE49-F238E27FC236}">
                    <a16:creationId xmlns:a16="http://schemas.microsoft.com/office/drawing/2014/main" id="{447448F8-1670-4D42-9EB8-23E90B9E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115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Rectangle 499">
                <a:extLst>
                  <a:ext uri="{FF2B5EF4-FFF2-40B4-BE49-F238E27FC236}">
                    <a16:creationId xmlns:a16="http://schemas.microsoft.com/office/drawing/2014/main" id="{F8B1A890-752B-45E6-B8A8-9C74152D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19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Rectangle 500">
                <a:extLst>
                  <a:ext uri="{FF2B5EF4-FFF2-40B4-BE49-F238E27FC236}">
                    <a16:creationId xmlns:a16="http://schemas.microsoft.com/office/drawing/2014/main" id="{B7395332-09BB-4EAA-9BC2-FE964862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35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Rectangle 501">
                <a:extLst>
                  <a:ext uri="{FF2B5EF4-FFF2-40B4-BE49-F238E27FC236}">
                    <a16:creationId xmlns:a16="http://schemas.microsoft.com/office/drawing/2014/main" id="{E4BDF083-B3C1-4083-BB35-A0AA471FB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35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Rectangle 502">
                <a:extLst>
                  <a:ext uri="{FF2B5EF4-FFF2-40B4-BE49-F238E27FC236}">
                    <a16:creationId xmlns:a16="http://schemas.microsoft.com/office/drawing/2014/main" id="{B00AC91C-B503-4E88-B0EB-8A16F48BF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29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Oval 503">
                <a:extLst>
                  <a:ext uri="{FF2B5EF4-FFF2-40B4-BE49-F238E27FC236}">
                    <a16:creationId xmlns:a16="http://schemas.microsoft.com/office/drawing/2014/main" id="{7D875228-09E6-4508-B8C0-32F2E9040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077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" name="Rectangle 504">
                <a:extLst>
                  <a:ext uri="{FF2B5EF4-FFF2-40B4-BE49-F238E27FC236}">
                    <a16:creationId xmlns:a16="http://schemas.microsoft.com/office/drawing/2014/main" id="{07D05909-F489-47AF-B123-5C12EEB3D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1083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Rectangle 505">
                <a:extLst>
                  <a:ext uri="{FF2B5EF4-FFF2-40B4-BE49-F238E27FC236}">
                    <a16:creationId xmlns:a16="http://schemas.microsoft.com/office/drawing/2014/main" id="{60A7B99F-BB6B-4A79-B1DF-47EEA161B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08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Rectangle 506">
                <a:extLst>
                  <a:ext uri="{FF2B5EF4-FFF2-40B4-BE49-F238E27FC236}">
                    <a16:creationId xmlns:a16="http://schemas.microsoft.com/office/drawing/2014/main" id="{230F96F7-1404-4D9B-BFA4-70C99D5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9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Rectangle 507">
                <a:extLst>
                  <a:ext uri="{FF2B5EF4-FFF2-40B4-BE49-F238E27FC236}">
                    <a16:creationId xmlns:a16="http://schemas.microsoft.com/office/drawing/2014/main" id="{F123D180-FC58-4717-BC09-26B5754D2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08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Rectangle 508">
                <a:extLst>
                  <a:ext uri="{FF2B5EF4-FFF2-40B4-BE49-F238E27FC236}">
                    <a16:creationId xmlns:a16="http://schemas.microsoft.com/office/drawing/2014/main" id="{648EA734-4C38-46C6-BEE8-DC4B3625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18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Rectangle 509">
                <a:extLst>
                  <a:ext uri="{FF2B5EF4-FFF2-40B4-BE49-F238E27FC236}">
                    <a16:creationId xmlns:a16="http://schemas.microsoft.com/office/drawing/2014/main" id="{D966F1AA-3295-4CB3-AD2C-CF5F72CD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09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Rectangle 510">
                <a:extLst>
                  <a:ext uri="{FF2B5EF4-FFF2-40B4-BE49-F238E27FC236}">
                    <a16:creationId xmlns:a16="http://schemas.microsoft.com/office/drawing/2014/main" id="{4E4851DA-491F-43A7-9EF7-EE5500D80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82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Rectangle 511">
                <a:extLst>
                  <a:ext uri="{FF2B5EF4-FFF2-40B4-BE49-F238E27FC236}">
                    <a16:creationId xmlns:a16="http://schemas.microsoft.com/office/drawing/2014/main" id="{949EB2BF-4A67-4E86-882B-B5556BBD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5" y="1098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Rectangle 512">
                <a:extLst>
                  <a:ext uri="{FF2B5EF4-FFF2-40B4-BE49-F238E27FC236}">
                    <a16:creationId xmlns:a16="http://schemas.microsoft.com/office/drawing/2014/main" id="{A0622298-1367-46C8-B854-CB004B9C8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5" y="117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Rectangle 513">
                <a:extLst>
                  <a:ext uri="{FF2B5EF4-FFF2-40B4-BE49-F238E27FC236}">
                    <a16:creationId xmlns:a16="http://schemas.microsoft.com/office/drawing/2014/main" id="{48DD07AB-7A6B-4009-B6FB-0EE139EB0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110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Rectangle 514">
                <a:extLst>
                  <a:ext uri="{FF2B5EF4-FFF2-40B4-BE49-F238E27FC236}">
                    <a16:creationId xmlns:a16="http://schemas.microsoft.com/office/drawing/2014/main" id="{AFDB26A0-01AD-4C68-A20E-368866608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1166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Rectangle 515">
                <a:extLst>
                  <a:ext uri="{FF2B5EF4-FFF2-40B4-BE49-F238E27FC236}">
                    <a16:creationId xmlns:a16="http://schemas.microsoft.com/office/drawing/2014/main" id="{8AA7B0DC-44FD-4FEB-98D5-4EE5444C1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111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Rectangle 516">
                <a:extLst>
                  <a:ext uri="{FF2B5EF4-FFF2-40B4-BE49-F238E27FC236}">
                    <a16:creationId xmlns:a16="http://schemas.microsoft.com/office/drawing/2014/main" id="{951AABA3-A4E9-4B95-BEEE-23D02F1D7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5" y="115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Rectangle 517">
                <a:extLst>
                  <a:ext uri="{FF2B5EF4-FFF2-40B4-BE49-F238E27FC236}">
                    <a16:creationId xmlns:a16="http://schemas.microsoft.com/office/drawing/2014/main" id="{2D58E02F-D916-4E3D-BE3C-C1F0761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124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Rectangle 518">
                <a:extLst>
                  <a:ext uri="{FF2B5EF4-FFF2-40B4-BE49-F238E27FC236}">
                    <a16:creationId xmlns:a16="http://schemas.microsoft.com/office/drawing/2014/main" id="{36372382-F814-489D-906F-B04263AE1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140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Rectangle 519">
                <a:extLst>
                  <a:ext uri="{FF2B5EF4-FFF2-40B4-BE49-F238E27FC236}">
                    <a16:creationId xmlns:a16="http://schemas.microsoft.com/office/drawing/2014/main" id="{6C5C50D0-14FD-4601-ACAA-DF96361E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140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Rectangle 520">
                <a:extLst>
                  <a:ext uri="{FF2B5EF4-FFF2-40B4-BE49-F238E27FC236}">
                    <a16:creationId xmlns:a16="http://schemas.microsoft.com/office/drawing/2014/main" id="{9338636C-BA26-4B22-AC72-1096771C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135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Oval 521">
                <a:extLst>
                  <a:ext uri="{FF2B5EF4-FFF2-40B4-BE49-F238E27FC236}">
                    <a16:creationId xmlns:a16="http://schemas.microsoft.com/office/drawing/2014/main" id="{052D8191-7C1D-4CF2-A00F-FC8016509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1083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Rectangle 522">
                <a:extLst>
                  <a:ext uri="{FF2B5EF4-FFF2-40B4-BE49-F238E27FC236}">
                    <a16:creationId xmlns:a16="http://schemas.microsoft.com/office/drawing/2014/main" id="{CF1B366B-6C2F-4D20-A523-CC117B9E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625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Rectangle 523">
                <a:extLst>
                  <a:ext uri="{FF2B5EF4-FFF2-40B4-BE49-F238E27FC236}">
                    <a16:creationId xmlns:a16="http://schemas.microsoft.com/office/drawing/2014/main" id="{28D41558-0358-45F1-9D2D-4DC3B3D22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" y="62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Rectangle 524">
                <a:extLst>
                  <a:ext uri="{FF2B5EF4-FFF2-40B4-BE49-F238E27FC236}">
                    <a16:creationId xmlns:a16="http://schemas.microsoft.com/office/drawing/2014/main" id="{6B5B5434-0811-4086-852D-2F55D290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" y="73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Rectangle 525">
                <a:extLst>
                  <a:ext uri="{FF2B5EF4-FFF2-40B4-BE49-F238E27FC236}">
                    <a16:creationId xmlns:a16="http://schemas.microsoft.com/office/drawing/2014/main" id="{F0A57C50-197F-4707-9398-5B6F417F3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63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Rectangle 526">
                <a:extLst>
                  <a:ext uri="{FF2B5EF4-FFF2-40B4-BE49-F238E27FC236}">
                    <a16:creationId xmlns:a16="http://schemas.microsoft.com/office/drawing/2014/main" id="{9AC48AFE-DB91-4F3D-AFEA-FC9ACB00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72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Rectangle 527">
                <a:extLst>
                  <a:ext uri="{FF2B5EF4-FFF2-40B4-BE49-F238E27FC236}">
                    <a16:creationId xmlns:a16="http://schemas.microsoft.com/office/drawing/2014/main" id="{6EB0B030-5BD5-44EA-B6FE-D401AC508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63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Rectangle 528">
                <a:extLst>
                  <a:ext uri="{FF2B5EF4-FFF2-40B4-BE49-F238E27FC236}">
                    <a16:creationId xmlns:a16="http://schemas.microsoft.com/office/drawing/2014/main" id="{77196918-F89F-439B-807A-1455A8099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723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6" name="Rectangle 529">
                <a:extLst>
                  <a:ext uri="{FF2B5EF4-FFF2-40B4-BE49-F238E27FC236}">
                    <a16:creationId xmlns:a16="http://schemas.microsoft.com/office/drawing/2014/main" id="{3FF5C0AB-0118-45E1-8109-241FD47F1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640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Rectangle 530">
                <a:extLst>
                  <a:ext uri="{FF2B5EF4-FFF2-40B4-BE49-F238E27FC236}">
                    <a16:creationId xmlns:a16="http://schemas.microsoft.com/office/drawing/2014/main" id="{3C394914-BB9E-45B7-8830-178696CCD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71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Rectangle 531">
                <a:extLst>
                  <a:ext uri="{FF2B5EF4-FFF2-40B4-BE49-F238E27FC236}">
                    <a16:creationId xmlns:a16="http://schemas.microsoft.com/office/drawing/2014/main" id="{E6CCFACE-8054-4F80-85E2-A58D0B779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65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Rectangle 532">
                <a:extLst>
                  <a:ext uri="{FF2B5EF4-FFF2-40B4-BE49-F238E27FC236}">
                    <a16:creationId xmlns:a16="http://schemas.microsoft.com/office/drawing/2014/main" id="{55592CEE-89C0-4252-8C81-2A98F2705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70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Rectangle 533">
                <a:extLst>
                  <a:ext uri="{FF2B5EF4-FFF2-40B4-BE49-F238E27FC236}">
                    <a16:creationId xmlns:a16="http://schemas.microsoft.com/office/drawing/2014/main" id="{8FD654A5-C9BB-4EDD-88B3-F5B6EADE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65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Rectangle 534">
                <a:extLst>
                  <a:ext uri="{FF2B5EF4-FFF2-40B4-BE49-F238E27FC236}">
                    <a16:creationId xmlns:a16="http://schemas.microsoft.com/office/drawing/2014/main" id="{32FB69CF-903B-477C-9C0B-C043CB2AF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69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Rectangle 535">
                <a:extLst>
                  <a:ext uri="{FF2B5EF4-FFF2-40B4-BE49-F238E27FC236}">
                    <a16:creationId xmlns:a16="http://schemas.microsoft.com/office/drawing/2014/main" id="{1E2DD6D5-DC34-480A-BA6D-EF577489F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666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Rectangle 536">
                <a:extLst>
                  <a:ext uri="{FF2B5EF4-FFF2-40B4-BE49-F238E27FC236}">
                    <a16:creationId xmlns:a16="http://schemas.microsoft.com/office/drawing/2014/main" id="{31B86BAC-153C-4008-9BF7-B399931D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682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4" name="Rectangle 537">
                <a:extLst>
                  <a:ext uri="{FF2B5EF4-FFF2-40B4-BE49-F238E27FC236}">
                    <a16:creationId xmlns:a16="http://schemas.microsoft.com/office/drawing/2014/main" id="{F8153AF9-FDDC-429C-935E-0867C9A7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68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Rectangle 538">
                <a:extLst>
                  <a:ext uri="{FF2B5EF4-FFF2-40B4-BE49-F238E27FC236}">
                    <a16:creationId xmlns:a16="http://schemas.microsoft.com/office/drawing/2014/main" id="{27F7288F-F131-46CF-A7ED-DD826D8CB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67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539">
                <a:extLst>
                  <a:ext uri="{FF2B5EF4-FFF2-40B4-BE49-F238E27FC236}">
                    <a16:creationId xmlns:a16="http://schemas.microsoft.com/office/drawing/2014/main" id="{35ACD8FD-C0CC-4F3A-BE73-ECFA1109A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625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Rectangle 540">
                <a:extLst>
                  <a:ext uri="{FF2B5EF4-FFF2-40B4-BE49-F238E27FC236}">
                    <a16:creationId xmlns:a16="http://schemas.microsoft.com/office/drawing/2014/main" id="{0BE36AEA-77C8-421A-8879-6A810B1A8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847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Rectangle 541">
                <a:extLst>
                  <a:ext uri="{FF2B5EF4-FFF2-40B4-BE49-F238E27FC236}">
                    <a16:creationId xmlns:a16="http://schemas.microsoft.com/office/drawing/2014/main" id="{7302BF17-D9F7-40AA-84C9-7DAD2A25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284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Rectangle 542">
                <a:extLst>
                  <a:ext uri="{FF2B5EF4-FFF2-40B4-BE49-F238E27FC236}">
                    <a16:creationId xmlns:a16="http://schemas.microsoft.com/office/drawing/2014/main" id="{CB5B381C-7F16-4C6C-B944-99895C2A3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2956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Rectangle 543">
                <a:extLst>
                  <a:ext uri="{FF2B5EF4-FFF2-40B4-BE49-F238E27FC236}">
                    <a16:creationId xmlns:a16="http://schemas.microsoft.com/office/drawing/2014/main" id="{07C7A1E3-E34F-46D7-B02E-53ACEBBB7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852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Rectangle 544">
                <a:extLst>
                  <a:ext uri="{FF2B5EF4-FFF2-40B4-BE49-F238E27FC236}">
                    <a16:creationId xmlns:a16="http://schemas.microsoft.com/office/drawing/2014/main" id="{06F50311-8738-43B9-BF03-EB19997E9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95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Rectangle 545">
                <a:extLst>
                  <a:ext uri="{FF2B5EF4-FFF2-40B4-BE49-F238E27FC236}">
                    <a16:creationId xmlns:a16="http://schemas.microsoft.com/office/drawing/2014/main" id="{F3A53ED6-A26F-4B32-B423-1ED6DDE0C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85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3" name="Rectangle 546">
                <a:extLst>
                  <a:ext uri="{FF2B5EF4-FFF2-40B4-BE49-F238E27FC236}">
                    <a16:creationId xmlns:a16="http://schemas.microsoft.com/office/drawing/2014/main" id="{5C6718CC-607E-4A58-AD58-75BB80248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94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Rectangle 547">
                <a:extLst>
                  <a:ext uri="{FF2B5EF4-FFF2-40B4-BE49-F238E27FC236}">
                    <a16:creationId xmlns:a16="http://schemas.microsoft.com/office/drawing/2014/main" id="{EAD3BEC8-88A8-4E60-A128-CB14D7562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6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Rectangle 548">
                <a:extLst>
                  <a:ext uri="{FF2B5EF4-FFF2-40B4-BE49-F238E27FC236}">
                    <a16:creationId xmlns:a16="http://schemas.microsoft.com/office/drawing/2014/main" id="{BC10A2A3-3171-42CB-8A59-835D832BB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936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6" name="Rectangle 549">
                <a:extLst>
                  <a:ext uri="{FF2B5EF4-FFF2-40B4-BE49-F238E27FC236}">
                    <a16:creationId xmlns:a16="http://schemas.microsoft.com/office/drawing/2014/main" id="{47A0D55A-2210-46B1-8C4F-5735F93B4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87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Rectangle 550">
                <a:extLst>
                  <a:ext uri="{FF2B5EF4-FFF2-40B4-BE49-F238E27FC236}">
                    <a16:creationId xmlns:a16="http://schemas.microsoft.com/office/drawing/2014/main" id="{7E0ED2AD-7C31-4F71-8162-5298E8438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930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Rectangle 551">
                <a:extLst>
                  <a:ext uri="{FF2B5EF4-FFF2-40B4-BE49-F238E27FC236}">
                    <a16:creationId xmlns:a16="http://schemas.microsoft.com/office/drawing/2014/main" id="{289F1DC7-1180-4973-A950-B8A6B679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287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Rectangle 552">
                <a:extLst>
                  <a:ext uri="{FF2B5EF4-FFF2-40B4-BE49-F238E27FC236}">
                    <a16:creationId xmlns:a16="http://schemas.microsoft.com/office/drawing/2014/main" id="{EFC74C68-B0A6-4CBD-8768-4F7A2EB4C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2920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Rectangle 553">
                <a:extLst>
                  <a:ext uri="{FF2B5EF4-FFF2-40B4-BE49-F238E27FC236}">
                    <a16:creationId xmlns:a16="http://schemas.microsoft.com/office/drawing/2014/main" id="{98C31874-3B18-417E-A3BC-B10D03B3C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89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1" name="Rectangle 554">
                <a:extLst>
                  <a:ext uri="{FF2B5EF4-FFF2-40B4-BE49-F238E27FC236}">
                    <a16:creationId xmlns:a16="http://schemas.microsoft.com/office/drawing/2014/main" id="{9166AADC-35A8-4921-98AD-E3F482453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904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Rectangle 555">
                <a:extLst>
                  <a:ext uri="{FF2B5EF4-FFF2-40B4-BE49-F238E27FC236}">
                    <a16:creationId xmlns:a16="http://schemas.microsoft.com/office/drawing/2014/main" id="{7C41A1A0-FBF3-4C04-AF82-90117EEDB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904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Rectangle 556">
                <a:extLst>
                  <a:ext uri="{FF2B5EF4-FFF2-40B4-BE49-F238E27FC236}">
                    <a16:creationId xmlns:a16="http://schemas.microsoft.com/office/drawing/2014/main" id="{1F24B70A-3213-40FB-B740-E99C24EE7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99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Oval 557">
                <a:extLst>
                  <a:ext uri="{FF2B5EF4-FFF2-40B4-BE49-F238E27FC236}">
                    <a16:creationId xmlns:a16="http://schemas.microsoft.com/office/drawing/2014/main" id="{95CD18FE-E10F-483B-A90F-7D78B0CF1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47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Rectangle 558">
                <a:extLst>
                  <a:ext uri="{FF2B5EF4-FFF2-40B4-BE49-F238E27FC236}">
                    <a16:creationId xmlns:a16="http://schemas.microsoft.com/office/drawing/2014/main" id="{56537171-D999-4DC7-AF93-588A2E26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753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Rectangle 559">
                <a:extLst>
                  <a:ext uri="{FF2B5EF4-FFF2-40B4-BE49-F238E27FC236}">
                    <a16:creationId xmlns:a16="http://schemas.microsoft.com/office/drawing/2014/main" id="{623DF4AB-76C6-45C9-9DD6-C991C0176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753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7" name="Rectangle 560">
                <a:extLst>
                  <a:ext uri="{FF2B5EF4-FFF2-40B4-BE49-F238E27FC236}">
                    <a16:creationId xmlns:a16="http://schemas.microsoft.com/office/drawing/2014/main" id="{6F3007DC-4CA7-45AD-8D10-B153CEBB3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86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Rectangle 561">
                <a:extLst>
                  <a:ext uri="{FF2B5EF4-FFF2-40B4-BE49-F238E27FC236}">
                    <a16:creationId xmlns:a16="http://schemas.microsoft.com/office/drawing/2014/main" id="{E835887D-EBC3-4674-96CC-8D06B52EC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75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Rectangle 562">
                <a:extLst>
                  <a:ext uri="{FF2B5EF4-FFF2-40B4-BE49-F238E27FC236}">
                    <a16:creationId xmlns:a16="http://schemas.microsoft.com/office/drawing/2014/main" id="{CF94C914-1DD0-4441-8C0D-6070F81A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85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0" name="Rectangle 563">
                <a:extLst>
                  <a:ext uri="{FF2B5EF4-FFF2-40B4-BE49-F238E27FC236}">
                    <a16:creationId xmlns:a16="http://schemas.microsoft.com/office/drawing/2014/main" id="{3E3CFE42-ED67-49A4-AAA3-13FC21C16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76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Rectangle 564">
                <a:extLst>
                  <a:ext uri="{FF2B5EF4-FFF2-40B4-BE49-F238E27FC236}">
                    <a16:creationId xmlns:a16="http://schemas.microsoft.com/office/drawing/2014/main" id="{413C8139-67CA-4DF7-9535-2D242CF4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1" y="2852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2" name="Rectangle 565">
                <a:extLst>
                  <a:ext uri="{FF2B5EF4-FFF2-40B4-BE49-F238E27FC236}">
                    <a16:creationId xmlns:a16="http://schemas.microsoft.com/office/drawing/2014/main" id="{4F34E129-60A1-49B0-BCD8-176692CC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769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Rectangle 566">
                <a:extLst>
                  <a:ext uri="{FF2B5EF4-FFF2-40B4-BE49-F238E27FC236}">
                    <a16:creationId xmlns:a16="http://schemas.microsoft.com/office/drawing/2014/main" id="{74BC0A13-AF15-4BB7-A39B-3A92810E6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0" y="2842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Rectangle 567">
                <a:extLst>
                  <a:ext uri="{FF2B5EF4-FFF2-40B4-BE49-F238E27FC236}">
                    <a16:creationId xmlns:a16="http://schemas.microsoft.com/office/drawing/2014/main" id="{9E2116A7-DB05-4C74-B5D7-CBE5893F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779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Rectangle 568">
                <a:extLst>
                  <a:ext uri="{FF2B5EF4-FFF2-40B4-BE49-F238E27FC236}">
                    <a16:creationId xmlns:a16="http://schemas.microsoft.com/office/drawing/2014/main" id="{1654FA20-5F4C-4B68-AE0A-75E045E3B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83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Rectangle 569">
                <a:extLst>
                  <a:ext uri="{FF2B5EF4-FFF2-40B4-BE49-F238E27FC236}">
                    <a16:creationId xmlns:a16="http://schemas.microsoft.com/office/drawing/2014/main" id="{52C64F0F-A39A-4542-ACF1-DCB694424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278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Rectangle 570">
                <a:extLst>
                  <a:ext uri="{FF2B5EF4-FFF2-40B4-BE49-F238E27FC236}">
                    <a16:creationId xmlns:a16="http://schemas.microsoft.com/office/drawing/2014/main" id="{54FF5784-A683-4FB5-84B3-81C3135C0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282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Rectangle 571">
                <a:extLst>
                  <a:ext uri="{FF2B5EF4-FFF2-40B4-BE49-F238E27FC236}">
                    <a16:creationId xmlns:a16="http://schemas.microsoft.com/office/drawing/2014/main" id="{2801CC35-FEAE-4AEB-92F6-6762ACDE6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795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Rectangle 572">
                <a:extLst>
                  <a:ext uri="{FF2B5EF4-FFF2-40B4-BE49-F238E27FC236}">
                    <a16:creationId xmlns:a16="http://schemas.microsoft.com/office/drawing/2014/main" id="{CAB75C86-9CA8-4C3E-A37C-C534B8D23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811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Rectangle 573">
                <a:extLst>
                  <a:ext uri="{FF2B5EF4-FFF2-40B4-BE49-F238E27FC236}">
                    <a16:creationId xmlns:a16="http://schemas.microsoft.com/office/drawing/2014/main" id="{095EE8E0-CBDC-4D8B-B333-C7E8FED5F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811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574">
                <a:extLst>
                  <a:ext uri="{FF2B5EF4-FFF2-40B4-BE49-F238E27FC236}">
                    <a16:creationId xmlns:a16="http://schemas.microsoft.com/office/drawing/2014/main" id="{B6FB5995-44F8-4A73-AFB4-BEFE7EA0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805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Oval 575">
                <a:extLst>
                  <a:ext uri="{FF2B5EF4-FFF2-40B4-BE49-F238E27FC236}">
                    <a16:creationId xmlns:a16="http://schemas.microsoft.com/office/drawing/2014/main" id="{7B02A581-6E91-4BDA-986D-984C493BB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2753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576">
                <a:extLst>
                  <a:ext uri="{FF2B5EF4-FFF2-40B4-BE49-F238E27FC236}">
                    <a16:creationId xmlns:a16="http://schemas.microsoft.com/office/drawing/2014/main" id="{4654FD13-975F-44CD-83BA-4264B494B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44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577">
                <a:extLst>
                  <a:ext uri="{FF2B5EF4-FFF2-40B4-BE49-F238E27FC236}">
                    <a16:creationId xmlns:a16="http://schemas.microsoft.com/office/drawing/2014/main" id="{0B8C2EB9-0EEB-43FC-A7E8-7AC32EB87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64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578">
                <a:extLst>
                  <a:ext uri="{FF2B5EF4-FFF2-40B4-BE49-F238E27FC236}">
                    <a16:creationId xmlns:a16="http://schemas.microsoft.com/office/drawing/2014/main" id="{9F576368-A2DE-4ECA-B862-ED63A6C0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2753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579">
                <a:extLst>
                  <a:ext uri="{FF2B5EF4-FFF2-40B4-BE49-F238E27FC236}">
                    <a16:creationId xmlns:a16="http://schemas.microsoft.com/office/drawing/2014/main" id="{57C93F60-5D91-4E82-BE68-9CA00A51A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649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7" name="Rectangle 580">
                <a:extLst>
                  <a:ext uri="{FF2B5EF4-FFF2-40B4-BE49-F238E27FC236}">
                    <a16:creationId xmlns:a16="http://schemas.microsoft.com/office/drawing/2014/main" id="{3F98BEE9-DCD6-4A49-9292-295566AD6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3" y="274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Rectangle 581">
                <a:extLst>
                  <a:ext uri="{FF2B5EF4-FFF2-40B4-BE49-F238E27FC236}">
                    <a16:creationId xmlns:a16="http://schemas.microsoft.com/office/drawing/2014/main" id="{44DC7CA7-F467-4A4F-8FA4-31963658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65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Rectangle 582">
                <a:extLst>
                  <a:ext uri="{FF2B5EF4-FFF2-40B4-BE49-F238E27FC236}">
                    <a16:creationId xmlns:a16="http://schemas.microsoft.com/office/drawing/2014/main" id="{32D8EDBE-8FBE-47F9-B2B9-FC309953A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74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Rectangle 583">
                <a:extLst>
                  <a:ext uri="{FF2B5EF4-FFF2-40B4-BE49-F238E27FC236}">
                    <a16:creationId xmlns:a16="http://schemas.microsoft.com/office/drawing/2014/main" id="{52B71C6E-454B-499C-8CB8-497DDD2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660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Rectangle 584">
                <a:extLst>
                  <a:ext uri="{FF2B5EF4-FFF2-40B4-BE49-F238E27FC236}">
                    <a16:creationId xmlns:a16="http://schemas.microsoft.com/office/drawing/2014/main" id="{E5A10C49-35DA-428D-A7C4-2E8CD610E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3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Rectangle 585">
                <a:extLst>
                  <a:ext uri="{FF2B5EF4-FFF2-40B4-BE49-F238E27FC236}">
                    <a16:creationId xmlns:a16="http://schemas.microsoft.com/office/drawing/2014/main" id="{C28D689C-856C-4C50-87A1-5E02EE0D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67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Rectangle 586">
                <a:extLst>
                  <a:ext uri="{FF2B5EF4-FFF2-40B4-BE49-F238E27FC236}">
                    <a16:creationId xmlns:a16="http://schemas.microsoft.com/office/drawing/2014/main" id="{7167F658-0F71-4A67-B9B9-62B03E161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727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Rectangle 587">
                <a:extLst>
                  <a:ext uri="{FF2B5EF4-FFF2-40B4-BE49-F238E27FC236}">
                    <a16:creationId xmlns:a16="http://schemas.microsoft.com/office/drawing/2014/main" id="{38403B73-CF6D-4DA4-985A-3D71AFE3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675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Rectangle 588">
                <a:extLst>
                  <a:ext uri="{FF2B5EF4-FFF2-40B4-BE49-F238E27FC236}">
                    <a16:creationId xmlns:a16="http://schemas.microsoft.com/office/drawing/2014/main" id="{F327BC7C-FF05-48EB-BC0E-A5F890D27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71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Rectangle 589">
                <a:extLst>
                  <a:ext uri="{FF2B5EF4-FFF2-40B4-BE49-F238E27FC236}">
                    <a16:creationId xmlns:a16="http://schemas.microsoft.com/office/drawing/2014/main" id="{CD5C06D4-535C-4BC9-8574-612060DCB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686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Rectangle 590">
                <a:extLst>
                  <a:ext uri="{FF2B5EF4-FFF2-40B4-BE49-F238E27FC236}">
                    <a16:creationId xmlns:a16="http://schemas.microsoft.com/office/drawing/2014/main" id="{74C59805-FBCE-4006-872D-F35D74E55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70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Rectangle 591">
                <a:extLst>
                  <a:ext uri="{FF2B5EF4-FFF2-40B4-BE49-F238E27FC236}">
                    <a16:creationId xmlns:a16="http://schemas.microsoft.com/office/drawing/2014/main" id="{162B29F9-76AD-41D1-A300-5428B643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701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Rectangle 592">
                <a:extLst>
                  <a:ext uri="{FF2B5EF4-FFF2-40B4-BE49-F238E27FC236}">
                    <a16:creationId xmlns:a16="http://schemas.microsoft.com/office/drawing/2014/main" id="{152307EF-C1A2-444D-9ADB-EB2C8DF8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696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Oval 593">
                <a:extLst>
                  <a:ext uri="{FF2B5EF4-FFF2-40B4-BE49-F238E27FC236}">
                    <a16:creationId xmlns:a16="http://schemas.microsoft.com/office/drawing/2014/main" id="{18E64A23-B582-4330-A5B5-B3F82EB3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644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Rectangle 594">
                <a:extLst>
                  <a:ext uri="{FF2B5EF4-FFF2-40B4-BE49-F238E27FC236}">
                    <a16:creationId xmlns:a16="http://schemas.microsoft.com/office/drawing/2014/main" id="{902E6728-A994-497D-B3A2-6A5D5FBA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1208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Rectangle 595">
                <a:extLst>
                  <a:ext uri="{FF2B5EF4-FFF2-40B4-BE49-F238E27FC236}">
                    <a16:creationId xmlns:a16="http://schemas.microsoft.com/office/drawing/2014/main" id="{627E95F0-E2E6-4228-A534-250214052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1208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Rectangle 596">
                <a:extLst>
                  <a:ext uri="{FF2B5EF4-FFF2-40B4-BE49-F238E27FC236}">
                    <a16:creationId xmlns:a16="http://schemas.microsoft.com/office/drawing/2014/main" id="{1DE66443-31EE-4E57-BA7A-9CCC27A7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1317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Rectangle 597">
                <a:extLst>
                  <a:ext uri="{FF2B5EF4-FFF2-40B4-BE49-F238E27FC236}">
                    <a16:creationId xmlns:a16="http://schemas.microsoft.com/office/drawing/2014/main" id="{8F6E7301-62C7-4331-BC9B-BAA04CEC9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121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5" name="Rectangle 598">
                <a:extLst>
                  <a:ext uri="{FF2B5EF4-FFF2-40B4-BE49-F238E27FC236}">
                    <a16:creationId xmlns:a16="http://schemas.microsoft.com/office/drawing/2014/main" id="{483B94BF-8C80-4C11-9D5B-01EB1CDCF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131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Rectangle 599">
                <a:extLst>
                  <a:ext uri="{FF2B5EF4-FFF2-40B4-BE49-F238E27FC236}">
                    <a16:creationId xmlns:a16="http://schemas.microsoft.com/office/drawing/2014/main" id="{442E4EFD-FF50-4C9B-AB00-BE0EE7269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21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Rectangle 600">
                <a:extLst>
                  <a:ext uri="{FF2B5EF4-FFF2-40B4-BE49-F238E27FC236}">
                    <a16:creationId xmlns:a16="http://schemas.microsoft.com/office/drawing/2014/main" id="{C665AC35-187E-449B-BB07-F8366933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306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Rectangle 601">
                <a:extLst>
                  <a:ext uri="{FF2B5EF4-FFF2-40B4-BE49-F238E27FC236}">
                    <a16:creationId xmlns:a16="http://schemas.microsoft.com/office/drawing/2014/main" id="{8A61B1D7-4B83-4A34-B319-545BC96FC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1223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Rectangle 602">
                <a:extLst>
                  <a:ext uri="{FF2B5EF4-FFF2-40B4-BE49-F238E27FC236}">
                    <a16:creationId xmlns:a16="http://schemas.microsoft.com/office/drawing/2014/main" id="{FB373A42-04F6-49FF-B553-1A653A80B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1296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Rectangle 603">
                <a:extLst>
                  <a:ext uri="{FF2B5EF4-FFF2-40B4-BE49-F238E27FC236}">
                    <a16:creationId xmlns:a16="http://schemas.microsoft.com/office/drawing/2014/main" id="{74C2A812-FD60-42F1-9D9E-8C4C085B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1234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Rectangle 604">
                <a:extLst>
                  <a:ext uri="{FF2B5EF4-FFF2-40B4-BE49-F238E27FC236}">
                    <a16:creationId xmlns:a16="http://schemas.microsoft.com/office/drawing/2014/main" id="{A874C0FD-3238-47B9-9615-41C8D76F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129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Rectangle 605">
                <a:extLst>
                  <a:ext uri="{FF2B5EF4-FFF2-40B4-BE49-F238E27FC236}">
                    <a16:creationId xmlns:a16="http://schemas.microsoft.com/office/drawing/2014/main" id="{C20DE5F0-3064-4ED2-81C5-42B29D4A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8" y="123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Rectangle 606">
                <a:extLst>
                  <a:ext uri="{FF2B5EF4-FFF2-40B4-BE49-F238E27FC236}">
                    <a16:creationId xmlns:a16="http://schemas.microsoft.com/office/drawing/2014/main" id="{4FDA27CD-37DB-402D-B138-DC7BAC525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8" y="128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808">
              <a:extLst>
                <a:ext uri="{FF2B5EF4-FFF2-40B4-BE49-F238E27FC236}">
                  <a16:creationId xmlns:a16="http://schemas.microsoft.com/office/drawing/2014/main" id="{4F10E32B-912D-4985-AB48-8FA66F51D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" y="723"/>
              <a:ext cx="3370" cy="2964"/>
              <a:chOff x="2235" y="723"/>
              <a:chExt cx="3370" cy="2964"/>
            </a:xfrm>
          </p:grpSpPr>
          <p:sp>
            <p:nvSpPr>
              <p:cNvPr id="34" name="Rectangle 608">
                <a:extLst>
                  <a:ext uri="{FF2B5EF4-FFF2-40B4-BE49-F238E27FC236}">
                    <a16:creationId xmlns:a16="http://schemas.microsoft.com/office/drawing/2014/main" id="{FB484F4B-45BB-463D-BB61-47F71954E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49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Rectangle 609">
                <a:extLst>
                  <a:ext uri="{FF2B5EF4-FFF2-40B4-BE49-F238E27FC236}">
                    <a16:creationId xmlns:a16="http://schemas.microsoft.com/office/drawing/2014/main" id="{843AC8B0-C6F5-49C5-BA95-12BA81C9D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65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Rectangle 610">
                <a:extLst>
                  <a:ext uri="{FF2B5EF4-FFF2-40B4-BE49-F238E27FC236}">
                    <a16:creationId xmlns:a16="http://schemas.microsoft.com/office/drawing/2014/main" id="{E911A2F9-791A-42ED-AAD7-6EF5069B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65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 611">
                <a:extLst>
                  <a:ext uri="{FF2B5EF4-FFF2-40B4-BE49-F238E27FC236}">
                    <a16:creationId xmlns:a16="http://schemas.microsoft.com/office/drawing/2014/main" id="{2BB6EA25-4EAE-40EF-B8E5-0871DB2CE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60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Oval 612">
                <a:extLst>
                  <a:ext uri="{FF2B5EF4-FFF2-40B4-BE49-F238E27FC236}">
                    <a16:creationId xmlns:a16="http://schemas.microsoft.com/office/drawing/2014/main" id="{80C62092-CA2F-46B0-855D-38969687B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3" y="1208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Rectangle 613">
                <a:extLst>
                  <a:ext uri="{FF2B5EF4-FFF2-40B4-BE49-F238E27FC236}">
                    <a16:creationId xmlns:a16="http://schemas.microsoft.com/office/drawing/2014/main" id="{DBC447D4-303A-4DF0-8CC3-3A55B2E3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" y="1103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Rectangle 614">
                <a:extLst>
                  <a:ext uri="{FF2B5EF4-FFF2-40B4-BE49-F238E27FC236}">
                    <a16:creationId xmlns:a16="http://schemas.microsoft.com/office/drawing/2014/main" id="{B20569EB-1DB7-4B9A-AD8C-1C98A9BBD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1103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Rectangle 615">
                <a:extLst>
                  <a:ext uri="{FF2B5EF4-FFF2-40B4-BE49-F238E27FC236}">
                    <a16:creationId xmlns:a16="http://schemas.microsoft.com/office/drawing/2014/main" id="{44126E71-A33F-430F-AE26-8512238A1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1213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Rectangle 616">
                <a:extLst>
                  <a:ext uri="{FF2B5EF4-FFF2-40B4-BE49-F238E27FC236}">
                    <a16:creationId xmlns:a16="http://schemas.microsoft.com/office/drawing/2014/main" id="{BF72B82B-7AE7-4EC3-BE6D-B50E50017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10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Rectangle 617">
                <a:extLst>
                  <a:ext uri="{FF2B5EF4-FFF2-40B4-BE49-F238E27FC236}">
                    <a16:creationId xmlns:a16="http://schemas.microsoft.com/office/drawing/2014/main" id="{CFB1D219-BA3E-49BD-99EB-9367660E1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" y="120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618">
                <a:extLst>
                  <a:ext uri="{FF2B5EF4-FFF2-40B4-BE49-F238E27FC236}">
                    <a16:creationId xmlns:a16="http://schemas.microsoft.com/office/drawing/2014/main" id="{9B916B10-C2B2-49B6-B0CB-2B2AEBD11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111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619">
                <a:extLst>
                  <a:ext uri="{FF2B5EF4-FFF2-40B4-BE49-F238E27FC236}">
                    <a16:creationId xmlns:a16="http://schemas.microsoft.com/office/drawing/2014/main" id="{F17C6DF2-5854-41E1-A129-FFDB9A1AE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2" y="1202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Rectangle 620">
                <a:extLst>
                  <a:ext uri="{FF2B5EF4-FFF2-40B4-BE49-F238E27FC236}">
                    <a16:creationId xmlns:a16="http://schemas.microsoft.com/office/drawing/2014/main" id="{A97054FA-578D-4C57-954F-FF02DBEFE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19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621">
                <a:extLst>
                  <a:ext uri="{FF2B5EF4-FFF2-40B4-BE49-F238E27FC236}">
                    <a16:creationId xmlns:a16="http://schemas.microsoft.com/office/drawing/2014/main" id="{EBAA8063-23E7-48A4-8225-E634171ED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1" y="119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Rectangle 622">
                <a:extLst>
                  <a:ext uri="{FF2B5EF4-FFF2-40B4-BE49-F238E27FC236}">
                    <a16:creationId xmlns:a16="http://schemas.microsoft.com/office/drawing/2014/main" id="{46425883-0375-4467-AD50-0070CA162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129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Rectangle 623">
                <a:extLst>
                  <a:ext uri="{FF2B5EF4-FFF2-40B4-BE49-F238E27FC236}">
                    <a16:creationId xmlns:a16="http://schemas.microsoft.com/office/drawing/2014/main" id="{A85C5DC9-3FA0-4931-BA29-4D5857D1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118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Rectangle 624">
                <a:extLst>
                  <a:ext uri="{FF2B5EF4-FFF2-40B4-BE49-F238E27FC236}">
                    <a16:creationId xmlns:a16="http://schemas.microsoft.com/office/drawing/2014/main" id="{77866A33-97C2-4FFD-B39E-62DED8919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13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Rectangle 625">
                <a:extLst>
                  <a:ext uri="{FF2B5EF4-FFF2-40B4-BE49-F238E27FC236}">
                    <a16:creationId xmlns:a16="http://schemas.microsoft.com/office/drawing/2014/main" id="{6920FCCA-D110-4AA9-B03E-8D2D3208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117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Rectangle 626">
                <a:extLst>
                  <a:ext uri="{FF2B5EF4-FFF2-40B4-BE49-F238E27FC236}">
                    <a16:creationId xmlns:a16="http://schemas.microsoft.com/office/drawing/2014/main" id="{B042D55F-4C11-49CA-A144-440D5D6A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45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627">
                <a:extLst>
                  <a:ext uri="{FF2B5EF4-FFF2-40B4-BE49-F238E27FC236}">
                    <a16:creationId xmlns:a16="http://schemas.microsoft.com/office/drawing/2014/main" id="{EED0C052-D776-4AAF-9748-1CDCEE221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61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Rectangle 628">
                <a:extLst>
                  <a:ext uri="{FF2B5EF4-FFF2-40B4-BE49-F238E27FC236}">
                    <a16:creationId xmlns:a16="http://schemas.microsoft.com/office/drawing/2014/main" id="{E0EBE1D9-12FA-4DD1-AEFE-50B07921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61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Rectangle 629">
                <a:extLst>
                  <a:ext uri="{FF2B5EF4-FFF2-40B4-BE49-F238E27FC236}">
                    <a16:creationId xmlns:a16="http://schemas.microsoft.com/office/drawing/2014/main" id="{CC854522-2D49-488C-92C4-F8BE101A2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5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Oval 630">
                <a:extLst>
                  <a:ext uri="{FF2B5EF4-FFF2-40B4-BE49-F238E27FC236}">
                    <a16:creationId xmlns:a16="http://schemas.microsoft.com/office/drawing/2014/main" id="{6F8584E0-2A22-49C4-BD1C-46644D48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03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631">
                <a:extLst>
                  <a:ext uri="{FF2B5EF4-FFF2-40B4-BE49-F238E27FC236}">
                    <a16:creationId xmlns:a16="http://schemas.microsoft.com/office/drawing/2014/main" id="{8E560064-37A4-4BC8-A4A8-80691BE2B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1254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Rectangle 632">
                <a:extLst>
                  <a:ext uri="{FF2B5EF4-FFF2-40B4-BE49-F238E27FC236}">
                    <a16:creationId xmlns:a16="http://schemas.microsoft.com/office/drawing/2014/main" id="{13A16DDC-35BC-45B7-9628-6F7672426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1254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633">
                <a:extLst>
                  <a:ext uri="{FF2B5EF4-FFF2-40B4-BE49-F238E27FC236}">
                    <a16:creationId xmlns:a16="http://schemas.microsoft.com/office/drawing/2014/main" id="{655A4428-7212-4141-89ED-13AE16BEA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1364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Rectangle 634">
                <a:extLst>
                  <a:ext uri="{FF2B5EF4-FFF2-40B4-BE49-F238E27FC236}">
                    <a16:creationId xmlns:a16="http://schemas.microsoft.com/office/drawing/2014/main" id="{EBB13ADC-8E38-4987-B1FE-16BE107D9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126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Rectangle 635">
                <a:extLst>
                  <a:ext uri="{FF2B5EF4-FFF2-40B4-BE49-F238E27FC236}">
                    <a16:creationId xmlns:a16="http://schemas.microsoft.com/office/drawing/2014/main" id="{790239A3-3E8A-4AF0-8EDD-87AFA56DD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1358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Rectangle 636">
                <a:extLst>
                  <a:ext uri="{FF2B5EF4-FFF2-40B4-BE49-F238E27FC236}">
                    <a16:creationId xmlns:a16="http://schemas.microsoft.com/office/drawing/2014/main" id="{B215FD96-5373-45C1-8136-3A9ED0AAE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26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Rectangle 637">
                <a:extLst>
                  <a:ext uri="{FF2B5EF4-FFF2-40B4-BE49-F238E27FC236}">
                    <a16:creationId xmlns:a16="http://schemas.microsoft.com/office/drawing/2014/main" id="{95AA4600-717A-449B-84A3-AA379A17E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0" y="135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Rectangle 638">
                <a:extLst>
                  <a:ext uri="{FF2B5EF4-FFF2-40B4-BE49-F238E27FC236}">
                    <a16:creationId xmlns:a16="http://schemas.microsoft.com/office/drawing/2014/main" id="{F7957CF9-EA23-44B4-9D96-C37E7ECE6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1270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639">
                <a:extLst>
                  <a:ext uri="{FF2B5EF4-FFF2-40B4-BE49-F238E27FC236}">
                    <a16:creationId xmlns:a16="http://schemas.microsoft.com/office/drawing/2014/main" id="{DF646ED6-9302-41D1-9207-76AEF0AB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134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Rectangle 640">
                <a:extLst>
                  <a:ext uri="{FF2B5EF4-FFF2-40B4-BE49-F238E27FC236}">
                    <a16:creationId xmlns:a16="http://schemas.microsoft.com/office/drawing/2014/main" id="{CAA1049E-01C9-40FC-87AE-1469FEB34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1280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Rectangle 641">
                <a:extLst>
                  <a:ext uri="{FF2B5EF4-FFF2-40B4-BE49-F238E27FC236}">
                    <a16:creationId xmlns:a16="http://schemas.microsoft.com/office/drawing/2014/main" id="{370A3B49-1B3E-4F85-9B65-F9B3C91F2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" y="133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Rectangle 642">
                <a:extLst>
                  <a:ext uri="{FF2B5EF4-FFF2-40B4-BE49-F238E27FC236}">
                    <a16:creationId xmlns:a16="http://schemas.microsoft.com/office/drawing/2014/main" id="{628D2526-EB01-411E-940C-E2704F3D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286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Rectangle 643">
                <a:extLst>
                  <a:ext uri="{FF2B5EF4-FFF2-40B4-BE49-F238E27FC236}">
                    <a16:creationId xmlns:a16="http://schemas.microsoft.com/office/drawing/2014/main" id="{77D4BB6B-15B0-4D35-9772-29B1BBD8C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327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Rectangle 644">
                <a:extLst>
                  <a:ext uri="{FF2B5EF4-FFF2-40B4-BE49-F238E27FC236}">
                    <a16:creationId xmlns:a16="http://schemas.microsoft.com/office/drawing/2014/main" id="{91014A52-A5B1-4227-BB02-B08B46907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1296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Rectangle 645">
                <a:extLst>
                  <a:ext uri="{FF2B5EF4-FFF2-40B4-BE49-F238E27FC236}">
                    <a16:creationId xmlns:a16="http://schemas.microsoft.com/office/drawing/2014/main" id="{6CB42C2F-E510-4089-9A3B-48FAD39E4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1312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Rectangle 646">
                <a:extLst>
                  <a:ext uri="{FF2B5EF4-FFF2-40B4-BE49-F238E27FC236}">
                    <a16:creationId xmlns:a16="http://schemas.microsoft.com/office/drawing/2014/main" id="{1E584D51-245F-4822-BE6A-7F2DFA46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131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Rectangle 647">
                <a:extLst>
                  <a:ext uri="{FF2B5EF4-FFF2-40B4-BE49-F238E27FC236}">
                    <a16:creationId xmlns:a16="http://schemas.microsoft.com/office/drawing/2014/main" id="{46233223-CF2E-4BE1-8C3C-8EAAE772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1306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Oval 648">
                <a:extLst>
                  <a:ext uri="{FF2B5EF4-FFF2-40B4-BE49-F238E27FC236}">
                    <a16:creationId xmlns:a16="http://schemas.microsoft.com/office/drawing/2014/main" id="{D23A2861-03B6-4875-8620-846EC45E7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1254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Rectangle 649">
                <a:extLst>
                  <a:ext uri="{FF2B5EF4-FFF2-40B4-BE49-F238E27FC236}">
                    <a16:creationId xmlns:a16="http://schemas.microsoft.com/office/drawing/2014/main" id="{DF80A62C-C390-4FA9-AE06-EE65D77AB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1129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Rectangle 650">
                <a:extLst>
                  <a:ext uri="{FF2B5EF4-FFF2-40B4-BE49-F238E27FC236}">
                    <a16:creationId xmlns:a16="http://schemas.microsoft.com/office/drawing/2014/main" id="{B17ADD8B-E727-4E9C-AF76-492F487FC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1129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651">
                <a:extLst>
                  <a:ext uri="{FF2B5EF4-FFF2-40B4-BE49-F238E27FC236}">
                    <a16:creationId xmlns:a16="http://schemas.microsoft.com/office/drawing/2014/main" id="{E8C419CC-881F-446B-8241-E02694157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1239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Rectangle 652">
                <a:extLst>
                  <a:ext uri="{FF2B5EF4-FFF2-40B4-BE49-F238E27FC236}">
                    <a16:creationId xmlns:a16="http://schemas.microsoft.com/office/drawing/2014/main" id="{1372E055-8ED4-460F-B134-F9BAD6B9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113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 653">
                <a:extLst>
                  <a:ext uri="{FF2B5EF4-FFF2-40B4-BE49-F238E27FC236}">
                    <a16:creationId xmlns:a16="http://schemas.microsoft.com/office/drawing/2014/main" id="{42B09C89-43F1-47BB-9BDC-2E2FA1497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123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Rectangle 654">
                <a:extLst>
                  <a:ext uri="{FF2B5EF4-FFF2-40B4-BE49-F238E27FC236}">
                    <a16:creationId xmlns:a16="http://schemas.microsoft.com/office/drawing/2014/main" id="{6C4092CC-4A7C-4B5F-ACEC-6B212E5CC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140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Rectangle 655">
                <a:extLst>
                  <a:ext uri="{FF2B5EF4-FFF2-40B4-BE49-F238E27FC236}">
                    <a16:creationId xmlns:a16="http://schemas.microsoft.com/office/drawing/2014/main" id="{B9194394-44BC-4A8F-BA9E-DC0092F97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228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Rectangle 656">
                <a:extLst>
                  <a:ext uri="{FF2B5EF4-FFF2-40B4-BE49-F238E27FC236}">
                    <a16:creationId xmlns:a16="http://schemas.microsoft.com/office/drawing/2014/main" id="{BB159803-FF43-485B-933A-A4A9C4162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1145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657">
                <a:extLst>
                  <a:ext uri="{FF2B5EF4-FFF2-40B4-BE49-F238E27FC236}">
                    <a16:creationId xmlns:a16="http://schemas.microsoft.com/office/drawing/2014/main" id="{C5DC4891-FC82-4078-85DC-BB4002BF9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1218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Rectangle 658">
                <a:extLst>
                  <a:ext uri="{FF2B5EF4-FFF2-40B4-BE49-F238E27FC236}">
                    <a16:creationId xmlns:a16="http://schemas.microsoft.com/office/drawing/2014/main" id="{C5E9E26E-6BE6-4BC8-9B03-82B30C4A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156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Rectangle 659">
                <a:extLst>
                  <a:ext uri="{FF2B5EF4-FFF2-40B4-BE49-F238E27FC236}">
                    <a16:creationId xmlns:a16="http://schemas.microsoft.com/office/drawing/2014/main" id="{AA86CA63-E023-463E-948A-99964E685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1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Rectangle 660">
                <a:extLst>
                  <a:ext uri="{FF2B5EF4-FFF2-40B4-BE49-F238E27FC236}">
                    <a16:creationId xmlns:a16="http://schemas.microsoft.com/office/drawing/2014/main" id="{2650DED6-364E-42A8-A107-B37AF5254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16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Rectangle 661">
                <a:extLst>
                  <a:ext uri="{FF2B5EF4-FFF2-40B4-BE49-F238E27FC236}">
                    <a16:creationId xmlns:a16="http://schemas.microsoft.com/office/drawing/2014/main" id="{9DB75530-F020-4AB3-8B4B-3383BCBA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" y="120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662">
                <a:extLst>
                  <a:ext uri="{FF2B5EF4-FFF2-40B4-BE49-F238E27FC236}">
                    <a16:creationId xmlns:a16="http://schemas.microsoft.com/office/drawing/2014/main" id="{F37A5E72-31D4-4FED-9975-AD5E2D2E9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71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663">
                <a:extLst>
                  <a:ext uri="{FF2B5EF4-FFF2-40B4-BE49-F238E27FC236}">
                    <a16:creationId xmlns:a16="http://schemas.microsoft.com/office/drawing/2014/main" id="{22D9B67F-5721-44F5-AC2B-E7919E233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8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Rectangle 664">
                <a:extLst>
                  <a:ext uri="{FF2B5EF4-FFF2-40B4-BE49-F238E27FC236}">
                    <a16:creationId xmlns:a16="http://schemas.microsoft.com/office/drawing/2014/main" id="{0784CDE5-B2D7-4EB0-965D-59CFD6126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8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Rectangle 665">
                <a:extLst>
                  <a:ext uri="{FF2B5EF4-FFF2-40B4-BE49-F238E27FC236}">
                    <a16:creationId xmlns:a16="http://schemas.microsoft.com/office/drawing/2014/main" id="{47708C8E-23CC-4184-9FC3-AE5FCCAD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8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666">
                <a:extLst>
                  <a:ext uri="{FF2B5EF4-FFF2-40B4-BE49-F238E27FC236}">
                    <a16:creationId xmlns:a16="http://schemas.microsoft.com/office/drawing/2014/main" id="{DF3CAD81-EA3A-49A5-A09E-FF900AF4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29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Rectangle 667">
                <a:extLst>
                  <a:ext uri="{FF2B5EF4-FFF2-40B4-BE49-F238E27FC236}">
                    <a16:creationId xmlns:a16="http://schemas.microsoft.com/office/drawing/2014/main" id="{81234710-08D6-48A1-8959-A23858C62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2712"/>
                <a:ext cx="11" cy="11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Rectangle 668">
                <a:extLst>
                  <a:ext uri="{FF2B5EF4-FFF2-40B4-BE49-F238E27FC236}">
                    <a16:creationId xmlns:a16="http://schemas.microsoft.com/office/drawing/2014/main" id="{2AF6D74A-C7D7-43BB-8FD8-3F2D5EAC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712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669">
                <a:extLst>
                  <a:ext uri="{FF2B5EF4-FFF2-40B4-BE49-F238E27FC236}">
                    <a16:creationId xmlns:a16="http://schemas.microsoft.com/office/drawing/2014/main" id="{631AA954-82A4-4FCA-BE6C-6ACD9894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" y="2821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Rectangle 670">
                <a:extLst>
                  <a:ext uri="{FF2B5EF4-FFF2-40B4-BE49-F238E27FC236}">
                    <a16:creationId xmlns:a16="http://schemas.microsoft.com/office/drawing/2014/main" id="{F71D24EB-7D08-41A7-B1DE-038FF4DEA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717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Rectangle 671">
                <a:extLst>
                  <a:ext uri="{FF2B5EF4-FFF2-40B4-BE49-F238E27FC236}">
                    <a16:creationId xmlns:a16="http://schemas.microsoft.com/office/drawing/2014/main" id="{6320EC26-6FC4-4A49-9EA7-2EE0350B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816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672">
                <a:extLst>
                  <a:ext uri="{FF2B5EF4-FFF2-40B4-BE49-F238E27FC236}">
                    <a16:creationId xmlns:a16="http://schemas.microsoft.com/office/drawing/2014/main" id="{6607BD4B-BCDD-4366-A012-7DDEEE43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2722"/>
                <a:ext cx="63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673">
                <a:extLst>
                  <a:ext uri="{FF2B5EF4-FFF2-40B4-BE49-F238E27FC236}">
                    <a16:creationId xmlns:a16="http://schemas.microsoft.com/office/drawing/2014/main" id="{1F2089F4-90FE-49EA-8A3A-54BA972D8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2811"/>
                <a:ext cx="63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Rectangle 674">
                <a:extLst>
                  <a:ext uri="{FF2B5EF4-FFF2-40B4-BE49-F238E27FC236}">
                    <a16:creationId xmlns:a16="http://schemas.microsoft.com/office/drawing/2014/main" id="{E91906F5-F918-4952-9F58-865700AE4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727"/>
                <a:ext cx="83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Rectangle 675">
                <a:extLst>
                  <a:ext uri="{FF2B5EF4-FFF2-40B4-BE49-F238E27FC236}">
                    <a16:creationId xmlns:a16="http://schemas.microsoft.com/office/drawing/2014/main" id="{3D3AE547-5904-4F3E-8F8A-1DFC7DB8E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2800"/>
                <a:ext cx="83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Rectangle 676">
                <a:extLst>
                  <a:ext uri="{FF2B5EF4-FFF2-40B4-BE49-F238E27FC236}">
                    <a16:creationId xmlns:a16="http://schemas.microsoft.com/office/drawing/2014/main" id="{C12A0FA9-3F44-49CF-A7D0-B7B87ABB8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738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Rectangle 677">
                <a:extLst>
                  <a:ext uri="{FF2B5EF4-FFF2-40B4-BE49-F238E27FC236}">
                    <a16:creationId xmlns:a16="http://schemas.microsoft.com/office/drawing/2014/main" id="{EFD00113-A01E-4E5C-9C8A-9BD779D69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2795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Rectangle 678">
                <a:extLst>
                  <a:ext uri="{FF2B5EF4-FFF2-40B4-BE49-F238E27FC236}">
                    <a16:creationId xmlns:a16="http://schemas.microsoft.com/office/drawing/2014/main" id="{32EE5CB1-7269-4E53-9256-3E12D173F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43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Rectangle 679">
                <a:extLst>
                  <a:ext uri="{FF2B5EF4-FFF2-40B4-BE49-F238E27FC236}">
                    <a16:creationId xmlns:a16="http://schemas.microsoft.com/office/drawing/2014/main" id="{60A3D91A-C05E-40A8-AB8A-AC30DB04F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9" y="2785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Rectangle 680">
                <a:extLst>
                  <a:ext uri="{FF2B5EF4-FFF2-40B4-BE49-F238E27FC236}">
                    <a16:creationId xmlns:a16="http://schemas.microsoft.com/office/drawing/2014/main" id="{B0A8AFAE-6F07-4D39-AB6C-2D144A753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53"/>
                <a:ext cx="115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Rectangle 681">
                <a:extLst>
                  <a:ext uri="{FF2B5EF4-FFF2-40B4-BE49-F238E27FC236}">
                    <a16:creationId xmlns:a16="http://schemas.microsoft.com/office/drawing/2014/main" id="{828F96CD-4526-4D45-A3D3-BC1F17507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69"/>
                <a:ext cx="115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Rectangle 682">
                <a:extLst>
                  <a:ext uri="{FF2B5EF4-FFF2-40B4-BE49-F238E27FC236}">
                    <a16:creationId xmlns:a16="http://schemas.microsoft.com/office/drawing/2014/main" id="{99E89D21-CC74-4F86-9592-105177A63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69"/>
                <a:ext cx="115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683">
                <a:extLst>
                  <a:ext uri="{FF2B5EF4-FFF2-40B4-BE49-F238E27FC236}">
                    <a16:creationId xmlns:a16="http://schemas.microsoft.com/office/drawing/2014/main" id="{F82CD639-1B23-490A-8AB2-7545C341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64"/>
                <a:ext cx="115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684">
                <a:extLst>
                  <a:ext uri="{FF2B5EF4-FFF2-40B4-BE49-F238E27FC236}">
                    <a16:creationId xmlns:a16="http://schemas.microsoft.com/office/drawing/2014/main" id="{336E78DA-AA43-4A3F-BDBE-225D66E58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712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Rectangle 685">
                <a:extLst>
                  <a:ext uri="{FF2B5EF4-FFF2-40B4-BE49-F238E27FC236}">
                    <a16:creationId xmlns:a16="http://schemas.microsoft.com/office/drawing/2014/main" id="{38EEB1E9-01BF-420E-BC3F-54A1287F8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" y="3185"/>
                <a:ext cx="10" cy="1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Rectangle 686">
                <a:extLst>
                  <a:ext uri="{FF2B5EF4-FFF2-40B4-BE49-F238E27FC236}">
                    <a16:creationId xmlns:a16="http://schemas.microsoft.com/office/drawing/2014/main" id="{428D08A7-132F-42BE-99CE-34367F738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185"/>
                <a:ext cx="31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Rectangle 687">
                <a:extLst>
                  <a:ext uri="{FF2B5EF4-FFF2-40B4-BE49-F238E27FC236}">
                    <a16:creationId xmlns:a16="http://schemas.microsoft.com/office/drawing/2014/main" id="{F954C7E8-E41B-4FFB-BAFD-BF5C1E1EC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5" y="3295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Rectangle 688">
                <a:extLst>
                  <a:ext uri="{FF2B5EF4-FFF2-40B4-BE49-F238E27FC236}">
                    <a16:creationId xmlns:a16="http://schemas.microsoft.com/office/drawing/2014/main" id="{B4CCB276-6DF8-439E-BBBB-D29F9A842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191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Rectangle 689">
                <a:extLst>
                  <a:ext uri="{FF2B5EF4-FFF2-40B4-BE49-F238E27FC236}">
                    <a16:creationId xmlns:a16="http://schemas.microsoft.com/office/drawing/2014/main" id="{990461AD-C8C4-4CF6-AB18-32858FB78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5" y="3290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Rectangle 690">
                <a:extLst>
                  <a:ext uri="{FF2B5EF4-FFF2-40B4-BE49-F238E27FC236}">
                    <a16:creationId xmlns:a16="http://schemas.microsoft.com/office/drawing/2014/main" id="{90ABC9E5-09E2-4946-A51A-13692FEEA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196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Rectangle 691">
                <a:extLst>
                  <a:ext uri="{FF2B5EF4-FFF2-40B4-BE49-F238E27FC236}">
                    <a16:creationId xmlns:a16="http://schemas.microsoft.com/office/drawing/2014/main" id="{1DD71F97-2013-48E3-9427-1ADC402EA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3284"/>
                <a:ext cx="6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Rectangle 692">
                <a:extLst>
                  <a:ext uri="{FF2B5EF4-FFF2-40B4-BE49-F238E27FC236}">
                    <a16:creationId xmlns:a16="http://schemas.microsoft.com/office/drawing/2014/main" id="{FA730DC1-D703-4EFE-ADC6-FEE91C2F3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201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Rectangle 693">
                <a:extLst>
                  <a:ext uri="{FF2B5EF4-FFF2-40B4-BE49-F238E27FC236}">
                    <a16:creationId xmlns:a16="http://schemas.microsoft.com/office/drawing/2014/main" id="{ECD6BAB9-FF5F-4624-9305-3083A3BAA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274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694">
                <a:extLst>
                  <a:ext uri="{FF2B5EF4-FFF2-40B4-BE49-F238E27FC236}">
                    <a16:creationId xmlns:a16="http://schemas.microsoft.com/office/drawing/2014/main" id="{DE994A11-7EE5-410C-BC9B-FD5C03EE0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11"/>
                <a:ext cx="9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Rectangle 695">
                <a:extLst>
                  <a:ext uri="{FF2B5EF4-FFF2-40B4-BE49-F238E27FC236}">
                    <a16:creationId xmlns:a16="http://schemas.microsoft.com/office/drawing/2014/main" id="{337006B0-2470-4DAA-AF61-F82D14B0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69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Rectangle 696">
                <a:extLst>
                  <a:ext uri="{FF2B5EF4-FFF2-40B4-BE49-F238E27FC236}">
                    <a16:creationId xmlns:a16="http://schemas.microsoft.com/office/drawing/2014/main" id="{7A2DB4AA-BCAA-41EB-AAC1-EBFEF3658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217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Rectangle 697">
                <a:extLst>
                  <a:ext uri="{FF2B5EF4-FFF2-40B4-BE49-F238E27FC236}">
                    <a16:creationId xmlns:a16="http://schemas.microsoft.com/office/drawing/2014/main" id="{863E4AED-171C-47FC-9B66-19BBA846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258"/>
                <a:ext cx="104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Rectangle 698">
                <a:extLst>
                  <a:ext uri="{FF2B5EF4-FFF2-40B4-BE49-F238E27FC236}">
                    <a16:creationId xmlns:a16="http://schemas.microsoft.com/office/drawing/2014/main" id="{02568A78-396F-49A0-8D5E-F6F31325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3227"/>
                <a:ext cx="115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699">
                <a:extLst>
                  <a:ext uri="{FF2B5EF4-FFF2-40B4-BE49-F238E27FC236}">
                    <a16:creationId xmlns:a16="http://schemas.microsoft.com/office/drawing/2014/main" id="{202A1F7D-5DFC-4DC1-87AA-69087B76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3243"/>
                <a:ext cx="115" cy="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700">
                <a:extLst>
                  <a:ext uri="{FF2B5EF4-FFF2-40B4-BE49-F238E27FC236}">
                    <a16:creationId xmlns:a16="http://schemas.microsoft.com/office/drawing/2014/main" id="{6E9A45A9-9F0D-4948-8887-DF6B381D5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3243"/>
                <a:ext cx="115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Rectangle 701">
                <a:extLst>
                  <a:ext uri="{FF2B5EF4-FFF2-40B4-BE49-F238E27FC236}">
                    <a16:creationId xmlns:a16="http://schemas.microsoft.com/office/drawing/2014/main" id="{FE124774-300D-4FA5-B925-67A07EBEB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3237"/>
                <a:ext cx="115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Oval 702">
                <a:extLst>
                  <a:ext uri="{FF2B5EF4-FFF2-40B4-BE49-F238E27FC236}">
                    <a16:creationId xmlns:a16="http://schemas.microsoft.com/office/drawing/2014/main" id="{79FB9D59-C6F2-402A-9A52-CC726FA8A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3185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Rectangle 703">
                <a:extLst>
                  <a:ext uri="{FF2B5EF4-FFF2-40B4-BE49-F238E27FC236}">
                    <a16:creationId xmlns:a16="http://schemas.microsoft.com/office/drawing/2014/main" id="{B8175B9C-41E0-46E5-9098-6F66C04E9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2712"/>
                <a:ext cx="10" cy="114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Rectangle 704">
                <a:extLst>
                  <a:ext uri="{FF2B5EF4-FFF2-40B4-BE49-F238E27FC236}">
                    <a16:creationId xmlns:a16="http://schemas.microsoft.com/office/drawing/2014/main" id="{96379D11-B882-4E99-AF18-2F92449AB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712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705">
                <a:extLst>
                  <a:ext uri="{FF2B5EF4-FFF2-40B4-BE49-F238E27FC236}">
                    <a16:creationId xmlns:a16="http://schemas.microsoft.com/office/drawing/2014/main" id="{269DB9DA-D2B0-412C-816A-3F7FCF5A4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6" y="2821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Rectangle 706">
                <a:extLst>
                  <a:ext uri="{FF2B5EF4-FFF2-40B4-BE49-F238E27FC236}">
                    <a16:creationId xmlns:a16="http://schemas.microsoft.com/office/drawing/2014/main" id="{992F78E6-52B7-4EDC-9355-B8838EB36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717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Rectangle 707">
                <a:extLst>
                  <a:ext uri="{FF2B5EF4-FFF2-40B4-BE49-F238E27FC236}">
                    <a16:creationId xmlns:a16="http://schemas.microsoft.com/office/drawing/2014/main" id="{4F619447-C280-4531-BCEE-5D32511C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2816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Rectangle 708">
                <a:extLst>
                  <a:ext uri="{FF2B5EF4-FFF2-40B4-BE49-F238E27FC236}">
                    <a16:creationId xmlns:a16="http://schemas.microsoft.com/office/drawing/2014/main" id="{1BC9EEB1-CC2E-4871-9462-1363F5D7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722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Rectangle 709">
                <a:extLst>
                  <a:ext uri="{FF2B5EF4-FFF2-40B4-BE49-F238E27FC236}">
                    <a16:creationId xmlns:a16="http://schemas.microsoft.com/office/drawing/2014/main" id="{C0CA545A-1F26-471E-B17F-1D381D67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811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Rectangle 710">
                <a:extLst>
                  <a:ext uri="{FF2B5EF4-FFF2-40B4-BE49-F238E27FC236}">
                    <a16:creationId xmlns:a16="http://schemas.microsoft.com/office/drawing/2014/main" id="{2333713B-873F-4B12-BAEB-CC5C9205F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727"/>
                <a:ext cx="83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Rectangle 711">
                <a:extLst>
                  <a:ext uri="{FF2B5EF4-FFF2-40B4-BE49-F238E27FC236}">
                    <a16:creationId xmlns:a16="http://schemas.microsoft.com/office/drawing/2014/main" id="{7F457C5F-B4F9-4EDB-A26E-48D33BBC3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0" y="2800"/>
                <a:ext cx="83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712">
                <a:extLst>
                  <a:ext uri="{FF2B5EF4-FFF2-40B4-BE49-F238E27FC236}">
                    <a16:creationId xmlns:a16="http://schemas.microsoft.com/office/drawing/2014/main" id="{825B7390-3CDD-4D00-96A7-781D03A3D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2738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713">
                <a:extLst>
                  <a:ext uri="{FF2B5EF4-FFF2-40B4-BE49-F238E27FC236}">
                    <a16:creationId xmlns:a16="http://schemas.microsoft.com/office/drawing/2014/main" id="{A8397E01-B4A6-4C00-931E-460C681E7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2795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Rectangle 714">
                <a:extLst>
                  <a:ext uri="{FF2B5EF4-FFF2-40B4-BE49-F238E27FC236}">
                    <a16:creationId xmlns:a16="http://schemas.microsoft.com/office/drawing/2014/main" id="{63FC0355-7376-41E0-92E6-B618D9D30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2743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Rectangle 715">
                <a:extLst>
                  <a:ext uri="{FF2B5EF4-FFF2-40B4-BE49-F238E27FC236}">
                    <a16:creationId xmlns:a16="http://schemas.microsoft.com/office/drawing/2014/main" id="{F7E56EA6-892A-4927-A63C-36BCB0C1A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2785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Rectangle 716">
                <a:extLst>
                  <a:ext uri="{FF2B5EF4-FFF2-40B4-BE49-F238E27FC236}">
                    <a16:creationId xmlns:a16="http://schemas.microsoft.com/office/drawing/2014/main" id="{52048C79-8DAD-48B6-901F-720A76937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753"/>
                <a:ext cx="114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Rectangle 717">
                <a:extLst>
                  <a:ext uri="{FF2B5EF4-FFF2-40B4-BE49-F238E27FC236}">
                    <a16:creationId xmlns:a16="http://schemas.microsoft.com/office/drawing/2014/main" id="{C4CCCA1C-00E9-481E-88C3-7755CF4CF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769"/>
                <a:ext cx="114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Rectangle 718">
                <a:extLst>
                  <a:ext uri="{FF2B5EF4-FFF2-40B4-BE49-F238E27FC236}">
                    <a16:creationId xmlns:a16="http://schemas.microsoft.com/office/drawing/2014/main" id="{34A1D813-1560-4D46-97CF-9844C8745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769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719">
                <a:extLst>
                  <a:ext uri="{FF2B5EF4-FFF2-40B4-BE49-F238E27FC236}">
                    <a16:creationId xmlns:a16="http://schemas.microsoft.com/office/drawing/2014/main" id="{3A18DCE6-25B4-45CD-8C8A-F1AA17B2B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764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Oval 720">
                <a:extLst>
                  <a:ext uri="{FF2B5EF4-FFF2-40B4-BE49-F238E27FC236}">
                    <a16:creationId xmlns:a16="http://schemas.microsoft.com/office/drawing/2014/main" id="{F07CF991-44E7-40FC-8538-52D9B8BDB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2712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721">
                <a:extLst>
                  <a:ext uri="{FF2B5EF4-FFF2-40B4-BE49-F238E27FC236}">
                    <a16:creationId xmlns:a16="http://schemas.microsoft.com/office/drawing/2014/main" id="{25FCD134-BA8E-4B84-A89C-4CBA9F77A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942"/>
                <a:ext cx="10" cy="1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722">
                <a:extLst>
                  <a:ext uri="{FF2B5EF4-FFF2-40B4-BE49-F238E27FC236}">
                    <a16:creationId xmlns:a16="http://schemas.microsoft.com/office/drawing/2014/main" id="{BB3487F6-27D4-4C74-B13C-C06C30550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942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723">
                <a:extLst>
                  <a:ext uri="{FF2B5EF4-FFF2-40B4-BE49-F238E27FC236}">
                    <a16:creationId xmlns:a16="http://schemas.microsoft.com/office/drawing/2014/main" id="{3052346E-C6DF-4838-B74C-75D40F54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1051"/>
                <a:ext cx="31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Rectangle 724">
                <a:extLst>
                  <a:ext uri="{FF2B5EF4-FFF2-40B4-BE49-F238E27FC236}">
                    <a16:creationId xmlns:a16="http://schemas.microsoft.com/office/drawing/2014/main" id="{08F50A14-5C1C-4236-885B-E54E18FD2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947"/>
                <a:ext cx="5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725">
                <a:extLst>
                  <a:ext uri="{FF2B5EF4-FFF2-40B4-BE49-F238E27FC236}">
                    <a16:creationId xmlns:a16="http://schemas.microsoft.com/office/drawing/2014/main" id="{4234591B-CCE7-436D-BD1E-52A379576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046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Rectangle 726">
                <a:extLst>
                  <a:ext uri="{FF2B5EF4-FFF2-40B4-BE49-F238E27FC236}">
                    <a16:creationId xmlns:a16="http://schemas.microsoft.com/office/drawing/2014/main" id="{B7BF58BF-85CB-4B0D-BC87-55ACD14DF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953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Rectangle 727">
                <a:extLst>
                  <a:ext uri="{FF2B5EF4-FFF2-40B4-BE49-F238E27FC236}">
                    <a16:creationId xmlns:a16="http://schemas.microsoft.com/office/drawing/2014/main" id="{4DEE9C41-3186-4095-A529-A4497AA13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1041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Rectangle 728">
                <a:extLst>
                  <a:ext uri="{FF2B5EF4-FFF2-40B4-BE49-F238E27FC236}">
                    <a16:creationId xmlns:a16="http://schemas.microsoft.com/office/drawing/2014/main" id="{AC16EB33-F7E7-480A-98A5-9A2A31AAE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958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Rectangle 729">
                <a:extLst>
                  <a:ext uri="{FF2B5EF4-FFF2-40B4-BE49-F238E27FC236}">
                    <a16:creationId xmlns:a16="http://schemas.microsoft.com/office/drawing/2014/main" id="{6AFE0614-5CB9-45A0-93E1-CF39DC299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" y="1031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Rectangle 730">
                <a:extLst>
                  <a:ext uri="{FF2B5EF4-FFF2-40B4-BE49-F238E27FC236}">
                    <a16:creationId xmlns:a16="http://schemas.microsoft.com/office/drawing/2014/main" id="{3211BBEC-4DB3-4690-8B37-060F83FC4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968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731">
                <a:extLst>
                  <a:ext uri="{FF2B5EF4-FFF2-40B4-BE49-F238E27FC236}">
                    <a16:creationId xmlns:a16="http://schemas.microsoft.com/office/drawing/2014/main" id="{29986636-67EF-481E-8FD8-073E45729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1025"/>
                <a:ext cx="9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732">
                <a:extLst>
                  <a:ext uri="{FF2B5EF4-FFF2-40B4-BE49-F238E27FC236}">
                    <a16:creationId xmlns:a16="http://schemas.microsoft.com/office/drawing/2014/main" id="{47E2DCB1-2A93-4D35-87D1-5BA6C1058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04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Rectangle 733">
                <a:extLst>
                  <a:ext uri="{FF2B5EF4-FFF2-40B4-BE49-F238E27FC236}">
                    <a16:creationId xmlns:a16="http://schemas.microsoft.com/office/drawing/2014/main" id="{6ECDAECE-2C1B-4874-9F32-61713197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015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Rectangle 734">
                <a:extLst>
                  <a:ext uri="{FF2B5EF4-FFF2-40B4-BE49-F238E27FC236}">
                    <a16:creationId xmlns:a16="http://schemas.microsoft.com/office/drawing/2014/main" id="{2E4C3EE2-BC94-4426-941B-7DA046E42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984"/>
                <a:ext cx="114" cy="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735">
                <a:extLst>
                  <a:ext uri="{FF2B5EF4-FFF2-40B4-BE49-F238E27FC236}">
                    <a16:creationId xmlns:a16="http://schemas.microsoft.com/office/drawing/2014/main" id="{3B8ECE62-13A2-4A77-B856-92CCF6A30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999"/>
                <a:ext cx="114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736">
                <a:extLst>
                  <a:ext uri="{FF2B5EF4-FFF2-40B4-BE49-F238E27FC236}">
                    <a16:creationId xmlns:a16="http://schemas.microsoft.com/office/drawing/2014/main" id="{7AA443DE-85A2-464F-B950-74DD8885D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999"/>
                <a:ext cx="11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737">
                <a:extLst>
                  <a:ext uri="{FF2B5EF4-FFF2-40B4-BE49-F238E27FC236}">
                    <a16:creationId xmlns:a16="http://schemas.microsoft.com/office/drawing/2014/main" id="{602CF092-8991-459B-AB22-CB63830C8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994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Oval 738">
                <a:extLst>
                  <a:ext uri="{FF2B5EF4-FFF2-40B4-BE49-F238E27FC236}">
                    <a16:creationId xmlns:a16="http://schemas.microsoft.com/office/drawing/2014/main" id="{8D01EFD9-EFF9-4C0E-8D26-9B810B96B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942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739">
                <a:extLst>
                  <a:ext uri="{FF2B5EF4-FFF2-40B4-BE49-F238E27FC236}">
                    <a16:creationId xmlns:a16="http://schemas.microsoft.com/office/drawing/2014/main" id="{5B8BF3E2-8C36-4AC2-AEAB-55259502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831"/>
                <a:ext cx="10" cy="1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740">
                <a:extLst>
                  <a:ext uri="{FF2B5EF4-FFF2-40B4-BE49-F238E27FC236}">
                    <a16:creationId xmlns:a16="http://schemas.microsoft.com/office/drawing/2014/main" id="{970E2842-E02A-4B94-A55C-4B95F0FF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831"/>
                <a:ext cx="31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741">
                <a:extLst>
                  <a:ext uri="{FF2B5EF4-FFF2-40B4-BE49-F238E27FC236}">
                    <a16:creationId xmlns:a16="http://schemas.microsoft.com/office/drawing/2014/main" id="{DF4D1AA4-74D9-457C-9EB2-AEEB4CEEC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941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742">
                <a:extLst>
                  <a:ext uri="{FF2B5EF4-FFF2-40B4-BE49-F238E27FC236}">
                    <a16:creationId xmlns:a16="http://schemas.microsoft.com/office/drawing/2014/main" id="{949FB167-322F-4515-84E8-7851B4ADA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837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743">
                <a:extLst>
                  <a:ext uri="{FF2B5EF4-FFF2-40B4-BE49-F238E27FC236}">
                    <a16:creationId xmlns:a16="http://schemas.microsoft.com/office/drawing/2014/main" id="{DBD20499-D54A-4F2A-A3F8-152ED350A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2936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744">
                <a:extLst>
                  <a:ext uri="{FF2B5EF4-FFF2-40B4-BE49-F238E27FC236}">
                    <a16:creationId xmlns:a16="http://schemas.microsoft.com/office/drawing/2014/main" id="{6C868C33-751B-4483-9629-4D1714EB6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842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745">
                <a:extLst>
                  <a:ext uri="{FF2B5EF4-FFF2-40B4-BE49-F238E27FC236}">
                    <a16:creationId xmlns:a16="http://schemas.microsoft.com/office/drawing/2014/main" id="{0B64C582-DF50-4995-9A25-9A397D3A6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3" y="2930"/>
                <a:ext cx="6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Rectangle 746">
                <a:extLst>
                  <a:ext uri="{FF2B5EF4-FFF2-40B4-BE49-F238E27FC236}">
                    <a16:creationId xmlns:a16="http://schemas.microsoft.com/office/drawing/2014/main" id="{021D4C32-6108-4200-8F9F-12A402F47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47"/>
                <a:ext cx="83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747">
                <a:extLst>
                  <a:ext uri="{FF2B5EF4-FFF2-40B4-BE49-F238E27FC236}">
                    <a16:creationId xmlns:a16="http://schemas.microsoft.com/office/drawing/2014/main" id="{F8788870-CB72-4A9E-A1BD-2526DC7D4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920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748">
                <a:extLst>
                  <a:ext uri="{FF2B5EF4-FFF2-40B4-BE49-F238E27FC236}">
                    <a16:creationId xmlns:a16="http://schemas.microsoft.com/office/drawing/2014/main" id="{9AEB5FDE-8D24-4327-B875-E4AB6455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858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749">
                <a:extLst>
                  <a:ext uri="{FF2B5EF4-FFF2-40B4-BE49-F238E27FC236}">
                    <a16:creationId xmlns:a16="http://schemas.microsoft.com/office/drawing/2014/main" id="{2FD3356F-D8C6-4B01-85C2-ECCE81260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915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750">
                <a:extLst>
                  <a:ext uri="{FF2B5EF4-FFF2-40B4-BE49-F238E27FC236}">
                    <a16:creationId xmlns:a16="http://schemas.microsoft.com/office/drawing/2014/main" id="{29008CA6-BE25-42DA-9769-270953BE6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2863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751">
                <a:extLst>
                  <a:ext uri="{FF2B5EF4-FFF2-40B4-BE49-F238E27FC236}">
                    <a16:creationId xmlns:a16="http://schemas.microsoft.com/office/drawing/2014/main" id="{C4FC58F3-B61D-4F62-A807-73E4146E4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2904"/>
                <a:ext cx="104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752">
                <a:extLst>
                  <a:ext uri="{FF2B5EF4-FFF2-40B4-BE49-F238E27FC236}">
                    <a16:creationId xmlns:a16="http://schemas.microsoft.com/office/drawing/2014/main" id="{98EDF28E-A617-42B8-BF9B-38CD7634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73"/>
                <a:ext cx="114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753">
                <a:extLst>
                  <a:ext uri="{FF2B5EF4-FFF2-40B4-BE49-F238E27FC236}">
                    <a16:creationId xmlns:a16="http://schemas.microsoft.com/office/drawing/2014/main" id="{0E04FB63-FFFF-4231-AB88-8BF412F39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89"/>
                <a:ext cx="114" cy="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754">
                <a:extLst>
                  <a:ext uri="{FF2B5EF4-FFF2-40B4-BE49-F238E27FC236}">
                    <a16:creationId xmlns:a16="http://schemas.microsoft.com/office/drawing/2014/main" id="{C4F7C77A-9112-4030-9140-D42EE87B0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89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755">
                <a:extLst>
                  <a:ext uri="{FF2B5EF4-FFF2-40B4-BE49-F238E27FC236}">
                    <a16:creationId xmlns:a16="http://schemas.microsoft.com/office/drawing/2014/main" id="{A43EF917-980E-4EF5-9053-89CEC97A5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84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Oval 756">
                <a:extLst>
                  <a:ext uri="{FF2B5EF4-FFF2-40B4-BE49-F238E27FC236}">
                    <a16:creationId xmlns:a16="http://schemas.microsoft.com/office/drawing/2014/main" id="{99FA38F0-375F-4EFF-B566-18C84889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831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757">
                <a:extLst>
                  <a:ext uri="{FF2B5EF4-FFF2-40B4-BE49-F238E27FC236}">
                    <a16:creationId xmlns:a16="http://schemas.microsoft.com/office/drawing/2014/main" id="{96FFB9C8-D6DC-4114-9068-760BEB381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2930"/>
                <a:ext cx="11" cy="1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758">
                <a:extLst>
                  <a:ext uri="{FF2B5EF4-FFF2-40B4-BE49-F238E27FC236}">
                    <a16:creationId xmlns:a16="http://schemas.microsoft.com/office/drawing/2014/main" id="{6873FDD1-491B-4830-81AA-4E70E0FA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2930"/>
                <a:ext cx="31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759">
                <a:extLst>
                  <a:ext uri="{FF2B5EF4-FFF2-40B4-BE49-F238E27FC236}">
                    <a16:creationId xmlns:a16="http://schemas.microsoft.com/office/drawing/2014/main" id="{E25ECE03-A593-4375-BCF1-9E1D991DC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040"/>
                <a:ext cx="31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760">
                <a:extLst>
                  <a:ext uri="{FF2B5EF4-FFF2-40B4-BE49-F238E27FC236}">
                    <a16:creationId xmlns:a16="http://schemas.microsoft.com/office/drawing/2014/main" id="{3275EBDD-BC90-4D51-BED4-32696EE09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936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761">
                <a:extLst>
                  <a:ext uri="{FF2B5EF4-FFF2-40B4-BE49-F238E27FC236}">
                    <a16:creationId xmlns:a16="http://schemas.microsoft.com/office/drawing/2014/main" id="{8FF5D280-0974-4B4D-A4DB-995045282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3034"/>
                <a:ext cx="5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762">
                <a:extLst>
                  <a:ext uri="{FF2B5EF4-FFF2-40B4-BE49-F238E27FC236}">
                    <a16:creationId xmlns:a16="http://schemas.microsoft.com/office/drawing/2014/main" id="{A53B2664-2151-489B-B083-0AC8B805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2941"/>
                <a:ext cx="63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763">
                <a:extLst>
                  <a:ext uri="{FF2B5EF4-FFF2-40B4-BE49-F238E27FC236}">
                    <a16:creationId xmlns:a16="http://schemas.microsoft.com/office/drawing/2014/main" id="{96AE84BC-CB5B-49EE-8C30-26530856B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3029"/>
                <a:ext cx="63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764">
                <a:extLst>
                  <a:ext uri="{FF2B5EF4-FFF2-40B4-BE49-F238E27FC236}">
                    <a16:creationId xmlns:a16="http://schemas.microsoft.com/office/drawing/2014/main" id="{2EE2FCA3-3CCD-4399-80DA-2A3BD4622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2946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765">
                <a:extLst>
                  <a:ext uri="{FF2B5EF4-FFF2-40B4-BE49-F238E27FC236}">
                    <a16:creationId xmlns:a16="http://schemas.microsoft.com/office/drawing/2014/main" id="{0E50E58C-5770-42AA-945D-A79DEC3A1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019"/>
                <a:ext cx="83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766">
                <a:extLst>
                  <a:ext uri="{FF2B5EF4-FFF2-40B4-BE49-F238E27FC236}">
                    <a16:creationId xmlns:a16="http://schemas.microsoft.com/office/drawing/2014/main" id="{EBA28974-36D8-4647-9428-7231AC63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2956"/>
                <a:ext cx="9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767">
                <a:extLst>
                  <a:ext uri="{FF2B5EF4-FFF2-40B4-BE49-F238E27FC236}">
                    <a16:creationId xmlns:a16="http://schemas.microsoft.com/office/drawing/2014/main" id="{924DF711-B87C-44CD-9D0F-18E720FBA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3014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768">
                <a:extLst>
                  <a:ext uri="{FF2B5EF4-FFF2-40B4-BE49-F238E27FC236}">
                    <a16:creationId xmlns:a16="http://schemas.microsoft.com/office/drawing/2014/main" id="{1911DAB8-C309-45EC-A667-BBAE2882E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962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769">
                <a:extLst>
                  <a:ext uri="{FF2B5EF4-FFF2-40B4-BE49-F238E27FC236}">
                    <a16:creationId xmlns:a16="http://schemas.microsoft.com/office/drawing/2014/main" id="{6089F933-7F22-4F21-904E-8FFFBCBD6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003"/>
                <a:ext cx="104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770">
                <a:extLst>
                  <a:ext uri="{FF2B5EF4-FFF2-40B4-BE49-F238E27FC236}">
                    <a16:creationId xmlns:a16="http://schemas.microsoft.com/office/drawing/2014/main" id="{CAA7724A-1FAF-4420-B45D-B3CD5CA9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72"/>
                <a:ext cx="115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771">
                <a:extLst>
                  <a:ext uri="{FF2B5EF4-FFF2-40B4-BE49-F238E27FC236}">
                    <a16:creationId xmlns:a16="http://schemas.microsoft.com/office/drawing/2014/main" id="{B965F710-1AF3-4C58-B5B6-F6EB19B62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88"/>
                <a:ext cx="115" cy="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772">
                <a:extLst>
                  <a:ext uri="{FF2B5EF4-FFF2-40B4-BE49-F238E27FC236}">
                    <a16:creationId xmlns:a16="http://schemas.microsoft.com/office/drawing/2014/main" id="{AD342B4C-9337-4248-BE13-A1208643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88"/>
                <a:ext cx="115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773">
                <a:extLst>
                  <a:ext uri="{FF2B5EF4-FFF2-40B4-BE49-F238E27FC236}">
                    <a16:creationId xmlns:a16="http://schemas.microsoft.com/office/drawing/2014/main" id="{DE505AA7-4190-4463-96C9-5F57E47A7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82"/>
                <a:ext cx="115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774">
                <a:extLst>
                  <a:ext uri="{FF2B5EF4-FFF2-40B4-BE49-F238E27FC236}">
                    <a16:creationId xmlns:a16="http://schemas.microsoft.com/office/drawing/2014/main" id="{14D5F8EA-9FE8-4277-9A20-27EC0AE0F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2930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775">
                <a:extLst>
                  <a:ext uri="{FF2B5EF4-FFF2-40B4-BE49-F238E27FC236}">
                    <a16:creationId xmlns:a16="http://schemas.microsoft.com/office/drawing/2014/main" id="{DE437B6F-D1DA-41B4-B541-07538C0D0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1254"/>
                <a:ext cx="10" cy="1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776">
                <a:extLst>
                  <a:ext uri="{FF2B5EF4-FFF2-40B4-BE49-F238E27FC236}">
                    <a16:creationId xmlns:a16="http://schemas.microsoft.com/office/drawing/2014/main" id="{609DBB31-A6AE-4177-9F6D-504C0A659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254"/>
                <a:ext cx="3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777">
                <a:extLst>
                  <a:ext uri="{FF2B5EF4-FFF2-40B4-BE49-F238E27FC236}">
                    <a16:creationId xmlns:a16="http://schemas.microsoft.com/office/drawing/2014/main" id="{FE34C632-C824-4DFA-9621-C8DC40F82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1364"/>
                <a:ext cx="3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778">
                <a:extLst>
                  <a:ext uri="{FF2B5EF4-FFF2-40B4-BE49-F238E27FC236}">
                    <a16:creationId xmlns:a16="http://schemas.microsoft.com/office/drawing/2014/main" id="{D8315CA9-C695-43EC-BD5E-0A9F4DB20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1260"/>
                <a:ext cx="5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779">
                <a:extLst>
                  <a:ext uri="{FF2B5EF4-FFF2-40B4-BE49-F238E27FC236}">
                    <a16:creationId xmlns:a16="http://schemas.microsoft.com/office/drawing/2014/main" id="{231273BC-73C2-4445-8D1E-11F7CB52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1358"/>
                <a:ext cx="52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780">
                <a:extLst>
                  <a:ext uri="{FF2B5EF4-FFF2-40B4-BE49-F238E27FC236}">
                    <a16:creationId xmlns:a16="http://schemas.microsoft.com/office/drawing/2014/main" id="{359325E9-4E29-48A8-81BD-6CECB03D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1265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Rectangle 781">
                <a:extLst>
                  <a:ext uri="{FF2B5EF4-FFF2-40B4-BE49-F238E27FC236}">
                    <a16:creationId xmlns:a16="http://schemas.microsoft.com/office/drawing/2014/main" id="{247F54DA-5688-433A-BCD6-A583FEBD6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1353"/>
                <a:ext cx="62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782">
                <a:extLst>
                  <a:ext uri="{FF2B5EF4-FFF2-40B4-BE49-F238E27FC236}">
                    <a16:creationId xmlns:a16="http://schemas.microsoft.com/office/drawing/2014/main" id="{93B547EF-881E-4260-9D9D-D2EF1626B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270"/>
                <a:ext cx="8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783">
                <a:extLst>
                  <a:ext uri="{FF2B5EF4-FFF2-40B4-BE49-F238E27FC236}">
                    <a16:creationId xmlns:a16="http://schemas.microsoft.com/office/drawing/2014/main" id="{F867B5F9-BF96-4F91-9002-ED137B59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343"/>
                <a:ext cx="8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784">
                <a:extLst>
                  <a:ext uri="{FF2B5EF4-FFF2-40B4-BE49-F238E27FC236}">
                    <a16:creationId xmlns:a16="http://schemas.microsoft.com/office/drawing/2014/main" id="{413B19D0-1120-406E-9913-13836BBC3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280"/>
                <a:ext cx="9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785">
                <a:extLst>
                  <a:ext uri="{FF2B5EF4-FFF2-40B4-BE49-F238E27FC236}">
                    <a16:creationId xmlns:a16="http://schemas.microsoft.com/office/drawing/2014/main" id="{3D980013-B8CA-4DFE-A3B2-54F1C1CF5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" y="1338"/>
                <a:ext cx="9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786">
                <a:extLst>
                  <a:ext uri="{FF2B5EF4-FFF2-40B4-BE49-F238E27FC236}">
                    <a16:creationId xmlns:a16="http://schemas.microsoft.com/office/drawing/2014/main" id="{A58A85BE-6722-41E6-B4ED-6469294C6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286"/>
                <a:ext cx="104" cy="10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787">
                <a:extLst>
                  <a:ext uri="{FF2B5EF4-FFF2-40B4-BE49-F238E27FC236}">
                    <a16:creationId xmlns:a16="http://schemas.microsoft.com/office/drawing/2014/main" id="{7DFCE5BA-B965-4BA0-8964-7EB6B832B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327"/>
                <a:ext cx="104" cy="11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Rectangle 788">
                <a:extLst>
                  <a:ext uri="{FF2B5EF4-FFF2-40B4-BE49-F238E27FC236}">
                    <a16:creationId xmlns:a16="http://schemas.microsoft.com/office/drawing/2014/main" id="{798CFC6D-6145-4AD9-9029-47B0E29B9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296"/>
                <a:ext cx="114" cy="1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789">
                <a:extLst>
                  <a:ext uri="{FF2B5EF4-FFF2-40B4-BE49-F238E27FC236}">
                    <a16:creationId xmlns:a16="http://schemas.microsoft.com/office/drawing/2014/main" id="{3D45C665-4589-4055-9CD8-DF224BC29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312"/>
                <a:ext cx="114" cy="1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790">
                <a:extLst>
                  <a:ext uri="{FF2B5EF4-FFF2-40B4-BE49-F238E27FC236}">
                    <a16:creationId xmlns:a16="http://schemas.microsoft.com/office/drawing/2014/main" id="{6313B764-69B1-4839-B441-BF909B37E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312"/>
                <a:ext cx="114" cy="5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791">
                <a:extLst>
                  <a:ext uri="{FF2B5EF4-FFF2-40B4-BE49-F238E27FC236}">
                    <a16:creationId xmlns:a16="http://schemas.microsoft.com/office/drawing/2014/main" id="{A6B7831A-5958-44C9-BAD3-74AE51D71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306"/>
                <a:ext cx="114" cy="6"/>
              </a:xfrm>
              <a:prstGeom prst="rect">
                <a:avLst/>
              </a:prstGeom>
              <a:solidFill>
                <a:srgbClr val="8B69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Oval 792">
                <a:extLst>
                  <a:ext uri="{FF2B5EF4-FFF2-40B4-BE49-F238E27FC236}">
                    <a16:creationId xmlns:a16="http://schemas.microsoft.com/office/drawing/2014/main" id="{6A99351D-9CD9-45D5-8362-CC9B72715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1254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793">
                <a:extLst>
                  <a:ext uri="{FF2B5EF4-FFF2-40B4-BE49-F238E27FC236}">
                    <a16:creationId xmlns:a16="http://schemas.microsoft.com/office/drawing/2014/main" id="{53DCBFB9-CC3F-4FD4-B619-2480AB2A8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1" y="3024"/>
                <a:ext cx="22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Pdn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794">
                <a:extLst>
                  <a:ext uri="{FF2B5EF4-FFF2-40B4-BE49-F238E27FC236}">
                    <a16:creationId xmlns:a16="http://schemas.microsoft.com/office/drawing/2014/main" id="{E0D77D22-9F32-450F-80B4-6ADC9EFA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5" y="2626"/>
                <a:ext cx="26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Mdp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1" name="Rectangle 795">
                <a:extLst>
                  <a:ext uri="{FF2B5EF4-FFF2-40B4-BE49-F238E27FC236}">
                    <a16:creationId xmlns:a16="http://schemas.microsoft.com/office/drawing/2014/main" id="{96C09E25-5922-49F0-8C84-F0AC97838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2929"/>
                <a:ext cx="23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Dnp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796">
                <a:extLst>
                  <a:ext uri="{FF2B5EF4-FFF2-40B4-BE49-F238E27FC236}">
                    <a16:creationId xmlns:a16="http://schemas.microsoft.com/office/drawing/2014/main" id="{1548CE5E-CE75-41DC-94BE-152F3A150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2952"/>
                <a:ext cx="19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Bcl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797">
                <a:extLst>
                  <a:ext uri="{FF2B5EF4-FFF2-40B4-BE49-F238E27FC236}">
                    <a16:creationId xmlns:a16="http://schemas.microsoft.com/office/drawing/2014/main" id="{E5765C6B-FBEF-4681-BF64-2194C4613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2935"/>
                <a:ext cx="22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Php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4" name="Rectangle 798">
                <a:extLst>
                  <a:ext uri="{FF2B5EF4-FFF2-40B4-BE49-F238E27FC236}">
                    <a16:creationId xmlns:a16="http://schemas.microsoft.com/office/drawing/2014/main" id="{BAE0EEFB-50BC-4EA9-8260-01F67FCAE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247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Xnt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799">
                <a:extLst>
                  <a:ext uri="{FF2B5EF4-FFF2-40B4-BE49-F238E27FC236}">
                    <a16:creationId xmlns:a16="http://schemas.microsoft.com/office/drawing/2014/main" id="{A88FF8E0-95C5-4995-963E-C70781408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59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Klb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800">
                <a:extLst>
                  <a:ext uri="{FF2B5EF4-FFF2-40B4-BE49-F238E27FC236}">
                    <a16:creationId xmlns:a16="http://schemas.microsoft.com/office/drawing/2014/main" id="{A1A2A50F-86DA-463E-8F8B-98F9CB3C1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723"/>
                <a:ext cx="22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Chr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" name="Rectangle 801">
                <a:extLst>
                  <a:ext uri="{FF2B5EF4-FFF2-40B4-BE49-F238E27FC236}">
                    <a16:creationId xmlns:a16="http://schemas.microsoft.com/office/drawing/2014/main" id="{FA850FE1-E01B-4B08-8909-7EF8F1D6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3552"/>
                <a:ext cx="20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Csc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802">
                <a:extLst>
                  <a:ext uri="{FF2B5EF4-FFF2-40B4-BE49-F238E27FC236}">
                    <a16:creationId xmlns:a16="http://schemas.microsoft.com/office/drawing/2014/main" id="{2F68A74C-7C5A-425F-AA36-EDABB61FD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3347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Ulv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803">
                <a:extLst>
                  <a:ext uri="{FF2B5EF4-FFF2-40B4-BE49-F238E27FC236}">
                    <a16:creationId xmlns:a16="http://schemas.microsoft.com/office/drawing/2014/main" id="{CE20ABB6-43B0-4F03-A9AB-75744AE0F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2623"/>
                <a:ext cx="21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Trb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804">
                <a:extLst>
                  <a:ext uri="{FF2B5EF4-FFF2-40B4-BE49-F238E27FC236}">
                    <a16:creationId xmlns:a16="http://schemas.microsoft.com/office/drawing/2014/main" id="{78A3DD48-4232-4867-A876-B36B5BAB0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4" y="3175"/>
                <a:ext cx="22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Tkk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805">
                <a:extLst>
                  <a:ext uri="{FF2B5EF4-FFF2-40B4-BE49-F238E27FC236}">
                    <a16:creationId xmlns:a16="http://schemas.microsoft.com/office/drawing/2014/main" id="{A6A0045C-5B62-4466-B1CF-37C886AD5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2935"/>
                <a:ext cx="21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806">
                <a:extLst>
                  <a:ext uri="{FF2B5EF4-FFF2-40B4-BE49-F238E27FC236}">
                    <a16:creationId xmlns:a16="http://schemas.microsoft.com/office/drawing/2014/main" id="{966A7E82-CB95-4B4A-B3ED-0E7EA034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665"/>
                <a:ext cx="22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807">
                <a:extLst>
                  <a:ext uri="{FF2B5EF4-FFF2-40B4-BE49-F238E27FC236}">
                    <a16:creationId xmlns:a16="http://schemas.microsoft.com/office/drawing/2014/main" id="{51E1BF47-0592-426A-BD8A-D554BC6B3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2478"/>
                <a:ext cx="20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3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Cld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" name="Rectangle 809">
              <a:extLst>
                <a:ext uri="{FF2B5EF4-FFF2-40B4-BE49-F238E27FC236}">
                  <a16:creationId xmlns:a16="http://schemas.microsoft.com/office/drawing/2014/main" id="{D0FA98D7-AB89-407E-B0C4-DE31FC09D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748"/>
              <a:ext cx="6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10">
              <a:extLst>
                <a:ext uri="{FF2B5EF4-FFF2-40B4-BE49-F238E27FC236}">
                  <a16:creationId xmlns:a16="http://schemas.microsoft.com/office/drawing/2014/main" id="{632EAC22-ACF5-41C0-A50B-9E6D1C94A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2680"/>
              <a:ext cx="2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Gmm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11">
              <a:extLst>
                <a:ext uri="{FF2B5EF4-FFF2-40B4-BE49-F238E27FC236}">
                  <a16:creationId xmlns:a16="http://schemas.microsoft.com/office/drawing/2014/main" id="{AE8159B4-F47E-4FAB-8A8D-1E503E7B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505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12">
              <a:extLst>
                <a:ext uri="{FF2B5EF4-FFF2-40B4-BE49-F238E27FC236}">
                  <a16:creationId xmlns:a16="http://schemas.microsoft.com/office/drawing/2014/main" id="{EF7C2C14-911B-4612-AA4D-610AD7548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2774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813">
              <a:extLst>
                <a:ext uri="{FF2B5EF4-FFF2-40B4-BE49-F238E27FC236}">
                  <a16:creationId xmlns:a16="http://schemas.microsoft.com/office/drawing/2014/main" id="{9FB1605D-4C80-46E6-83FC-28C4C78B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611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814">
              <a:extLst>
                <a:ext uri="{FF2B5EF4-FFF2-40B4-BE49-F238E27FC236}">
                  <a16:creationId xmlns:a16="http://schemas.microsoft.com/office/drawing/2014/main" id="{5F98B729-A00B-4B5D-9BF9-44F648B09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" y="1072"/>
              <a:ext cx="54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Plnctmyctc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15">
              <a:extLst>
                <a:ext uri="{FF2B5EF4-FFF2-40B4-BE49-F238E27FC236}">
                  <a16:creationId xmlns:a16="http://schemas.microsoft.com/office/drawing/2014/main" id="{A3392A90-3A50-40D2-8028-4DCA1B91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020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Opt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816">
              <a:extLst>
                <a:ext uri="{FF2B5EF4-FFF2-40B4-BE49-F238E27FC236}">
                  <a16:creationId xmlns:a16="http://schemas.microsoft.com/office/drawing/2014/main" id="{5491DA70-94F3-4EAD-979E-5C4AC840A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" y="942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17">
              <a:extLst>
                <a:ext uri="{FF2B5EF4-FFF2-40B4-BE49-F238E27FC236}">
                  <a16:creationId xmlns:a16="http://schemas.microsoft.com/office/drawing/2014/main" id="{95980D20-F5E8-4E5B-B0D6-A92792A9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478"/>
              <a:ext cx="19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818">
              <a:extLst>
                <a:ext uri="{FF2B5EF4-FFF2-40B4-BE49-F238E27FC236}">
                  <a16:creationId xmlns:a16="http://schemas.microsoft.com/office/drawing/2014/main" id="{C67E1F0E-E326-42F4-8FB1-460F3206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3068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819">
              <a:extLst>
                <a:ext uri="{FF2B5EF4-FFF2-40B4-BE49-F238E27FC236}">
                  <a16:creationId xmlns:a16="http://schemas.microsoft.com/office/drawing/2014/main" id="{78704D64-3388-447D-8C7D-2427DA179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869"/>
              <a:ext cx="6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820">
              <a:extLst>
                <a:ext uri="{FF2B5EF4-FFF2-40B4-BE49-F238E27FC236}">
                  <a16:creationId xmlns:a16="http://schemas.microsoft.com/office/drawing/2014/main" id="{829047AE-E565-4BF2-BA4F-88ABA35F2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2478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Sph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821">
              <a:extLst>
                <a:ext uri="{FF2B5EF4-FFF2-40B4-BE49-F238E27FC236}">
                  <a16:creationId xmlns:a16="http://schemas.microsoft.com/office/drawing/2014/main" id="{D5C9F6D4-3692-42B7-B45A-0916D566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" y="1189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Btp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822">
              <a:extLst>
                <a:ext uri="{FF2B5EF4-FFF2-40B4-BE49-F238E27FC236}">
                  <a16:creationId xmlns:a16="http://schemas.microsoft.com/office/drawing/2014/main" id="{DA4A3006-FFB4-4D0A-92BE-5064A36C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" y="974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23">
              <a:extLst>
                <a:ext uri="{FF2B5EF4-FFF2-40B4-BE49-F238E27FC236}">
                  <a16:creationId xmlns:a16="http://schemas.microsoft.com/office/drawing/2014/main" id="{C22C58A7-13BC-4F61-9EB1-9642D99C4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" y="1347"/>
              <a:ext cx="5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Planctmyct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824">
              <a:extLst>
                <a:ext uri="{FF2B5EF4-FFF2-40B4-BE49-F238E27FC236}">
                  <a16:creationId xmlns:a16="http://schemas.microsoft.com/office/drawing/2014/main" id="{AB541761-E7D6-4FFA-9D39-A9094666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201"/>
              <a:ext cx="20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825">
              <a:extLst>
                <a:ext uri="{FF2B5EF4-FFF2-40B4-BE49-F238E27FC236}">
                  <a16:creationId xmlns:a16="http://schemas.microsoft.com/office/drawing/2014/main" id="{0DB74D85-3767-4537-8BBC-38F0E906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2710"/>
              <a:ext cx="18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Bls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826">
              <a:extLst>
                <a:ext uri="{FF2B5EF4-FFF2-40B4-BE49-F238E27FC236}">
                  <a16:creationId xmlns:a16="http://schemas.microsoft.com/office/drawing/2014/main" id="{3363A340-1873-4C55-8109-F36BF424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310"/>
              <a:ext cx="2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827">
              <a:extLst>
                <a:ext uri="{FF2B5EF4-FFF2-40B4-BE49-F238E27FC236}">
                  <a16:creationId xmlns:a16="http://schemas.microsoft.com/office/drawing/2014/main" id="{34154D8E-047A-48D0-9FF8-CC6331B2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" y="2774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Srd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828">
              <a:extLst>
                <a:ext uri="{FF2B5EF4-FFF2-40B4-BE49-F238E27FC236}">
                  <a16:creationId xmlns:a16="http://schemas.microsoft.com/office/drawing/2014/main" id="{2A951679-2B6E-4E38-9D22-53270375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824"/>
              <a:ext cx="2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Ltm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829">
              <a:extLst>
                <a:ext uri="{FF2B5EF4-FFF2-40B4-BE49-F238E27FC236}">
                  <a16:creationId xmlns:a16="http://schemas.microsoft.com/office/drawing/2014/main" id="{F4BC809D-3B93-4F50-8590-2C9E3CFB7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827"/>
              <a:ext cx="19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Ncl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830">
              <a:extLst>
                <a:ext uri="{FF2B5EF4-FFF2-40B4-BE49-F238E27FC236}">
                  <a16:creationId xmlns:a16="http://schemas.microsoft.com/office/drawing/2014/main" id="{C8225D32-FB65-4189-8AD5-4F9F9FC7B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045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831">
              <a:extLst>
                <a:ext uri="{FF2B5EF4-FFF2-40B4-BE49-F238E27FC236}">
                  <a16:creationId xmlns:a16="http://schemas.microsoft.com/office/drawing/2014/main" id="{AB21D8CC-37AB-4CEB-9DB8-26A9387B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347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Agr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34" name="ZoneTexte 833">
            <a:extLst>
              <a:ext uri="{FF2B5EF4-FFF2-40B4-BE49-F238E27FC236}">
                <a16:creationId xmlns:a16="http://schemas.microsoft.com/office/drawing/2014/main" id="{DDF63598-DF69-4A3C-BC4C-9DFEC1A8BB91}"/>
              </a:ext>
            </a:extLst>
          </p:cNvPr>
          <p:cNvSpPr txBox="1"/>
          <p:nvPr/>
        </p:nvSpPr>
        <p:spPr>
          <a:xfrm>
            <a:off x="3364452" y="446743"/>
            <a:ext cx="50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7533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ZoneTexte 833">
            <a:extLst>
              <a:ext uri="{FF2B5EF4-FFF2-40B4-BE49-F238E27FC236}">
                <a16:creationId xmlns:a16="http://schemas.microsoft.com/office/drawing/2014/main" id="{DDF63598-DF69-4A3C-BC4C-9DFEC1A8BB91}"/>
              </a:ext>
            </a:extLst>
          </p:cNvPr>
          <p:cNvSpPr txBox="1"/>
          <p:nvPr/>
        </p:nvSpPr>
        <p:spPr>
          <a:xfrm>
            <a:off x="3364452" y="446743"/>
            <a:ext cx="50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5230C8-9080-4120-A44D-BE6E65FC57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3651" y="-177800"/>
            <a:ext cx="6943725" cy="6858000"/>
            <a:chOff x="1596" y="-112"/>
            <a:chExt cx="4374" cy="432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D540DAF-7F36-44D1-883A-EDB3DC1E75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96" y="-112"/>
              <a:ext cx="432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7DD4B88B-AAA5-45AC-9804-8CEA8FE557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513"/>
              <a:ext cx="2790" cy="2857"/>
              <a:chOff x="2496" y="513"/>
              <a:chExt cx="2790" cy="2857"/>
            </a:xfrm>
          </p:grpSpPr>
          <p:sp>
            <p:nvSpPr>
              <p:cNvPr id="3241" name="Line 5">
                <a:extLst>
                  <a:ext uri="{FF2B5EF4-FFF2-40B4-BE49-F238E27FC236}">
                    <a16:creationId xmlns:a16="http://schemas.microsoft.com/office/drawing/2014/main" id="{8D96D1CF-11E5-416D-8F16-7CCEDB66E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606"/>
                <a:ext cx="348" cy="25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2" name="Line 6">
                <a:extLst>
                  <a:ext uri="{FF2B5EF4-FFF2-40B4-BE49-F238E27FC236}">
                    <a16:creationId xmlns:a16="http://schemas.microsoft.com/office/drawing/2014/main" id="{10D262B8-CB06-4194-8DCA-D9BB2D87E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0" y="591"/>
                <a:ext cx="5" cy="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3" name="Line 7">
                <a:extLst>
                  <a:ext uri="{FF2B5EF4-FFF2-40B4-BE49-F238E27FC236}">
                    <a16:creationId xmlns:a16="http://schemas.microsoft.com/office/drawing/2014/main" id="{A07A6230-A672-40CC-9148-4012B4D92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9" y="622"/>
                <a:ext cx="1218" cy="272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4" name="Line 8">
                <a:extLst>
                  <a:ext uri="{FF2B5EF4-FFF2-40B4-BE49-F238E27FC236}">
                    <a16:creationId xmlns:a16="http://schemas.microsoft.com/office/drawing/2014/main" id="{40D4A055-0E8A-4ADF-B7C1-55A656061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955"/>
                <a:ext cx="318" cy="152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5" name="Line 9">
                <a:extLst>
                  <a:ext uri="{FF2B5EF4-FFF2-40B4-BE49-F238E27FC236}">
                    <a16:creationId xmlns:a16="http://schemas.microsoft.com/office/drawing/2014/main" id="{82B96781-2695-453A-86CF-948C57118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79" y="648"/>
                <a:ext cx="249" cy="21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6" name="Line 10">
                <a:extLst>
                  <a:ext uri="{FF2B5EF4-FFF2-40B4-BE49-F238E27FC236}">
                    <a16:creationId xmlns:a16="http://schemas.microsoft.com/office/drawing/2014/main" id="{00DAA078-7C70-46C9-9D11-1BED616FD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6" y="955"/>
                <a:ext cx="151" cy="69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7" name="Line 11">
                <a:extLst>
                  <a:ext uri="{FF2B5EF4-FFF2-40B4-BE49-F238E27FC236}">
                    <a16:creationId xmlns:a16="http://schemas.microsoft.com/office/drawing/2014/main" id="{675719AC-E1CE-4BDA-A5B1-65AB51A2A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7" y="939"/>
                <a:ext cx="1812" cy="230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8" name="Line 12">
                <a:extLst>
                  <a:ext uri="{FF2B5EF4-FFF2-40B4-BE49-F238E27FC236}">
                    <a16:creationId xmlns:a16="http://schemas.microsoft.com/office/drawing/2014/main" id="{0AB167D7-A353-475E-9F4A-BD941E445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9" y="945"/>
                <a:ext cx="1640" cy="241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9" name="Line 13">
                <a:extLst>
                  <a:ext uri="{FF2B5EF4-FFF2-40B4-BE49-F238E27FC236}">
                    <a16:creationId xmlns:a16="http://schemas.microsoft.com/office/drawing/2014/main" id="{4375BE8A-86B3-4658-9CFF-D3CDB6A2C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4" y="851"/>
                <a:ext cx="36" cy="4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0" name="Line 14">
                <a:extLst>
                  <a:ext uri="{FF2B5EF4-FFF2-40B4-BE49-F238E27FC236}">
                    <a16:creationId xmlns:a16="http://schemas.microsoft.com/office/drawing/2014/main" id="{7E478EA9-E2FF-4003-B8B2-E3E3BBDCA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950"/>
                <a:ext cx="323" cy="63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1" name="Line 15">
                <a:extLst>
                  <a:ext uri="{FF2B5EF4-FFF2-40B4-BE49-F238E27FC236}">
                    <a16:creationId xmlns:a16="http://schemas.microsoft.com/office/drawing/2014/main" id="{C6C707CE-526A-47F1-B3B3-52F5867FB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9" y="2589"/>
                <a:ext cx="104" cy="26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2" name="Line 16">
                <a:extLst>
                  <a:ext uri="{FF2B5EF4-FFF2-40B4-BE49-F238E27FC236}">
                    <a16:creationId xmlns:a16="http://schemas.microsoft.com/office/drawing/2014/main" id="{EB973533-B1B5-4B9F-8CE9-F6F637423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3" y="2589"/>
                <a:ext cx="115" cy="27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3" name="Line 17">
                <a:extLst>
                  <a:ext uri="{FF2B5EF4-FFF2-40B4-BE49-F238E27FC236}">
                    <a16:creationId xmlns:a16="http://schemas.microsoft.com/office/drawing/2014/main" id="{37B7F54E-8919-43C7-8419-78D2CB636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1" y="2589"/>
                <a:ext cx="177" cy="38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4" name="Line 18">
                <a:extLst>
                  <a:ext uri="{FF2B5EF4-FFF2-40B4-BE49-F238E27FC236}">
                    <a16:creationId xmlns:a16="http://schemas.microsoft.com/office/drawing/2014/main" id="{A8270925-9D68-4637-B279-5D6C244AB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057" y="1762"/>
                <a:ext cx="141" cy="718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5" name="Line 19">
                <a:extLst>
                  <a:ext uri="{FF2B5EF4-FFF2-40B4-BE49-F238E27FC236}">
                    <a16:creationId xmlns:a16="http://schemas.microsoft.com/office/drawing/2014/main" id="{00270C84-A8F0-4CD5-AED7-75E21D583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5" y="1257"/>
                <a:ext cx="2447" cy="1254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6" name="Line 20">
                <a:extLst>
                  <a:ext uri="{FF2B5EF4-FFF2-40B4-BE49-F238E27FC236}">
                    <a16:creationId xmlns:a16="http://schemas.microsoft.com/office/drawing/2014/main" id="{566EF961-FAC3-4AC3-AA4E-7917D7713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03" y="2496"/>
                <a:ext cx="16" cy="9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7" name="Line 21">
                <a:extLst>
                  <a:ext uri="{FF2B5EF4-FFF2-40B4-BE49-F238E27FC236}">
                    <a16:creationId xmlns:a16="http://schemas.microsoft.com/office/drawing/2014/main" id="{CAADC111-1D2C-4B34-9231-F762E0947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6" y="1194"/>
                <a:ext cx="2426" cy="131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8" name="Line 22">
                <a:extLst>
                  <a:ext uri="{FF2B5EF4-FFF2-40B4-BE49-F238E27FC236}">
                    <a16:creationId xmlns:a16="http://schemas.microsoft.com/office/drawing/2014/main" id="{5CC6655E-AA67-4950-9CD1-215FD2201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8" y="2485"/>
                <a:ext cx="26" cy="6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9" name="Line 23">
                <a:extLst>
                  <a:ext uri="{FF2B5EF4-FFF2-40B4-BE49-F238E27FC236}">
                    <a16:creationId xmlns:a16="http://schemas.microsoft.com/office/drawing/2014/main" id="{58724A5A-E912-41AD-97BD-B60303F8C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5" y="2589"/>
                <a:ext cx="183" cy="40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0" name="Line 24">
                <a:extLst>
                  <a:ext uri="{FF2B5EF4-FFF2-40B4-BE49-F238E27FC236}">
                    <a16:creationId xmlns:a16="http://schemas.microsoft.com/office/drawing/2014/main" id="{83A3D8E7-6334-4820-9BA7-E0E870B7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14" y="1684"/>
                <a:ext cx="26" cy="79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1" name="Line 25">
                <a:extLst>
                  <a:ext uri="{FF2B5EF4-FFF2-40B4-BE49-F238E27FC236}">
                    <a16:creationId xmlns:a16="http://schemas.microsoft.com/office/drawing/2014/main" id="{4FD33063-C7A4-40B7-A59B-C21048CC0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26" y="2881"/>
                <a:ext cx="68" cy="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2" name="Line 26">
                <a:extLst>
                  <a:ext uri="{FF2B5EF4-FFF2-40B4-BE49-F238E27FC236}">
                    <a16:creationId xmlns:a16="http://schemas.microsoft.com/office/drawing/2014/main" id="{71BF1715-5EF0-4FF4-8113-D07188A10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1" y="2870"/>
                <a:ext cx="88" cy="6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3" name="Line 27">
                <a:extLst>
                  <a:ext uri="{FF2B5EF4-FFF2-40B4-BE49-F238E27FC236}">
                    <a16:creationId xmlns:a16="http://schemas.microsoft.com/office/drawing/2014/main" id="{A6C9A64E-C83D-42B0-A8F9-2B27F912A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1" y="1200"/>
                <a:ext cx="2290" cy="167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4" name="Line 28">
                <a:extLst>
                  <a:ext uri="{FF2B5EF4-FFF2-40B4-BE49-F238E27FC236}">
                    <a16:creationId xmlns:a16="http://schemas.microsoft.com/office/drawing/2014/main" id="{AD5F236C-8D9F-4F7E-B0AF-EB640C0B6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6" y="2969"/>
                <a:ext cx="5" cy="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5" name="Line 29">
                <a:extLst>
                  <a:ext uri="{FF2B5EF4-FFF2-40B4-BE49-F238E27FC236}">
                    <a16:creationId xmlns:a16="http://schemas.microsoft.com/office/drawing/2014/main" id="{108C531F-32B2-4591-A9C8-30D40183C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10" y="1267"/>
                <a:ext cx="2295" cy="1619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6" name="Line 30">
                <a:extLst>
                  <a:ext uri="{FF2B5EF4-FFF2-40B4-BE49-F238E27FC236}">
                    <a16:creationId xmlns:a16="http://schemas.microsoft.com/office/drawing/2014/main" id="{E246CA6E-BB5F-4132-808C-D1076282C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73" y="2605"/>
                <a:ext cx="120" cy="26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7" name="Line 31">
                <a:extLst>
                  <a:ext uri="{FF2B5EF4-FFF2-40B4-BE49-F238E27FC236}">
                    <a16:creationId xmlns:a16="http://schemas.microsoft.com/office/drawing/2014/main" id="{0EAABFC9-CDAB-40B0-9357-1311D06A2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1" y="1200"/>
                <a:ext cx="2274" cy="1686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8" name="Line 32">
                <a:extLst>
                  <a:ext uri="{FF2B5EF4-FFF2-40B4-BE49-F238E27FC236}">
                    <a16:creationId xmlns:a16="http://schemas.microsoft.com/office/drawing/2014/main" id="{F6FA43ED-0B41-4217-8341-4D61FFBDD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73" y="2548"/>
                <a:ext cx="135" cy="31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9" name="Line 33">
                <a:extLst>
                  <a:ext uri="{FF2B5EF4-FFF2-40B4-BE49-F238E27FC236}">
                    <a16:creationId xmlns:a16="http://schemas.microsoft.com/office/drawing/2014/main" id="{31E89D03-0527-400A-B31A-428EF32DC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1" y="2975"/>
                <a:ext cx="10" cy="15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0" name="Line 34">
                <a:extLst>
                  <a:ext uri="{FF2B5EF4-FFF2-40B4-BE49-F238E27FC236}">
                    <a16:creationId xmlns:a16="http://schemas.microsoft.com/office/drawing/2014/main" id="{BAA6A594-1057-45E5-967C-AA4EEA14F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37" y="2891"/>
                <a:ext cx="26" cy="8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1" name="Line 35">
                <a:extLst>
                  <a:ext uri="{FF2B5EF4-FFF2-40B4-BE49-F238E27FC236}">
                    <a16:creationId xmlns:a16="http://schemas.microsoft.com/office/drawing/2014/main" id="{AB6264D3-DC58-4308-B9D6-C836D00F1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1" y="1200"/>
                <a:ext cx="2269" cy="171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2" name="Line 36">
                <a:extLst>
                  <a:ext uri="{FF2B5EF4-FFF2-40B4-BE49-F238E27FC236}">
                    <a16:creationId xmlns:a16="http://schemas.microsoft.com/office/drawing/2014/main" id="{905C41F6-AAB1-425F-B0E5-3DBDE8F72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1" y="2995"/>
                <a:ext cx="5" cy="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3" name="Line 37">
                <a:extLst>
                  <a:ext uri="{FF2B5EF4-FFF2-40B4-BE49-F238E27FC236}">
                    <a16:creationId xmlns:a16="http://schemas.microsoft.com/office/drawing/2014/main" id="{821E57DC-89DD-44B1-8314-EE0E79EFE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0" y="2990"/>
                <a:ext cx="26" cy="4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4" name="Line 38">
                <a:extLst>
                  <a:ext uri="{FF2B5EF4-FFF2-40B4-BE49-F238E27FC236}">
                    <a16:creationId xmlns:a16="http://schemas.microsoft.com/office/drawing/2014/main" id="{E490A14C-015E-4837-813F-B896B8F9A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2" y="658"/>
                <a:ext cx="1484" cy="258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5" name="Line 39">
                <a:extLst>
                  <a:ext uri="{FF2B5EF4-FFF2-40B4-BE49-F238E27FC236}">
                    <a16:creationId xmlns:a16="http://schemas.microsoft.com/office/drawing/2014/main" id="{CEC48E39-0619-40D0-97F4-9E2C6CFAA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9" y="658"/>
                <a:ext cx="1322" cy="269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6" name="Line 40">
                <a:extLst>
                  <a:ext uri="{FF2B5EF4-FFF2-40B4-BE49-F238E27FC236}">
                    <a16:creationId xmlns:a16="http://schemas.microsoft.com/office/drawing/2014/main" id="{93505D8C-DAD7-4EBB-9431-7DB2B452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9" y="643"/>
                <a:ext cx="213" cy="17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7" name="Line 41">
                <a:extLst>
                  <a:ext uri="{FF2B5EF4-FFF2-40B4-BE49-F238E27FC236}">
                    <a16:creationId xmlns:a16="http://schemas.microsoft.com/office/drawing/2014/main" id="{70C0AA6D-B3C0-4498-BE56-2D10A3BF4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6" y="2605"/>
                <a:ext cx="172" cy="36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8" name="Line 42">
                <a:extLst>
                  <a:ext uri="{FF2B5EF4-FFF2-40B4-BE49-F238E27FC236}">
                    <a16:creationId xmlns:a16="http://schemas.microsoft.com/office/drawing/2014/main" id="{92EA7C0B-D460-44A2-9789-9775DAD54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5" y="1028"/>
                <a:ext cx="2103" cy="195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9" name="Line 43">
                <a:extLst>
                  <a:ext uri="{FF2B5EF4-FFF2-40B4-BE49-F238E27FC236}">
                    <a16:creationId xmlns:a16="http://schemas.microsoft.com/office/drawing/2014/main" id="{EA8505DE-29AA-4802-8B2A-9211BC492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9" y="2995"/>
                <a:ext cx="31" cy="78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0" name="Line 44">
                <a:extLst>
                  <a:ext uri="{FF2B5EF4-FFF2-40B4-BE49-F238E27FC236}">
                    <a16:creationId xmlns:a16="http://schemas.microsoft.com/office/drawing/2014/main" id="{87D23DB2-482E-48D9-91A9-1103825A1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4" y="3032"/>
                <a:ext cx="21" cy="4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1" name="Line 45">
                <a:extLst>
                  <a:ext uri="{FF2B5EF4-FFF2-40B4-BE49-F238E27FC236}">
                    <a16:creationId xmlns:a16="http://schemas.microsoft.com/office/drawing/2014/main" id="{67743E53-9808-4518-BB56-C0A5061A0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4" y="3006"/>
                <a:ext cx="31" cy="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2" name="Line 46">
                <a:extLst>
                  <a:ext uri="{FF2B5EF4-FFF2-40B4-BE49-F238E27FC236}">
                    <a16:creationId xmlns:a16="http://schemas.microsoft.com/office/drawing/2014/main" id="{8F42C272-0EEF-4EE3-B55F-8B9A07D2D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" y="2980"/>
                <a:ext cx="78" cy="6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3" name="Line 47">
                <a:extLst>
                  <a:ext uri="{FF2B5EF4-FFF2-40B4-BE49-F238E27FC236}">
                    <a16:creationId xmlns:a16="http://schemas.microsoft.com/office/drawing/2014/main" id="{2E8369C9-2472-4623-B5E4-72A266C83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3" y="1111"/>
                <a:ext cx="2176" cy="1869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4" name="Line 48">
                <a:extLst>
                  <a:ext uri="{FF2B5EF4-FFF2-40B4-BE49-F238E27FC236}">
                    <a16:creationId xmlns:a16="http://schemas.microsoft.com/office/drawing/2014/main" id="{3F2BEABA-A29B-44D1-A31E-57B0605FD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11" y="2969"/>
                <a:ext cx="20" cy="3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5" name="Line 49">
                <a:extLst>
                  <a:ext uri="{FF2B5EF4-FFF2-40B4-BE49-F238E27FC236}">
                    <a16:creationId xmlns:a16="http://schemas.microsoft.com/office/drawing/2014/main" id="{AAE21FA3-87DB-4C8F-BF20-9FA37AF67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8" y="2433"/>
                <a:ext cx="98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6" name="Line 50">
                <a:extLst>
                  <a:ext uri="{FF2B5EF4-FFF2-40B4-BE49-F238E27FC236}">
                    <a16:creationId xmlns:a16="http://schemas.microsoft.com/office/drawing/2014/main" id="{23E27F75-2326-4BDA-8B7D-01DBAB582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8" y="1106"/>
                <a:ext cx="2405" cy="131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7" name="Line 51">
                <a:extLst>
                  <a:ext uri="{FF2B5EF4-FFF2-40B4-BE49-F238E27FC236}">
                    <a16:creationId xmlns:a16="http://schemas.microsoft.com/office/drawing/2014/main" id="{84351FC2-58AE-4204-ACFD-5724884F9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7" y="2501"/>
                <a:ext cx="167" cy="40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8" name="Line 52">
                <a:extLst>
                  <a:ext uri="{FF2B5EF4-FFF2-40B4-BE49-F238E27FC236}">
                    <a16:creationId xmlns:a16="http://schemas.microsoft.com/office/drawing/2014/main" id="{DA3248F6-50E5-4750-A5C8-AD6911E13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49" y="908"/>
                <a:ext cx="380" cy="148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9" name="Line 53">
                <a:extLst>
                  <a:ext uri="{FF2B5EF4-FFF2-40B4-BE49-F238E27FC236}">
                    <a16:creationId xmlns:a16="http://schemas.microsoft.com/office/drawing/2014/main" id="{E0050452-342D-4214-8264-9C386D4CC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3" y="1111"/>
                <a:ext cx="2155" cy="1905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0" name="Line 54">
                <a:extLst>
                  <a:ext uri="{FF2B5EF4-FFF2-40B4-BE49-F238E27FC236}">
                    <a16:creationId xmlns:a16="http://schemas.microsoft.com/office/drawing/2014/main" id="{A6F6D4D4-8105-4170-9BD0-5D1DE9C61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45" y="1028"/>
                <a:ext cx="2093" cy="1988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1" name="Line 55">
                <a:extLst>
                  <a:ext uri="{FF2B5EF4-FFF2-40B4-BE49-F238E27FC236}">
                    <a16:creationId xmlns:a16="http://schemas.microsoft.com/office/drawing/2014/main" id="{A9D72ACF-AC70-42C1-9D60-E6D9C9D6E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9" y="2995"/>
                <a:ext cx="6" cy="110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2" name="Line 56">
                <a:extLst>
                  <a:ext uri="{FF2B5EF4-FFF2-40B4-BE49-F238E27FC236}">
                    <a16:creationId xmlns:a16="http://schemas.microsoft.com/office/drawing/2014/main" id="{366288D2-87CF-436A-950A-8D4885A28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9" y="1059"/>
                <a:ext cx="2119" cy="195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3" name="Line 57">
                <a:extLst>
                  <a:ext uri="{FF2B5EF4-FFF2-40B4-BE49-F238E27FC236}">
                    <a16:creationId xmlns:a16="http://schemas.microsoft.com/office/drawing/2014/main" id="{A14412F7-809D-4BBE-8173-1E57EF2C7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1762"/>
                <a:ext cx="146" cy="73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4" name="Line 58">
                <a:extLst>
                  <a:ext uri="{FF2B5EF4-FFF2-40B4-BE49-F238E27FC236}">
                    <a16:creationId xmlns:a16="http://schemas.microsoft.com/office/drawing/2014/main" id="{638281B3-CF30-4FAD-AD6B-E6341BC96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49" y="908"/>
                <a:ext cx="182" cy="739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5" name="Line 59">
                <a:extLst>
                  <a:ext uri="{FF2B5EF4-FFF2-40B4-BE49-F238E27FC236}">
                    <a16:creationId xmlns:a16="http://schemas.microsoft.com/office/drawing/2014/main" id="{948F30E2-4CB8-4521-9E3A-7B9F50121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99" y="1647"/>
                <a:ext cx="94" cy="3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6" name="Line 60">
                <a:extLst>
                  <a:ext uri="{FF2B5EF4-FFF2-40B4-BE49-F238E27FC236}">
                    <a16:creationId xmlns:a16="http://schemas.microsoft.com/office/drawing/2014/main" id="{424C3E45-A6C1-4736-BD70-2C6D599F7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83" y="1116"/>
                <a:ext cx="2108" cy="195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7" name="Line 61">
                <a:extLst>
                  <a:ext uri="{FF2B5EF4-FFF2-40B4-BE49-F238E27FC236}">
                    <a16:creationId xmlns:a16="http://schemas.microsoft.com/office/drawing/2014/main" id="{EA44F84E-078A-491A-85F7-0A90ABA9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3" y="1913"/>
                <a:ext cx="2717" cy="229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8" name="Line 62">
                <a:extLst>
                  <a:ext uri="{FF2B5EF4-FFF2-40B4-BE49-F238E27FC236}">
                    <a16:creationId xmlns:a16="http://schemas.microsoft.com/office/drawing/2014/main" id="{E1FF2F00-7EB2-4404-BFE8-A89DA385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55" y="1684"/>
                <a:ext cx="31" cy="16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9" name="Line 63">
                <a:extLst>
                  <a:ext uri="{FF2B5EF4-FFF2-40B4-BE49-F238E27FC236}">
                    <a16:creationId xmlns:a16="http://schemas.microsoft.com/office/drawing/2014/main" id="{BDF42FB1-26A5-43D0-A9C9-877263453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3" y="3318"/>
                <a:ext cx="78" cy="5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0" name="Line 64">
                <a:extLst>
                  <a:ext uri="{FF2B5EF4-FFF2-40B4-BE49-F238E27FC236}">
                    <a16:creationId xmlns:a16="http://schemas.microsoft.com/office/drawing/2014/main" id="{0AAEFC18-8DBC-46FB-B79F-643525430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96" y="1882"/>
                <a:ext cx="479" cy="135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1" name="Line 65">
                <a:extLst>
                  <a:ext uri="{FF2B5EF4-FFF2-40B4-BE49-F238E27FC236}">
                    <a16:creationId xmlns:a16="http://schemas.microsoft.com/office/drawing/2014/main" id="{BC69BFC3-A43B-4B1D-A658-3AD918B88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7" y="898"/>
                <a:ext cx="1775" cy="234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2" name="Line 66">
                <a:extLst>
                  <a:ext uri="{FF2B5EF4-FFF2-40B4-BE49-F238E27FC236}">
                    <a16:creationId xmlns:a16="http://schemas.microsoft.com/office/drawing/2014/main" id="{8801C1D2-DABC-4068-A27B-40A3BA31F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99" y="903"/>
                <a:ext cx="1609" cy="245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3" name="Line 67">
                <a:extLst>
                  <a:ext uri="{FF2B5EF4-FFF2-40B4-BE49-F238E27FC236}">
                    <a16:creationId xmlns:a16="http://schemas.microsoft.com/office/drawing/2014/main" id="{DB76D76C-672E-4304-9BB6-A80A8A13D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0" y="1663"/>
                <a:ext cx="1993" cy="170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4" name="Line 68">
                <a:extLst>
                  <a:ext uri="{FF2B5EF4-FFF2-40B4-BE49-F238E27FC236}">
                    <a16:creationId xmlns:a16="http://schemas.microsoft.com/office/drawing/2014/main" id="{490ACFDD-4EB6-4214-B5CB-6A2C9B9EE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7" y="2428"/>
                <a:ext cx="104" cy="31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5" name="Line 69">
                <a:extLst>
                  <a:ext uri="{FF2B5EF4-FFF2-40B4-BE49-F238E27FC236}">
                    <a16:creationId xmlns:a16="http://schemas.microsoft.com/office/drawing/2014/main" id="{314F35FC-59EF-4120-B18C-54E7354A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1262"/>
                <a:ext cx="2452" cy="1265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6" name="Line 70">
                <a:extLst>
                  <a:ext uri="{FF2B5EF4-FFF2-40B4-BE49-F238E27FC236}">
                    <a16:creationId xmlns:a16="http://schemas.microsoft.com/office/drawing/2014/main" id="{73B1C937-EB3B-4D06-A206-C05B0977A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1288"/>
                <a:ext cx="151" cy="484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7" name="Line 71">
                <a:extLst>
                  <a:ext uri="{FF2B5EF4-FFF2-40B4-BE49-F238E27FC236}">
                    <a16:creationId xmlns:a16="http://schemas.microsoft.com/office/drawing/2014/main" id="{664C6056-E4DF-424A-89D5-F27C06397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1111"/>
                <a:ext cx="2212" cy="1811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8" name="Line 72">
                <a:extLst>
                  <a:ext uri="{FF2B5EF4-FFF2-40B4-BE49-F238E27FC236}">
                    <a16:creationId xmlns:a16="http://schemas.microsoft.com/office/drawing/2014/main" id="{23E7ED73-C45F-44ED-83B4-1C3509169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5" y="2980"/>
                <a:ext cx="21" cy="26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9" name="Line 73">
                <a:extLst>
                  <a:ext uri="{FF2B5EF4-FFF2-40B4-BE49-F238E27FC236}">
                    <a16:creationId xmlns:a16="http://schemas.microsoft.com/office/drawing/2014/main" id="{954C0718-5D92-4DB9-986C-2549E7C00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1" y="1200"/>
                <a:ext cx="2280" cy="1686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0" name="Line 74">
                <a:extLst>
                  <a:ext uri="{FF2B5EF4-FFF2-40B4-BE49-F238E27FC236}">
                    <a16:creationId xmlns:a16="http://schemas.microsoft.com/office/drawing/2014/main" id="{79ECC149-F70E-499B-A353-49F4FB2A26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0" y="2969"/>
                <a:ext cx="36" cy="63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1" name="Line 75">
                <a:extLst>
                  <a:ext uri="{FF2B5EF4-FFF2-40B4-BE49-F238E27FC236}">
                    <a16:creationId xmlns:a16="http://schemas.microsoft.com/office/drawing/2014/main" id="{EC1EC520-5BD5-458F-8F8F-93E662F3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533" y="1840"/>
                <a:ext cx="2629" cy="697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2" name="Line 76">
                <a:extLst>
                  <a:ext uri="{FF2B5EF4-FFF2-40B4-BE49-F238E27FC236}">
                    <a16:creationId xmlns:a16="http://schemas.microsoft.com/office/drawing/2014/main" id="{8C3D8982-BF12-45BD-A64A-5E704779B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4" y="2501"/>
                <a:ext cx="15" cy="47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3" name="Line 77">
                <a:extLst>
                  <a:ext uri="{FF2B5EF4-FFF2-40B4-BE49-F238E27FC236}">
                    <a16:creationId xmlns:a16="http://schemas.microsoft.com/office/drawing/2014/main" id="{6FC7A552-5744-4185-BE4B-D210D5649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19" y="1684"/>
                <a:ext cx="26" cy="81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4" name="Line 78">
                <a:extLst>
                  <a:ext uri="{FF2B5EF4-FFF2-40B4-BE49-F238E27FC236}">
                    <a16:creationId xmlns:a16="http://schemas.microsoft.com/office/drawing/2014/main" id="{8B7E2943-A5F1-49CE-8D79-EA5158091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1028"/>
                <a:ext cx="2108" cy="196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5" name="Line 79">
                <a:extLst>
                  <a:ext uri="{FF2B5EF4-FFF2-40B4-BE49-F238E27FC236}">
                    <a16:creationId xmlns:a16="http://schemas.microsoft.com/office/drawing/2014/main" id="{396670D9-C63E-40BA-B679-678890322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5" y="1028"/>
                <a:ext cx="2093" cy="198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6" name="Line 80">
                <a:extLst>
                  <a:ext uri="{FF2B5EF4-FFF2-40B4-BE49-F238E27FC236}">
                    <a16:creationId xmlns:a16="http://schemas.microsoft.com/office/drawing/2014/main" id="{9B61E7C8-97B7-4E3D-9984-9EF8AE87B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7" y="971"/>
                <a:ext cx="47" cy="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7" name="Line 81">
                <a:extLst>
                  <a:ext uri="{FF2B5EF4-FFF2-40B4-BE49-F238E27FC236}">
                    <a16:creationId xmlns:a16="http://schemas.microsoft.com/office/drawing/2014/main" id="{5DBDB3FB-2907-4FFD-9E5C-1E8C252663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0" y="1028"/>
                <a:ext cx="2077" cy="2014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8" name="Line 82">
                <a:extLst>
                  <a:ext uri="{FF2B5EF4-FFF2-40B4-BE49-F238E27FC236}">
                    <a16:creationId xmlns:a16="http://schemas.microsoft.com/office/drawing/2014/main" id="{C20049A0-2BD3-44D3-8D78-3B522185A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1840"/>
                <a:ext cx="2644" cy="640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19" name="Line 83">
                <a:extLst>
                  <a:ext uri="{FF2B5EF4-FFF2-40B4-BE49-F238E27FC236}">
                    <a16:creationId xmlns:a16="http://schemas.microsoft.com/office/drawing/2014/main" id="{09AF440D-1319-49A8-801C-514B33CA7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33" y="1632"/>
                <a:ext cx="2655" cy="19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0" name="Line 84">
                <a:extLst>
                  <a:ext uri="{FF2B5EF4-FFF2-40B4-BE49-F238E27FC236}">
                    <a16:creationId xmlns:a16="http://schemas.microsoft.com/office/drawing/2014/main" id="{1DB310C1-EA27-4DB5-8669-75B0A5C72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19" y="1059"/>
                <a:ext cx="2119" cy="1952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1" name="Line 85">
                <a:extLst>
                  <a:ext uri="{FF2B5EF4-FFF2-40B4-BE49-F238E27FC236}">
                    <a16:creationId xmlns:a16="http://schemas.microsoft.com/office/drawing/2014/main" id="{2E61A04B-CF20-4CDB-8E2A-4FC10D05A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8" y="3032"/>
                <a:ext cx="42" cy="62"/>
              </a:xfrm>
              <a:prstGeom prst="line">
                <a:avLst/>
              </a:prstGeom>
              <a:noFill/>
              <a:ln w="7938" cap="rnd">
                <a:solidFill>
                  <a:srgbClr val="008B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2" name="Line 86">
                <a:extLst>
                  <a:ext uri="{FF2B5EF4-FFF2-40B4-BE49-F238E27FC236}">
                    <a16:creationId xmlns:a16="http://schemas.microsoft.com/office/drawing/2014/main" id="{4F060F9C-F1D2-425D-B78B-ADF7BBF73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9" y="1059"/>
                <a:ext cx="2098" cy="1983"/>
              </a:xfrm>
              <a:prstGeom prst="line">
                <a:avLst/>
              </a:prstGeom>
              <a:noFill/>
              <a:ln w="7938" cap="rnd">
                <a:solidFill>
                  <a:srgbClr val="CD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3" name="Rectangle 87">
                <a:extLst>
                  <a:ext uri="{FF2B5EF4-FFF2-40B4-BE49-F238E27FC236}">
                    <a16:creationId xmlns:a16="http://schemas.microsoft.com/office/drawing/2014/main" id="{DE7665C6-1EE6-4D84-ABBC-8B51B97C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8" y="513"/>
                <a:ext cx="10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4" name="Rectangle 88">
                <a:extLst>
                  <a:ext uri="{FF2B5EF4-FFF2-40B4-BE49-F238E27FC236}">
                    <a16:creationId xmlns:a16="http://schemas.microsoft.com/office/drawing/2014/main" id="{20C94322-9682-47B0-9485-3F9DCD11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7" y="513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5" name="Rectangle 89">
                <a:extLst>
                  <a:ext uri="{FF2B5EF4-FFF2-40B4-BE49-F238E27FC236}">
                    <a16:creationId xmlns:a16="http://schemas.microsoft.com/office/drawing/2014/main" id="{F187AC41-09D7-47F3-B45F-02BBE0FD1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7" y="622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6" name="Rectangle 90">
                <a:extLst>
                  <a:ext uri="{FF2B5EF4-FFF2-40B4-BE49-F238E27FC236}">
                    <a16:creationId xmlns:a16="http://schemas.microsoft.com/office/drawing/2014/main" id="{546622B0-2856-4B5E-8753-492993BC9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518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7" name="Rectangle 91">
                <a:extLst>
                  <a:ext uri="{FF2B5EF4-FFF2-40B4-BE49-F238E27FC236}">
                    <a16:creationId xmlns:a16="http://schemas.microsoft.com/office/drawing/2014/main" id="{043D3283-1706-4AF7-97DE-D157290A5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617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8" name="Rectangle 92">
                <a:extLst>
                  <a:ext uri="{FF2B5EF4-FFF2-40B4-BE49-F238E27FC236}">
                    <a16:creationId xmlns:a16="http://schemas.microsoft.com/office/drawing/2014/main" id="{EDD80854-980A-49D4-8270-EF40C993B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523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9" name="Rectangle 93">
                <a:extLst>
                  <a:ext uri="{FF2B5EF4-FFF2-40B4-BE49-F238E27FC236}">
                    <a16:creationId xmlns:a16="http://schemas.microsoft.com/office/drawing/2014/main" id="{4AE21789-7F63-485B-8558-1E1131BB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611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0" name="Rectangle 94">
                <a:extLst>
                  <a:ext uri="{FF2B5EF4-FFF2-40B4-BE49-F238E27FC236}">
                    <a16:creationId xmlns:a16="http://schemas.microsoft.com/office/drawing/2014/main" id="{18AEE03E-99A4-4D81-9996-4181E1AF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528"/>
                <a:ext cx="83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1" name="Rectangle 95">
                <a:extLst>
                  <a:ext uri="{FF2B5EF4-FFF2-40B4-BE49-F238E27FC236}">
                    <a16:creationId xmlns:a16="http://schemas.microsoft.com/office/drawing/2014/main" id="{8B96F78B-D3B6-4BA5-AD03-8EA5A5FA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1" y="601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2" name="Rectangle 96">
                <a:extLst>
                  <a:ext uri="{FF2B5EF4-FFF2-40B4-BE49-F238E27FC236}">
                    <a16:creationId xmlns:a16="http://schemas.microsoft.com/office/drawing/2014/main" id="{0F5925D1-0572-47EE-9429-4CB264CC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539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3" name="Rectangle 97">
                <a:extLst>
                  <a:ext uri="{FF2B5EF4-FFF2-40B4-BE49-F238E27FC236}">
                    <a16:creationId xmlns:a16="http://schemas.microsoft.com/office/drawing/2014/main" id="{7EEBE6B5-DFEE-45DD-AA87-68B18DB4F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6" y="596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4" name="Rectangle 98">
                <a:extLst>
                  <a:ext uri="{FF2B5EF4-FFF2-40B4-BE49-F238E27FC236}">
                    <a16:creationId xmlns:a16="http://schemas.microsoft.com/office/drawing/2014/main" id="{E9DF01A5-3C0D-4EAE-84F7-D90F03EF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544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5" name="Rectangle 99">
                <a:extLst>
                  <a:ext uri="{FF2B5EF4-FFF2-40B4-BE49-F238E27FC236}">
                    <a16:creationId xmlns:a16="http://schemas.microsoft.com/office/drawing/2014/main" id="{025F6BBA-EC01-4291-B063-43BED7D94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585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6" name="Rectangle 100">
                <a:extLst>
                  <a:ext uri="{FF2B5EF4-FFF2-40B4-BE49-F238E27FC236}">
                    <a16:creationId xmlns:a16="http://schemas.microsoft.com/office/drawing/2014/main" id="{EC8F4421-0332-465F-80C0-8427BC625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554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7" name="Rectangle 101">
                <a:extLst>
                  <a:ext uri="{FF2B5EF4-FFF2-40B4-BE49-F238E27FC236}">
                    <a16:creationId xmlns:a16="http://schemas.microsoft.com/office/drawing/2014/main" id="{81CA16B3-9A4E-4D1A-9875-C3CD8DCA9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570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8" name="Rectangle 102">
                <a:extLst>
                  <a:ext uri="{FF2B5EF4-FFF2-40B4-BE49-F238E27FC236}">
                    <a16:creationId xmlns:a16="http://schemas.microsoft.com/office/drawing/2014/main" id="{7E940CFE-2DAE-42D3-8A8B-C8AAAB0A4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570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9" name="Rectangle 103">
                <a:extLst>
                  <a:ext uri="{FF2B5EF4-FFF2-40B4-BE49-F238E27FC236}">
                    <a16:creationId xmlns:a16="http://schemas.microsoft.com/office/drawing/2014/main" id="{59FE66BC-2B90-47B6-9F0F-B82E5223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565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0" name="Oval 104">
                <a:extLst>
                  <a:ext uri="{FF2B5EF4-FFF2-40B4-BE49-F238E27FC236}">
                    <a16:creationId xmlns:a16="http://schemas.microsoft.com/office/drawing/2014/main" id="{3772065F-AFA8-4F58-BB3B-BDBF2A47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513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1" name="Rectangle 105">
                <a:extLst>
                  <a:ext uri="{FF2B5EF4-FFF2-40B4-BE49-F238E27FC236}">
                    <a16:creationId xmlns:a16="http://schemas.microsoft.com/office/drawing/2014/main" id="{C7DA8D3A-DDB2-41DA-A40A-998AB7303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841"/>
                <a:ext cx="10" cy="114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2" name="Rectangle 106">
                <a:extLst>
                  <a:ext uri="{FF2B5EF4-FFF2-40B4-BE49-F238E27FC236}">
                    <a16:creationId xmlns:a16="http://schemas.microsoft.com/office/drawing/2014/main" id="{25EB7E04-C099-46BC-95B1-AA2C10359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4" y="841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3" name="Rectangle 107">
                <a:extLst>
                  <a:ext uri="{FF2B5EF4-FFF2-40B4-BE49-F238E27FC236}">
                    <a16:creationId xmlns:a16="http://schemas.microsoft.com/office/drawing/2014/main" id="{ECA0B42A-30E0-4ABA-90C4-0F4DE812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4" y="950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4" name="Rectangle 108">
                <a:extLst>
                  <a:ext uri="{FF2B5EF4-FFF2-40B4-BE49-F238E27FC236}">
                    <a16:creationId xmlns:a16="http://schemas.microsoft.com/office/drawing/2014/main" id="{156D1C09-8F3B-409E-B43B-F9491FFAF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846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5" name="Rectangle 109">
                <a:extLst>
                  <a:ext uri="{FF2B5EF4-FFF2-40B4-BE49-F238E27FC236}">
                    <a16:creationId xmlns:a16="http://schemas.microsoft.com/office/drawing/2014/main" id="{A8208F31-F2B6-4FE5-AC97-3DD98B46C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945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6" name="Rectangle 110">
                <a:extLst>
                  <a:ext uri="{FF2B5EF4-FFF2-40B4-BE49-F238E27FC236}">
                    <a16:creationId xmlns:a16="http://schemas.microsoft.com/office/drawing/2014/main" id="{31B34533-8216-454B-8F65-336121751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851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7" name="Rectangle 111">
                <a:extLst>
                  <a:ext uri="{FF2B5EF4-FFF2-40B4-BE49-F238E27FC236}">
                    <a16:creationId xmlns:a16="http://schemas.microsoft.com/office/drawing/2014/main" id="{F8CB2ABC-1226-4483-8795-B550DF725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939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8" name="Rectangle 112">
                <a:extLst>
                  <a:ext uri="{FF2B5EF4-FFF2-40B4-BE49-F238E27FC236}">
                    <a16:creationId xmlns:a16="http://schemas.microsoft.com/office/drawing/2014/main" id="{8490C7D4-E235-474D-8360-6EB4B5F1B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856"/>
                <a:ext cx="8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9" name="Rectangle 113">
                <a:extLst>
                  <a:ext uri="{FF2B5EF4-FFF2-40B4-BE49-F238E27FC236}">
                    <a16:creationId xmlns:a16="http://schemas.microsoft.com/office/drawing/2014/main" id="{580CA424-BC57-4DA5-83A8-09B1BC135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8" y="929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0" name="Rectangle 114">
                <a:extLst>
                  <a:ext uri="{FF2B5EF4-FFF2-40B4-BE49-F238E27FC236}">
                    <a16:creationId xmlns:a16="http://schemas.microsoft.com/office/drawing/2014/main" id="{6835CCC3-0FE0-4A18-9AE9-F86C2C78E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867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1" name="Rectangle 115">
                <a:extLst>
                  <a:ext uri="{FF2B5EF4-FFF2-40B4-BE49-F238E27FC236}">
                    <a16:creationId xmlns:a16="http://schemas.microsoft.com/office/drawing/2014/main" id="{98E816A6-A7E5-4D35-BB1F-419E0EF9C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924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2" name="Rectangle 116">
                <a:extLst>
                  <a:ext uri="{FF2B5EF4-FFF2-40B4-BE49-F238E27FC236}">
                    <a16:creationId xmlns:a16="http://schemas.microsoft.com/office/drawing/2014/main" id="{D9EC795A-1DDD-4837-BC48-5481279F2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" y="872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3" name="Rectangle 117">
                <a:extLst>
                  <a:ext uri="{FF2B5EF4-FFF2-40B4-BE49-F238E27FC236}">
                    <a16:creationId xmlns:a16="http://schemas.microsoft.com/office/drawing/2014/main" id="{C7DB5862-8009-48DE-86B3-3B95F0447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" y="913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4" name="Rectangle 118">
                <a:extLst>
                  <a:ext uri="{FF2B5EF4-FFF2-40B4-BE49-F238E27FC236}">
                    <a16:creationId xmlns:a16="http://schemas.microsoft.com/office/drawing/2014/main" id="{E6A7C807-1E8E-4202-BA3D-E541E3FFE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882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5" name="Rectangle 119">
                <a:extLst>
                  <a:ext uri="{FF2B5EF4-FFF2-40B4-BE49-F238E27FC236}">
                    <a16:creationId xmlns:a16="http://schemas.microsoft.com/office/drawing/2014/main" id="{D725408A-0C25-4D6F-936A-A4D93D76A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898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6" name="Rectangle 120">
                <a:extLst>
                  <a:ext uri="{FF2B5EF4-FFF2-40B4-BE49-F238E27FC236}">
                    <a16:creationId xmlns:a16="http://schemas.microsoft.com/office/drawing/2014/main" id="{5D93CC7F-9AC6-4133-95D4-23E870C0C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898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7" name="Rectangle 121">
                <a:extLst>
                  <a:ext uri="{FF2B5EF4-FFF2-40B4-BE49-F238E27FC236}">
                    <a16:creationId xmlns:a16="http://schemas.microsoft.com/office/drawing/2014/main" id="{B210AE74-86E7-409F-912C-5C5A7ACA6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893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8" name="Oval 122">
                <a:extLst>
                  <a:ext uri="{FF2B5EF4-FFF2-40B4-BE49-F238E27FC236}">
                    <a16:creationId xmlns:a16="http://schemas.microsoft.com/office/drawing/2014/main" id="{65DF30FD-FC5F-41F3-91A3-58564A618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841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9" name="Rectangle 123">
                <a:extLst>
                  <a:ext uri="{FF2B5EF4-FFF2-40B4-BE49-F238E27FC236}">
                    <a16:creationId xmlns:a16="http://schemas.microsoft.com/office/drawing/2014/main" id="{EE8E1F32-34E6-468B-B8A2-ED572E2D1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480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0" name="Rectangle 124">
                <a:extLst>
                  <a:ext uri="{FF2B5EF4-FFF2-40B4-BE49-F238E27FC236}">
                    <a16:creationId xmlns:a16="http://schemas.microsoft.com/office/drawing/2014/main" id="{9E3154F8-D982-4D14-93A1-9ED23E3D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480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1" name="Rectangle 125">
                <a:extLst>
                  <a:ext uri="{FF2B5EF4-FFF2-40B4-BE49-F238E27FC236}">
                    <a16:creationId xmlns:a16="http://schemas.microsoft.com/office/drawing/2014/main" id="{A8439742-A62A-4B04-BD33-1A4988248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589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2" name="Rectangle 126">
                <a:extLst>
                  <a:ext uri="{FF2B5EF4-FFF2-40B4-BE49-F238E27FC236}">
                    <a16:creationId xmlns:a16="http://schemas.microsoft.com/office/drawing/2014/main" id="{4B7632B2-2303-429C-B051-FFF51FCB0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85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3" name="Rectangle 127">
                <a:extLst>
                  <a:ext uri="{FF2B5EF4-FFF2-40B4-BE49-F238E27FC236}">
                    <a16:creationId xmlns:a16="http://schemas.microsoft.com/office/drawing/2014/main" id="{248D471A-9062-4BFD-A3A7-494330BEA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58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4" name="Rectangle 128">
                <a:extLst>
                  <a:ext uri="{FF2B5EF4-FFF2-40B4-BE49-F238E27FC236}">
                    <a16:creationId xmlns:a16="http://schemas.microsoft.com/office/drawing/2014/main" id="{62AF26B1-7BB8-4810-A47A-BB89971C5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490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5" name="Rectangle 129">
                <a:extLst>
                  <a:ext uri="{FF2B5EF4-FFF2-40B4-BE49-F238E27FC236}">
                    <a16:creationId xmlns:a16="http://schemas.microsoft.com/office/drawing/2014/main" id="{0AB02909-0124-49C0-AFCC-B4CA57816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579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6" name="Rectangle 130">
                <a:extLst>
                  <a:ext uri="{FF2B5EF4-FFF2-40B4-BE49-F238E27FC236}">
                    <a16:creationId xmlns:a16="http://schemas.microsoft.com/office/drawing/2014/main" id="{AF814220-7968-465C-8F6F-864E9A0CB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496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7" name="Rectangle 131">
                <a:extLst>
                  <a:ext uri="{FF2B5EF4-FFF2-40B4-BE49-F238E27FC236}">
                    <a16:creationId xmlns:a16="http://schemas.microsoft.com/office/drawing/2014/main" id="{E3C5EED9-0D52-4B1A-B6EF-EB6C67AFA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569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8" name="Rectangle 132">
                <a:extLst>
                  <a:ext uri="{FF2B5EF4-FFF2-40B4-BE49-F238E27FC236}">
                    <a16:creationId xmlns:a16="http://schemas.microsoft.com/office/drawing/2014/main" id="{8AC288D4-6544-4993-AB28-24FA0EA13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506"/>
                <a:ext cx="9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9" name="Rectangle 133">
                <a:extLst>
                  <a:ext uri="{FF2B5EF4-FFF2-40B4-BE49-F238E27FC236}">
                    <a16:creationId xmlns:a16="http://schemas.microsoft.com/office/drawing/2014/main" id="{0B0EF2AF-39D8-475B-B714-E8ECA645B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563"/>
                <a:ext cx="9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0" name="Rectangle 134">
                <a:extLst>
                  <a:ext uri="{FF2B5EF4-FFF2-40B4-BE49-F238E27FC236}">
                    <a16:creationId xmlns:a16="http://schemas.microsoft.com/office/drawing/2014/main" id="{4097AE2F-01D4-47A3-A38B-55CF6DDF1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511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1" name="Rectangle 135">
                <a:extLst>
                  <a:ext uri="{FF2B5EF4-FFF2-40B4-BE49-F238E27FC236}">
                    <a16:creationId xmlns:a16="http://schemas.microsoft.com/office/drawing/2014/main" id="{27332879-5E94-4689-BD1A-A8D6C77C4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553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2" name="Rectangle 136">
                <a:extLst>
                  <a:ext uri="{FF2B5EF4-FFF2-40B4-BE49-F238E27FC236}">
                    <a16:creationId xmlns:a16="http://schemas.microsoft.com/office/drawing/2014/main" id="{23009EFE-9686-41B2-A5B0-215A53B02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22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3" name="Rectangle 137">
                <a:extLst>
                  <a:ext uri="{FF2B5EF4-FFF2-40B4-BE49-F238E27FC236}">
                    <a16:creationId xmlns:a16="http://schemas.microsoft.com/office/drawing/2014/main" id="{64DABA2F-C21F-4E56-BEFA-98F769B24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37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4" name="Rectangle 138">
                <a:extLst>
                  <a:ext uri="{FF2B5EF4-FFF2-40B4-BE49-F238E27FC236}">
                    <a16:creationId xmlns:a16="http://schemas.microsoft.com/office/drawing/2014/main" id="{FB802537-E2DD-41F0-827B-F59FABC23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37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5" name="Rectangle 139">
                <a:extLst>
                  <a:ext uri="{FF2B5EF4-FFF2-40B4-BE49-F238E27FC236}">
                    <a16:creationId xmlns:a16="http://schemas.microsoft.com/office/drawing/2014/main" id="{77DE8876-7F4B-4CA1-9A7D-347A9628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32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6" name="Oval 140">
                <a:extLst>
                  <a:ext uri="{FF2B5EF4-FFF2-40B4-BE49-F238E27FC236}">
                    <a16:creationId xmlns:a16="http://schemas.microsoft.com/office/drawing/2014/main" id="{7893FCFE-206D-4714-8B91-702D3D62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480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7" name="Rectangle 141">
                <a:extLst>
                  <a:ext uri="{FF2B5EF4-FFF2-40B4-BE49-F238E27FC236}">
                    <a16:creationId xmlns:a16="http://schemas.microsoft.com/office/drawing/2014/main" id="{00C0B1A9-5440-418E-AAF4-7CD77C56B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2844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8" name="Rectangle 142">
                <a:extLst>
                  <a:ext uri="{FF2B5EF4-FFF2-40B4-BE49-F238E27FC236}">
                    <a16:creationId xmlns:a16="http://schemas.microsoft.com/office/drawing/2014/main" id="{BAC3C1A1-B0DA-40FB-90BB-CF43C22D3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844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9" name="Rectangle 143">
                <a:extLst>
                  <a:ext uri="{FF2B5EF4-FFF2-40B4-BE49-F238E27FC236}">
                    <a16:creationId xmlns:a16="http://schemas.microsoft.com/office/drawing/2014/main" id="{C95C9094-FB8D-46D5-BA71-548786810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954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0" name="Rectangle 144">
                <a:extLst>
                  <a:ext uri="{FF2B5EF4-FFF2-40B4-BE49-F238E27FC236}">
                    <a16:creationId xmlns:a16="http://schemas.microsoft.com/office/drawing/2014/main" id="{1F596D20-5DB9-4F77-8769-E645385B1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285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1" name="Rectangle 145">
                <a:extLst>
                  <a:ext uri="{FF2B5EF4-FFF2-40B4-BE49-F238E27FC236}">
                    <a16:creationId xmlns:a16="http://schemas.microsoft.com/office/drawing/2014/main" id="{973FCA79-0903-433B-8CF6-BF69388C8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2949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2" name="Rectangle 146">
                <a:extLst>
                  <a:ext uri="{FF2B5EF4-FFF2-40B4-BE49-F238E27FC236}">
                    <a16:creationId xmlns:a16="http://schemas.microsoft.com/office/drawing/2014/main" id="{5131E2FD-D2A6-4337-B288-880F5598F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855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3" name="Rectangle 147">
                <a:extLst>
                  <a:ext uri="{FF2B5EF4-FFF2-40B4-BE49-F238E27FC236}">
                    <a16:creationId xmlns:a16="http://schemas.microsoft.com/office/drawing/2014/main" id="{E4670FA2-5309-4C9D-B3A5-DCACE9767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943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4" name="Rectangle 148">
                <a:extLst>
                  <a:ext uri="{FF2B5EF4-FFF2-40B4-BE49-F238E27FC236}">
                    <a16:creationId xmlns:a16="http://schemas.microsoft.com/office/drawing/2014/main" id="{D3070514-78BD-4BE8-8CFE-DA3CFDA4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860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5" name="Rectangle 149">
                <a:extLst>
                  <a:ext uri="{FF2B5EF4-FFF2-40B4-BE49-F238E27FC236}">
                    <a16:creationId xmlns:a16="http://schemas.microsoft.com/office/drawing/2014/main" id="{D8D089E5-82B8-4ED2-A288-CD13867C1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933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6" name="Rectangle 150">
                <a:extLst>
                  <a:ext uri="{FF2B5EF4-FFF2-40B4-BE49-F238E27FC236}">
                    <a16:creationId xmlns:a16="http://schemas.microsoft.com/office/drawing/2014/main" id="{F897675A-B463-4443-8210-8957BC1F2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70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7" name="Rectangle 151">
                <a:extLst>
                  <a:ext uri="{FF2B5EF4-FFF2-40B4-BE49-F238E27FC236}">
                    <a16:creationId xmlns:a16="http://schemas.microsoft.com/office/drawing/2014/main" id="{8E81DD42-24EC-4B00-B123-CABD9C8B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28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8" name="Rectangle 152">
                <a:extLst>
                  <a:ext uri="{FF2B5EF4-FFF2-40B4-BE49-F238E27FC236}">
                    <a16:creationId xmlns:a16="http://schemas.microsoft.com/office/drawing/2014/main" id="{DA0CEC38-FCB1-4294-B2E1-280FBE935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876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9" name="Rectangle 153">
                <a:extLst>
                  <a:ext uri="{FF2B5EF4-FFF2-40B4-BE49-F238E27FC236}">
                    <a16:creationId xmlns:a16="http://schemas.microsoft.com/office/drawing/2014/main" id="{7EA372F8-64E4-4F60-B152-7F92662D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917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0" name="Rectangle 154">
                <a:extLst>
                  <a:ext uri="{FF2B5EF4-FFF2-40B4-BE49-F238E27FC236}">
                    <a16:creationId xmlns:a16="http://schemas.microsoft.com/office/drawing/2014/main" id="{853BDBD6-8335-4B90-8C34-B45FDCD37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86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1" name="Rectangle 155">
                <a:extLst>
                  <a:ext uri="{FF2B5EF4-FFF2-40B4-BE49-F238E27FC236}">
                    <a16:creationId xmlns:a16="http://schemas.microsoft.com/office/drawing/2014/main" id="{EED40085-C7CC-4D54-A023-BC9F415AB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02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2" name="Rectangle 156">
                <a:extLst>
                  <a:ext uri="{FF2B5EF4-FFF2-40B4-BE49-F238E27FC236}">
                    <a16:creationId xmlns:a16="http://schemas.microsoft.com/office/drawing/2014/main" id="{DD45A3E7-5629-4DB8-AA0E-084D93B3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02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3" name="Rectangle 157">
                <a:extLst>
                  <a:ext uri="{FF2B5EF4-FFF2-40B4-BE49-F238E27FC236}">
                    <a16:creationId xmlns:a16="http://schemas.microsoft.com/office/drawing/2014/main" id="{3A887C86-C30F-4339-B5E7-C40913E90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96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4" name="Oval 158">
                <a:extLst>
                  <a:ext uri="{FF2B5EF4-FFF2-40B4-BE49-F238E27FC236}">
                    <a16:creationId xmlns:a16="http://schemas.microsoft.com/office/drawing/2014/main" id="{BD454051-09CF-4A3F-84D0-13596F3C8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44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5" name="Rectangle 159">
                <a:extLst>
                  <a:ext uri="{FF2B5EF4-FFF2-40B4-BE49-F238E27FC236}">
                    <a16:creationId xmlns:a16="http://schemas.microsoft.com/office/drawing/2014/main" id="{78B07E84-2295-4E4C-80DC-41B4AA3AF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860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6" name="Rectangle 160">
                <a:extLst>
                  <a:ext uri="{FF2B5EF4-FFF2-40B4-BE49-F238E27FC236}">
                    <a16:creationId xmlns:a16="http://schemas.microsoft.com/office/drawing/2014/main" id="{8631677D-47D4-44D8-9005-02BCB091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860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7" name="Rectangle 161">
                <a:extLst>
                  <a:ext uri="{FF2B5EF4-FFF2-40B4-BE49-F238E27FC236}">
                    <a16:creationId xmlns:a16="http://schemas.microsoft.com/office/drawing/2014/main" id="{4935493D-406A-4ACA-A3E9-1BA2D68E8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969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8" name="Rectangle 162">
                <a:extLst>
                  <a:ext uri="{FF2B5EF4-FFF2-40B4-BE49-F238E27FC236}">
                    <a16:creationId xmlns:a16="http://schemas.microsoft.com/office/drawing/2014/main" id="{2D927EEB-3DB0-46A0-9686-972A61E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865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9" name="Rectangle 163">
                <a:extLst>
                  <a:ext uri="{FF2B5EF4-FFF2-40B4-BE49-F238E27FC236}">
                    <a16:creationId xmlns:a16="http://schemas.microsoft.com/office/drawing/2014/main" id="{93F2B6C0-FFAC-4B9C-901F-DB81286A7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96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0" name="Rectangle 164">
                <a:extLst>
                  <a:ext uri="{FF2B5EF4-FFF2-40B4-BE49-F238E27FC236}">
                    <a16:creationId xmlns:a16="http://schemas.microsoft.com/office/drawing/2014/main" id="{ED2F79A7-66F0-4E83-8CB1-D9119BC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70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1" name="Rectangle 165">
                <a:extLst>
                  <a:ext uri="{FF2B5EF4-FFF2-40B4-BE49-F238E27FC236}">
                    <a16:creationId xmlns:a16="http://schemas.microsoft.com/office/drawing/2014/main" id="{F9701738-32EB-48A9-9313-0478FA2CE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59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2" name="Rectangle 166">
                <a:extLst>
                  <a:ext uri="{FF2B5EF4-FFF2-40B4-BE49-F238E27FC236}">
                    <a16:creationId xmlns:a16="http://schemas.microsoft.com/office/drawing/2014/main" id="{0AFD63FA-353A-4728-A662-7C780B49F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76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3" name="Rectangle 167">
                <a:extLst>
                  <a:ext uri="{FF2B5EF4-FFF2-40B4-BE49-F238E27FC236}">
                    <a16:creationId xmlns:a16="http://schemas.microsoft.com/office/drawing/2014/main" id="{F8939DF7-C974-4453-87C6-FB33BB362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49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4" name="Rectangle 168">
                <a:extLst>
                  <a:ext uri="{FF2B5EF4-FFF2-40B4-BE49-F238E27FC236}">
                    <a16:creationId xmlns:a16="http://schemas.microsoft.com/office/drawing/2014/main" id="{458EDB28-F1F7-4A6D-8C19-C0ACDBA98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86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5" name="Rectangle 169">
                <a:extLst>
                  <a:ext uri="{FF2B5EF4-FFF2-40B4-BE49-F238E27FC236}">
                    <a16:creationId xmlns:a16="http://schemas.microsoft.com/office/drawing/2014/main" id="{6A74B90E-7A6D-4554-8837-155FA53DA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943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6" name="Rectangle 170">
                <a:extLst>
                  <a:ext uri="{FF2B5EF4-FFF2-40B4-BE49-F238E27FC236}">
                    <a16:creationId xmlns:a16="http://schemas.microsoft.com/office/drawing/2014/main" id="{C497ADC5-C26E-4D1D-92FC-0AACBC2B7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891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7" name="Rectangle 171">
                <a:extLst>
                  <a:ext uri="{FF2B5EF4-FFF2-40B4-BE49-F238E27FC236}">
                    <a16:creationId xmlns:a16="http://schemas.microsoft.com/office/drawing/2014/main" id="{C7355351-8B35-4347-A27A-D76C37A0C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933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8" name="Rectangle 172">
                <a:extLst>
                  <a:ext uri="{FF2B5EF4-FFF2-40B4-BE49-F238E27FC236}">
                    <a16:creationId xmlns:a16="http://schemas.microsoft.com/office/drawing/2014/main" id="{B214915D-B514-40D4-8613-EED46CDE9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02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9" name="Rectangle 173">
                <a:extLst>
                  <a:ext uri="{FF2B5EF4-FFF2-40B4-BE49-F238E27FC236}">
                    <a16:creationId xmlns:a16="http://schemas.microsoft.com/office/drawing/2014/main" id="{8F1AFC6A-9505-4447-9D47-3EDA9B5E3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7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0" name="Rectangle 174">
                <a:extLst>
                  <a:ext uri="{FF2B5EF4-FFF2-40B4-BE49-F238E27FC236}">
                    <a16:creationId xmlns:a16="http://schemas.microsoft.com/office/drawing/2014/main" id="{2D1B4F71-ECEC-454C-AD0F-FE8C248A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7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1" name="Rectangle 175">
                <a:extLst>
                  <a:ext uri="{FF2B5EF4-FFF2-40B4-BE49-F238E27FC236}">
                    <a16:creationId xmlns:a16="http://schemas.microsoft.com/office/drawing/2014/main" id="{ADB4746B-F34A-4904-962E-D35CE66B7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2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2" name="Oval 176">
                <a:extLst>
                  <a:ext uri="{FF2B5EF4-FFF2-40B4-BE49-F238E27FC236}">
                    <a16:creationId xmlns:a16="http://schemas.microsoft.com/office/drawing/2014/main" id="{41CA092E-177F-4A52-A234-BFFC4B188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860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3" name="Rectangle 177">
                <a:extLst>
                  <a:ext uri="{FF2B5EF4-FFF2-40B4-BE49-F238E27FC236}">
                    <a16:creationId xmlns:a16="http://schemas.microsoft.com/office/drawing/2014/main" id="{9CB07400-C406-4F9A-9C2C-2C2C13240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2886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4" name="Rectangle 178">
                <a:extLst>
                  <a:ext uri="{FF2B5EF4-FFF2-40B4-BE49-F238E27FC236}">
                    <a16:creationId xmlns:a16="http://schemas.microsoft.com/office/drawing/2014/main" id="{8FAF093F-49C5-410E-A6D5-3AD58EC2E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886"/>
                <a:ext cx="3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5" name="Rectangle 179">
                <a:extLst>
                  <a:ext uri="{FF2B5EF4-FFF2-40B4-BE49-F238E27FC236}">
                    <a16:creationId xmlns:a16="http://schemas.microsoft.com/office/drawing/2014/main" id="{BBA8B6B7-4575-4693-8BAA-C5669B81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995"/>
                <a:ext cx="3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6" name="Rectangle 180">
                <a:extLst>
                  <a:ext uri="{FF2B5EF4-FFF2-40B4-BE49-F238E27FC236}">
                    <a16:creationId xmlns:a16="http://schemas.microsoft.com/office/drawing/2014/main" id="{8D324A0D-88CD-4FCD-A5E6-8254F7A57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91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7" name="Rectangle 181">
                <a:extLst>
                  <a:ext uri="{FF2B5EF4-FFF2-40B4-BE49-F238E27FC236}">
                    <a16:creationId xmlns:a16="http://schemas.microsoft.com/office/drawing/2014/main" id="{EC31B13F-5A57-40D9-9826-48F5D8D1D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90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8" name="Rectangle 182">
                <a:extLst>
                  <a:ext uri="{FF2B5EF4-FFF2-40B4-BE49-F238E27FC236}">
                    <a16:creationId xmlns:a16="http://schemas.microsoft.com/office/drawing/2014/main" id="{F9BE06D7-58B2-4FF3-9635-4A5AE5893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896"/>
                <a:ext cx="6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9" name="Rectangle 183">
                <a:extLst>
                  <a:ext uri="{FF2B5EF4-FFF2-40B4-BE49-F238E27FC236}">
                    <a16:creationId xmlns:a16="http://schemas.microsoft.com/office/drawing/2014/main" id="{8E71DBB0-A79F-4DA2-A713-9FD0D68D2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985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0" name="Rectangle 184">
                <a:extLst>
                  <a:ext uri="{FF2B5EF4-FFF2-40B4-BE49-F238E27FC236}">
                    <a16:creationId xmlns:a16="http://schemas.microsoft.com/office/drawing/2014/main" id="{5BF93CC8-04A7-436C-8465-88BFB29C0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902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1" name="Rectangle 185">
                <a:extLst>
                  <a:ext uri="{FF2B5EF4-FFF2-40B4-BE49-F238E27FC236}">
                    <a16:creationId xmlns:a16="http://schemas.microsoft.com/office/drawing/2014/main" id="{D7545FE0-8036-45EC-8A39-1601647EE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975"/>
                <a:ext cx="8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2" name="Rectangle 186">
                <a:extLst>
                  <a:ext uri="{FF2B5EF4-FFF2-40B4-BE49-F238E27FC236}">
                    <a16:creationId xmlns:a16="http://schemas.microsoft.com/office/drawing/2014/main" id="{74A5A90A-41B7-4EAA-B785-384EBB0B7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912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3" name="Rectangle 187">
                <a:extLst>
                  <a:ext uri="{FF2B5EF4-FFF2-40B4-BE49-F238E27FC236}">
                    <a16:creationId xmlns:a16="http://schemas.microsoft.com/office/drawing/2014/main" id="{5288B5DB-846E-4E31-9B03-2C961C3E0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969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4" name="Rectangle 188">
                <a:extLst>
                  <a:ext uri="{FF2B5EF4-FFF2-40B4-BE49-F238E27FC236}">
                    <a16:creationId xmlns:a16="http://schemas.microsoft.com/office/drawing/2014/main" id="{CBB8C032-9A07-4AE2-A087-606DCA4DB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7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5" name="Rectangle 189">
                <a:extLst>
                  <a:ext uri="{FF2B5EF4-FFF2-40B4-BE49-F238E27FC236}">
                    <a16:creationId xmlns:a16="http://schemas.microsoft.com/office/drawing/2014/main" id="{FFA36D4C-53A6-449D-8403-F3AD8B29E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59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6" name="Rectangle 190">
                <a:extLst>
                  <a:ext uri="{FF2B5EF4-FFF2-40B4-BE49-F238E27FC236}">
                    <a16:creationId xmlns:a16="http://schemas.microsoft.com/office/drawing/2014/main" id="{CA74E446-FFF6-4352-A949-278A7F6B7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28"/>
                <a:ext cx="114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7" name="Rectangle 191">
                <a:extLst>
                  <a:ext uri="{FF2B5EF4-FFF2-40B4-BE49-F238E27FC236}">
                    <a16:creationId xmlns:a16="http://schemas.microsoft.com/office/drawing/2014/main" id="{A799E7BB-80DF-4102-852C-AE04E4BC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43"/>
                <a:ext cx="114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8" name="Rectangle 192">
                <a:extLst>
                  <a:ext uri="{FF2B5EF4-FFF2-40B4-BE49-F238E27FC236}">
                    <a16:creationId xmlns:a16="http://schemas.microsoft.com/office/drawing/2014/main" id="{9D35E24C-9BB0-403B-BAC9-D8E1D6F44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43"/>
                <a:ext cx="11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9" name="Rectangle 193">
                <a:extLst>
                  <a:ext uri="{FF2B5EF4-FFF2-40B4-BE49-F238E27FC236}">
                    <a16:creationId xmlns:a16="http://schemas.microsoft.com/office/drawing/2014/main" id="{A285FBDD-C7D4-4834-A0FB-B4964D4C6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38"/>
                <a:ext cx="11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0" name="Oval 194">
                <a:extLst>
                  <a:ext uri="{FF2B5EF4-FFF2-40B4-BE49-F238E27FC236}">
                    <a16:creationId xmlns:a16="http://schemas.microsoft.com/office/drawing/2014/main" id="{4A4EF6D9-BAE8-4DE9-A68E-201C79B0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886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1" name="Rectangle 195">
                <a:extLst>
                  <a:ext uri="{FF2B5EF4-FFF2-40B4-BE49-F238E27FC236}">
                    <a16:creationId xmlns:a16="http://schemas.microsoft.com/office/drawing/2014/main" id="{BA8D9682-6A75-42E4-9390-3447E6D0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549"/>
                <a:ext cx="11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2" name="Rectangle 196">
                <a:extLst>
                  <a:ext uri="{FF2B5EF4-FFF2-40B4-BE49-F238E27FC236}">
                    <a16:creationId xmlns:a16="http://schemas.microsoft.com/office/drawing/2014/main" id="{A0A3A5FF-3171-4299-964A-C420899B2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549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3" name="Rectangle 197">
                <a:extLst>
                  <a:ext uri="{FF2B5EF4-FFF2-40B4-BE49-F238E27FC236}">
                    <a16:creationId xmlns:a16="http://schemas.microsoft.com/office/drawing/2014/main" id="{6A4698C7-2257-4131-A188-663A74CC1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658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4" name="Rectangle 198">
                <a:extLst>
                  <a:ext uri="{FF2B5EF4-FFF2-40B4-BE49-F238E27FC236}">
                    <a16:creationId xmlns:a16="http://schemas.microsoft.com/office/drawing/2014/main" id="{665E6F66-2B72-4545-A7EE-40A13E3B0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554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5" name="Rectangle 199">
                <a:extLst>
                  <a:ext uri="{FF2B5EF4-FFF2-40B4-BE49-F238E27FC236}">
                    <a16:creationId xmlns:a16="http://schemas.microsoft.com/office/drawing/2014/main" id="{F586F648-2EA4-4FC6-A4E6-19BD101FC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653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6" name="Rectangle 200">
                <a:extLst>
                  <a:ext uri="{FF2B5EF4-FFF2-40B4-BE49-F238E27FC236}">
                    <a16:creationId xmlns:a16="http://schemas.microsoft.com/office/drawing/2014/main" id="{13FFCAF6-BC4B-4F8B-BC4A-EB63B9779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559"/>
                <a:ext cx="63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7" name="Rectangle 201">
                <a:extLst>
                  <a:ext uri="{FF2B5EF4-FFF2-40B4-BE49-F238E27FC236}">
                    <a16:creationId xmlns:a16="http://schemas.microsoft.com/office/drawing/2014/main" id="{BE7E6A5C-5D13-4C02-ABF3-E7198D56C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648"/>
                <a:ext cx="63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8" name="Rectangle 202">
                <a:extLst>
                  <a:ext uri="{FF2B5EF4-FFF2-40B4-BE49-F238E27FC236}">
                    <a16:creationId xmlns:a16="http://schemas.microsoft.com/office/drawing/2014/main" id="{6C5D846E-ACF5-49E9-9D13-7D9C1C4F7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565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9" name="Rectangle 203">
                <a:extLst>
                  <a:ext uri="{FF2B5EF4-FFF2-40B4-BE49-F238E27FC236}">
                    <a16:creationId xmlns:a16="http://schemas.microsoft.com/office/drawing/2014/main" id="{CFD5D0C5-2A27-4F75-B761-AE0B73D02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8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0" name="Rectangle 204">
                <a:extLst>
                  <a:ext uri="{FF2B5EF4-FFF2-40B4-BE49-F238E27FC236}">
                    <a16:creationId xmlns:a16="http://schemas.microsoft.com/office/drawing/2014/main" id="{0F4527E2-8182-415F-99F1-8F5933305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575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406">
              <a:extLst>
                <a:ext uri="{FF2B5EF4-FFF2-40B4-BE49-F238E27FC236}">
                  <a16:creationId xmlns:a16="http://schemas.microsoft.com/office/drawing/2014/main" id="{F6E2ECFF-67CB-45EF-8274-8F11EF543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549"/>
              <a:ext cx="2420" cy="2910"/>
              <a:chOff x="2934" y="549"/>
              <a:chExt cx="2420" cy="2910"/>
            </a:xfrm>
          </p:grpSpPr>
          <p:sp>
            <p:nvSpPr>
              <p:cNvPr id="3041" name="Rectangle 206">
                <a:extLst>
                  <a:ext uri="{FF2B5EF4-FFF2-40B4-BE49-F238E27FC236}">
                    <a16:creationId xmlns:a16="http://schemas.microsoft.com/office/drawing/2014/main" id="{38D48096-C1CE-4359-B767-83E9F4F9A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632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2" name="Rectangle 207">
                <a:extLst>
                  <a:ext uri="{FF2B5EF4-FFF2-40B4-BE49-F238E27FC236}">
                    <a16:creationId xmlns:a16="http://schemas.microsoft.com/office/drawing/2014/main" id="{90B2CA57-72E0-4E7F-8339-212148AE7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580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3" name="Rectangle 208">
                <a:extLst>
                  <a:ext uri="{FF2B5EF4-FFF2-40B4-BE49-F238E27FC236}">
                    <a16:creationId xmlns:a16="http://schemas.microsoft.com/office/drawing/2014/main" id="{4A70A184-3069-41EB-A304-9290BCA22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622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4" name="Rectangle 209">
                <a:extLst>
                  <a:ext uri="{FF2B5EF4-FFF2-40B4-BE49-F238E27FC236}">
                    <a16:creationId xmlns:a16="http://schemas.microsoft.com/office/drawing/2014/main" id="{B50586ED-F575-47AC-95BE-0B44A70AF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591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5" name="Rectangle 210">
                <a:extLst>
                  <a:ext uri="{FF2B5EF4-FFF2-40B4-BE49-F238E27FC236}">
                    <a16:creationId xmlns:a16="http://schemas.microsoft.com/office/drawing/2014/main" id="{5379DB2F-F442-4E9F-A6C9-C900754E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606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6" name="Rectangle 211">
                <a:extLst>
                  <a:ext uri="{FF2B5EF4-FFF2-40B4-BE49-F238E27FC236}">
                    <a16:creationId xmlns:a16="http://schemas.microsoft.com/office/drawing/2014/main" id="{E457D0D6-8970-44C3-83EE-D57C61F1B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606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7" name="Rectangle 212">
                <a:extLst>
                  <a:ext uri="{FF2B5EF4-FFF2-40B4-BE49-F238E27FC236}">
                    <a16:creationId xmlns:a16="http://schemas.microsoft.com/office/drawing/2014/main" id="{27F67A12-0C3F-45D3-B622-396315DA5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601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8" name="Oval 213">
                <a:extLst>
                  <a:ext uri="{FF2B5EF4-FFF2-40B4-BE49-F238E27FC236}">
                    <a16:creationId xmlns:a16="http://schemas.microsoft.com/office/drawing/2014/main" id="{10AC3F81-DA51-43FB-8F40-3D23B7478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4" y="549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9" name="Rectangle 214">
                <a:extLst>
                  <a:ext uri="{FF2B5EF4-FFF2-40B4-BE49-F238E27FC236}">
                    <a16:creationId xmlns:a16="http://schemas.microsoft.com/office/drawing/2014/main" id="{D6BD41AD-8D4A-4F9E-ACA6-443233E89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964"/>
                <a:ext cx="10" cy="1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0" name="Rectangle 215">
                <a:extLst>
                  <a:ext uri="{FF2B5EF4-FFF2-40B4-BE49-F238E27FC236}">
                    <a16:creationId xmlns:a16="http://schemas.microsoft.com/office/drawing/2014/main" id="{C532A454-9069-44A5-A298-8BEBAFAAC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2964"/>
                <a:ext cx="31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1" name="Rectangle 216">
                <a:extLst>
                  <a:ext uri="{FF2B5EF4-FFF2-40B4-BE49-F238E27FC236}">
                    <a16:creationId xmlns:a16="http://schemas.microsoft.com/office/drawing/2014/main" id="{F9C05ACE-86D8-4F80-9D50-A97AC33C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73"/>
                <a:ext cx="31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2" name="Rectangle 217">
                <a:extLst>
                  <a:ext uri="{FF2B5EF4-FFF2-40B4-BE49-F238E27FC236}">
                    <a16:creationId xmlns:a16="http://schemas.microsoft.com/office/drawing/2014/main" id="{45C9F2DA-B9BF-4988-B965-12C63BF92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969"/>
                <a:ext cx="52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3" name="Rectangle 218">
                <a:extLst>
                  <a:ext uri="{FF2B5EF4-FFF2-40B4-BE49-F238E27FC236}">
                    <a16:creationId xmlns:a16="http://schemas.microsoft.com/office/drawing/2014/main" id="{1F8ECA4F-1908-46CE-B2FB-D608BA069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068"/>
                <a:ext cx="5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4" name="Rectangle 219">
                <a:extLst>
                  <a:ext uri="{FF2B5EF4-FFF2-40B4-BE49-F238E27FC236}">
                    <a16:creationId xmlns:a16="http://schemas.microsoft.com/office/drawing/2014/main" id="{FFB5CD52-5F54-44D9-85EE-44266C22D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2975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5" name="Rectangle 220">
                <a:extLst>
                  <a:ext uri="{FF2B5EF4-FFF2-40B4-BE49-F238E27FC236}">
                    <a16:creationId xmlns:a16="http://schemas.microsoft.com/office/drawing/2014/main" id="{944B6ED1-5970-47EF-854D-E65E72EB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063"/>
                <a:ext cx="62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6" name="Rectangle 221">
                <a:extLst>
                  <a:ext uri="{FF2B5EF4-FFF2-40B4-BE49-F238E27FC236}">
                    <a16:creationId xmlns:a16="http://schemas.microsoft.com/office/drawing/2014/main" id="{56AB13CF-95F9-48DA-9435-6D237448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980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7" name="Rectangle 222">
                <a:extLst>
                  <a:ext uri="{FF2B5EF4-FFF2-40B4-BE49-F238E27FC236}">
                    <a16:creationId xmlns:a16="http://schemas.microsoft.com/office/drawing/2014/main" id="{965F19FD-206C-4F20-BD7A-29D6750C7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3053"/>
                <a:ext cx="83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8" name="Rectangle 223">
                <a:extLst>
                  <a:ext uri="{FF2B5EF4-FFF2-40B4-BE49-F238E27FC236}">
                    <a16:creationId xmlns:a16="http://schemas.microsoft.com/office/drawing/2014/main" id="{01A36E95-0782-4140-9DBA-877370A7F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2990"/>
                <a:ext cx="94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9" name="Rectangle 224">
                <a:extLst>
                  <a:ext uri="{FF2B5EF4-FFF2-40B4-BE49-F238E27FC236}">
                    <a16:creationId xmlns:a16="http://schemas.microsoft.com/office/drawing/2014/main" id="{23390522-9E04-47B0-B300-2CE69658C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47"/>
                <a:ext cx="94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0" name="Rectangle 225">
                <a:extLst>
                  <a:ext uri="{FF2B5EF4-FFF2-40B4-BE49-F238E27FC236}">
                    <a16:creationId xmlns:a16="http://schemas.microsoft.com/office/drawing/2014/main" id="{CDBB41B1-1DC2-4137-A1AA-E05D8E46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2995"/>
                <a:ext cx="104" cy="11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1" name="Rectangle 226">
                <a:extLst>
                  <a:ext uri="{FF2B5EF4-FFF2-40B4-BE49-F238E27FC236}">
                    <a16:creationId xmlns:a16="http://schemas.microsoft.com/office/drawing/2014/main" id="{9FC95361-E316-4FC7-9DBC-C1CB4F8C9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37"/>
                <a:ext cx="104" cy="10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2" name="Rectangle 227">
                <a:extLst>
                  <a:ext uri="{FF2B5EF4-FFF2-40B4-BE49-F238E27FC236}">
                    <a16:creationId xmlns:a16="http://schemas.microsoft.com/office/drawing/2014/main" id="{F03B0E6A-5224-4E1B-B7BD-1A10AEE52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06"/>
                <a:ext cx="115" cy="1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3" name="Rectangle 228">
                <a:extLst>
                  <a:ext uri="{FF2B5EF4-FFF2-40B4-BE49-F238E27FC236}">
                    <a16:creationId xmlns:a16="http://schemas.microsoft.com/office/drawing/2014/main" id="{4156A334-CD7C-4322-95D5-7807FF74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21"/>
                <a:ext cx="115" cy="1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4" name="Rectangle 229">
                <a:extLst>
                  <a:ext uri="{FF2B5EF4-FFF2-40B4-BE49-F238E27FC236}">
                    <a16:creationId xmlns:a16="http://schemas.microsoft.com/office/drawing/2014/main" id="{6055AD3A-E583-483E-96D0-48A254CAB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21"/>
                <a:ext cx="115" cy="6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5" name="Rectangle 230">
                <a:extLst>
                  <a:ext uri="{FF2B5EF4-FFF2-40B4-BE49-F238E27FC236}">
                    <a16:creationId xmlns:a16="http://schemas.microsoft.com/office/drawing/2014/main" id="{C40EF9CE-E4DB-4C53-BE35-56E75D83F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16"/>
                <a:ext cx="115" cy="5"/>
              </a:xfrm>
              <a:prstGeom prst="rect">
                <a:avLst/>
              </a:prstGeom>
              <a:solidFill>
                <a:srgbClr val="BCEE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6" name="Oval 231">
                <a:extLst>
                  <a:ext uri="{FF2B5EF4-FFF2-40B4-BE49-F238E27FC236}">
                    <a16:creationId xmlns:a16="http://schemas.microsoft.com/office/drawing/2014/main" id="{00070A61-6E30-46EB-8B0B-AE6703E5C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2964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7" name="Rectangle 232">
                <a:extLst>
                  <a:ext uri="{FF2B5EF4-FFF2-40B4-BE49-F238E27FC236}">
                    <a16:creationId xmlns:a16="http://schemas.microsoft.com/office/drawing/2014/main" id="{96E54FB9-33EA-4A1C-A7E9-FB256A21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59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8" name="Rectangle 233">
                <a:extLst>
                  <a:ext uri="{FF2B5EF4-FFF2-40B4-BE49-F238E27FC236}">
                    <a16:creationId xmlns:a16="http://schemas.microsoft.com/office/drawing/2014/main" id="{660DA6CF-1A85-415D-983E-9C489F08C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95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9" name="Rectangle 234">
                <a:extLst>
                  <a:ext uri="{FF2B5EF4-FFF2-40B4-BE49-F238E27FC236}">
                    <a16:creationId xmlns:a16="http://schemas.microsoft.com/office/drawing/2014/main" id="{97E72723-3F01-44E9-A753-CEA997764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3068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0" name="Rectangle 235">
                <a:extLst>
                  <a:ext uri="{FF2B5EF4-FFF2-40B4-BE49-F238E27FC236}">
                    <a16:creationId xmlns:a16="http://schemas.microsoft.com/office/drawing/2014/main" id="{128F856D-FE64-4E1D-A265-FC204F4C5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296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1" name="Rectangle 236">
                <a:extLst>
                  <a:ext uri="{FF2B5EF4-FFF2-40B4-BE49-F238E27FC236}">
                    <a16:creationId xmlns:a16="http://schemas.microsoft.com/office/drawing/2014/main" id="{EBA017D8-98D7-450E-8732-CF2633B3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6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2" name="Rectangle 237">
                <a:extLst>
                  <a:ext uri="{FF2B5EF4-FFF2-40B4-BE49-F238E27FC236}">
                    <a16:creationId xmlns:a16="http://schemas.microsoft.com/office/drawing/2014/main" id="{AA51CD78-B315-4064-AA94-9BFCFB160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2969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3" name="Rectangle 238">
                <a:extLst>
                  <a:ext uri="{FF2B5EF4-FFF2-40B4-BE49-F238E27FC236}">
                    <a16:creationId xmlns:a16="http://schemas.microsoft.com/office/drawing/2014/main" id="{B11C642C-261C-4AEC-AF03-CBC4529CF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305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4" name="Rectangle 239">
                <a:extLst>
                  <a:ext uri="{FF2B5EF4-FFF2-40B4-BE49-F238E27FC236}">
                    <a16:creationId xmlns:a16="http://schemas.microsoft.com/office/drawing/2014/main" id="{0C9F2A06-9A72-47E1-8E49-886E8DDA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297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5" name="Rectangle 240">
                <a:extLst>
                  <a:ext uri="{FF2B5EF4-FFF2-40B4-BE49-F238E27FC236}">
                    <a16:creationId xmlns:a16="http://schemas.microsoft.com/office/drawing/2014/main" id="{F5BCCE01-3606-426B-A573-26A5B8D23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047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6" name="Rectangle 241">
                <a:extLst>
                  <a:ext uri="{FF2B5EF4-FFF2-40B4-BE49-F238E27FC236}">
                    <a16:creationId xmlns:a16="http://schemas.microsoft.com/office/drawing/2014/main" id="{5A5B3ED2-506B-44A4-8CC5-73FA09C01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985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7" name="Rectangle 242">
                <a:extLst>
                  <a:ext uri="{FF2B5EF4-FFF2-40B4-BE49-F238E27FC236}">
                    <a16:creationId xmlns:a16="http://schemas.microsoft.com/office/drawing/2014/main" id="{643DD740-C857-4AD4-B104-EEF586FE4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42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8" name="Rectangle 243">
                <a:extLst>
                  <a:ext uri="{FF2B5EF4-FFF2-40B4-BE49-F238E27FC236}">
                    <a16:creationId xmlns:a16="http://schemas.microsoft.com/office/drawing/2014/main" id="{8B30DB2E-7D2D-40ED-8684-0AF1925B7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99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9" name="Rectangle 244">
                <a:extLst>
                  <a:ext uri="{FF2B5EF4-FFF2-40B4-BE49-F238E27FC236}">
                    <a16:creationId xmlns:a16="http://schemas.microsoft.com/office/drawing/2014/main" id="{8968248B-486D-4CB9-AD6B-E6F9797D6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303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0" name="Rectangle 245">
                <a:extLst>
                  <a:ext uri="{FF2B5EF4-FFF2-40B4-BE49-F238E27FC236}">
                    <a16:creationId xmlns:a16="http://schemas.microsoft.com/office/drawing/2014/main" id="{8FE03F9A-08F7-4833-9F78-C94D9BD5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01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1" name="Rectangle 246">
                <a:extLst>
                  <a:ext uri="{FF2B5EF4-FFF2-40B4-BE49-F238E27FC236}">
                    <a16:creationId xmlns:a16="http://schemas.microsoft.com/office/drawing/2014/main" id="{4A29971D-0F29-4A99-81B8-34F80E55C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16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2" name="Rectangle 247">
                <a:extLst>
                  <a:ext uri="{FF2B5EF4-FFF2-40B4-BE49-F238E27FC236}">
                    <a16:creationId xmlns:a16="http://schemas.microsoft.com/office/drawing/2014/main" id="{863E7329-820F-477A-87A5-8B8CC00F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1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3" name="Rectangle 248">
                <a:extLst>
                  <a:ext uri="{FF2B5EF4-FFF2-40B4-BE49-F238E27FC236}">
                    <a16:creationId xmlns:a16="http://schemas.microsoft.com/office/drawing/2014/main" id="{762CE1D6-CA0E-4554-9E30-A304A26A9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11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4" name="Oval 249">
                <a:extLst>
                  <a:ext uri="{FF2B5EF4-FFF2-40B4-BE49-F238E27FC236}">
                    <a16:creationId xmlns:a16="http://schemas.microsoft.com/office/drawing/2014/main" id="{10110952-973D-4C91-AED8-6CC8E7255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2959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5" name="Rectangle 250">
                <a:extLst>
                  <a:ext uri="{FF2B5EF4-FFF2-40B4-BE49-F238E27FC236}">
                    <a16:creationId xmlns:a16="http://schemas.microsoft.com/office/drawing/2014/main" id="{FE9AA881-E6E7-4A28-A9F9-9588C0270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2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6" name="Rectangle 251">
                <a:extLst>
                  <a:ext uri="{FF2B5EF4-FFF2-40B4-BE49-F238E27FC236}">
                    <a16:creationId xmlns:a16="http://schemas.microsoft.com/office/drawing/2014/main" id="{1E361D6F-F39A-4F73-8D48-217D89933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9" y="239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7" name="Rectangle 252">
                <a:extLst>
                  <a:ext uri="{FF2B5EF4-FFF2-40B4-BE49-F238E27FC236}">
                    <a16:creationId xmlns:a16="http://schemas.microsoft.com/office/drawing/2014/main" id="{F780DA0D-3ADF-4CCB-902D-A605B07B9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9" y="2501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8" name="Rectangle 253">
                <a:extLst>
                  <a:ext uri="{FF2B5EF4-FFF2-40B4-BE49-F238E27FC236}">
                    <a16:creationId xmlns:a16="http://schemas.microsoft.com/office/drawing/2014/main" id="{9D019A26-9229-48C8-8AA2-054923216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39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9" name="Rectangle 254">
                <a:extLst>
                  <a:ext uri="{FF2B5EF4-FFF2-40B4-BE49-F238E27FC236}">
                    <a16:creationId xmlns:a16="http://schemas.microsoft.com/office/drawing/2014/main" id="{A849A5CF-D92A-45EF-8573-2BE772499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496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0" name="Rectangle 255">
                <a:extLst>
                  <a:ext uri="{FF2B5EF4-FFF2-40B4-BE49-F238E27FC236}">
                    <a16:creationId xmlns:a16="http://schemas.microsoft.com/office/drawing/2014/main" id="{7BECCE60-5D17-4C5E-AE7C-6409BDF1F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402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1" name="Rectangle 256">
                <a:extLst>
                  <a:ext uri="{FF2B5EF4-FFF2-40B4-BE49-F238E27FC236}">
                    <a16:creationId xmlns:a16="http://schemas.microsoft.com/office/drawing/2014/main" id="{D4CCC164-BF4F-4313-A8C3-C90A8EC4C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490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2" name="Rectangle 257">
                <a:extLst>
                  <a:ext uri="{FF2B5EF4-FFF2-40B4-BE49-F238E27FC236}">
                    <a16:creationId xmlns:a16="http://schemas.microsoft.com/office/drawing/2014/main" id="{C4D5DD79-BFAD-4814-9ADB-DE9CCB944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407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3" name="Rectangle 258">
                <a:extLst>
                  <a:ext uri="{FF2B5EF4-FFF2-40B4-BE49-F238E27FC236}">
                    <a16:creationId xmlns:a16="http://schemas.microsoft.com/office/drawing/2014/main" id="{01449354-23B3-45E5-84C7-B2F6CAF97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480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4" name="Rectangle 259">
                <a:extLst>
                  <a:ext uri="{FF2B5EF4-FFF2-40B4-BE49-F238E27FC236}">
                    <a16:creationId xmlns:a16="http://schemas.microsoft.com/office/drawing/2014/main" id="{97C5386E-716C-43E1-84A8-DE68876F2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41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5" name="Rectangle 260">
                <a:extLst>
                  <a:ext uri="{FF2B5EF4-FFF2-40B4-BE49-F238E27FC236}">
                    <a16:creationId xmlns:a16="http://schemas.microsoft.com/office/drawing/2014/main" id="{C6B504FF-417A-4546-A078-966636B84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475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6" name="Rectangle 261">
                <a:extLst>
                  <a:ext uri="{FF2B5EF4-FFF2-40B4-BE49-F238E27FC236}">
                    <a16:creationId xmlns:a16="http://schemas.microsoft.com/office/drawing/2014/main" id="{BFB60231-6476-446D-A98A-370BF3BAF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423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7" name="Rectangle 262">
                <a:extLst>
                  <a:ext uri="{FF2B5EF4-FFF2-40B4-BE49-F238E27FC236}">
                    <a16:creationId xmlns:a16="http://schemas.microsoft.com/office/drawing/2014/main" id="{A9843E70-8B3B-4913-B022-5C31B8B48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464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8" name="Rectangle 263">
                <a:extLst>
                  <a:ext uri="{FF2B5EF4-FFF2-40B4-BE49-F238E27FC236}">
                    <a16:creationId xmlns:a16="http://schemas.microsoft.com/office/drawing/2014/main" id="{8E1F59B5-F6A6-42B8-8BB8-ED95A57F6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33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9" name="Rectangle 264">
                <a:extLst>
                  <a:ext uri="{FF2B5EF4-FFF2-40B4-BE49-F238E27FC236}">
                    <a16:creationId xmlns:a16="http://schemas.microsoft.com/office/drawing/2014/main" id="{BA062CE1-32A6-4EBF-B148-0F5BCEF30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49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0" name="Rectangle 265">
                <a:extLst>
                  <a:ext uri="{FF2B5EF4-FFF2-40B4-BE49-F238E27FC236}">
                    <a16:creationId xmlns:a16="http://schemas.microsoft.com/office/drawing/2014/main" id="{1282AFAA-2C31-43B5-B1F1-7D03A9878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49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1" name="Rectangle 266">
                <a:extLst>
                  <a:ext uri="{FF2B5EF4-FFF2-40B4-BE49-F238E27FC236}">
                    <a16:creationId xmlns:a16="http://schemas.microsoft.com/office/drawing/2014/main" id="{34F3EC30-FE15-468C-811D-D25C0B40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44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2" name="Oval 267">
                <a:extLst>
                  <a:ext uri="{FF2B5EF4-FFF2-40B4-BE49-F238E27FC236}">
                    <a16:creationId xmlns:a16="http://schemas.microsoft.com/office/drawing/2014/main" id="{B2D6A0B1-184F-4F1C-91C5-07E29777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392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3" name="Rectangle 268">
                <a:extLst>
                  <a:ext uri="{FF2B5EF4-FFF2-40B4-BE49-F238E27FC236}">
                    <a16:creationId xmlns:a16="http://schemas.microsoft.com/office/drawing/2014/main" id="{0532D7E8-3AA6-4317-8616-C8E6DC50E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2995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4" name="Rectangle 269">
                <a:extLst>
                  <a:ext uri="{FF2B5EF4-FFF2-40B4-BE49-F238E27FC236}">
                    <a16:creationId xmlns:a16="http://schemas.microsoft.com/office/drawing/2014/main" id="{236EAF89-A671-4256-BCDE-02733970E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995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5" name="Rectangle 270">
                <a:extLst>
                  <a:ext uri="{FF2B5EF4-FFF2-40B4-BE49-F238E27FC236}">
                    <a16:creationId xmlns:a16="http://schemas.microsoft.com/office/drawing/2014/main" id="{B2185808-E3E4-4D72-ADB8-4903339C6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10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6" name="Rectangle 271">
                <a:extLst>
                  <a:ext uri="{FF2B5EF4-FFF2-40B4-BE49-F238E27FC236}">
                    <a16:creationId xmlns:a16="http://schemas.microsoft.com/office/drawing/2014/main" id="{B586A450-2630-4271-9B01-E1DC17EC1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0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7" name="Rectangle 272">
                <a:extLst>
                  <a:ext uri="{FF2B5EF4-FFF2-40B4-BE49-F238E27FC236}">
                    <a16:creationId xmlns:a16="http://schemas.microsoft.com/office/drawing/2014/main" id="{29E4F2A4-6E38-4077-A7C1-0C8C5D6D8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99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8" name="Rectangle 273">
                <a:extLst>
                  <a:ext uri="{FF2B5EF4-FFF2-40B4-BE49-F238E27FC236}">
                    <a16:creationId xmlns:a16="http://schemas.microsoft.com/office/drawing/2014/main" id="{86F7B45C-21C5-4E02-BBFA-0038B96E0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3006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9" name="Rectangle 274">
                <a:extLst>
                  <a:ext uri="{FF2B5EF4-FFF2-40B4-BE49-F238E27FC236}">
                    <a16:creationId xmlns:a16="http://schemas.microsoft.com/office/drawing/2014/main" id="{D37C798E-A5F4-49D4-9563-B4ECA4893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3094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0" name="Rectangle 275">
                <a:extLst>
                  <a:ext uri="{FF2B5EF4-FFF2-40B4-BE49-F238E27FC236}">
                    <a16:creationId xmlns:a16="http://schemas.microsoft.com/office/drawing/2014/main" id="{199B570E-3352-42A1-92AC-B24C1AD1C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11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1" name="Rectangle 276">
                <a:extLst>
                  <a:ext uri="{FF2B5EF4-FFF2-40B4-BE49-F238E27FC236}">
                    <a16:creationId xmlns:a16="http://schemas.microsoft.com/office/drawing/2014/main" id="{515DA755-8B13-4DDC-A9F6-D1E0F12EE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84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2" name="Rectangle 277">
                <a:extLst>
                  <a:ext uri="{FF2B5EF4-FFF2-40B4-BE49-F238E27FC236}">
                    <a16:creationId xmlns:a16="http://schemas.microsoft.com/office/drawing/2014/main" id="{B57AE87E-F57B-41C4-B5FB-4CFA19037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21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3" name="Rectangle 278">
                <a:extLst>
                  <a:ext uri="{FF2B5EF4-FFF2-40B4-BE49-F238E27FC236}">
                    <a16:creationId xmlns:a16="http://schemas.microsoft.com/office/drawing/2014/main" id="{DC2E4219-6438-4C6A-9D12-F6E2041AF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" y="307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4" name="Rectangle 279">
                <a:extLst>
                  <a:ext uri="{FF2B5EF4-FFF2-40B4-BE49-F238E27FC236}">
                    <a16:creationId xmlns:a16="http://schemas.microsoft.com/office/drawing/2014/main" id="{732676D8-37DA-44D8-B4A8-77A0C3EFB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02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5" name="Rectangle 280">
                <a:extLst>
                  <a:ext uri="{FF2B5EF4-FFF2-40B4-BE49-F238E27FC236}">
                    <a16:creationId xmlns:a16="http://schemas.microsoft.com/office/drawing/2014/main" id="{CA395A6F-65B4-4212-8FA4-8E1CC5134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06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6" name="Rectangle 281">
                <a:extLst>
                  <a:ext uri="{FF2B5EF4-FFF2-40B4-BE49-F238E27FC236}">
                    <a16:creationId xmlns:a16="http://schemas.microsoft.com/office/drawing/2014/main" id="{5154999C-7344-46AF-A449-5ED1A07C0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037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7" name="Rectangle 282">
                <a:extLst>
                  <a:ext uri="{FF2B5EF4-FFF2-40B4-BE49-F238E27FC236}">
                    <a16:creationId xmlns:a16="http://schemas.microsoft.com/office/drawing/2014/main" id="{B4F179B0-195D-46D7-836E-F8D1DF12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053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8" name="Rectangle 283">
                <a:extLst>
                  <a:ext uri="{FF2B5EF4-FFF2-40B4-BE49-F238E27FC236}">
                    <a16:creationId xmlns:a16="http://schemas.microsoft.com/office/drawing/2014/main" id="{B1C18724-E4BF-45DA-A748-03651607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05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9" name="Rectangle 284">
                <a:extLst>
                  <a:ext uri="{FF2B5EF4-FFF2-40B4-BE49-F238E27FC236}">
                    <a16:creationId xmlns:a16="http://schemas.microsoft.com/office/drawing/2014/main" id="{34790C82-96FD-4F89-912F-0F7D5C9C0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047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0" name="Oval 285">
                <a:extLst>
                  <a:ext uri="{FF2B5EF4-FFF2-40B4-BE49-F238E27FC236}">
                    <a16:creationId xmlns:a16="http://schemas.microsoft.com/office/drawing/2014/main" id="{9A0DA140-2C8C-49FB-823E-92DCB008F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2995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1" name="Rectangle 286">
                <a:extLst>
                  <a:ext uri="{FF2B5EF4-FFF2-40B4-BE49-F238E27FC236}">
                    <a16:creationId xmlns:a16="http://schemas.microsoft.com/office/drawing/2014/main" id="{747EFA93-A3CD-4CA5-8014-8F621AADE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1647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2" name="Rectangle 287">
                <a:extLst>
                  <a:ext uri="{FF2B5EF4-FFF2-40B4-BE49-F238E27FC236}">
                    <a16:creationId xmlns:a16="http://schemas.microsoft.com/office/drawing/2014/main" id="{E8810121-253F-4B9A-88DE-C4036807A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1647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3" name="Rectangle 288">
                <a:extLst>
                  <a:ext uri="{FF2B5EF4-FFF2-40B4-BE49-F238E27FC236}">
                    <a16:creationId xmlns:a16="http://schemas.microsoft.com/office/drawing/2014/main" id="{F7210C11-51E1-48A6-8B12-75D12FCBC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1757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4" name="Rectangle 289">
                <a:extLst>
                  <a:ext uri="{FF2B5EF4-FFF2-40B4-BE49-F238E27FC236}">
                    <a16:creationId xmlns:a16="http://schemas.microsoft.com/office/drawing/2014/main" id="{482204F9-3183-4B77-B362-7DD0A0B7C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652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5" name="Rectangle 290">
                <a:extLst>
                  <a:ext uri="{FF2B5EF4-FFF2-40B4-BE49-F238E27FC236}">
                    <a16:creationId xmlns:a16="http://schemas.microsoft.com/office/drawing/2014/main" id="{0E74189E-37C9-4387-B756-A63F4768A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1751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6" name="Rectangle 291">
                <a:extLst>
                  <a:ext uri="{FF2B5EF4-FFF2-40B4-BE49-F238E27FC236}">
                    <a16:creationId xmlns:a16="http://schemas.microsoft.com/office/drawing/2014/main" id="{02619E46-9FA3-4CD2-9B24-2E6295358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65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7" name="Rectangle 292">
                <a:extLst>
                  <a:ext uri="{FF2B5EF4-FFF2-40B4-BE49-F238E27FC236}">
                    <a16:creationId xmlns:a16="http://schemas.microsoft.com/office/drawing/2014/main" id="{A278D285-C013-45BD-A591-3CDE6F39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74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8" name="Rectangle 293">
                <a:extLst>
                  <a:ext uri="{FF2B5EF4-FFF2-40B4-BE49-F238E27FC236}">
                    <a16:creationId xmlns:a16="http://schemas.microsoft.com/office/drawing/2014/main" id="{F127310E-BF7B-4936-9312-15D87D54E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663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9" name="Rectangle 294">
                <a:extLst>
                  <a:ext uri="{FF2B5EF4-FFF2-40B4-BE49-F238E27FC236}">
                    <a16:creationId xmlns:a16="http://schemas.microsoft.com/office/drawing/2014/main" id="{6F959BDD-902D-4BD0-B55B-8ADFFF3E0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736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0" name="Rectangle 295">
                <a:extLst>
                  <a:ext uri="{FF2B5EF4-FFF2-40B4-BE49-F238E27FC236}">
                    <a16:creationId xmlns:a16="http://schemas.microsoft.com/office/drawing/2014/main" id="{06E470AD-1E19-4130-B529-7F02F5316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1673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1" name="Rectangle 296">
                <a:extLst>
                  <a:ext uri="{FF2B5EF4-FFF2-40B4-BE49-F238E27FC236}">
                    <a16:creationId xmlns:a16="http://schemas.microsoft.com/office/drawing/2014/main" id="{EB1DB744-1F5D-4D30-BB56-5F38BF0D5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173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2" name="Rectangle 297">
                <a:extLst>
                  <a:ext uri="{FF2B5EF4-FFF2-40B4-BE49-F238E27FC236}">
                    <a16:creationId xmlns:a16="http://schemas.microsoft.com/office/drawing/2014/main" id="{BC4911EB-9EF4-40B0-BCFF-4399130E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167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3" name="Rectangle 298">
                <a:extLst>
                  <a:ext uri="{FF2B5EF4-FFF2-40B4-BE49-F238E27FC236}">
                    <a16:creationId xmlns:a16="http://schemas.microsoft.com/office/drawing/2014/main" id="{5985FD54-FB14-4738-8A15-43A62FE0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172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4" name="Rectangle 299">
                <a:extLst>
                  <a:ext uri="{FF2B5EF4-FFF2-40B4-BE49-F238E27FC236}">
                    <a16:creationId xmlns:a16="http://schemas.microsoft.com/office/drawing/2014/main" id="{0EDE9A2A-A01D-4E9B-A8F9-00B2AEDAF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689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5" name="Rectangle 300">
                <a:extLst>
                  <a:ext uri="{FF2B5EF4-FFF2-40B4-BE49-F238E27FC236}">
                    <a16:creationId xmlns:a16="http://schemas.microsoft.com/office/drawing/2014/main" id="{B8A83BF7-8925-4DBD-9110-0F49755E2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705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6" name="Rectangle 301">
                <a:extLst>
                  <a:ext uri="{FF2B5EF4-FFF2-40B4-BE49-F238E27FC236}">
                    <a16:creationId xmlns:a16="http://schemas.microsoft.com/office/drawing/2014/main" id="{BB92A038-9B9E-4CE3-8FD4-6080F03D9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705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7" name="Rectangle 302">
                <a:extLst>
                  <a:ext uri="{FF2B5EF4-FFF2-40B4-BE49-F238E27FC236}">
                    <a16:creationId xmlns:a16="http://schemas.microsoft.com/office/drawing/2014/main" id="{72854684-F93E-4D37-BC4C-2D497843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699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8" name="Oval 303">
                <a:extLst>
                  <a:ext uri="{FF2B5EF4-FFF2-40B4-BE49-F238E27FC236}">
                    <a16:creationId xmlns:a16="http://schemas.microsoft.com/office/drawing/2014/main" id="{981640F9-3211-45CD-87B7-8C07F3E2C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647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9" name="Rectangle 304">
                <a:extLst>
                  <a:ext uri="{FF2B5EF4-FFF2-40B4-BE49-F238E27FC236}">
                    <a16:creationId xmlns:a16="http://schemas.microsoft.com/office/drawing/2014/main" id="{C72AFBBE-300B-447F-8220-52407BAF3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047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0" name="Rectangle 305">
                <a:extLst>
                  <a:ext uri="{FF2B5EF4-FFF2-40B4-BE49-F238E27FC236}">
                    <a16:creationId xmlns:a16="http://schemas.microsoft.com/office/drawing/2014/main" id="{748C1A2F-782D-47DA-A3DA-A78A1639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047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1" name="Rectangle 306">
                <a:extLst>
                  <a:ext uri="{FF2B5EF4-FFF2-40B4-BE49-F238E27FC236}">
                    <a16:creationId xmlns:a16="http://schemas.microsoft.com/office/drawing/2014/main" id="{C905F6BB-70E7-49DB-9D0C-8337958C9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7" y="315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2" name="Rectangle 307">
                <a:extLst>
                  <a:ext uri="{FF2B5EF4-FFF2-40B4-BE49-F238E27FC236}">
                    <a16:creationId xmlns:a16="http://schemas.microsoft.com/office/drawing/2014/main" id="{46ACB5EB-BFBF-4129-A33E-ED739BD9E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6" y="3053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3" name="Rectangle 308">
                <a:extLst>
                  <a:ext uri="{FF2B5EF4-FFF2-40B4-BE49-F238E27FC236}">
                    <a16:creationId xmlns:a16="http://schemas.microsoft.com/office/drawing/2014/main" id="{AE45AD07-F5E7-47FB-9A38-A4A4BCAD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6" y="3152"/>
                <a:ext cx="5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4" name="Rectangle 309">
                <a:extLst>
                  <a:ext uri="{FF2B5EF4-FFF2-40B4-BE49-F238E27FC236}">
                    <a16:creationId xmlns:a16="http://schemas.microsoft.com/office/drawing/2014/main" id="{3FA7BEA1-E305-4343-8829-8CECE95DA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058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5" name="Rectangle 310">
                <a:extLst>
                  <a:ext uri="{FF2B5EF4-FFF2-40B4-BE49-F238E27FC236}">
                    <a16:creationId xmlns:a16="http://schemas.microsoft.com/office/drawing/2014/main" id="{41B5996F-CE21-4023-A529-D43071A69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146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6" name="Rectangle 311">
                <a:extLst>
                  <a:ext uri="{FF2B5EF4-FFF2-40B4-BE49-F238E27FC236}">
                    <a16:creationId xmlns:a16="http://schemas.microsoft.com/office/drawing/2014/main" id="{56EE711D-7008-4D19-9310-2BCB9C7EA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" y="3063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7" name="Rectangle 312">
                <a:extLst>
                  <a:ext uri="{FF2B5EF4-FFF2-40B4-BE49-F238E27FC236}">
                    <a16:creationId xmlns:a16="http://schemas.microsoft.com/office/drawing/2014/main" id="{65C2BD67-A3C1-47E8-B00A-C84E8F63F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1" y="3136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8" name="Rectangle 313">
                <a:extLst>
                  <a:ext uri="{FF2B5EF4-FFF2-40B4-BE49-F238E27FC236}">
                    <a16:creationId xmlns:a16="http://schemas.microsoft.com/office/drawing/2014/main" id="{5E4DEA69-B5CD-400C-B642-3613560DE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3073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9" name="Rectangle 314">
                <a:extLst>
                  <a:ext uri="{FF2B5EF4-FFF2-40B4-BE49-F238E27FC236}">
                    <a16:creationId xmlns:a16="http://schemas.microsoft.com/office/drawing/2014/main" id="{C112F396-C237-4DAC-89EF-DC1698909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6" y="3131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0" name="Rectangle 315">
                <a:extLst>
                  <a:ext uri="{FF2B5EF4-FFF2-40B4-BE49-F238E27FC236}">
                    <a16:creationId xmlns:a16="http://schemas.microsoft.com/office/drawing/2014/main" id="{D7502807-F4E8-4DE4-AF41-A296DD475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3079"/>
                <a:ext cx="105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1" name="Rectangle 316">
                <a:extLst>
                  <a:ext uri="{FF2B5EF4-FFF2-40B4-BE49-F238E27FC236}">
                    <a16:creationId xmlns:a16="http://schemas.microsoft.com/office/drawing/2014/main" id="{D5D5AA52-469B-46F2-800E-ED4576B90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3120"/>
                <a:ext cx="105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2" name="Rectangle 317">
                <a:extLst>
                  <a:ext uri="{FF2B5EF4-FFF2-40B4-BE49-F238E27FC236}">
                    <a16:creationId xmlns:a16="http://schemas.microsoft.com/office/drawing/2014/main" id="{00A268CE-1E22-46A0-A5BC-D824E36B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89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3" name="Rectangle 318">
                <a:extLst>
                  <a:ext uri="{FF2B5EF4-FFF2-40B4-BE49-F238E27FC236}">
                    <a16:creationId xmlns:a16="http://schemas.microsoft.com/office/drawing/2014/main" id="{749BFA57-0E7F-4597-9B22-F1C66638D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105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4" name="Rectangle 319">
                <a:extLst>
                  <a:ext uri="{FF2B5EF4-FFF2-40B4-BE49-F238E27FC236}">
                    <a16:creationId xmlns:a16="http://schemas.microsoft.com/office/drawing/2014/main" id="{BF5438D7-55A6-4C56-ADE9-5E01BB970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105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5" name="Rectangle 320">
                <a:extLst>
                  <a:ext uri="{FF2B5EF4-FFF2-40B4-BE49-F238E27FC236}">
                    <a16:creationId xmlns:a16="http://schemas.microsoft.com/office/drawing/2014/main" id="{93FD9B02-054B-4C39-B9F5-E4FAC11F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99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6" name="Oval 321">
                <a:extLst>
                  <a:ext uri="{FF2B5EF4-FFF2-40B4-BE49-F238E27FC236}">
                    <a16:creationId xmlns:a16="http://schemas.microsoft.com/office/drawing/2014/main" id="{BEFA44B7-BCC6-4B98-BC1F-971693803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047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7" name="Rectangle 322">
                <a:extLst>
                  <a:ext uri="{FF2B5EF4-FFF2-40B4-BE49-F238E27FC236}">
                    <a16:creationId xmlns:a16="http://schemas.microsoft.com/office/drawing/2014/main" id="{6DF4C1FE-5261-4B82-8DF0-D4D23C48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2839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8" name="Rectangle 323">
                <a:extLst>
                  <a:ext uri="{FF2B5EF4-FFF2-40B4-BE49-F238E27FC236}">
                    <a16:creationId xmlns:a16="http://schemas.microsoft.com/office/drawing/2014/main" id="{063FFF30-3658-4B6C-B27C-F6F50ECD9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83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9" name="Rectangle 324">
                <a:extLst>
                  <a:ext uri="{FF2B5EF4-FFF2-40B4-BE49-F238E27FC236}">
                    <a16:creationId xmlns:a16="http://schemas.microsoft.com/office/drawing/2014/main" id="{8A942C30-FD1B-4211-AFD4-6F3F9458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94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0" name="Rectangle 325">
                <a:extLst>
                  <a:ext uri="{FF2B5EF4-FFF2-40B4-BE49-F238E27FC236}">
                    <a16:creationId xmlns:a16="http://schemas.microsoft.com/office/drawing/2014/main" id="{DBA404BD-8F61-4F46-AD8B-A4B21A32D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844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1" name="Rectangle 326">
                <a:extLst>
                  <a:ext uri="{FF2B5EF4-FFF2-40B4-BE49-F238E27FC236}">
                    <a16:creationId xmlns:a16="http://schemas.microsoft.com/office/drawing/2014/main" id="{14BABDB8-4D6E-41D4-80A3-8A7234DA6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943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2" name="Rectangle 327">
                <a:extLst>
                  <a:ext uri="{FF2B5EF4-FFF2-40B4-BE49-F238E27FC236}">
                    <a16:creationId xmlns:a16="http://schemas.microsoft.com/office/drawing/2014/main" id="{AD5CB904-6A3A-4148-A79B-B3E457961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850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3" name="Rectangle 328">
                <a:extLst>
                  <a:ext uri="{FF2B5EF4-FFF2-40B4-BE49-F238E27FC236}">
                    <a16:creationId xmlns:a16="http://schemas.microsoft.com/office/drawing/2014/main" id="{AD7A31A2-FFED-429B-8ED5-7A8EF2ED8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938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4" name="Rectangle 329">
                <a:extLst>
                  <a:ext uri="{FF2B5EF4-FFF2-40B4-BE49-F238E27FC236}">
                    <a16:creationId xmlns:a16="http://schemas.microsoft.com/office/drawing/2014/main" id="{C32B8FD8-D279-4B33-A78F-E496D1027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5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5" name="Rectangle 330">
                <a:extLst>
                  <a:ext uri="{FF2B5EF4-FFF2-40B4-BE49-F238E27FC236}">
                    <a16:creationId xmlns:a16="http://schemas.microsoft.com/office/drawing/2014/main" id="{559BE15D-60A3-4C6C-9F41-E6EFD5A0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28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6" name="Rectangle 331">
                <a:extLst>
                  <a:ext uri="{FF2B5EF4-FFF2-40B4-BE49-F238E27FC236}">
                    <a16:creationId xmlns:a16="http://schemas.microsoft.com/office/drawing/2014/main" id="{F40D3E72-94F8-43BE-8D8B-2EC17AEFB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865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7" name="Rectangle 332">
                <a:extLst>
                  <a:ext uri="{FF2B5EF4-FFF2-40B4-BE49-F238E27FC236}">
                    <a16:creationId xmlns:a16="http://schemas.microsoft.com/office/drawing/2014/main" id="{4FD2C340-76E3-488C-A400-EDFB4444F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2922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8" name="Rectangle 333">
                <a:extLst>
                  <a:ext uri="{FF2B5EF4-FFF2-40B4-BE49-F238E27FC236}">
                    <a16:creationId xmlns:a16="http://schemas.microsoft.com/office/drawing/2014/main" id="{6FA7047F-E11A-4121-A4B0-08E99C70E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7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9" name="Rectangle 334">
                <a:extLst>
                  <a:ext uri="{FF2B5EF4-FFF2-40B4-BE49-F238E27FC236}">
                    <a16:creationId xmlns:a16="http://schemas.microsoft.com/office/drawing/2014/main" id="{D3844EC5-A328-4B2B-93F6-C7AA5E6F6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1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0" name="Rectangle 335">
                <a:extLst>
                  <a:ext uri="{FF2B5EF4-FFF2-40B4-BE49-F238E27FC236}">
                    <a16:creationId xmlns:a16="http://schemas.microsoft.com/office/drawing/2014/main" id="{6040EC78-18B0-4A09-B8BC-1777303E2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81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1" name="Rectangle 336">
                <a:extLst>
                  <a:ext uri="{FF2B5EF4-FFF2-40B4-BE49-F238E27FC236}">
                    <a16:creationId xmlns:a16="http://schemas.microsoft.com/office/drawing/2014/main" id="{AAAE95CF-E04F-4B4F-B8C3-A267437AA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96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2" name="Rectangle 337">
                <a:extLst>
                  <a:ext uri="{FF2B5EF4-FFF2-40B4-BE49-F238E27FC236}">
                    <a16:creationId xmlns:a16="http://schemas.microsoft.com/office/drawing/2014/main" id="{AA2D6091-45CE-4269-B647-7FF677C52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96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3" name="Rectangle 338">
                <a:extLst>
                  <a:ext uri="{FF2B5EF4-FFF2-40B4-BE49-F238E27FC236}">
                    <a16:creationId xmlns:a16="http://schemas.microsoft.com/office/drawing/2014/main" id="{285148AA-8248-4242-BFEC-C8067057B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91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4" name="Oval 339">
                <a:extLst>
                  <a:ext uri="{FF2B5EF4-FFF2-40B4-BE49-F238E27FC236}">
                    <a16:creationId xmlns:a16="http://schemas.microsoft.com/office/drawing/2014/main" id="{82E158A3-31F8-4F57-8EBB-F1B3FF1D6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39"/>
                <a:ext cx="110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5" name="Rectangle 340">
                <a:extLst>
                  <a:ext uri="{FF2B5EF4-FFF2-40B4-BE49-F238E27FC236}">
                    <a16:creationId xmlns:a16="http://schemas.microsoft.com/office/drawing/2014/main" id="{E5C66937-0286-41C5-851A-7C23C9DF7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54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6" name="Rectangle 341">
                <a:extLst>
                  <a:ext uri="{FF2B5EF4-FFF2-40B4-BE49-F238E27FC236}">
                    <a16:creationId xmlns:a16="http://schemas.microsoft.com/office/drawing/2014/main" id="{2A890320-1B64-430C-B15B-A0340AF1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54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7" name="Rectangle 342">
                <a:extLst>
                  <a:ext uri="{FF2B5EF4-FFF2-40B4-BE49-F238E27FC236}">
                    <a16:creationId xmlns:a16="http://schemas.microsoft.com/office/drawing/2014/main" id="{69CFA234-C049-4231-A265-533D310E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063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8" name="Rectangle 343">
                <a:extLst>
                  <a:ext uri="{FF2B5EF4-FFF2-40B4-BE49-F238E27FC236}">
                    <a16:creationId xmlns:a16="http://schemas.microsoft.com/office/drawing/2014/main" id="{B79FFCB0-4BDB-4BF8-978D-D5F1A46AA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2959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9" name="Rectangle 344">
                <a:extLst>
                  <a:ext uri="{FF2B5EF4-FFF2-40B4-BE49-F238E27FC236}">
                    <a16:creationId xmlns:a16="http://schemas.microsoft.com/office/drawing/2014/main" id="{7136F922-EAA5-40F9-A097-A5C0C9D27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9" y="305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0" name="Rectangle 345">
                <a:extLst>
                  <a:ext uri="{FF2B5EF4-FFF2-40B4-BE49-F238E27FC236}">
                    <a16:creationId xmlns:a16="http://schemas.microsoft.com/office/drawing/2014/main" id="{DA0036F4-3410-4EEF-A093-E7183902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296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1" name="Rectangle 346">
                <a:extLst>
                  <a:ext uri="{FF2B5EF4-FFF2-40B4-BE49-F238E27FC236}">
                    <a16:creationId xmlns:a16="http://schemas.microsoft.com/office/drawing/2014/main" id="{58E5D363-C384-4BF0-AD31-3CCE58A6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05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2" name="Rectangle 347">
                <a:extLst>
                  <a:ext uri="{FF2B5EF4-FFF2-40B4-BE49-F238E27FC236}">
                    <a16:creationId xmlns:a16="http://schemas.microsoft.com/office/drawing/2014/main" id="{F723BEF6-5C3E-4210-AB6B-C589D3D1B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969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3" name="Rectangle 348">
                <a:extLst>
                  <a:ext uri="{FF2B5EF4-FFF2-40B4-BE49-F238E27FC236}">
                    <a16:creationId xmlns:a16="http://schemas.microsoft.com/office/drawing/2014/main" id="{67DBCA9C-6433-42E8-AEF7-313F57AE5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42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4" name="Rectangle 349">
                <a:extLst>
                  <a:ext uri="{FF2B5EF4-FFF2-40B4-BE49-F238E27FC236}">
                    <a16:creationId xmlns:a16="http://schemas.microsoft.com/office/drawing/2014/main" id="{A6035C60-EA08-4C7E-BA27-B5CD8D7EE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98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5" name="Rectangle 350">
                <a:extLst>
                  <a:ext uri="{FF2B5EF4-FFF2-40B4-BE49-F238E27FC236}">
                    <a16:creationId xmlns:a16="http://schemas.microsoft.com/office/drawing/2014/main" id="{6E473BC2-A66B-4CEA-88A5-B8BBC932C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303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6" name="Rectangle 351">
                <a:extLst>
                  <a:ext uri="{FF2B5EF4-FFF2-40B4-BE49-F238E27FC236}">
                    <a16:creationId xmlns:a16="http://schemas.microsoft.com/office/drawing/2014/main" id="{7B205524-D0B6-4696-AFAC-1BC1BA9B6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298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7" name="Rectangle 352">
                <a:extLst>
                  <a:ext uri="{FF2B5EF4-FFF2-40B4-BE49-F238E27FC236}">
                    <a16:creationId xmlns:a16="http://schemas.microsoft.com/office/drawing/2014/main" id="{047B3D67-F40B-4E24-B65E-EAF7EC84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302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8" name="Rectangle 353">
                <a:extLst>
                  <a:ext uri="{FF2B5EF4-FFF2-40B4-BE49-F238E27FC236}">
                    <a16:creationId xmlns:a16="http://schemas.microsoft.com/office/drawing/2014/main" id="{E8B03CD7-83A3-40B4-B697-4F12AC0F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2995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9" name="Rectangle 354">
                <a:extLst>
                  <a:ext uri="{FF2B5EF4-FFF2-40B4-BE49-F238E27FC236}">
                    <a16:creationId xmlns:a16="http://schemas.microsoft.com/office/drawing/2014/main" id="{B095768B-4DAE-4C4E-AF3A-6DC924DAE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11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0" name="Rectangle 355">
                <a:extLst>
                  <a:ext uri="{FF2B5EF4-FFF2-40B4-BE49-F238E27FC236}">
                    <a16:creationId xmlns:a16="http://schemas.microsoft.com/office/drawing/2014/main" id="{0F55920F-08AB-4F0F-9301-64082BE2A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11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1" name="Rectangle 356">
                <a:extLst>
                  <a:ext uri="{FF2B5EF4-FFF2-40B4-BE49-F238E27FC236}">
                    <a16:creationId xmlns:a16="http://schemas.microsoft.com/office/drawing/2014/main" id="{64C49209-2DB4-43E7-9C34-B46F4D45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300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2" name="Oval 357">
                <a:extLst>
                  <a:ext uri="{FF2B5EF4-FFF2-40B4-BE49-F238E27FC236}">
                    <a16:creationId xmlns:a16="http://schemas.microsoft.com/office/drawing/2014/main" id="{9272C983-B2E0-4E42-BA11-47D75B12C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8" y="2954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3" name="Rectangle 358">
                <a:extLst>
                  <a:ext uri="{FF2B5EF4-FFF2-40B4-BE49-F238E27FC236}">
                    <a16:creationId xmlns:a16="http://schemas.microsoft.com/office/drawing/2014/main" id="{13616544-890B-4383-AFF2-BAE2160DC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850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4" name="Rectangle 359">
                <a:extLst>
                  <a:ext uri="{FF2B5EF4-FFF2-40B4-BE49-F238E27FC236}">
                    <a16:creationId xmlns:a16="http://schemas.microsoft.com/office/drawing/2014/main" id="{102FC573-A7AA-4168-88FF-F25EA756F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850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5" name="Rectangle 360">
                <a:extLst>
                  <a:ext uri="{FF2B5EF4-FFF2-40B4-BE49-F238E27FC236}">
                    <a16:creationId xmlns:a16="http://schemas.microsoft.com/office/drawing/2014/main" id="{04C9EBB4-AC2C-4FE2-A4ED-924E72810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1" y="1960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6" name="Rectangle 361">
                <a:extLst>
                  <a:ext uri="{FF2B5EF4-FFF2-40B4-BE49-F238E27FC236}">
                    <a16:creationId xmlns:a16="http://schemas.microsoft.com/office/drawing/2014/main" id="{FDA23110-914E-4D6A-9933-61C1C6C14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1855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7" name="Rectangle 362">
                <a:extLst>
                  <a:ext uri="{FF2B5EF4-FFF2-40B4-BE49-F238E27FC236}">
                    <a16:creationId xmlns:a16="http://schemas.microsoft.com/office/drawing/2014/main" id="{E6F7D45D-77A7-400F-BB6B-FAA1C6B0E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1954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8" name="Rectangle 363">
                <a:extLst>
                  <a:ext uri="{FF2B5EF4-FFF2-40B4-BE49-F238E27FC236}">
                    <a16:creationId xmlns:a16="http://schemas.microsoft.com/office/drawing/2014/main" id="{51FCA3B0-F115-41B3-8D3E-2AEC14B2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861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9" name="Rectangle 364">
                <a:extLst>
                  <a:ext uri="{FF2B5EF4-FFF2-40B4-BE49-F238E27FC236}">
                    <a16:creationId xmlns:a16="http://schemas.microsoft.com/office/drawing/2014/main" id="{98B3495E-A631-4DF8-86A7-AA2A0A7FC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" y="1949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0" name="Rectangle 365">
                <a:extLst>
                  <a:ext uri="{FF2B5EF4-FFF2-40B4-BE49-F238E27FC236}">
                    <a16:creationId xmlns:a16="http://schemas.microsoft.com/office/drawing/2014/main" id="{3007D23A-02F2-4188-B7EF-EFDC69B6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1866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1" name="Rectangle 366">
                <a:extLst>
                  <a:ext uri="{FF2B5EF4-FFF2-40B4-BE49-F238E27FC236}">
                    <a16:creationId xmlns:a16="http://schemas.microsoft.com/office/drawing/2014/main" id="{8FA05ED9-677C-4583-8AEF-76364CB1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1939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2" name="Rectangle 367">
                <a:extLst>
                  <a:ext uri="{FF2B5EF4-FFF2-40B4-BE49-F238E27FC236}">
                    <a16:creationId xmlns:a16="http://schemas.microsoft.com/office/drawing/2014/main" id="{04CB1E12-0211-4A30-AF30-E3DA1F2E5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876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3" name="Rectangle 368">
                <a:extLst>
                  <a:ext uri="{FF2B5EF4-FFF2-40B4-BE49-F238E27FC236}">
                    <a16:creationId xmlns:a16="http://schemas.microsoft.com/office/drawing/2014/main" id="{9DAE8421-BE6A-4244-9693-8E946F007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1934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4" name="Rectangle 369">
                <a:extLst>
                  <a:ext uri="{FF2B5EF4-FFF2-40B4-BE49-F238E27FC236}">
                    <a16:creationId xmlns:a16="http://schemas.microsoft.com/office/drawing/2014/main" id="{AD7AAE93-F64E-448F-8715-21F52391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88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5" name="Rectangle 370">
                <a:extLst>
                  <a:ext uri="{FF2B5EF4-FFF2-40B4-BE49-F238E27FC236}">
                    <a16:creationId xmlns:a16="http://schemas.microsoft.com/office/drawing/2014/main" id="{F17B80A7-84F5-41C8-8587-3D8FE0E7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5" y="1923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6" name="Rectangle 371">
                <a:extLst>
                  <a:ext uri="{FF2B5EF4-FFF2-40B4-BE49-F238E27FC236}">
                    <a16:creationId xmlns:a16="http://schemas.microsoft.com/office/drawing/2014/main" id="{2E2B0775-BD03-4BF9-AA5E-FA571AF12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92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7" name="Rectangle 372">
                <a:extLst>
                  <a:ext uri="{FF2B5EF4-FFF2-40B4-BE49-F238E27FC236}">
                    <a16:creationId xmlns:a16="http://schemas.microsoft.com/office/drawing/2014/main" id="{078C9268-EB78-4E30-90B8-070B46E8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08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8" name="Rectangle 373">
                <a:extLst>
                  <a:ext uri="{FF2B5EF4-FFF2-40B4-BE49-F238E27FC236}">
                    <a16:creationId xmlns:a16="http://schemas.microsoft.com/office/drawing/2014/main" id="{6598BD97-6DAF-4DC0-8BA0-7ECB555B4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08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9" name="Rectangle 374">
                <a:extLst>
                  <a:ext uri="{FF2B5EF4-FFF2-40B4-BE49-F238E27FC236}">
                    <a16:creationId xmlns:a16="http://schemas.microsoft.com/office/drawing/2014/main" id="{A366A8F7-9A70-4BC3-9994-28FCE217A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902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0" name="Oval 375">
                <a:extLst>
                  <a:ext uri="{FF2B5EF4-FFF2-40B4-BE49-F238E27FC236}">
                    <a16:creationId xmlns:a16="http://schemas.microsoft.com/office/drawing/2014/main" id="{993847A8-F154-47CB-8F7F-40F5DBF48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50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1" name="Rectangle 376">
                <a:extLst>
                  <a:ext uri="{FF2B5EF4-FFF2-40B4-BE49-F238E27FC236}">
                    <a16:creationId xmlns:a16="http://schemas.microsoft.com/office/drawing/2014/main" id="{C793385E-B366-4B75-BC17-0880EB0BA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" y="3230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2" name="Rectangle 377">
                <a:extLst>
                  <a:ext uri="{FF2B5EF4-FFF2-40B4-BE49-F238E27FC236}">
                    <a16:creationId xmlns:a16="http://schemas.microsoft.com/office/drawing/2014/main" id="{F2030F92-5B2F-417F-9CEA-1EB26B2FF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230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3" name="Rectangle 378">
                <a:extLst>
                  <a:ext uri="{FF2B5EF4-FFF2-40B4-BE49-F238E27FC236}">
                    <a16:creationId xmlns:a16="http://schemas.microsoft.com/office/drawing/2014/main" id="{F7992912-8B15-428D-B950-9E458EE66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339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4" name="Rectangle 379">
                <a:extLst>
                  <a:ext uri="{FF2B5EF4-FFF2-40B4-BE49-F238E27FC236}">
                    <a16:creationId xmlns:a16="http://schemas.microsoft.com/office/drawing/2014/main" id="{524EA9BA-0E37-4AE0-B508-D7247C9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323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5" name="Rectangle 380">
                <a:extLst>
                  <a:ext uri="{FF2B5EF4-FFF2-40B4-BE49-F238E27FC236}">
                    <a16:creationId xmlns:a16="http://schemas.microsoft.com/office/drawing/2014/main" id="{E3EC5E9F-3B6E-43E8-9C83-DB2030FEF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333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6" name="Rectangle 381">
                <a:extLst>
                  <a:ext uri="{FF2B5EF4-FFF2-40B4-BE49-F238E27FC236}">
                    <a16:creationId xmlns:a16="http://schemas.microsoft.com/office/drawing/2014/main" id="{BA99AC51-239F-4DBD-B1F2-F5485D7A2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3240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7" name="Rectangle 382">
                <a:extLst>
                  <a:ext uri="{FF2B5EF4-FFF2-40B4-BE49-F238E27FC236}">
                    <a16:creationId xmlns:a16="http://schemas.microsoft.com/office/drawing/2014/main" id="{B3749717-8371-4C4F-83C5-B5EB841F0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3328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8" name="Rectangle 383">
                <a:extLst>
                  <a:ext uri="{FF2B5EF4-FFF2-40B4-BE49-F238E27FC236}">
                    <a16:creationId xmlns:a16="http://schemas.microsoft.com/office/drawing/2014/main" id="{FA4CA46C-14FE-4C74-BA1B-6B75E2594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3245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9" name="Rectangle 384">
                <a:extLst>
                  <a:ext uri="{FF2B5EF4-FFF2-40B4-BE49-F238E27FC236}">
                    <a16:creationId xmlns:a16="http://schemas.microsoft.com/office/drawing/2014/main" id="{1FD4CB61-019D-4B4A-BFBA-59FB349BE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3318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0" name="Rectangle 385">
                <a:extLst>
                  <a:ext uri="{FF2B5EF4-FFF2-40B4-BE49-F238E27FC236}">
                    <a16:creationId xmlns:a16="http://schemas.microsoft.com/office/drawing/2014/main" id="{1CD83DB1-F670-4CBD-9648-4B7E74391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3256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1" name="Rectangle 386">
                <a:extLst>
                  <a:ext uri="{FF2B5EF4-FFF2-40B4-BE49-F238E27FC236}">
                    <a16:creationId xmlns:a16="http://schemas.microsoft.com/office/drawing/2014/main" id="{FC22732A-0548-43A1-AFC8-81C71EC7E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4" y="331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2" name="Rectangle 387">
                <a:extLst>
                  <a:ext uri="{FF2B5EF4-FFF2-40B4-BE49-F238E27FC236}">
                    <a16:creationId xmlns:a16="http://schemas.microsoft.com/office/drawing/2014/main" id="{8427376A-33BC-411D-A062-F86890B2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326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3" name="Rectangle 388">
                <a:extLst>
                  <a:ext uri="{FF2B5EF4-FFF2-40B4-BE49-F238E27FC236}">
                    <a16:creationId xmlns:a16="http://schemas.microsoft.com/office/drawing/2014/main" id="{700C6838-EB11-49A6-B23F-5A0BFB563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330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4" name="Rectangle 389">
                <a:extLst>
                  <a:ext uri="{FF2B5EF4-FFF2-40B4-BE49-F238E27FC236}">
                    <a16:creationId xmlns:a16="http://schemas.microsoft.com/office/drawing/2014/main" id="{F6A0C126-C75A-4129-88AA-11811FCC6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71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5" name="Rectangle 390">
                <a:extLst>
                  <a:ext uri="{FF2B5EF4-FFF2-40B4-BE49-F238E27FC236}">
                    <a16:creationId xmlns:a16="http://schemas.microsoft.com/office/drawing/2014/main" id="{E6086AEE-22D8-4B83-846E-FDB84EDFB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8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6" name="Rectangle 391">
                <a:extLst>
                  <a:ext uri="{FF2B5EF4-FFF2-40B4-BE49-F238E27FC236}">
                    <a16:creationId xmlns:a16="http://schemas.microsoft.com/office/drawing/2014/main" id="{EB10226A-B612-49C0-A065-749E443E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8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7" name="Rectangle 392">
                <a:extLst>
                  <a:ext uri="{FF2B5EF4-FFF2-40B4-BE49-F238E27FC236}">
                    <a16:creationId xmlns:a16="http://schemas.microsoft.com/office/drawing/2014/main" id="{12D5A93F-E754-4E8B-83D8-9614FE6B3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82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8" name="Oval 393">
                <a:extLst>
                  <a:ext uri="{FF2B5EF4-FFF2-40B4-BE49-F238E27FC236}">
                    <a16:creationId xmlns:a16="http://schemas.microsoft.com/office/drawing/2014/main" id="{CB484A28-E9BA-4770-863B-69E6042D2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3230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9" name="Rectangle 394">
                <a:extLst>
                  <a:ext uri="{FF2B5EF4-FFF2-40B4-BE49-F238E27FC236}">
                    <a16:creationId xmlns:a16="http://schemas.microsoft.com/office/drawing/2014/main" id="{E9E893F0-6137-42B3-B81B-504F42093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344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0" name="Rectangle 395">
                <a:extLst>
                  <a:ext uri="{FF2B5EF4-FFF2-40B4-BE49-F238E27FC236}">
                    <a16:creationId xmlns:a16="http://schemas.microsoft.com/office/drawing/2014/main" id="{6B38F691-F223-4308-BA3C-1851CE96E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344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1" name="Rectangle 396">
                <a:extLst>
                  <a:ext uri="{FF2B5EF4-FFF2-40B4-BE49-F238E27FC236}">
                    <a16:creationId xmlns:a16="http://schemas.microsoft.com/office/drawing/2014/main" id="{63D4EE29-F42C-4B5E-886A-7EBA21794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53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2" name="Rectangle 397">
                <a:extLst>
                  <a:ext uri="{FF2B5EF4-FFF2-40B4-BE49-F238E27FC236}">
                    <a16:creationId xmlns:a16="http://schemas.microsoft.com/office/drawing/2014/main" id="{46BBC54E-3BD6-4FD8-AB15-C812E7979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3349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3" name="Rectangle 398">
                <a:extLst>
                  <a:ext uri="{FF2B5EF4-FFF2-40B4-BE49-F238E27FC236}">
                    <a16:creationId xmlns:a16="http://schemas.microsoft.com/office/drawing/2014/main" id="{345DBECF-4F51-46F9-BB59-E58D36609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3448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4" name="Rectangle 399">
                <a:extLst>
                  <a:ext uri="{FF2B5EF4-FFF2-40B4-BE49-F238E27FC236}">
                    <a16:creationId xmlns:a16="http://schemas.microsoft.com/office/drawing/2014/main" id="{596DEDE2-DB73-4F68-AD48-6CDB56BB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335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5" name="Rectangle 400">
                <a:extLst>
                  <a:ext uri="{FF2B5EF4-FFF2-40B4-BE49-F238E27FC236}">
                    <a16:creationId xmlns:a16="http://schemas.microsoft.com/office/drawing/2014/main" id="{12B3A714-F394-4D86-B700-5B1277506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" y="3443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6" name="Rectangle 401">
                <a:extLst>
                  <a:ext uri="{FF2B5EF4-FFF2-40B4-BE49-F238E27FC236}">
                    <a16:creationId xmlns:a16="http://schemas.microsoft.com/office/drawing/2014/main" id="{6272F5FA-1223-420C-B277-302BC41D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3360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7" name="Rectangle 402">
                <a:extLst>
                  <a:ext uri="{FF2B5EF4-FFF2-40B4-BE49-F238E27FC236}">
                    <a16:creationId xmlns:a16="http://schemas.microsoft.com/office/drawing/2014/main" id="{E57E8502-1A26-44A6-9C0B-419C87A7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3433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8" name="Rectangle 403">
                <a:extLst>
                  <a:ext uri="{FF2B5EF4-FFF2-40B4-BE49-F238E27FC236}">
                    <a16:creationId xmlns:a16="http://schemas.microsoft.com/office/drawing/2014/main" id="{2D7DC80B-922A-4187-8A5D-4FA00C097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37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9" name="Rectangle 404">
                <a:extLst>
                  <a:ext uri="{FF2B5EF4-FFF2-40B4-BE49-F238E27FC236}">
                    <a16:creationId xmlns:a16="http://schemas.microsoft.com/office/drawing/2014/main" id="{C2EEC31A-681F-4A64-A7F3-0FA96E12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3427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0" name="Rectangle 405">
                <a:extLst>
                  <a:ext uri="{FF2B5EF4-FFF2-40B4-BE49-F238E27FC236}">
                    <a16:creationId xmlns:a16="http://schemas.microsoft.com/office/drawing/2014/main" id="{7FB2B1AC-04BF-42FE-93BE-F09AB11DE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375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" name="Group 607">
              <a:extLst>
                <a:ext uri="{FF2B5EF4-FFF2-40B4-BE49-F238E27FC236}">
                  <a16:creationId xmlns:a16="http://schemas.microsoft.com/office/drawing/2014/main" id="{92337D88-EBC9-4A45-933F-F53F942BC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929"/>
              <a:ext cx="2884" cy="2524"/>
              <a:chOff x="2408" y="929"/>
              <a:chExt cx="2884" cy="2524"/>
            </a:xfrm>
          </p:grpSpPr>
          <p:sp>
            <p:nvSpPr>
              <p:cNvPr id="2964" name="Rectangle 530">
                <a:extLst>
                  <a:ext uri="{FF2B5EF4-FFF2-40B4-BE49-F238E27FC236}">
                    <a16:creationId xmlns:a16="http://schemas.microsoft.com/office/drawing/2014/main" id="{CA370E40-76AB-4860-91E0-870D44678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412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1" name="Rectangle 407">
                <a:extLst>
                  <a:ext uri="{FF2B5EF4-FFF2-40B4-BE49-F238E27FC236}">
                    <a16:creationId xmlns:a16="http://schemas.microsoft.com/office/drawing/2014/main" id="{F27F1551-2476-4440-9C6E-6B1E1CFFE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41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2" name="Rectangle 408">
                <a:extLst>
                  <a:ext uri="{FF2B5EF4-FFF2-40B4-BE49-F238E27FC236}">
                    <a16:creationId xmlns:a16="http://schemas.microsoft.com/office/drawing/2014/main" id="{9757A720-C287-421E-BEE5-93AFA34A7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386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3" name="Rectangle 409">
                <a:extLst>
                  <a:ext uri="{FF2B5EF4-FFF2-40B4-BE49-F238E27FC236}">
                    <a16:creationId xmlns:a16="http://schemas.microsoft.com/office/drawing/2014/main" id="{F1AF638A-09E4-4E2A-841F-5082C7544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401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4" name="Rectangle 410">
                <a:extLst>
                  <a:ext uri="{FF2B5EF4-FFF2-40B4-BE49-F238E27FC236}">
                    <a16:creationId xmlns:a16="http://schemas.microsoft.com/office/drawing/2014/main" id="{1931147C-781D-470C-909C-DA4252F30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401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5" name="Rectangle 411">
                <a:extLst>
                  <a:ext uri="{FF2B5EF4-FFF2-40B4-BE49-F238E27FC236}">
                    <a16:creationId xmlns:a16="http://schemas.microsoft.com/office/drawing/2014/main" id="{CCED8A0C-C91E-47DC-A67A-8D8AA5C9A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39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6" name="Oval 412">
                <a:extLst>
                  <a:ext uri="{FF2B5EF4-FFF2-40B4-BE49-F238E27FC236}">
                    <a16:creationId xmlns:a16="http://schemas.microsoft.com/office/drawing/2014/main" id="{96FCB636-42C0-4B7D-A633-163D21FC0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344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7" name="Rectangle 413">
                <a:extLst>
                  <a:ext uri="{FF2B5EF4-FFF2-40B4-BE49-F238E27FC236}">
                    <a16:creationId xmlns:a16="http://schemas.microsoft.com/office/drawing/2014/main" id="{DB59332B-0290-4D9B-866A-3FA65899C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9" y="2386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8" name="Rectangle 414">
                <a:extLst>
                  <a:ext uri="{FF2B5EF4-FFF2-40B4-BE49-F238E27FC236}">
                    <a16:creationId xmlns:a16="http://schemas.microsoft.com/office/drawing/2014/main" id="{5504EBF4-A7EA-493C-838B-A5F3D1577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386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9" name="Rectangle 415">
                <a:extLst>
                  <a:ext uri="{FF2B5EF4-FFF2-40B4-BE49-F238E27FC236}">
                    <a16:creationId xmlns:a16="http://schemas.microsoft.com/office/drawing/2014/main" id="{BE073467-AFC9-4C6D-BD18-AFD24A3BE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249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0" name="Rectangle 416">
                <a:extLst>
                  <a:ext uri="{FF2B5EF4-FFF2-40B4-BE49-F238E27FC236}">
                    <a16:creationId xmlns:a16="http://schemas.microsoft.com/office/drawing/2014/main" id="{236E734D-3E8C-470C-8812-6700BD613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39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1" name="Rectangle 417">
                <a:extLst>
                  <a:ext uri="{FF2B5EF4-FFF2-40B4-BE49-F238E27FC236}">
                    <a16:creationId xmlns:a16="http://schemas.microsoft.com/office/drawing/2014/main" id="{FC19C9F5-240B-4FB8-9512-E2161D1F7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490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2" name="Rectangle 418">
                <a:extLst>
                  <a:ext uri="{FF2B5EF4-FFF2-40B4-BE49-F238E27FC236}">
                    <a16:creationId xmlns:a16="http://schemas.microsoft.com/office/drawing/2014/main" id="{ADACA6E3-9C95-4AD5-A897-99D39505B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397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3" name="Rectangle 419">
                <a:extLst>
                  <a:ext uri="{FF2B5EF4-FFF2-40B4-BE49-F238E27FC236}">
                    <a16:creationId xmlns:a16="http://schemas.microsoft.com/office/drawing/2014/main" id="{2956A64C-6F7A-4172-8DF2-73AD9533D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48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4" name="Rectangle 420">
                <a:extLst>
                  <a:ext uri="{FF2B5EF4-FFF2-40B4-BE49-F238E27FC236}">
                    <a16:creationId xmlns:a16="http://schemas.microsoft.com/office/drawing/2014/main" id="{932B42D1-D46D-4CEB-93B4-4391D5B90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40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5" name="Rectangle 421">
                <a:extLst>
                  <a:ext uri="{FF2B5EF4-FFF2-40B4-BE49-F238E27FC236}">
                    <a16:creationId xmlns:a16="http://schemas.microsoft.com/office/drawing/2014/main" id="{2FDA5339-371F-4AF8-8894-FA15217E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47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6" name="Rectangle 422">
                <a:extLst>
                  <a:ext uri="{FF2B5EF4-FFF2-40B4-BE49-F238E27FC236}">
                    <a16:creationId xmlns:a16="http://schemas.microsoft.com/office/drawing/2014/main" id="{BE04EA43-6ED5-4F80-A994-0582429D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12"/>
                <a:ext cx="9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7" name="Rectangle 423">
                <a:extLst>
                  <a:ext uri="{FF2B5EF4-FFF2-40B4-BE49-F238E27FC236}">
                    <a16:creationId xmlns:a16="http://schemas.microsoft.com/office/drawing/2014/main" id="{9BDB96EB-53DE-4AED-957C-B13476BAA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70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8" name="Rectangle 424">
                <a:extLst>
                  <a:ext uri="{FF2B5EF4-FFF2-40B4-BE49-F238E27FC236}">
                    <a16:creationId xmlns:a16="http://schemas.microsoft.com/office/drawing/2014/main" id="{B91F6B66-8B52-4E1D-9EB9-4D012D1F2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41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9" name="Rectangle 425">
                <a:extLst>
                  <a:ext uri="{FF2B5EF4-FFF2-40B4-BE49-F238E27FC236}">
                    <a16:creationId xmlns:a16="http://schemas.microsoft.com/office/drawing/2014/main" id="{C9A01185-D37C-42D3-A8F1-EE84178D6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459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0" name="Rectangle 426">
                <a:extLst>
                  <a:ext uri="{FF2B5EF4-FFF2-40B4-BE49-F238E27FC236}">
                    <a16:creationId xmlns:a16="http://schemas.microsoft.com/office/drawing/2014/main" id="{A342665C-4014-446F-8781-992076245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28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1" name="Rectangle 427">
                <a:extLst>
                  <a:ext uri="{FF2B5EF4-FFF2-40B4-BE49-F238E27FC236}">
                    <a16:creationId xmlns:a16="http://schemas.microsoft.com/office/drawing/2014/main" id="{4F37886B-28A0-439A-B07E-09DA3D0A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44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2" name="Rectangle 428">
                <a:extLst>
                  <a:ext uri="{FF2B5EF4-FFF2-40B4-BE49-F238E27FC236}">
                    <a16:creationId xmlns:a16="http://schemas.microsoft.com/office/drawing/2014/main" id="{257DBC5A-AC49-4CED-904D-AFD8A2365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44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3" name="Rectangle 429">
                <a:extLst>
                  <a:ext uri="{FF2B5EF4-FFF2-40B4-BE49-F238E27FC236}">
                    <a16:creationId xmlns:a16="http://schemas.microsoft.com/office/drawing/2014/main" id="{4EA39D5A-151A-4C86-A78A-2CD46EA48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38"/>
                <a:ext cx="115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4" name="Oval 430">
                <a:extLst>
                  <a:ext uri="{FF2B5EF4-FFF2-40B4-BE49-F238E27FC236}">
                    <a16:creationId xmlns:a16="http://schemas.microsoft.com/office/drawing/2014/main" id="{CF1992CD-D59F-41EC-9D24-7381211C5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386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5" name="Rectangle 431">
                <a:extLst>
                  <a:ext uri="{FF2B5EF4-FFF2-40B4-BE49-F238E27FC236}">
                    <a16:creationId xmlns:a16="http://schemas.microsoft.com/office/drawing/2014/main" id="{299DD66A-07BB-4F1D-A7FB-8BC412957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179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6" name="Rectangle 432">
                <a:extLst>
                  <a:ext uri="{FF2B5EF4-FFF2-40B4-BE49-F238E27FC236}">
                    <a16:creationId xmlns:a16="http://schemas.microsoft.com/office/drawing/2014/main" id="{8CF6F6D6-D6DE-4909-8666-79399C5A9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79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7" name="Rectangle 433">
                <a:extLst>
                  <a:ext uri="{FF2B5EF4-FFF2-40B4-BE49-F238E27FC236}">
                    <a16:creationId xmlns:a16="http://schemas.microsoft.com/office/drawing/2014/main" id="{CAD098A6-5051-4326-B4E9-B0BE76283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288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8" name="Rectangle 434">
                <a:extLst>
                  <a:ext uri="{FF2B5EF4-FFF2-40B4-BE49-F238E27FC236}">
                    <a16:creationId xmlns:a16="http://schemas.microsoft.com/office/drawing/2014/main" id="{22444F54-CC28-4F13-834B-DADC04A81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18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9" name="Rectangle 435">
                <a:extLst>
                  <a:ext uri="{FF2B5EF4-FFF2-40B4-BE49-F238E27FC236}">
                    <a16:creationId xmlns:a16="http://schemas.microsoft.com/office/drawing/2014/main" id="{438879B8-372B-42B3-AA76-8E80D9B34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28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0" name="Rectangle 436">
                <a:extLst>
                  <a:ext uri="{FF2B5EF4-FFF2-40B4-BE49-F238E27FC236}">
                    <a16:creationId xmlns:a16="http://schemas.microsoft.com/office/drawing/2014/main" id="{AC454565-2ED9-4E6B-9C6B-5EE7944C0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89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1" name="Rectangle 437">
                <a:extLst>
                  <a:ext uri="{FF2B5EF4-FFF2-40B4-BE49-F238E27FC236}">
                    <a16:creationId xmlns:a16="http://schemas.microsoft.com/office/drawing/2014/main" id="{35A5303B-7F90-439D-8066-B9EFBFAB5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27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2" name="Rectangle 438">
                <a:extLst>
                  <a:ext uri="{FF2B5EF4-FFF2-40B4-BE49-F238E27FC236}">
                    <a16:creationId xmlns:a16="http://schemas.microsoft.com/office/drawing/2014/main" id="{DA7DA8DE-344C-4D0C-8D9C-94A4ACDCD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1194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3" name="Rectangle 439">
                <a:extLst>
                  <a:ext uri="{FF2B5EF4-FFF2-40B4-BE49-F238E27FC236}">
                    <a16:creationId xmlns:a16="http://schemas.microsoft.com/office/drawing/2014/main" id="{716372E6-AB00-4C8E-8B09-DCEFC9E41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1267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4" name="Rectangle 440">
                <a:extLst>
                  <a:ext uri="{FF2B5EF4-FFF2-40B4-BE49-F238E27FC236}">
                    <a16:creationId xmlns:a16="http://schemas.microsoft.com/office/drawing/2014/main" id="{7DD10974-C621-40D3-85BF-29EAD706F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1205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5" name="Rectangle 441">
                <a:extLst>
                  <a:ext uri="{FF2B5EF4-FFF2-40B4-BE49-F238E27FC236}">
                    <a16:creationId xmlns:a16="http://schemas.microsoft.com/office/drawing/2014/main" id="{D9E5ECFA-1F08-4CE7-9061-AC0567343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1262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6" name="Rectangle 442">
                <a:extLst>
                  <a:ext uri="{FF2B5EF4-FFF2-40B4-BE49-F238E27FC236}">
                    <a16:creationId xmlns:a16="http://schemas.microsoft.com/office/drawing/2014/main" id="{6F222E61-5395-442B-86BB-6ECC29220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210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7" name="Rectangle 443">
                <a:extLst>
                  <a:ext uri="{FF2B5EF4-FFF2-40B4-BE49-F238E27FC236}">
                    <a16:creationId xmlns:a16="http://schemas.microsoft.com/office/drawing/2014/main" id="{E4290945-1404-49F8-9ACA-812607F45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125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8" name="Rectangle 444">
                <a:extLst>
                  <a:ext uri="{FF2B5EF4-FFF2-40B4-BE49-F238E27FC236}">
                    <a16:creationId xmlns:a16="http://schemas.microsoft.com/office/drawing/2014/main" id="{AA5DADEF-1BB3-47F9-BC9B-3F1A8C0F5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220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9" name="Rectangle 445">
                <a:extLst>
                  <a:ext uri="{FF2B5EF4-FFF2-40B4-BE49-F238E27FC236}">
                    <a16:creationId xmlns:a16="http://schemas.microsoft.com/office/drawing/2014/main" id="{3C502083-7C72-4F30-825A-A6D157AE1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236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0" name="Rectangle 446">
                <a:extLst>
                  <a:ext uri="{FF2B5EF4-FFF2-40B4-BE49-F238E27FC236}">
                    <a16:creationId xmlns:a16="http://schemas.microsoft.com/office/drawing/2014/main" id="{321D0D89-F524-43D8-BF92-4DF52284A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236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1" name="Rectangle 447">
                <a:extLst>
                  <a:ext uri="{FF2B5EF4-FFF2-40B4-BE49-F238E27FC236}">
                    <a16:creationId xmlns:a16="http://schemas.microsoft.com/office/drawing/2014/main" id="{45E81DBA-6803-4FDA-8211-98B41FDB6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231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2" name="Oval 448">
                <a:extLst>
                  <a:ext uri="{FF2B5EF4-FFF2-40B4-BE49-F238E27FC236}">
                    <a16:creationId xmlns:a16="http://schemas.microsoft.com/office/drawing/2014/main" id="{64E40E95-6D69-4B9F-80BC-5F5271577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179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3" name="Rectangle 449">
                <a:extLst>
                  <a:ext uri="{FF2B5EF4-FFF2-40B4-BE49-F238E27FC236}">
                    <a16:creationId xmlns:a16="http://schemas.microsoft.com/office/drawing/2014/main" id="{3661D0B2-8FA9-491B-82ED-B320D2AA6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017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4" name="Rectangle 450">
                <a:extLst>
                  <a:ext uri="{FF2B5EF4-FFF2-40B4-BE49-F238E27FC236}">
                    <a16:creationId xmlns:a16="http://schemas.microsoft.com/office/drawing/2014/main" id="{64E66247-36E4-4D2D-B985-67D1E8530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017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5" name="Rectangle 451">
                <a:extLst>
                  <a:ext uri="{FF2B5EF4-FFF2-40B4-BE49-F238E27FC236}">
                    <a16:creationId xmlns:a16="http://schemas.microsoft.com/office/drawing/2014/main" id="{701E2C62-82B3-46D6-A561-5F17A622B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127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6" name="Rectangle 452">
                <a:extLst>
                  <a:ext uri="{FF2B5EF4-FFF2-40B4-BE49-F238E27FC236}">
                    <a16:creationId xmlns:a16="http://schemas.microsoft.com/office/drawing/2014/main" id="{F3EE2906-B88D-408E-93C3-B3BEF519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102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7" name="Rectangle 453">
                <a:extLst>
                  <a:ext uri="{FF2B5EF4-FFF2-40B4-BE49-F238E27FC236}">
                    <a16:creationId xmlns:a16="http://schemas.microsoft.com/office/drawing/2014/main" id="{4F706D21-284C-4740-9812-4E8836A29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112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8" name="Rectangle 454">
                <a:extLst>
                  <a:ext uri="{FF2B5EF4-FFF2-40B4-BE49-F238E27FC236}">
                    <a16:creationId xmlns:a16="http://schemas.microsoft.com/office/drawing/2014/main" id="{DE251657-D206-4B0A-B01F-2E10640F4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1028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9" name="Rectangle 455">
                <a:extLst>
                  <a:ext uri="{FF2B5EF4-FFF2-40B4-BE49-F238E27FC236}">
                    <a16:creationId xmlns:a16="http://schemas.microsoft.com/office/drawing/2014/main" id="{32D77762-D339-4BED-B6F2-3002DC99C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1116"/>
                <a:ext cx="6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0" name="Rectangle 456">
                <a:extLst>
                  <a:ext uri="{FF2B5EF4-FFF2-40B4-BE49-F238E27FC236}">
                    <a16:creationId xmlns:a16="http://schemas.microsoft.com/office/drawing/2014/main" id="{EBC5AF06-BF54-4CB4-81DC-6C2ED90F2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033"/>
                <a:ext cx="8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1" name="Rectangle 457">
                <a:extLst>
                  <a:ext uri="{FF2B5EF4-FFF2-40B4-BE49-F238E27FC236}">
                    <a16:creationId xmlns:a16="http://schemas.microsoft.com/office/drawing/2014/main" id="{B67F986E-C51B-4F29-8587-DF65E9041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06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2" name="Rectangle 458">
                <a:extLst>
                  <a:ext uri="{FF2B5EF4-FFF2-40B4-BE49-F238E27FC236}">
                    <a16:creationId xmlns:a16="http://schemas.microsoft.com/office/drawing/2014/main" id="{92F19383-2601-4EDA-97A8-A3A3B34C7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044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3" name="Rectangle 459">
                <a:extLst>
                  <a:ext uri="{FF2B5EF4-FFF2-40B4-BE49-F238E27FC236}">
                    <a16:creationId xmlns:a16="http://schemas.microsoft.com/office/drawing/2014/main" id="{F9167ED2-25CC-47A4-98E7-7A458189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10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4" name="Rectangle 460">
                <a:extLst>
                  <a:ext uri="{FF2B5EF4-FFF2-40B4-BE49-F238E27FC236}">
                    <a16:creationId xmlns:a16="http://schemas.microsoft.com/office/drawing/2014/main" id="{CA09C96B-1C64-4EEB-94F3-C0ABA209C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04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5" name="Rectangle 461">
                <a:extLst>
                  <a:ext uri="{FF2B5EF4-FFF2-40B4-BE49-F238E27FC236}">
                    <a16:creationId xmlns:a16="http://schemas.microsoft.com/office/drawing/2014/main" id="{BAA36C8A-6603-4D87-AFE9-527EEC3A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9" y="109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6" name="Rectangle 462">
                <a:extLst>
                  <a:ext uri="{FF2B5EF4-FFF2-40B4-BE49-F238E27FC236}">
                    <a16:creationId xmlns:a16="http://schemas.microsoft.com/office/drawing/2014/main" id="{8528F0A5-C6E9-4FFA-B961-64E40D85D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059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7" name="Rectangle 463">
                <a:extLst>
                  <a:ext uri="{FF2B5EF4-FFF2-40B4-BE49-F238E27FC236}">
                    <a16:creationId xmlns:a16="http://schemas.microsoft.com/office/drawing/2014/main" id="{02A8C8AC-85C7-4A38-92AC-78CEE90BF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075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8" name="Rectangle 464">
                <a:extLst>
                  <a:ext uri="{FF2B5EF4-FFF2-40B4-BE49-F238E27FC236}">
                    <a16:creationId xmlns:a16="http://schemas.microsoft.com/office/drawing/2014/main" id="{DF819E83-5849-4C88-A41B-37D2E8A8B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075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9" name="Rectangle 465">
                <a:extLst>
                  <a:ext uri="{FF2B5EF4-FFF2-40B4-BE49-F238E27FC236}">
                    <a16:creationId xmlns:a16="http://schemas.microsoft.com/office/drawing/2014/main" id="{C5FE574B-F56B-4099-B338-C3351777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070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0" name="Oval 466">
                <a:extLst>
                  <a:ext uri="{FF2B5EF4-FFF2-40B4-BE49-F238E27FC236}">
                    <a16:creationId xmlns:a16="http://schemas.microsoft.com/office/drawing/2014/main" id="{663C05AE-A9EA-4AD4-924F-7A0DB4565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017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1" name="Rectangle 467">
                <a:extLst>
                  <a:ext uri="{FF2B5EF4-FFF2-40B4-BE49-F238E27FC236}">
                    <a16:creationId xmlns:a16="http://schemas.microsoft.com/office/drawing/2014/main" id="{A49DDA2F-8A1F-4E79-8E5E-CC911032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1" y="2902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2" name="Rectangle 468">
                <a:extLst>
                  <a:ext uri="{FF2B5EF4-FFF2-40B4-BE49-F238E27FC236}">
                    <a16:creationId xmlns:a16="http://schemas.microsoft.com/office/drawing/2014/main" id="{644616C1-1288-4DAB-AA4D-53ABE18D8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0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3" name="Rectangle 469">
                <a:extLst>
                  <a:ext uri="{FF2B5EF4-FFF2-40B4-BE49-F238E27FC236}">
                    <a16:creationId xmlns:a16="http://schemas.microsoft.com/office/drawing/2014/main" id="{C14D6815-0C0F-438D-9436-69CD5A646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3011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4" name="Rectangle 470">
                <a:extLst>
                  <a:ext uri="{FF2B5EF4-FFF2-40B4-BE49-F238E27FC236}">
                    <a16:creationId xmlns:a16="http://schemas.microsoft.com/office/drawing/2014/main" id="{15A37F9B-CD71-4770-8F5D-DAFC32F62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07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5" name="Rectangle 471">
                <a:extLst>
                  <a:ext uri="{FF2B5EF4-FFF2-40B4-BE49-F238E27FC236}">
                    <a16:creationId xmlns:a16="http://schemas.microsoft.com/office/drawing/2014/main" id="{7662A0CC-D568-4942-AFC0-42719B6CC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3006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6" name="Rectangle 472">
                <a:extLst>
                  <a:ext uri="{FF2B5EF4-FFF2-40B4-BE49-F238E27FC236}">
                    <a16:creationId xmlns:a16="http://schemas.microsoft.com/office/drawing/2014/main" id="{9043765A-9F4F-4F9F-A024-63DFA7490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912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7" name="Rectangle 473">
                <a:extLst>
                  <a:ext uri="{FF2B5EF4-FFF2-40B4-BE49-F238E27FC236}">
                    <a16:creationId xmlns:a16="http://schemas.microsoft.com/office/drawing/2014/main" id="{DAE40CAC-C5D2-4E27-954F-7A9DE0485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3001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8" name="Rectangle 474">
                <a:extLst>
                  <a:ext uri="{FF2B5EF4-FFF2-40B4-BE49-F238E27FC236}">
                    <a16:creationId xmlns:a16="http://schemas.microsoft.com/office/drawing/2014/main" id="{D638698A-346C-4EF1-852F-4A0BF751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7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9" name="Rectangle 475">
                <a:extLst>
                  <a:ext uri="{FF2B5EF4-FFF2-40B4-BE49-F238E27FC236}">
                    <a16:creationId xmlns:a16="http://schemas.microsoft.com/office/drawing/2014/main" id="{4CCDCF9D-5E4B-45B3-BD4D-0AD1DAA6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90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0" name="Rectangle 476">
                <a:extLst>
                  <a:ext uri="{FF2B5EF4-FFF2-40B4-BE49-F238E27FC236}">
                    <a16:creationId xmlns:a16="http://schemas.microsoft.com/office/drawing/2014/main" id="{7E461FC2-05F6-4E60-8D3A-E56B24A1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28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1" name="Rectangle 477">
                <a:extLst>
                  <a:ext uri="{FF2B5EF4-FFF2-40B4-BE49-F238E27FC236}">
                    <a16:creationId xmlns:a16="http://schemas.microsoft.com/office/drawing/2014/main" id="{C1DBAF42-F97D-4355-BB3A-C3485530F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2985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2" name="Rectangle 478">
                <a:extLst>
                  <a:ext uri="{FF2B5EF4-FFF2-40B4-BE49-F238E27FC236}">
                    <a16:creationId xmlns:a16="http://schemas.microsoft.com/office/drawing/2014/main" id="{AD5FD349-4BEA-4FC8-AE43-153DAF4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933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3" name="Rectangle 479">
                <a:extLst>
                  <a:ext uri="{FF2B5EF4-FFF2-40B4-BE49-F238E27FC236}">
                    <a16:creationId xmlns:a16="http://schemas.microsoft.com/office/drawing/2014/main" id="{D58D68D7-CCCD-4A59-B8D8-E3A926A25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5" y="297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4" name="Rectangle 480">
                <a:extLst>
                  <a:ext uri="{FF2B5EF4-FFF2-40B4-BE49-F238E27FC236}">
                    <a16:creationId xmlns:a16="http://schemas.microsoft.com/office/drawing/2014/main" id="{51844B7D-AF9C-4646-98C6-0E8ACFA70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4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5" name="Rectangle 481">
                <a:extLst>
                  <a:ext uri="{FF2B5EF4-FFF2-40B4-BE49-F238E27FC236}">
                    <a16:creationId xmlns:a16="http://schemas.microsoft.com/office/drawing/2014/main" id="{548AF7D6-A4E4-4F1A-A87E-2CD20CA82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59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6" name="Rectangle 482">
                <a:extLst>
                  <a:ext uri="{FF2B5EF4-FFF2-40B4-BE49-F238E27FC236}">
                    <a16:creationId xmlns:a16="http://schemas.microsoft.com/office/drawing/2014/main" id="{22B68E01-48C9-4E4C-87E9-2C750270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59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7" name="Rectangle 483">
                <a:extLst>
                  <a:ext uri="{FF2B5EF4-FFF2-40B4-BE49-F238E27FC236}">
                    <a16:creationId xmlns:a16="http://schemas.microsoft.com/office/drawing/2014/main" id="{2AD6694A-8669-4CCC-A3DB-829D497EC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54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8" name="Oval 484">
                <a:extLst>
                  <a:ext uri="{FF2B5EF4-FFF2-40B4-BE49-F238E27FC236}">
                    <a16:creationId xmlns:a16="http://schemas.microsoft.com/office/drawing/2014/main" id="{8D5DA053-949E-4CC1-9A84-12EB81A4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2902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9" name="Rectangle 485">
                <a:extLst>
                  <a:ext uri="{FF2B5EF4-FFF2-40B4-BE49-F238E27FC236}">
                    <a16:creationId xmlns:a16="http://schemas.microsoft.com/office/drawing/2014/main" id="{77284158-712F-4C71-9819-11CB341E3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865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0" name="Rectangle 486">
                <a:extLst>
                  <a:ext uri="{FF2B5EF4-FFF2-40B4-BE49-F238E27FC236}">
                    <a16:creationId xmlns:a16="http://schemas.microsoft.com/office/drawing/2014/main" id="{BDCDDFA4-971F-4E62-AACC-0E8BF9D1B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86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1" name="Rectangle 487">
                <a:extLst>
                  <a:ext uri="{FF2B5EF4-FFF2-40B4-BE49-F238E27FC236}">
                    <a16:creationId xmlns:a16="http://schemas.microsoft.com/office/drawing/2014/main" id="{08DE9D75-AA5C-4785-B87B-7427929A4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7" y="297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2" name="Rectangle 488">
                <a:extLst>
                  <a:ext uri="{FF2B5EF4-FFF2-40B4-BE49-F238E27FC236}">
                    <a16:creationId xmlns:a16="http://schemas.microsoft.com/office/drawing/2014/main" id="{0E9674EF-4727-4D64-BBD2-846ED7E3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870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3" name="Rectangle 489">
                <a:extLst>
                  <a:ext uri="{FF2B5EF4-FFF2-40B4-BE49-F238E27FC236}">
                    <a16:creationId xmlns:a16="http://schemas.microsoft.com/office/drawing/2014/main" id="{C8DA6EA1-5F2F-4E7D-B650-B025DC49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2969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4" name="Rectangle 490">
                <a:extLst>
                  <a:ext uri="{FF2B5EF4-FFF2-40B4-BE49-F238E27FC236}">
                    <a16:creationId xmlns:a16="http://schemas.microsoft.com/office/drawing/2014/main" id="{C320B001-8EF5-484C-83E8-08AD4C6D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876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5" name="Rectangle 491">
                <a:extLst>
                  <a:ext uri="{FF2B5EF4-FFF2-40B4-BE49-F238E27FC236}">
                    <a16:creationId xmlns:a16="http://schemas.microsoft.com/office/drawing/2014/main" id="{7CC621FF-6589-4855-938B-25C9115AC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964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6" name="Rectangle 492">
                <a:extLst>
                  <a:ext uri="{FF2B5EF4-FFF2-40B4-BE49-F238E27FC236}">
                    <a16:creationId xmlns:a16="http://schemas.microsoft.com/office/drawing/2014/main" id="{3F281351-DCD0-4401-8AF1-297D5F5B6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881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7" name="Rectangle 493">
                <a:extLst>
                  <a:ext uri="{FF2B5EF4-FFF2-40B4-BE49-F238E27FC236}">
                    <a16:creationId xmlns:a16="http://schemas.microsoft.com/office/drawing/2014/main" id="{114F6827-E577-40B8-ABFE-1295FD5E2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1" y="2954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8" name="Rectangle 494">
                <a:extLst>
                  <a:ext uri="{FF2B5EF4-FFF2-40B4-BE49-F238E27FC236}">
                    <a16:creationId xmlns:a16="http://schemas.microsoft.com/office/drawing/2014/main" id="{D34F8915-8F64-456D-81AA-353A758C0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891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9" name="Rectangle 495">
                <a:extLst>
                  <a:ext uri="{FF2B5EF4-FFF2-40B4-BE49-F238E27FC236}">
                    <a16:creationId xmlns:a16="http://schemas.microsoft.com/office/drawing/2014/main" id="{B0840B61-5BE4-414B-825E-08A1B4E8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2949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0" name="Rectangle 496">
                <a:extLst>
                  <a:ext uri="{FF2B5EF4-FFF2-40B4-BE49-F238E27FC236}">
                    <a16:creationId xmlns:a16="http://schemas.microsoft.com/office/drawing/2014/main" id="{1B39CAF9-9405-483C-8ABE-9101DC7C3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896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1" name="Rectangle 497">
                <a:extLst>
                  <a:ext uri="{FF2B5EF4-FFF2-40B4-BE49-F238E27FC236}">
                    <a16:creationId xmlns:a16="http://schemas.microsoft.com/office/drawing/2014/main" id="{C79F5303-6910-4784-BC06-B2EA408D0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938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2" name="Rectangle 498">
                <a:extLst>
                  <a:ext uri="{FF2B5EF4-FFF2-40B4-BE49-F238E27FC236}">
                    <a16:creationId xmlns:a16="http://schemas.microsoft.com/office/drawing/2014/main" id="{54ED48E6-AA6D-449A-B68E-D978F95E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07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3" name="Rectangle 499">
                <a:extLst>
                  <a:ext uri="{FF2B5EF4-FFF2-40B4-BE49-F238E27FC236}">
                    <a16:creationId xmlns:a16="http://schemas.microsoft.com/office/drawing/2014/main" id="{1DDFEDAD-6A54-421E-9831-841502ED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22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4" name="Rectangle 500">
                <a:extLst>
                  <a:ext uri="{FF2B5EF4-FFF2-40B4-BE49-F238E27FC236}">
                    <a16:creationId xmlns:a16="http://schemas.microsoft.com/office/drawing/2014/main" id="{EFE334E4-F358-488D-9BBD-A7880074A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22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5" name="Rectangle 501">
                <a:extLst>
                  <a:ext uri="{FF2B5EF4-FFF2-40B4-BE49-F238E27FC236}">
                    <a16:creationId xmlns:a16="http://schemas.microsoft.com/office/drawing/2014/main" id="{56E1822A-E229-42E7-B63A-BF64AC5F3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917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6" name="Oval 502">
                <a:extLst>
                  <a:ext uri="{FF2B5EF4-FFF2-40B4-BE49-F238E27FC236}">
                    <a16:creationId xmlns:a16="http://schemas.microsoft.com/office/drawing/2014/main" id="{5F657D09-5A78-4FB9-8499-81293A0E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" y="2865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7" name="Rectangle 503">
                <a:extLst>
                  <a:ext uri="{FF2B5EF4-FFF2-40B4-BE49-F238E27FC236}">
                    <a16:creationId xmlns:a16="http://schemas.microsoft.com/office/drawing/2014/main" id="{94A529FE-431C-497A-9E86-81AFC10E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2496"/>
                <a:ext cx="11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8" name="Rectangle 504">
                <a:extLst>
                  <a:ext uri="{FF2B5EF4-FFF2-40B4-BE49-F238E27FC236}">
                    <a16:creationId xmlns:a16="http://schemas.microsoft.com/office/drawing/2014/main" id="{D6934A02-4BBC-4F53-9BC7-EE747B782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49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9" name="Rectangle 505">
                <a:extLst>
                  <a:ext uri="{FF2B5EF4-FFF2-40B4-BE49-F238E27FC236}">
                    <a16:creationId xmlns:a16="http://schemas.microsoft.com/office/drawing/2014/main" id="{20E24450-3F11-4812-80E1-4BBD74611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605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0" name="Rectangle 506">
                <a:extLst>
                  <a:ext uri="{FF2B5EF4-FFF2-40B4-BE49-F238E27FC236}">
                    <a16:creationId xmlns:a16="http://schemas.microsoft.com/office/drawing/2014/main" id="{8C6671EE-C55F-443F-9463-F95BFE8D1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501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1" name="Rectangle 507">
                <a:extLst>
                  <a:ext uri="{FF2B5EF4-FFF2-40B4-BE49-F238E27FC236}">
                    <a16:creationId xmlns:a16="http://schemas.microsoft.com/office/drawing/2014/main" id="{E842C541-8725-40CD-A12A-195479289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600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2" name="Rectangle 508">
                <a:extLst>
                  <a:ext uri="{FF2B5EF4-FFF2-40B4-BE49-F238E27FC236}">
                    <a16:creationId xmlns:a16="http://schemas.microsoft.com/office/drawing/2014/main" id="{7E8AC86D-E512-465E-948B-B6A401D33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506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3" name="Rectangle 509">
                <a:extLst>
                  <a:ext uri="{FF2B5EF4-FFF2-40B4-BE49-F238E27FC236}">
                    <a16:creationId xmlns:a16="http://schemas.microsoft.com/office/drawing/2014/main" id="{0BBE4A16-1BF2-4712-8B01-EB879CF07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595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4" name="Rectangle 510">
                <a:extLst>
                  <a:ext uri="{FF2B5EF4-FFF2-40B4-BE49-F238E27FC236}">
                    <a16:creationId xmlns:a16="http://schemas.microsoft.com/office/drawing/2014/main" id="{70AAB7C7-A53F-41F3-8284-7C610E1B4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511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5" name="Rectangle 511">
                <a:extLst>
                  <a:ext uri="{FF2B5EF4-FFF2-40B4-BE49-F238E27FC236}">
                    <a16:creationId xmlns:a16="http://schemas.microsoft.com/office/drawing/2014/main" id="{09F325C2-9DBD-4ABA-960D-9AECFA5B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584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6" name="Rectangle 512">
                <a:extLst>
                  <a:ext uri="{FF2B5EF4-FFF2-40B4-BE49-F238E27FC236}">
                    <a16:creationId xmlns:a16="http://schemas.microsoft.com/office/drawing/2014/main" id="{38D84D5D-877B-4C49-84EE-81BE68EB6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52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7" name="Rectangle 513">
                <a:extLst>
                  <a:ext uri="{FF2B5EF4-FFF2-40B4-BE49-F238E27FC236}">
                    <a16:creationId xmlns:a16="http://schemas.microsoft.com/office/drawing/2014/main" id="{2429B42A-80E9-4260-8855-3721262C4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2579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8" name="Rectangle 514">
                <a:extLst>
                  <a:ext uri="{FF2B5EF4-FFF2-40B4-BE49-F238E27FC236}">
                    <a16:creationId xmlns:a16="http://schemas.microsoft.com/office/drawing/2014/main" id="{5541E1CB-4B83-4896-B151-1AB17F98A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527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9" name="Rectangle 515">
                <a:extLst>
                  <a:ext uri="{FF2B5EF4-FFF2-40B4-BE49-F238E27FC236}">
                    <a16:creationId xmlns:a16="http://schemas.microsoft.com/office/drawing/2014/main" id="{231C0C04-9DDC-429A-9F16-0B8FA047C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569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0" name="Rectangle 516">
                <a:extLst>
                  <a:ext uri="{FF2B5EF4-FFF2-40B4-BE49-F238E27FC236}">
                    <a16:creationId xmlns:a16="http://schemas.microsoft.com/office/drawing/2014/main" id="{A227B41E-440E-4C35-84E4-340B5E258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37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1" name="Rectangle 517">
                <a:extLst>
                  <a:ext uri="{FF2B5EF4-FFF2-40B4-BE49-F238E27FC236}">
                    <a16:creationId xmlns:a16="http://schemas.microsoft.com/office/drawing/2014/main" id="{67C54CF6-9FCE-4BC5-8218-ED1B7E5E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53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2" name="Rectangle 518">
                <a:extLst>
                  <a:ext uri="{FF2B5EF4-FFF2-40B4-BE49-F238E27FC236}">
                    <a16:creationId xmlns:a16="http://schemas.microsoft.com/office/drawing/2014/main" id="{FD2E696B-A3C8-4040-8640-011341BE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53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3" name="Rectangle 519">
                <a:extLst>
                  <a:ext uri="{FF2B5EF4-FFF2-40B4-BE49-F238E27FC236}">
                    <a16:creationId xmlns:a16="http://schemas.microsoft.com/office/drawing/2014/main" id="{F6CA8E39-3824-4BD8-AB0B-AC72770ED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548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4" name="Oval 520">
                <a:extLst>
                  <a:ext uri="{FF2B5EF4-FFF2-40B4-BE49-F238E27FC236}">
                    <a16:creationId xmlns:a16="http://schemas.microsoft.com/office/drawing/2014/main" id="{440524B8-3787-413A-967F-8DD7293CA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496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5" name="Rectangle 521">
                <a:extLst>
                  <a:ext uri="{FF2B5EF4-FFF2-40B4-BE49-F238E27FC236}">
                    <a16:creationId xmlns:a16="http://schemas.microsoft.com/office/drawing/2014/main" id="{311789B8-B283-444B-A785-D59587D57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2386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6" name="Rectangle 522">
                <a:extLst>
                  <a:ext uri="{FF2B5EF4-FFF2-40B4-BE49-F238E27FC236}">
                    <a16:creationId xmlns:a16="http://schemas.microsoft.com/office/drawing/2014/main" id="{538606AE-EBC8-43E6-91AB-434C165FF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386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7" name="Rectangle 523">
                <a:extLst>
                  <a:ext uri="{FF2B5EF4-FFF2-40B4-BE49-F238E27FC236}">
                    <a16:creationId xmlns:a16="http://schemas.microsoft.com/office/drawing/2014/main" id="{71A079E2-BC03-4A07-942F-8AE912C2D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496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8" name="Rectangle 524">
                <a:extLst>
                  <a:ext uri="{FF2B5EF4-FFF2-40B4-BE49-F238E27FC236}">
                    <a16:creationId xmlns:a16="http://schemas.microsoft.com/office/drawing/2014/main" id="{924824C5-846A-4219-94FF-4BE9CAAAB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392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9" name="Rectangle 525">
                <a:extLst>
                  <a:ext uri="{FF2B5EF4-FFF2-40B4-BE49-F238E27FC236}">
                    <a16:creationId xmlns:a16="http://schemas.microsoft.com/office/drawing/2014/main" id="{E9CCBD7A-DFDD-47EA-A6F8-59FFB3ECD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3" y="2490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0" name="Rectangle 526">
                <a:extLst>
                  <a:ext uri="{FF2B5EF4-FFF2-40B4-BE49-F238E27FC236}">
                    <a16:creationId xmlns:a16="http://schemas.microsoft.com/office/drawing/2014/main" id="{06EB71B1-417F-48BA-81C2-EBCC8D73B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397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1" name="Rectangle 527">
                <a:extLst>
                  <a:ext uri="{FF2B5EF4-FFF2-40B4-BE49-F238E27FC236}">
                    <a16:creationId xmlns:a16="http://schemas.microsoft.com/office/drawing/2014/main" id="{C57F88B9-2CAF-4F6B-A2A9-D42363985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2485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2" name="Rectangle 528">
                <a:extLst>
                  <a:ext uri="{FF2B5EF4-FFF2-40B4-BE49-F238E27FC236}">
                    <a16:creationId xmlns:a16="http://schemas.microsoft.com/office/drawing/2014/main" id="{6505D426-CB40-4E6C-AC32-63C9573B0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02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3" name="Rectangle 529">
                <a:extLst>
                  <a:ext uri="{FF2B5EF4-FFF2-40B4-BE49-F238E27FC236}">
                    <a16:creationId xmlns:a16="http://schemas.microsoft.com/office/drawing/2014/main" id="{D84F77F3-5405-4D7A-9CEF-4E41B9DC6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47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5" name="Rectangle 531">
                <a:extLst>
                  <a:ext uri="{FF2B5EF4-FFF2-40B4-BE49-F238E27FC236}">
                    <a16:creationId xmlns:a16="http://schemas.microsoft.com/office/drawing/2014/main" id="{89CDCB14-A785-404D-A4E5-25F3C4C78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2470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6" name="Rectangle 532">
                <a:extLst>
                  <a:ext uri="{FF2B5EF4-FFF2-40B4-BE49-F238E27FC236}">
                    <a16:creationId xmlns:a16="http://schemas.microsoft.com/office/drawing/2014/main" id="{D7211298-CADA-4648-84A6-6D5261DF5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18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7" name="Rectangle 533">
                <a:extLst>
                  <a:ext uri="{FF2B5EF4-FFF2-40B4-BE49-F238E27FC236}">
                    <a16:creationId xmlns:a16="http://schemas.microsoft.com/office/drawing/2014/main" id="{9343DE76-9B20-490F-A091-0AA47FA2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459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8" name="Rectangle 534">
                <a:extLst>
                  <a:ext uri="{FF2B5EF4-FFF2-40B4-BE49-F238E27FC236}">
                    <a16:creationId xmlns:a16="http://schemas.microsoft.com/office/drawing/2014/main" id="{44072656-3BAD-4AE8-B05A-8C969E4C6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428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9" name="Rectangle 535">
                <a:extLst>
                  <a:ext uri="{FF2B5EF4-FFF2-40B4-BE49-F238E27FC236}">
                    <a16:creationId xmlns:a16="http://schemas.microsoft.com/office/drawing/2014/main" id="{2C0D2A15-1548-408B-A983-AC30A5ABA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444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0" name="Rectangle 536">
                <a:extLst>
                  <a:ext uri="{FF2B5EF4-FFF2-40B4-BE49-F238E27FC236}">
                    <a16:creationId xmlns:a16="http://schemas.microsoft.com/office/drawing/2014/main" id="{E238991D-A9E2-4734-8C24-F47E2D547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444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1" name="Rectangle 537">
                <a:extLst>
                  <a:ext uri="{FF2B5EF4-FFF2-40B4-BE49-F238E27FC236}">
                    <a16:creationId xmlns:a16="http://schemas.microsoft.com/office/drawing/2014/main" id="{91E9D980-C9D4-47F4-9172-D932FDDB6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438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2" name="Oval 538">
                <a:extLst>
                  <a:ext uri="{FF2B5EF4-FFF2-40B4-BE49-F238E27FC236}">
                    <a16:creationId xmlns:a16="http://schemas.microsoft.com/office/drawing/2014/main" id="{6E1E6890-25F4-42BE-9995-BDE645078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386"/>
                <a:ext cx="109" cy="110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3" name="Rectangle 539">
                <a:extLst>
                  <a:ext uri="{FF2B5EF4-FFF2-40B4-BE49-F238E27FC236}">
                    <a16:creationId xmlns:a16="http://schemas.microsoft.com/office/drawing/2014/main" id="{D67EB582-7D1F-4121-8453-71EF5F36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929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4" name="Rectangle 540">
                <a:extLst>
                  <a:ext uri="{FF2B5EF4-FFF2-40B4-BE49-F238E27FC236}">
                    <a16:creationId xmlns:a16="http://schemas.microsoft.com/office/drawing/2014/main" id="{CB27013F-1F76-4E5C-B146-0AF6B41E8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92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5" name="Rectangle 541">
                <a:extLst>
                  <a:ext uri="{FF2B5EF4-FFF2-40B4-BE49-F238E27FC236}">
                    <a16:creationId xmlns:a16="http://schemas.microsoft.com/office/drawing/2014/main" id="{A7E30C43-0289-4EE8-9106-BAC3D188B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038"/>
                <a:ext cx="31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6" name="Rectangle 542">
                <a:extLst>
                  <a:ext uri="{FF2B5EF4-FFF2-40B4-BE49-F238E27FC236}">
                    <a16:creationId xmlns:a16="http://schemas.microsoft.com/office/drawing/2014/main" id="{4A85053E-0D0C-4677-BA1C-6D12FD94C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" y="93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7" name="Rectangle 543">
                <a:extLst>
                  <a:ext uri="{FF2B5EF4-FFF2-40B4-BE49-F238E27FC236}">
                    <a16:creationId xmlns:a16="http://schemas.microsoft.com/office/drawing/2014/main" id="{F8C7711E-324A-4467-9697-403965EAA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" y="1033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8" name="Rectangle 544">
                <a:extLst>
                  <a:ext uri="{FF2B5EF4-FFF2-40B4-BE49-F238E27FC236}">
                    <a16:creationId xmlns:a16="http://schemas.microsoft.com/office/drawing/2014/main" id="{3C59D82E-E9D2-4D54-896C-9317B4CC9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939"/>
                <a:ext cx="63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9" name="Rectangle 545">
                <a:extLst>
                  <a:ext uri="{FF2B5EF4-FFF2-40B4-BE49-F238E27FC236}">
                    <a16:creationId xmlns:a16="http://schemas.microsoft.com/office/drawing/2014/main" id="{089956AE-D714-48F1-A429-BB1980AD5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028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0" name="Rectangle 546">
                <a:extLst>
                  <a:ext uri="{FF2B5EF4-FFF2-40B4-BE49-F238E27FC236}">
                    <a16:creationId xmlns:a16="http://schemas.microsoft.com/office/drawing/2014/main" id="{F9E2B666-5E8F-4266-91A2-F0B70BD19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945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1" name="Rectangle 547">
                <a:extLst>
                  <a:ext uri="{FF2B5EF4-FFF2-40B4-BE49-F238E27FC236}">
                    <a16:creationId xmlns:a16="http://schemas.microsoft.com/office/drawing/2014/main" id="{6E9F1231-1D0A-4D25-AC93-8977CDFA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" y="1017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2" name="Rectangle 548">
                <a:extLst>
                  <a:ext uri="{FF2B5EF4-FFF2-40B4-BE49-F238E27FC236}">
                    <a16:creationId xmlns:a16="http://schemas.microsoft.com/office/drawing/2014/main" id="{90826FCC-AE41-454E-A952-972FAD7A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955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3" name="Rectangle 549">
                <a:extLst>
                  <a:ext uri="{FF2B5EF4-FFF2-40B4-BE49-F238E27FC236}">
                    <a16:creationId xmlns:a16="http://schemas.microsoft.com/office/drawing/2014/main" id="{8067D71A-4815-45A5-876F-003A64809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7" y="1012"/>
                <a:ext cx="9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4" name="Rectangle 550">
                <a:extLst>
                  <a:ext uri="{FF2B5EF4-FFF2-40B4-BE49-F238E27FC236}">
                    <a16:creationId xmlns:a16="http://schemas.microsoft.com/office/drawing/2014/main" id="{9EC76CDB-8ADD-478A-A53B-551404B26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960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5" name="Rectangle 551">
                <a:extLst>
                  <a:ext uri="{FF2B5EF4-FFF2-40B4-BE49-F238E27FC236}">
                    <a16:creationId xmlns:a16="http://schemas.microsoft.com/office/drawing/2014/main" id="{502B1DF9-FF93-4C8B-9F06-E1BD5DB8E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1002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6" name="Rectangle 552">
                <a:extLst>
                  <a:ext uri="{FF2B5EF4-FFF2-40B4-BE49-F238E27FC236}">
                    <a16:creationId xmlns:a16="http://schemas.microsoft.com/office/drawing/2014/main" id="{CD4D0DC1-94E2-409A-BD91-75BECBDC3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71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7" name="Rectangle 553">
                <a:extLst>
                  <a:ext uri="{FF2B5EF4-FFF2-40B4-BE49-F238E27FC236}">
                    <a16:creationId xmlns:a16="http://schemas.microsoft.com/office/drawing/2014/main" id="{665A8C15-66BB-4637-A024-045082FC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86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8" name="Rectangle 554">
                <a:extLst>
                  <a:ext uri="{FF2B5EF4-FFF2-40B4-BE49-F238E27FC236}">
                    <a16:creationId xmlns:a16="http://schemas.microsoft.com/office/drawing/2014/main" id="{1B55039E-780C-4CA2-B066-724B0495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86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9" name="Rectangle 555">
                <a:extLst>
                  <a:ext uri="{FF2B5EF4-FFF2-40B4-BE49-F238E27FC236}">
                    <a16:creationId xmlns:a16="http://schemas.microsoft.com/office/drawing/2014/main" id="{E80C64A2-3EFB-48A5-B56F-CEBEFDCC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81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0" name="Oval 556">
                <a:extLst>
                  <a:ext uri="{FF2B5EF4-FFF2-40B4-BE49-F238E27FC236}">
                    <a16:creationId xmlns:a16="http://schemas.microsoft.com/office/drawing/2014/main" id="{76C272A5-066B-4D19-AFA9-255C9A7EA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929"/>
                <a:ext cx="110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1" name="Rectangle 557">
                <a:extLst>
                  <a:ext uri="{FF2B5EF4-FFF2-40B4-BE49-F238E27FC236}">
                    <a16:creationId xmlns:a16="http://schemas.microsoft.com/office/drawing/2014/main" id="{FD86B899-2797-416B-9EF7-183D3C66E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2090"/>
                <a:ext cx="10" cy="114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2" name="Rectangle 558">
                <a:extLst>
                  <a:ext uri="{FF2B5EF4-FFF2-40B4-BE49-F238E27FC236}">
                    <a16:creationId xmlns:a16="http://schemas.microsoft.com/office/drawing/2014/main" id="{F7E58AFD-1DDB-4524-9C66-2E24A23A9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2090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3" name="Rectangle 559">
                <a:extLst>
                  <a:ext uri="{FF2B5EF4-FFF2-40B4-BE49-F238E27FC236}">
                    <a16:creationId xmlns:a16="http://schemas.microsoft.com/office/drawing/2014/main" id="{5AF7CE15-EFE0-41A2-8C68-D6B317621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2199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4" name="Rectangle 560">
                <a:extLst>
                  <a:ext uri="{FF2B5EF4-FFF2-40B4-BE49-F238E27FC236}">
                    <a16:creationId xmlns:a16="http://schemas.microsoft.com/office/drawing/2014/main" id="{585713FF-27EE-4108-89B6-F0A583915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09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5" name="Rectangle 561">
                <a:extLst>
                  <a:ext uri="{FF2B5EF4-FFF2-40B4-BE49-F238E27FC236}">
                    <a16:creationId xmlns:a16="http://schemas.microsoft.com/office/drawing/2014/main" id="{98AFE463-0909-4438-B4D4-9547B9CA6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194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6" name="Rectangle 562">
                <a:extLst>
                  <a:ext uri="{FF2B5EF4-FFF2-40B4-BE49-F238E27FC236}">
                    <a16:creationId xmlns:a16="http://schemas.microsoft.com/office/drawing/2014/main" id="{742C6E5A-D5AF-4F59-B513-57B3E9160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2100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7" name="Rectangle 563">
                <a:extLst>
                  <a:ext uri="{FF2B5EF4-FFF2-40B4-BE49-F238E27FC236}">
                    <a16:creationId xmlns:a16="http://schemas.microsoft.com/office/drawing/2014/main" id="{B9934F9F-A119-4F80-845C-B57F2CD3F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2189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8" name="Rectangle 564">
                <a:extLst>
                  <a:ext uri="{FF2B5EF4-FFF2-40B4-BE49-F238E27FC236}">
                    <a16:creationId xmlns:a16="http://schemas.microsoft.com/office/drawing/2014/main" id="{EE7438B4-FAB3-41B2-927C-04021AD2E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105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9" name="Rectangle 565">
                <a:extLst>
                  <a:ext uri="{FF2B5EF4-FFF2-40B4-BE49-F238E27FC236}">
                    <a16:creationId xmlns:a16="http://schemas.microsoft.com/office/drawing/2014/main" id="{3354D3D4-E731-469B-A03E-35B1875E9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178"/>
                <a:ext cx="83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0" name="Rectangle 566">
                <a:extLst>
                  <a:ext uri="{FF2B5EF4-FFF2-40B4-BE49-F238E27FC236}">
                    <a16:creationId xmlns:a16="http://schemas.microsoft.com/office/drawing/2014/main" id="{414993AB-16D3-4DD0-9A33-94AB2F622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16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1" name="Rectangle 567">
                <a:extLst>
                  <a:ext uri="{FF2B5EF4-FFF2-40B4-BE49-F238E27FC236}">
                    <a16:creationId xmlns:a16="http://schemas.microsoft.com/office/drawing/2014/main" id="{FBDCC293-0E07-4E6F-81AB-0A16B819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2173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2" name="Rectangle 568">
                <a:extLst>
                  <a:ext uri="{FF2B5EF4-FFF2-40B4-BE49-F238E27FC236}">
                    <a16:creationId xmlns:a16="http://schemas.microsoft.com/office/drawing/2014/main" id="{9BCF6E1A-460C-42CD-B7FF-B295C1F00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121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3" name="Rectangle 569">
                <a:extLst>
                  <a:ext uri="{FF2B5EF4-FFF2-40B4-BE49-F238E27FC236}">
                    <a16:creationId xmlns:a16="http://schemas.microsoft.com/office/drawing/2014/main" id="{EAF09BCA-96D7-41CF-9686-DC1D5907F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163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4" name="Rectangle 570">
                <a:extLst>
                  <a:ext uri="{FF2B5EF4-FFF2-40B4-BE49-F238E27FC236}">
                    <a16:creationId xmlns:a16="http://schemas.microsoft.com/office/drawing/2014/main" id="{BFF92957-5AD3-45E5-A74D-50B726E3F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131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5" name="Rectangle 571">
                <a:extLst>
                  <a:ext uri="{FF2B5EF4-FFF2-40B4-BE49-F238E27FC236}">
                    <a16:creationId xmlns:a16="http://schemas.microsoft.com/office/drawing/2014/main" id="{E25EF2E7-AC1F-4E42-9834-0C9BA36D1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147"/>
                <a:ext cx="115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6" name="Rectangle 572">
                <a:extLst>
                  <a:ext uri="{FF2B5EF4-FFF2-40B4-BE49-F238E27FC236}">
                    <a16:creationId xmlns:a16="http://schemas.microsoft.com/office/drawing/2014/main" id="{A1E7E667-EE0D-410C-8590-4D801383F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147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7" name="Rectangle 573">
                <a:extLst>
                  <a:ext uri="{FF2B5EF4-FFF2-40B4-BE49-F238E27FC236}">
                    <a16:creationId xmlns:a16="http://schemas.microsoft.com/office/drawing/2014/main" id="{4628A01A-4927-4D93-AC59-5BAF642A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142"/>
                <a:ext cx="115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8" name="Oval 574">
                <a:extLst>
                  <a:ext uri="{FF2B5EF4-FFF2-40B4-BE49-F238E27FC236}">
                    <a16:creationId xmlns:a16="http://schemas.microsoft.com/office/drawing/2014/main" id="{C45B7C8C-22C1-402C-8552-5C3240D86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2090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9" name="Rectangle 575">
                <a:extLst>
                  <a:ext uri="{FF2B5EF4-FFF2-40B4-BE49-F238E27FC236}">
                    <a16:creationId xmlns:a16="http://schemas.microsoft.com/office/drawing/2014/main" id="{5C3344BB-0701-420A-83A5-C047EA92C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1111"/>
                <a:ext cx="10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0" name="Rectangle 576">
                <a:extLst>
                  <a:ext uri="{FF2B5EF4-FFF2-40B4-BE49-F238E27FC236}">
                    <a16:creationId xmlns:a16="http://schemas.microsoft.com/office/drawing/2014/main" id="{8FD9E78B-BD50-4693-9388-B8A35208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1111"/>
                <a:ext cx="3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1" name="Rectangle 577">
                <a:extLst>
                  <a:ext uri="{FF2B5EF4-FFF2-40B4-BE49-F238E27FC236}">
                    <a16:creationId xmlns:a16="http://schemas.microsoft.com/office/drawing/2014/main" id="{F8E146D0-2C13-41F4-80DE-1F160B7B7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1220"/>
                <a:ext cx="3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2" name="Rectangle 578">
                <a:extLst>
                  <a:ext uri="{FF2B5EF4-FFF2-40B4-BE49-F238E27FC236}">
                    <a16:creationId xmlns:a16="http://schemas.microsoft.com/office/drawing/2014/main" id="{723FAC6E-A826-47FA-A710-BFEEDD996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16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3" name="Rectangle 579">
                <a:extLst>
                  <a:ext uri="{FF2B5EF4-FFF2-40B4-BE49-F238E27FC236}">
                    <a16:creationId xmlns:a16="http://schemas.microsoft.com/office/drawing/2014/main" id="{ADC96B90-A386-4532-85F1-32F23EE30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215"/>
                <a:ext cx="5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4" name="Rectangle 580">
                <a:extLst>
                  <a:ext uri="{FF2B5EF4-FFF2-40B4-BE49-F238E27FC236}">
                    <a16:creationId xmlns:a16="http://schemas.microsoft.com/office/drawing/2014/main" id="{3CCD26FB-5977-4DBF-998B-5ACF78E2C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122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5" name="Rectangle 581">
                <a:extLst>
                  <a:ext uri="{FF2B5EF4-FFF2-40B4-BE49-F238E27FC236}">
                    <a16:creationId xmlns:a16="http://schemas.microsoft.com/office/drawing/2014/main" id="{FF406129-9374-4603-B152-7814DEE68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1210"/>
                <a:ext cx="62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6" name="Rectangle 582">
                <a:extLst>
                  <a:ext uri="{FF2B5EF4-FFF2-40B4-BE49-F238E27FC236}">
                    <a16:creationId xmlns:a16="http://schemas.microsoft.com/office/drawing/2014/main" id="{935C6F40-F005-4BDE-BB45-30C61B7CB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127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7" name="Rectangle 583">
                <a:extLst>
                  <a:ext uri="{FF2B5EF4-FFF2-40B4-BE49-F238E27FC236}">
                    <a16:creationId xmlns:a16="http://schemas.microsoft.com/office/drawing/2014/main" id="{3F0DC3BE-92F8-439A-A882-E1A8B3FEB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1200"/>
                <a:ext cx="8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8" name="Rectangle 584">
                <a:extLst>
                  <a:ext uri="{FF2B5EF4-FFF2-40B4-BE49-F238E27FC236}">
                    <a16:creationId xmlns:a16="http://schemas.microsoft.com/office/drawing/2014/main" id="{C3CFB94F-7969-4300-9F06-234653F8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1137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9" name="Rectangle 585">
                <a:extLst>
                  <a:ext uri="{FF2B5EF4-FFF2-40B4-BE49-F238E27FC236}">
                    <a16:creationId xmlns:a16="http://schemas.microsoft.com/office/drawing/2014/main" id="{A2DC2175-B2E4-4279-B76C-B950AC928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1194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0" name="Rectangle 586">
                <a:extLst>
                  <a:ext uri="{FF2B5EF4-FFF2-40B4-BE49-F238E27FC236}">
                    <a16:creationId xmlns:a16="http://schemas.microsoft.com/office/drawing/2014/main" id="{B46E4B59-DC99-4A5D-8525-831E0AF8E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142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1" name="Rectangle 587">
                <a:extLst>
                  <a:ext uri="{FF2B5EF4-FFF2-40B4-BE49-F238E27FC236}">
                    <a16:creationId xmlns:a16="http://schemas.microsoft.com/office/drawing/2014/main" id="{22E0F23B-5360-457D-89B1-624C21B7C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7" y="1184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2" name="Rectangle 588">
                <a:extLst>
                  <a:ext uri="{FF2B5EF4-FFF2-40B4-BE49-F238E27FC236}">
                    <a16:creationId xmlns:a16="http://schemas.microsoft.com/office/drawing/2014/main" id="{1A833148-CEEB-4CB3-B0F8-10BAAF8AC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53"/>
                <a:ext cx="114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3" name="Rectangle 589">
                <a:extLst>
                  <a:ext uri="{FF2B5EF4-FFF2-40B4-BE49-F238E27FC236}">
                    <a16:creationId xmlns:a16="http://schemas.microsoft.com/office/drawing/2014/main" id="{524A386D-1406-485D-831D-42C0B11CF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68"/>
                <a:ext cx="114" cy="1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4" name="Rectangle 590">
                <a:extLst>
                  <a:ext uri="{FF2B5EF4-FFF2-40B4-BE49-F238E27FC236}">
                    <a16:creationId xmlns:a16="http://schemas.microsoft.com/office/drawing/2014/main" id="{A9FEDBD5-82AC-4018-A302-3A7625059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68"/>
                <a:ext cx="11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5" name="Rectangle 591">
                <a:extLst>
                  <a:ext uri="{FF2B5EF4-FFF2-40B4-BE49-F238E27FC236}">
                    <a16:creationId xmlns:a16="http://schemas.microsoft.com/office/drawing/2014/main" id="{B2873507-95DD-46CE-AF23-41ACC2972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63"/>
                <a:ext cx="11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6" name="Oval 592">
                <a:extLst>
                  <a:ext uri="{FF2B5EF4-FFF2-40B4-BE49-F238E27FC236}">
                    <a16:creationId xmlns:a16="http://schemas.microsoft.com/office/drawing/2014/main" id="{131DB5B0-4E5B-4FD6-9B88-A5011956A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2" y="1111"/>
                <a:ext cx="109" cy="109"/>
              </a:xfrm>
              <a:prstGeom prst="ellipse">
                <a:avLst/>
              </a:prstGeom>
              <a:noFill/>
              <a:ln w="79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7" name="Rectangle 593">
                <a:extLst>
                  <a:ext uri="{FF2B5EF4-FFF2-40B4-BE49-F238E27FC236}">
                    <a16:creationId xmlns:a16="http://schemas.microsoft.com/office/drawing/2014/main" id="{38E32923-DD69-457A-A04F-EAB31B33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72"/>
                <a:ext cx="11" cy="1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8" name="Rectangle 594">
                <a:extLst>
                  <a:ext uri="{FF2B5EF4-FFF2-40B4-BE49-F238E27FC236}">
                    <a16:creationId xmlns:a16="http://schemas.microsoft.com/office/drawing/2014/main" id="{E363B706-0424-417A-AFBD-D75A22525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177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9" name="Rectangle 595">
                <a:extLst>
                  <a:ext uri="{FF2B5EF4-FFF2-40B4-BE49-F238E27FC236}">
                    <a16:creationId xmlns:a16="http://schemas.microsoft.com/office/drawing/2014/main" id="{47A50DA4-CAE2-4A45-946D-7977EA0D6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" y="1882"/>
                <a:ext cx="31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0" name="Rectangle 596">
                <a:extLst>
                  <a:ext uri="{FF2B5EF4-FFF2-40B4-BE49-F238E27FC236}">
                    <a16:creationId xmlns:a16="http://schemas.microsoft.com/office/drawing/2014/main" id="{2C4D35C9-00DC-4DF2-838D-DA002BC6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1777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1" name="Rectangle 597">
                <a:extLst>
                  <a:ext uri="{FF2B5EF4-FFF2-40B4-BE49-F238E27FC236}">
                    <a16:creationId xmlns:a16="http://schemas.microsoft.com/office/drawing/2014/main" id="{29EED985-8130-48BE-B206-529DBF717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1876"/>
                <a:ext cx="52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2" name="Rectangle 598">
                <a:extLst>
                  <a:ext uri="{FF2B5EF4-FFF2-40B4-BE49-F238E27FC236}">
                    <a16:creationId xmlns:a16="http://schemas.microsoft.com/office/drawing/2014/main" id="{F85BD439-0951-47E6-BFD2-F833F6995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1783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3" name="Rectangle 599">
                <a:extLst>
                  <a:ext uri="{FF2B5EF4-FFF2-40B4-BE49-F238E27FC236}">
                    <a16:creationId xmlns:a16="http://schemas.microsoft.com/office/drawing/2014/main" id="{27B439B6-A920-42C4-8985-797B0BB7B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1871"/>
                <a:ext cx="63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4" name="Rectangle 600">
                <a:extLst>
                  <a:ext uri="{FF2B5EF4-FFF2-40B4-BE49-F238E27FC236}">
                    <a16:creationId xmlns:a16="http://schemas.microsoft.com/office/drawing/2014/main" id="{5EDE0E4F-1723-479A-B24D-2B5D366A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1788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5" name="Rectangle 601">
                <a:extLst>
                  <a:ext uri="{FF2B5EF4-FFF2-40B4-BE49-F238E27FC236}">
                    <a16:creationId xmlns:a16="http://schemas.microsoft.com/office/drawing/2014/main" id="{C7FC124E-423A-4319-9E46-F3DA0083B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1861"/>
                <a:ext cx="83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6" name="Rectangle 602">
                <a:extLst>
                  <a:ext uri="{FF2B5EF4-FFF2-40B4-BE49-F238E27FC236}">
                    <a16:creationId xmlns:a16="http://schemas.microsoft.com/office/drawing/2014/main" id="{A5C083E3-9FBF-485F-AAF1-BA0000278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1798"/>
                <a:ext cx="94" cy="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7" name="Rectangle 603">
                <a:extLst>
                  <a:ext uri="{FF2B5EF4-FFF2-40B4-BE49-F238E27FC236}">
                    <a16:creationId xmlns:a16="http://schemas.microsoft.com/office/drawing/2014/main" id="{E0326E1D-4F34-4F38-9B37-9E35E3481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1855"/>
                <a:ext cx="94" cy="6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8" name="Rectangle 604">
                <a:extLst>
                  <a:ext uri="{FF2B5EF4-FFF2-40B4-BE49-F238E27FC236}">
                    <a16:creationId xmlns:a16="http://schemas.microsoft.com/office/drawing/2014/main" id="{6E8AA706-DF3D-4D9A-A25F-432B66DA7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803"/>
                <a:ext cx="104" cy="11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9" name="Rectangle 605">
                <a:extLst>
                  <a:ext uri="{FF2B5EF4-FFF2-40B4-BE49-F238E27FC236}">
                    <a16:creationId xmlns:a16="http://schemas.microsoft.com/office/drawing/2014/main" id="{0E9DA703-886E-4B9E-8457-4992DEF46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845"/>
                <a:ext cx="104" cy="10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0" name="Rectangle 606">
                <a:extLst>
                  <a:ext uri="{FF2B5EF4-FFF2-40B4-BE49-F238E27FC236}">
                    <a16:creationId xmlns:a16="http://schemas.microsoft.com/office/drawing/2014/main" id="{EF687F0C-5C14-4984-A156-9F11795BB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814"/>
                <a:ext cx="115" cy="15"/>
              </a:xfrm>
              <a:prstGeom prst="rect">
                <a:avLst/>
              </a:prstGeom>
              <a:solidFill>
                <a:srgbClr val="1E9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Rectangle 608">
              <a:extLst>
                <a:ext uri="{FF2B5EF4-FFF2-40B4-BE49-F238E27FC236}">
                  <a16:creationId xmlns:a16="http://schemas.microsoft.com/office/drawing/2014/main" id="{98AF118E-0B0D-45EA-8CF7-3F698DD5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29"/>
              <a:ext cx="115" cy="1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609">
              <a:extLst>
                <a:ext uri="{FF2B5EF4-FFF2-40B4-BE49-F238E27FC236}">
                  <a16:creationId xmlns:a16="http://schemas.microsoft.com/office/drawing/2014/main" id="{15D100E4-0BBD-45E5-AA62-0C338EDDF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29"/>
              <a:ext cx="115" cy="6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610">
              <a:extLst>
                <a:ext uri="{FF2B5EF4-FFF2-40B4-BE49-F238E27FC236}">
                  <a16:creationId xmlns:a16="http://schemas.microsoft.com/office/drawing/2014/main" id="{8BD5CF6F-E8FD-4073-842D-E156B8E5E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24"/>
              <a:ext cx="115" cy="5"/>
            </a:xfrm>
            <a:prstGeom prst="rect">
              <a:avLst/>
            </a:prstGeom>
            <a:solidFill>
              <a:srgbClr val="1E9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Oval 611">
              <a:extLst>
                <a:ext uri="{FF2B5EF4-FFF2-40B4-BE49-F238E27FC236}">
                  <a16:creationId xmlns:a16="http://schemas.microsoft.com/office/drawing/2014/main" id="{C956EA74-75A1-4BF2-9603-6C6E327EC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772"/>
              <a:ext cx="110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id="{D06B9DEC-AD4D-408E-984E-B764696C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" y="2969"/>
              <a:ext cx="10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id="{072537E9-6115-41AC-A25D-C746C654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969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id="{0829EC0E-B486-49E1-91E1-A7B74F97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307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id="{4789A238-6E36-44D7-BCA6-DCDC2765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975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id="{B5AAC0D8-76F0-4D9E-A93F-F4A1AF59B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073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id="{9CBEB370-BAC3-4508-9B15-5B356C2DD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2980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id="{3174A318-CB66-4B4F-A93D-C6DD8DD40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" y="3068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id="{2C8AEB3E-98D9-4718-A9C9-E3FC884D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2985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id="{91367531-6A6C-4238-92F2-7C9C9C977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058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id="{2F5EE8A1-189C-44EB-A76E-4F673330C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2995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id="{067C6F3A-EEF9-4350-9B00-1AA159F4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053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id="{E57ED2F5-4704-4C55-98A1-B0DB24E0D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3001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id="{48F0C5D0-4AA4-4DF6-B0B1-26705B3E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3042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id="{6A295A13-502A-451F-8648-4A0892426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11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id="{4F048344-EC54-415F-921E-CEF18D26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27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id="{153B05DC-90D4-41F2-BAD3-B50A40A06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27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id="{AA327DCD-04B3-4F73-8B2A-5EDCC7DB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21"/>
              <a:ext cx="115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629">
              <a:extLst>
                <a:ext uri="{FF2B5EF4-FFF2-40B4-BE49-F238E27FC236}">
                  <a16:creationId xmlns:a16="http://schemas.microsoft.com/office/drawing/2014/main" id="{1769EF0F-C2E4-4931-8AB7-3C08DD0C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2969"/>
              <a:ext cx="110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99" name="Rectangle 630">
              <a:extLst>
                <a:ext uri="{FF2B5EF4-FFF2-40B4-BE49-F238E27FC236}">
                  <a16:creationId xmlns:a16="http://schemas.microsoft.com/office/drawing/2014/main" id="{1EA363A0-7AB3-446A-90F4-875C85A07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" y="2438"/>
              <a:ext cx="10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0" name="Rectangle 631">
              <a:extLst>
                <a:ext uri="{FF2B5EF4-FFF2-40B4-BE49-F238E27FC236}">
                  <a16:creationId xmlns:a16="http://schemas.microsoft.com/office/drawing/2014/main" id="{BBF294A3-99F0-44D7-9012-7EE975FF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438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1" name="Rectangle 632">
              <a:extLst>
                <a:ext uri="{FF2B5EF4-FFF2-40B4-BE49-F238E27FC236}">
                  <a16:creationId xmlns:a16="http://schemas.microsoft.com/office/drawing/2014/main" id="{EC0E5BF6-E2CE-4D12-997D-C156D115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548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2" name="Rectangle 633">
              <a:extLst>
                <a:ext uri="{FF2B5EF4-FFF2-40B4-BE49-F238E27FC236}">
                  <a16:creationId xmlns:a16="http://schemas.microsoft.com/office/drawing/2014/main" id="{3F27319B-23B9-41F2-ACFC-0B240D6E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444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3" name="Rectangle 634">
              <a:extLst>
                <a:ext uri="{FF2B5EF4-FFF2-40B4-BE49-F238E27FC236}">
                  <a16:creationId xmlns:a16="http://schemas.microsoft.com/office/drawing/2014/main" id="{B7DADC80-C284-4576-8142-ADF2D730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2543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4" name="Rectangle 635">
              <a:extLst>
                <a:ext uri="{FF2B5EF4-FFF2-40B4-BE49-F238E27FC236}">
                  <a16:creationId xmlns:a16="http://schemas.microsoft.com/office/drawing/2014/main" id="{EB505D73-A7FE-459B-BED4-04208990B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449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5" name="Rectangle 636">
              <a:extLst>
                <a:ext uri="{FF2B5EF4-FFF2-40B4-BE49-F238E27FC236}">
                  <a16:creationId xmlns:a16="http://schemas.microsoft.com/office/drawing/2014/main" id="{CFC339D6-9081-4430-B097-36715AD5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37"/>
              <a:ext cx="6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6" name="Rectangle 637">
              <a:extLst>
                <a:ext uri="{FF2B5EF4-FFF2-40B4-BE49-F238E27FC236}">
                  <a16:creationId xmlns:a16="http://schemas.microsoft.com/office/drawing/2014/main" id="{18B9B369-FD12-4927-ADD5-90571B564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454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7" name="Rectangle 638">
              <a:extLst>
                <a:ext uri="{FF2B5EF4-FFF2-40B4-BE49-F238E27FC236}">
                  <a16:creationId xmlns:a16="http://schemas.microsoft.com/office/drawing/2014/main" id="{0AF0C6BE-44A0-4DDE-9FD9-352FA3AC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2527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8" name="Rectangle 639">
              <a:extLst>
                <a:ext uri="{FF2B5EF4-FFF2-40B4-BE49-F238E27FC236}">
                  <a16:creationId xmlns:a16="http://schemas.microsoft.com/office/drawing/2014/main" id="{B66B1964-764F-4862-85D0-F6B93C48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2464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09" name="Rectangle 640">
              <a:extLst>
                <a:ext uri="{FF2B5EF4-FFF2-40B4-BE49-F238E27FC236}">
                  <a16:creationId xmlns:a16="http://schemas.microsoft.com/office/drawing/2014/main" id="{0F892062-4E94-42E8-A973-92E0CED32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" y="2522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0" name="Rectangle 641">
              <a:extLst>
                <a:ext uri="{FF2B5EF4-FFF2-40B4-BE49-F238E27FC236}">
                  <a16:creationId xmlns:a16="http://schemas.microsoft.com/office/drawing/2014/main" id="{F69A6B09-747E-4153-A4AD-CDD335E4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470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1" name="Rectangle 642">
              <a:extLst>
                <a:ext uri="{FF2B5EF4-FFF2-40B4-BE49-F238E27FC236}">
                  <a16:creationId xmlns:a16="http://schemas.microsoft.com/office/drawing/2014/main" id="{C2139CD8-DE91-4D82-B9BD-E48B9B14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2511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2" name="Rectangle 643">
              <a:extLst>
                <a:ext uri="{FF2B5EF4-FFF2-40B4-BE49-F238E27FC236}">
                  <a16:creationId xmlns:a16="http://schemas.microsoft.com/office/drawing/2014/main" id="{43585BD0-2DB7-4317-B852-AF2E32DC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480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3" name="Rectangle 644">
              <a:extLst>
                <a:ext uri="{FF2B5EF4-FFF2-40B4-BE49-F238E27FC236}">
                  <a16:creationId xmlns:a16="http://schemas.microsoft.com/office/drawing/2014/main" id="{1675C856-46F9-42CD-995F-7719C266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496"/>
              <a:ext cx="114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4" name="Rectangle 645">
              <a:extLst>
                <a:ext uri="{FF2B5EF4-FFF2-40B4-BE49-F238E27FC236}">
                  <a16:creationId xmlns:a16="http://schemas.microsoft.com/office/drawing/2014/main" id="{32C79BC3-CA2A-49B5-A8A2-5518E1E96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496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5" name="Rectangle 646">
              <a:extLst>
                <a:ext uri="{FF2B5EF4-FFF2-40B4-BE49-F238E27FC236}">
                  <a16:creationId xmlns:a16="http://schemas.microsoft.com/office/drawing/2014/main" id="{EB40F2B3-0BD6-4F43-8581-0516F1C5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490"/>
              <a:ext cx="11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6" name="Oval 647">
              <a:extLst>
                <a:ext uri="{FF2B5EF4-FFF2-40B4-BE49-F238E27FC236}">
                  <a16:creationId xmlns:a16="http://schemas.microsoft.com/office/drawing/2014/main" id="{1E8C46E7-0DF8-455E-B50F-6925FC882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438"/>
              <a:ext cx="109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7" name="Rectangle 648">
              <a:extLst>
                <a:ext uri="{FF2B5EF4-FFF2-40B4-BE49-F238E27FC236}">
                  <a16:creationId xmlns:a16="http://schemas.microsoft.com/office/drawing/2014/main" id="{F19EB3EF-3A47-47EE-917A-CCFB90464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2990"/>
              <a:ext cx="11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8" name="Rectangle 649">
              <a:extLst>
                <a:ext uri="{FF2B5EF4-FFF2-40B4-BE49-F238E27FC236}">
                  <a16:creationId xmlns:a16="http://schemas.microsoft.com/office/drawing/2014/main" id="{2A5697E3-FA8E-4A29-BF08-3589769D5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2990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19" name="Rectangle 650">
              <a:extLst>
                <a:ext uri="{FF2B5EF4-FFF2-40B4-BE49-F238E27FC236}">
                  <a16:creationId xmlns:a16="http://schemas.microsoft.com/office/drawing/2014/main" id="{5B20D7FF-9EC3-4475-81C6-8825E587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3099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2" name="Rectangle 651">
              <a:extLst>
                <a:ext uri="{FF2B5EF4-FFF2-40B4-BE49-F238E27FC236}">
                  <a16:creationId xmlns:a16="http://schemas.microsoft.com/office/drawing/2014/main" id="{9717EF64-5F01-4D4F-B1DA-9A2ECF63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2995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3" name="Rectangle 652">
              <a:extLst>
                <a:ext uri="{FF2B5EF4-FFF2-40B4-BE49-F238E27FC236}">
                  <a16:creationId xmlns:a16="http://schemas.microsoft.com/office/drawing/2014/main" id="{B7CC9EEB-BB28-49F8-BB79-234E5374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3094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0" name="Rectangle 653">
              <a:extLst>
                <a:ext uri="{FF2B5EF4-FFF2-40B4-BE49-F238E27FC236}">
                  <a16:creationId xmlns:a16="http://schemas.microsoft.com/office/drawing/2014/main" id="{F86B2E41-D448-4D7F-9585-6C198F1A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001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1" name="Rectangle 654">
              <a:extLst>
                <a:ext uri="{FF2B5EF4-FFF2-40B4-BE49-F238E27FC236}">
                  <a16:creationId xmlns:a16="http://schemas.microsoft.com/office/drawing/2014/main" id="{B782A6F3-B1DC-4498-9942-20A463F51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" y="3089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2" name="Rectangle 655">
              <a:extLst>
                <a:ext uri="{FF2B5EF4-FFF2-40B4-BE49-F238E27FC236}">
                  <a16:creationId xmlns:a16="http://schemas.microsoft.com/office/drawing/2014/main" id="{1A5FE459-B267-4ACD-9D1D-3436C5EF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3006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3" name="Rectangle 656">
              <a:extLst>
                <a:ext uri="{FF2B5EF4-FFF2-40B4-BE49-F238E27FC236}">
                  <a16:creationId xmlns:a16="http://schemas.microsoft.com/office/drawing/2014/main" id="{7D160D96-1D59-4BC6-A8CA-57E820C7F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3079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4" name="Rectangle 657">
              <a:extLst>
                <a:ext uri="{FF2B5EF4-FFF2-40B4-BE49-F238E27FC236}">
                  <a16:creationId xmlns:a16="http://schemas.microsoft.com/office/drawing/2014/main" id="{D45B5530-E737-434B-BED8-88F032F40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16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5" name="Rectangle 658">
              <a:extLst>
                <a:ext uri="{FF2B5EF4-FFF2-40B4-BE49-F238E27FC236}">
                  <a16:creationId xmlns:a16="http://schemas.microsoft.com/office/drawing/2014/main" id="{E559D07E-1663-457D-BF0E-5B3E77B5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73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6" name="Rectangle 659">
              <a:extLst>
                <a:ext uri="{FF2B5EF4-FFF2-40B4-BE49-F238E27FC236}">
                  <a16:creationId xmlns:a16="http://schemas.microsoft.com/office/drawing/2014/main" id="{F38049C3-C73E-4816-B07A-C168A241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3021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7" name="Rectangle 660">
              <a:extLst>
                <a:ext uri="{FF2B5EF4-FFF2-40B4-BE49-F238E27FC236}">
                  <a16:creationId xmlns:a16="http://schemas.microsoft.com/office/drawing/2014/main" id="{773CAA32-3479-4B1F-B5A8-D341ED29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3063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8" name="Rectangle 661">
              <a:extLst>
                <a:ext uri="{FF2B5EF4-FFF2-40B4-BE49-F238E27FC236}">
                  <a16:creationId xmlns:a16="http://schemas.microsoft.com/office/drawing/2014/main" id="{8A7E11EF-8833-4650-9326-55FFD6DDB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3032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29" name="Rectangle 662">
              <a:extLst>
                <a:ext uri="{FF2B5EF4-FFF2-40B4-BE49-F238E27FC236}">
                  <a16:creationId xmlns:a16="http://schemas.microsoft.com/office/drawing/2014/main" id="{7A6B147F-4538-4476-9BA0-75FC522F0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3047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0" name="Rectangle 663">
              <a:extLst>
                <a:ext uri="{FF2B5EF4-FFF2-40B4-BE49-F238E27FC236}">
                  <a16:creationId xmlns:a16="http://schemas.microsoft.com/office/drawing/2014/main" id="{89C77695-46D7-4AA3-92E8-8F8BD1D9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3047"/>
              <a:ext cx="115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1" name="Rectangle 664">
              <a:extLst>
                <a:ext uri="{FF2B5EF4-FFF2-40B4-BE49-F238E27FC236}">
                  <a16:creationId xmlns:a16="http://schemas.microsoft.com/office/drawing/2014/main" id="{C1D8E864-8506-4BA4-AD4B-82425EDED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3042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2" name="Oval 665">
              <a:extLst>
                <a:ext uri="{FF2B5EF4-FFF2-40B4-BE49-F238E27FC236}">
                  <a16:creationId xmlns:a16="http://schemas.microsoft.com/office/drawing/2014/main" id="{3ACF5755-3D3B-4D25-BB68-BA00DB6BB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2990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3" name="Rectangle 666">
              <a:extLst>
                <a:ext uri="{FF2B5EF4-FFF2-40B4-BE49-F238E27FC236}">
                  <a16:creationId xmlns:a16="http://schemas.microsoft.com/office/drawing/2014/main" id="{FEA524FA-22F7-4DA3-BC94-C90BF3F08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960"/>
              <a:ext cx="11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4" name="Rectangle 667">
              <a:extLst>
                <a:ext uri="{FF2B5EF4-FFF2-40B4-BE49-F238E27FC236}">
                  <a16:creationId xmlns:a16="http://schemas.microsoft.com/office/drawing/2014/main" id="{4162444C-EDAD-4FE0-8BB2-8A432797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960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5" name="Rectangle 668">
              <a:extLst>
                <a:ext uri="{FF2B5EF4-FFF2-40B4-BE49-F238E27FC236}">
                  <a16:creationId xmlns:a16="http://schemas.microsoft.com/office/drawing/2014/main" id="{E08755BF-B318-4554-ABF1-B271961C0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1070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6" name="Rectangle 669">
              <a:extLst>
                <a:ext uri="{FF2B5EF4-FFF2-40B4-BE49-F238E27FC236}">
                  <a16:creationId xmlns:a16="http://schemas.microsoft.com/office/drawing/2014/main" id="{A0B1A175-CDED-4734-ADED-FE7CE4C14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965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7" name="Rectangle 670">
              <a:extLst>
                <a:ext uri="{FF2B5EF4-FFF2-40B4-BE49-F238E27FC236}">
                  <a16:creationId xmlns:a16="http://schemas.microsoft.com/office/drawing/2014/main" id="{E990CFED-2CE3-4458-8154-E69D5ED1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1064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8" name="Rectangle 671">
              <a:extLst>
                <a:ext uri="{FF2B5EF4-FFF2-40B4-BE49-F238E27FC236}">
                  <a16:creationId xmlns:a16="http://schemas.microsoft.com/office/drawing/2014/main" id="{B3A6B1F5-F0B2-4A77-B558-76357B6B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971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9" name="Rectangle 672">
              <a:extLst>
                <a:ext uri="{FF2B5EF4-FFF2-40B4-BE49-F238E27FC236}">
                  <a16:creationId xmlns:a16="http://schemas.microsoft.com/office/drawing/2014/main" id="{8DB27154-8CBC-4DA3-A5C1-6194AAEE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059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0" name="Rectangle 673">
              <a:extLst>
                <a:ext uri="{FF2B5EF4-FFF2-40B4-BE49-F238E27FC236}">
                  <a16:creationId xmlns:a16="http://schemas.microsoft.com/office/drawing/2014/main" id="{D3E87484-E648-4BB6-A9B1-ACACA043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76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1" name="Rectangle 674">
              <a:extLst>
                <a:ext uri="{FF2B5EF4-FFF2-40B4-BE49-F238E27FC236}">
                  <a16:creationId xmlns:a16="http://schemas.microsoft.com/office/drawing/2014/main" id="{4F12519B-120B-4A51-AA43-FE9BF915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49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2" name="Rectangle 675">
              <a:extLst>
                <a:ext uri="{FF2B5EF4-FFF2-40B4-BE49-F238E27FC236}">
                  <a16:creationId xmlns:a16="http://schemas.microsoft.com/office/drawing/2014/main" id="{99F61B18-5044-4CD9-B9D0-DFBF672B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986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3" name="Rectangle 676">
              <a:extLst>
                <a:ext uri="{FF2B5EF4-FFF2-40B4-BE49-F238E27FC236}">
                  <a16:creationId xmlns:a16="http://schemas.microsoft.com/office/drawing/2014/main" id="{D1AB3305-C597-43F2-8689-0A9FCE79E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1044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4" name="Rectangle 677">
              <a:extLst>
                <a:ext uri="{FF2B5EF4-FFF2-40B4-BE49-F238E27FC236}">
                  <a16:creationId xmlns:a16="http://schemas.microsoft.com/office/drawing/2014/main" id="{4D8A3F04-87D7-4E41-B0E0-42787F14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991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5" name="Rectangle 678">
              <a:extLst>
                <a:ext uri="{FF2B5EF4-FFF2-40B4-BE49-F238E27FC236}">
                  <a16:creationId xmlns:a16="http://schemas.microsoft.com/office/drawing/2014/main" id="{BFBA809D-5730-43A2-9685-B746067AB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033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6" name="Rectangle 679">
              <a:extLst>
                <a:ext uri="{FF2B5EF4-FFF2-40B4-BE49-F238E27FC236}">
                  <a16:creationId xmlns:a16="http://schemas.microsoft.com/office/drawing/2014/main" id="{DC5607E3-BEAC-4816-8C63-F0879C2B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002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7" name="Rectangle 680">
              <a:extLst>
                <a:ext uri="{FF2B5EF4-FFF2-40B4-BE49-F238E27FC236}">
                  <a16:creationId xmlns:a16="http://schemas.microsoft.com/office/drawing/2014/main" id="{B7004E48-E4C5-49E6-AC9B-FDD02FE1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017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8" name="Rectangle 681">
              <a:extLst>
                <a:ext uri="{FF2B5EF4-FFF2-40B4-BE49-F238E27FC236}">
                  <a16:creationId xmlns:a16="http://schemas.microsoft.com/office/drawing/2014/main" id="{CAEAB81F-5ED9-40FE-8062-AC07B7FE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017"/>
              <a:ext cx="115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9" name="Rectangle 682">
              <a:extLst>
                <a:ext uri="{FF2B5EF4-FFF2-40B4-BE49-F238E27FC236}">
                  <a16:creationId xmlns:a16="http://schemas.microsoft.com/office/drawing/2014/main" id="{291800B1-BC50-4CF4-82F8-81FC85452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012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0" name="Oval 683">
              <a:extLst>
                <a:ext uri="{FF2B5EF4-FFF2-40B4-BE49-F238E27FC236}">
                  <a16:creationId xmlns:a16="http://schemas.microsoft.com/office/drawing/2014/main" id="{F68B85AA-A5DD-4460-8006-61C31C98B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960"/>
              <a:ext cx="110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1" name="Rectangle 684">
              <a:extLst>
                <a:ext uri="{FF2B5EF4-FFF2-40B4-BE49-F238E27FC236}">
                  <a16:creationId xmlns:a16="http://schemas.microsoft.com/office/drawing/2014/main" id="{92111CA4-6355-4BFF-8E16-EE1E40FD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799"/>
              <a:ext cx="10" cy="114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2" name="Rectangle 685">
              <a:extLst>
                <a:ext uri="{FF2B5EF4-FFF2-40B4-BE49-F238E27FC236}">
                  <a16:creationId xmlns:a16="http://schemas.microsoft.com/office/drawing/2014/main" id="{5A8BAC8D-EA98-46EF-87CB-16D3F826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79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3" name="Rectangle 686">
              <a:extLst>
                <a:ext uri="{FF2B5EF4-FFF2-40B4-BE49-F238E27FC236}">
                  <a16:creationId xmlns:a16="http://schemas.microsoft.com/office/drawing/2014/main" id="{C6905713-3134-4EF5-9734-1E5A1D1F1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908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4" name="Rectangle 687">
              <a:extLst>
                <a:ext uri="{FF2B5EF4-FFF2-40B4-BE49-F238E27FC236}">
                  <a16:creationId xmlns:a16="http://schemas.microsoft.com/office/drawing/2014/main" id="{C491EDB4-AD8C-42B1-AF99-1FF01F10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804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5" name="Rectangle 688">
              <a:extLst>
                <a:ext uri="{FF2B5EF4-FFF2-40B4-BE49-F238E27FC236}">
                  <a16:creationId xmlns:a16="http://schemas.microsoft.com/office/drawing/2014/main" id="{D286FE7A-EFF1-49AF-9C90-812A5B05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903"/>
              <a:ext cx="5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6" name="Rectangle 689">
              <a:extLst>
                <a:ext uri="{FF2B5EF4-FFF2-40B4-BE49-F238E27FC236}">
                  <a16:creationId xmlns:a16="http://schemas.microsoft.com/office/drawing/2014/main" id="{EB0B8E54-6C03-4134-B6CD-80B81FD4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809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7" name="Rectangle 690">
              <a:extLst>
                <a:ext uri="{FF2B5EF4-FFF2-40B4-BE49-F238E27FC236}">
                  <a16:creationId xmlns:a16="http://schemas.microsoft.com/office/drawing/2014/main" id="{ABA8AB77-C087-4449-AC1F-809BD768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898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8" name="Rectangle 691">
              <a:extLst>
                <a:ext uri="{FF2B5EF4-FFF2-40B4-BE49-F238E27FC236}">
                  <a16:creationId xmlns:a16="http://schemas.microsoft.com/office/drawing/2014/main" id="{213D5F18-93BC-4F41-AE4E-6E9FEFCC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814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9" name="Rectangle 692">
              <a:extLst>
                <a:ext uri="{FF2B5EF4-FFF2-40B4-BE49-F238E27FC236}">
                  <a16:creationId xmlns:a16="http://schemas.microsoft.com/office/drawing/2014/main" id="{C949547A-C881-4F1C-AA45-A1F85B80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887"/>
              <a:ext cx="83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0" name="Rectangle 693">
              <a:extLst>
                <a:ext uri="{FF2B5EF4-FFF2-40B4-BE49-F238E27FC236}">
                  <a16:creationId xmlns:a16="http://schemas.microsoft.com/office/drawing/2014/main" id="{D7595F98-5249-41B9-8B29-5E0655D8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825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1" name="Rectangle 694">
              <a:extLst>
                <a:ext uri="{FF2B5EF4-FFF2-40B4-BE49-F238E27FC236}">
                  <a16:creationId xmlns:a16="http://schemas.microsoft.com/office/drawing/2014/main" id="{6FEFAF29-3A27-4C1A-8904-A85D3F410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882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2" name="Rectangle 695">
              <a:extLst>
                <a:ext uri="{FF2B5EF4-FFF2-40B4-BE49-F238E27FC236}">
                  <a16:creationId xmlns:a16="http://schemas.microsoft.com/office/drawing/2014/main" id="{03EDB762-3F70-4F1F-8CF8-9E1F522B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830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3" name="Rectangle 696">
              <a:extLst>
                <a:ext uri="{FF2B5EF4-FFF2-40B4-BE49-F238E27FC236}">
                  <a16:creationId xmlns:a16="http://schemas.microsoft.com/office/drawing/2014/main" id="{52E9F26E-252A-458B-81A6-0E4FFF69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872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4" name="Rectangle 697">
              <a:extLst>
                <a:ext uri="{FF2B5EF4-FFF2-40B4-BE49-F238E27FC236}">
                  <a16:creationId xmlns:a16="http://schemas.microsoft.com/office/drawing/2014/main" id="{0FFD550F-781D-4E32-BA1C-EC26134D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841"/>
              <a:ext cx="114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5" name="Rectangle 698">
              <a:extLst>
                <a:ext uri="{FF2B5EF4-FFF2-40B4-BE49-F238E27FC236}">
                  <a16:creationId xmlns:a16="http://schemas.microsoft.com/office/drawing/2014/main" id="{E621D2BD-FC65-4DEF-9DF6-6FD4481A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856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6" name="Rectangle 699">
              <a:extLst>
                <a:ext uri="{FF2B5EF4-FFF2-40B4-BE49-F238E27FC236}">
                  <a16:creationId xmlns:a16="http://schemas.microsoft.com/office/drawing/2014/main" id="{8F85C772-1588-48FE-A90C-573434BC7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856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7" name="Rectangle 700">
              <a:extLst>
                <a:ext uri="{FF2B5EF4-FFF2-40B4-BE49-F238E27FC236}">
                  <a16:creationId xmlns:a16="http://schemas.microsoft.com/office/drawing/2014/main" id="{782A2F67-29B4-493E-AF8C-4C2D462E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851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8" name="Oval 701">
              <a:extLst>
                <a:ext uri="{FF2B5EF4-FFF2-40B4-BE49-F238E27FC236}">
                  <a16:creationId xmlns:a16="http://schemas.microsoft.com/office/drawing/2014/main" id="{E14B3386-98F8-4EF9-B6CF-907835CA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2" y="799"/>
              <a:ext cx="109" cy="109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9" name="Rectangle 702">
              <a:extLst>
                <a:ext uri="{FF2B5EF4-FFF2-40B4-BE49-F238E27FC236}">
                  <a16:creationId xmlns:a16="http://schemas.microsoft.com/office/drawing/2014/main" id="{AB20B70A-CAF5-4914-B0A2-451D3F07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0" y="1569"/>
              <a:ext cx="10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0" name="Rectangle 703">
              <a:extLst>
                <a:ext uri="{FF2B5EF4-FFF2-40B4-BE49-F238E27FC236}">
                  <a16:creationId xmlns:a16="http://schemas.microsoft.com/office/drawing/2014/main" id="{F7A40D8E-09B2-4E0C-A318-8EFDA1CD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56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1" name="Rectangle 704">
              <a:extLst>
                <a:ext uri="{FF2B5EF4-FFF2-40B4-BE49-F238E27FC236}">
                  <a16:creationId xmlns:a16="http://schemas.microsoft.com/office/drawing/2014/main" id="{064F1082-1834-4B21-A239-E7956592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679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2" name="Rectangle 705">
              <a:extLst>
                <a:ext uri="{FF2B5EF4-FFF2-40B4-BE49-F238E27FC236}">
                  <a16:creationId xmlns:a16="http://schemas.microsoft.com/office/drawing/2014/main" id="{D51B25F8-C6E9-4A21-AC32-CA25FB61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574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3" name="Rectangle 706">
              <a:extLst>
                <a:ext uri="{FF2B5EF4-FFF2-40B4-BE49-F238E27FC236}">
                  <a16:creationId xmlns:a16="http://schemas.microsoft.com/office/drawing/2014/main" id="{EE5BAA48-1800-4151-A900-6968F88A3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" y="1673"/>
              <a:ext cx="52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4" name="Rectangle 707">
              <a:extLst>
                <a:ext uri="{FF2B5EF4-FFF2-40B4-BE49-F238E27FC236}">
                  <a16:creationId xmlns:a16="http://schemas.microsoft.com/office/drawing/2014/main" id="{B92A1560-7215-4259-9F69-9189988D6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1580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5" name="Rectangle 708">
              <a:extLst>
                <a:ext uri="{FF2B5EF4-FFF2-40B4-BE49-F238E27FC236}">
                  <a16:creationId xmlns:a16="http://schemas.microsoft.com/office/drawing/2014/main" id="{689A528D-6D2F-49CF-9B0A-CE1BCE4D2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1668"/>
              <a:ext cx="62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6" name="Rectangle 709">
              <a:extLst>
                <a:ext uri="{FF2B5EF4-FFF2-40B4-BE49-F238E27FC236}">
                  <a16:creationId xmlns:a16="http://schemas.microsoft.com/office/drawing/2014/main" id="{37F1A7E3-8653-44B5-BD6D-B0802BF4D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1585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7" name="Rectangle 710">
              <a:extLst>
                <a:ext uri="{FF2B5EF4-FFF2-40B4-BE49-F238E27FC236}">
                  <a16:creationId xmlns:a16="http://schemas.microsoft.com/office/drawing/2014/main" id="{C5958CFA-DA01-4F8D-B2A0-0BDD3E0C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" y="1658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8" name="Rectangle 711">
              <a:extLst>
                <a:ext uri="{FF2B5EF4-FFF2-40B4-BE49-F238E27FC236}">
                  <a16:creationId xmlns:a16="http://schemas.microsoft.com/office/drawing/2014/main" id="{E9A24437-C0C3-4005-8A33-0B6219B9E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1595"/>
              <a:ext cx="9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79" name="Rectangle 712">
              <a:extLst>
                <a:ext uri="{FF2B5EF4-FFF2-40B4-BE49-F238E27FC236}">
                  <a16:creationId xmlns:a16="http://schemas.microsoft.com/office/drawing/2014/main" id="{16C2BE7B-4567-4CA6-BD33-8021B0D17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1652"/>
              <a:ext cx="9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0" name="Rectangle 713">
              <a:extLst>
                <a:ext uri="{FF2B5EF4-FFF2-40B4-BE49-F238E27FC236}">
                  <a16:creationId xmlns:a16="http://schemas.microsoft.com/office/drawing/2014/main" id="{E80C9B81-93F3-4501-AF15-F5ED775A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600"/>
              <a:ext cx="104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1" name="Rectangle 714">
              <a:extLst>
                <a:ext uri="{FF2B5EF4-FFF2-40B4-BE49-F238E27FC236}">
                  <a16:creationId xmlns:a16="http://schemas.microsoft.com/office/drawing/2014/main" id="{85DC450D-CC3F-4C5F-8589-4DB488A3F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642"/>
              <a:ext cx="104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2" name="Rectangle 715">
              <a:extLst>
                <a:ext uri="{FF2B5EF4-FFF2-40B4-BE49-F238E27FC236}">
                  <a16:creationId xmlns:a16="http://schemas.microsoft.com/office/drawing/2014/main" id="{6E8EB1D7-3234-469E-8C8B-2806C075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611"/>
              <a:ext cx="114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3" name="Rectangle 716">
              <a:extLst>
                <a:ext uri="{FF2B5EF4-FFF2-40B4-BE49-F238E27FC236}">
                  <a16:creationId xmlns:a16="http://schemas.microsoft.com/office/drawing/2014/main" id="{238C0793-12EA-4103-BA32-C94C11AFD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626"/>
              <a:ext cx="114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4" name="Rectangle 717">
              <a:extLst>
                <a:ext uri="{FF2B5EF4-FFF2-40B4-BE49-F238E27FC236}">
                  <a16:creationId xmlns:a16="http://schemas.microsoft.com/office/drawing/2014/main" id="{27BD3A1F-8DBA-4F07-85A6-D89FE960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626"/>
              <a:ext cx="114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5" name="Rectangle 718">
              <a:extLst>
                <a:ext uri="{FF2B5EF4-FFF2-40B4-BE49-F238E27FC236}">
                  <a16:creationId xmlns:a16="http://schemas.microsoft.com/office/drawing/2014/main" id="{72E9DE17-3AA8-4A0B-999F-ECE03A1A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621"/>
              <a:ext cx="114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6" name="Oval 719">
              <a:extLst>
                <a:ext uri="{FF2B5EF4-FFF2-40B4-BE49-F238E27FC236}">
                  <a16:creationId xmlns:a16="http://schemas.microsoft.com/office/drawing/2014/main" id="{184FFC9E-829C-43BB-B3BC-E69D43C0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569"/>
              <a:ext cx="109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7" name="Rectangle 720">
              <a:extLst>
                <a:ext uri="{FF2B5EF4-FFF2-40B4-BE49-F238E27FC236}">
                  <a16:creationId xmlns:a16="http://schemas.microsoft.com/office/drawing/2014/main" id="{0B984275-ED82-4C14-8AD5-A65FFC62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" y="3021"/>
              <a:ext cx="11" cy="1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8" name="Rectangle 721">
              <a:extLst>
                <a:ext uri="{FF2B5EF4-FFF2-40B4-BE49-F238E27FC236}">
                  <a16:creationId xmlns:a16="http://schemas.microsoft.com/office/drawing/2014/main" id="{51E7BF09-D665-4C4A-8D7D-FA4B4578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021"/>
              <a:ext cx="31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89" name="Rectangle 722">
              <a:extLst>
                <a:ext uri="{FF2B5EF4-FFF2-40B4-BE49-F238E27FC236}">
                  <a16:creationId xmlns:a16="http://schemas.microsoft.com/office/drawing/2014/main" id="{32493695-8BEA-4178-94EC-197F7BDA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3131"/>
              <a:ext cx="31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0" name="Rectangle 723">
              <a:extLst>
                <a:ext uri="{FF2B5EF4-FFF2-40B4-BE49-F238E27FC236}">
                  <a16:creationId xmlns:a16="http://schemas.microsoft.com/office/drawing/2014/main" id="{75BDB6CF-2777-47A7-A2A8-CB978AD3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027"/>
              <a:ext cx="5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1" name="Rectangle 724">
              <a:extLst>
                <a:ext uri="{FF2B5EF4-FFF2-40B4-BE49-F238E27FC236}">
                  <a16:creationId xmlns:a16="http://schemas.microsoft.com/office/drawing/2014/main" id="{6871D946-77AE-4F5A-9721-761BB5A4E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3125"/>
              <a:ext cx="53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2" name="Rectangle 725">
              <a:extLst>
                <a:ext uri="{FF2B5EF4-FFF2-40B4-BE49-F238E27FC236}">
                  <a16:creationId xmlns:a16="http://schemas.microsoft.com/office/drawing/2014/main" id="{CE4FCB91-EC35-43E0-B1F9-81C96478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3032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3" name="Rectangle 726">
              <a:extLst>
                <a:ext uri="{FF2B5EF4-FFF2-40B4-BE49-F238E27FC236}">
                  <a16:creationId xmlns:a16="http://schemas.microsoft.com/office/drawing/2014/main" id="{52AD8E4E-C1A1-4C74-B1D3-97298ADA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3120"/>
              <a:ext cx="6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4" name="Rectangle 727">
              <a:extLst>
                <a:ext uri="{FF2B5EF4-FFF2-40B4-BE49-F238E27FC236}">
                  <a16:creationId xmlns:a16="http://schemas.microsoft.com/office/drawing/2014/main" id="{FE1E54CA-B38F-4565-835A-479C832C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3037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5" name="Rectangle 728">
              <a:extLst>
                <a:ext uri="{FF2B5EF4-FFF2-40B4-BE49-F238E27FC236}">
                  <a16:creationId xmlns:a16="http://schemas.microsoft.com/office/drawing/2014/main" id="{5731F673-2039-4586-A809-8083B7D88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" y="3110"/>
              <a:ext cx="83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6" name="Rectangle 729">
              <a:extLst>
                <a:ext uri="{FF2B5EF4-FFF2-40B4-BE49-F238E27FC236}">
                  <a16:creationId xmlns:a16="http://schemas.microsoft.com/office/drawing/2014/main" id="{79CDB48D-409C-4047-85F1-B984240F3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3047"/>
              <a:ext cx="93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7" name="Rectangle 730">
              <a:extLst>
                <a:ext uri="{FF2B5EF4-FFF2-40B4-BE49-F238E27FC236}">
                  <a16:creationId xmlns:a16="http://schemas.microsoft.com/office/drawing/2014/main" id="{AA4687F4-4D1A-4B80-9339-777071CE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3105"/>
              <a:ext cx="93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8" name="Rectangle 731">
              <a:extLst>
                <a:ext uri="{FF2B5EF4-FFF2-40B4-BE49-F238E27FC236}">
                  <a16:creationId xmlns:a16="http://schemas.microsoft.com/office/drawing/2014/main" id="{06099553-B1A7-4753-A99E-616D3CDA0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3053"/>
              <a:ext cx="105" cy="10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99" name="Rectangle 732">
              <a:extLst>
                <a:ext uri="{FF2B5EF4-FFF2-40B4-BE49-F238E27FC236}">
                  <a16:creationId xmlns:a16="http://schemas.microsoft.com/office/drawing/2014/main" id="{B457129A-2639-4BE1-8B57-1A16FFDBB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" y="3094"/>
              <a:ext cx="105" cy="11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0" name="Rectangle 733">
              <a:extLst>
                <a:ext uri="{FF2B5EF4-FFF2-40B4-BE49-F238E27FC236}">
                  <a16:creationId xmlns:a16="http://schemas.microsoft.com/office/drawing/2014/main" id="{BFED9E0E-ED8D-430B-8026-5FED3454E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3063"/>
              <a:ext cx="115" cy="1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1" name="Rectangle 734">
              <a:extLst>
                <a:ext uri="{FF2B5EF4-FFF2-40B4-BE49-F238E27FC236}">
                  <a16:creationId xmlns:a16="http://schemas.microsoft.com/office/drawing/2014/main" id="{DD05BE50-84D9-4045-BF80-0747288FF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3079"/>
              <a:ext cx="115" cy="1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2" name="Rectangle 735">
              <a:extLst>
                <a:ext uri="{FF2B5EF4-FFF2-40B4-BE49-F238E27FC236}">
                  <a16:creationId xmlns:a16="http://schemas.microsoft.com/office/drawing/2014/main" id="{E274AED7-C87C-48E2-993F-3A70665D9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3079"/>
              <a:ext cx="115" cy="5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3" name="Rectangle 736">
              <a:extLst>
                <a:ext uri="{FF2B5EF4-FFF2-40B4-BE49-F238E27FC236}">
                  <a16:creationId xmlns:a16="http://schemas.microsoft.com/office/drawing/2014/main" id="{A931C911-D5FD-4684-83B9-DB8C339E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3073"/>
              <a:ext cx="115" cy="6"/>
            </a:xfrm>
            <a:prstGeom prst="rect">
              <a:avLst/>
            </a:prstGeom>
            <a:solidFill>
              <a:srgbClr val="8B6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4" name="Oval 737">
              <a:extLst>
                <a:ext uri="{FF2B5EF4-FFF2-40B4-BE49-F238E27FC236}">
                  <a16:creationId xmlns:a16="http://schemas.microsoft.com/office/drawing/2014/main" id="{E44E05E4-787A-4ACC-8078-45D9115E0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1" y="3021"/>
              <a:ext cx="110" cy="110"/>
            </a:xfrm>
            <a:prstGeom prst="ellips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05" name="Rectangle 738">
              <a:extLst>
                <a:ext uri="{FF2B5EF4-FFF2-40B4-BE49-F238E27FC236}">
                  <a16:creationId xmlns:a16="http://schemas.microsoft.com/office/drawing/2014/main" id="{9EDEC65E-3151-4A49-A0A3-40DB2402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86"/>
              <a:ext cx="2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Pdn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6" name="Rectangle 739">
              <a:extLst>
                <a:ext uri="{FF2B5EF4-FFF2-40B4-BE49-F238E27FC236}">
                  <a16:creationId xmlns:a16="http://schemas.microsoft.com/office/drawing/2014/main" id="{C17AF51D-314F-4F1E-AF4A-E16CB6B26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827"/>
              <a:ext cx="23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Dnp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7" name="Rectangle 740">
              <a:extLst>
                <a:ext uri="{FF2B5EF4-FFF2-40B4-BE49-F238E27FC236}">
                  <a16:creationId xmlns:a16="http://schemas.microsoft.com/office/drawing/2014/main" id="{799A9973-6EEA-4491-A12A-19CFDE2E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2454"/>
              <a:ext cx="19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Bcl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8" name="Rectangle 741">
              <a:extLst>
                <a:ext uri="{FF2B5EF4-FFF2-40B4-BE49-F238E27FC236}">
                  <a16:creationId xmlns:a16="http://schemas.microsoft.com/office/drawing/2014/main" id="{FB895C65-1C06-4C37-9553-68DE4D23C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3317"/>
              <a:ext cx="2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Php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9" name="Rectangle 742">
              <a:extLst>
                <a:ext uri="{FF2B5EF4-FFF2-40B4-BE49-F238E27FC236}">
                  <a16:creationId xmlns:a16="http://schemas.microsoft.com/office/drawing/2014/main" id="{E73F48FE-189A-4CE1-9F1B-752A54CF6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2" y="3269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Xnt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0" name="Rectangle 743">
              <a:extLst>
                <a:ext uri="{FF2B5EF4-FFF2-40B4-BE49-F238E27FC236}">
                  <a16:creationId xmlns:a16="http://schemas.microsoft.com/office/drawing/2014/main" id="{0076A425-0ABF-4962-BDA5-7F1FF3D5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" y="3141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1" name="Rectangle 744">
              <a:extLst>
                <a:ext uri="{FF2B5EF4-FFF2-40B4-BE49-F238E27FC236}">
                  <a16:creationId xmlns:a16="http://schemas.microsoft.com/office/drawing/2014/main" id="{7BC93D77-22F3-4181-A0C4-8FF54112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455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Csc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2" name="Rectangle 745">
              <a:extLst>
                <a:ext uri="{FF2B5EF4-FFF2-40B4-BE49-F238E27FC236}">
                  <a16:creationId xmlns:a16="http://schemas.microsoft.com/office/drawing/2014/main" id="{E003A3DB-8BEA-4C69-AE92-C2F3B962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9" y="2911"/>
              <a:ext cx="20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Ulv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3" name="Rectangle 746">
              <a:extLst>
                <a:ext uri="{FF2B5EF4-FFF2-40B4-BE49-F238E27FC236}">
                  <a16:creationId xmlns:a16="http://schemas.microsoft.com/office/drawing/2014/main" id="{93D8F347-BEEA-4061-83B0-F4EFC960B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3039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Thr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4" name="Rectangle 747">
              <a:extLst>
                <a:ext uri="{FF2B5EF4-FFF2-40B4-BE49-F238E27FC236}">
                  <a16:creationId xmlns:a16="http://schemas.microsoft.com/office/drawing/2014/main" id="{F4AD73B0-D888-4E2E-AF58-0FA33717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" y="2511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Anr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5" name="Rectangle 748">
              <a:extLst>
                <a:ext uri="{FF2B5EF4-FFF2-40B4-BE49-F238E27FC236}">
                  <a16:creationId xmlns:a16="http://schemas.microsoft.com/office/drawing/2014/main" id="{6364419F-9260-449B-AEE6-6B35AC1E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" y="2977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6" name="Rectangle 749">
              <a:extLst>
                <a:ext uri="{FF2B5EF4-FFF2-40B4-BE49-F238E27FC236}">
                  <a16:creationId xmlns:a16="http://schemas.microsoft.com/office/drawing/2014/main" id="{AD5EE984-4715-429B-B43D-CD879577F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655"/>
              <a:ext cx="6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7" name="Rectangle 750">
              <a:extLst>
                <a:ext uri="{FF2B5EF4-FFF2-40B4-BE49-F238E27FC236}">
                  <a16:creationId xmlns:a16="http://schemas.microsoft.com/office/drawing/2014/main" id="{0143DDC3-9D0A-488D-85EB-2A52B149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3099"/>
              <a:ext cx="29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Gmm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8" name="Rectangle 751">
              <a:extLst>
                <a:ext uri="{FF2B5EF4-FFF2-40B4-BE49-F238E27FC236}">
                  <a16:creationId xmlns:a16="http://schemas.microsoft.com/office/drawing/2014/main" id="{7E15976E-0CCE-4CD8-977D-C27E5F7E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2" y="3318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19" name="Rectangle 752">
              <a:extLst>
                <a:ext uri="{FF2B5EF4-FFF2-40B4-BE49-F238E27FC236}">
                  <a16:creationId xmlns:a16="http://schemas.microsoft.com/office/drawing/2014/main" id="{AF864A14-528D-4713-BDA2-D2D496FF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8" y="3146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0" name="Rectangle 753">
              <a:extLst>
                <a:ext uri="{FF2B5EF4-FFF2-40B4-BE49-F238E27FC236}">
                  <a16:creationId xmlns:a16="http://schemas.microsoft.com/office/drawing/2014/main" id="{A37B1EF5-0AC8-4DE6-9DE6-799C132E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1853"/>
              <a:ext cx="20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Ntr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1" name="Rectangle 754">
              <a:extLst>
                <a:ext uri="{FF2B5EF4-FFF2-40B4-BE49-F238E27FC236}">
                  <a16:creationId xmlns:a16="http://schemas.microsoft.com/office/drawing/2014/main" id="{478EB65A-FA85-486D-A4FB-C30E47E3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3222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2" name="Rectangle 755">
              <a:extLst>
                <a:ext uri="{FF2B5EF4-FFF2-40B4-BE49-F238E27FC236}">
                  <a16:creationId xmlns:a16="http://schemas.microsoft.com/office/drawing/2014/main" id="{B09E0381-003F-4950-BFDC-0C6FF85A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3469"/>
              <a:ext cx="54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Plnctmyctc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3" name="Rectangle 756">
              <a:extLst>
                <a:ext uri="{FF2B5EF4-FFF2-40B4-BE49-F238E27FC236}">
                  <a16:creationId xmlns:a16="http://schemas.microsoft.com/office/drawing/2014/main" id="{06379DCE-6DFA-4534-BDF7-FB145628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9" y="2221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Opt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4" name="Rectangle 757">
              <a:extLst>
                <a:ext uri="{FF2B5EF4-FFF2-40B4-BE49-F238E27FC236}">
                  <a16:creationId xmlns:a16="http://schemas.microsoft.com/office/drawing/2014/main" id="{DBFD6349-5202-404C-980F-4DC90A55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227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5" name="Rectangle 758">
              <a:extLst>
                <a:ext uri="{FF2B5EF4-FFF2-40B4-BE49-F238E27FC236}">
                  <a16:creationId xmlns:a16="http://schemas.microsoft.com/office/drawing/2014/main" id="{39F00560-65F9-4756-9548-5E3E7CB32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975"/>
              <a:ext cx="19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Slb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6" name="Rectangle 759">
              <a:extLst>
                <a:ext uri="{FF2B5EF4-FFF2-40B4-BE49-F238E27FC236}">
                  <a16:creationId xmlns:a16="http://schemas.microsoft.com/office/drawing/2014/main" id="{D2236D36-8EB4-4BB8-8EA7-2CD47012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2943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7" name="Rectangle 760">
              <a:extLst>
                <a:ext uri="{FF2B5EF4-FFF2-40B4-BE49-F238E27FC236}">
                  <a16:creationId xmlns:a16="http://schemas.microsoft.com/office/drawing/2014/main" id="{E003F6A0-8B62-445C-B871-7106094C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" y="2818"/>
              <a:ext cx="6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Flavobacteria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8" name="Rectangle 761">
              <a:extLst>
                <a:ext uri="{FF2B5EF4-FFF2-40B4-BE49-F238E27FC236}">
                  <a16:creationId xmlns:a16="http://schemas.microsoft.com/office/drawing/2014/main" id="{8C14FBD9-90AE-42D1-95D8-331BD1583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9" y="2543"/>
              <a:ext cx="21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Sph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9" name="Rectangle 762">
              <a:extLst>
                <a:ext uri="{FF2B5EF4-FFF2-40B4-BE49-F238E27FC236}">
                  <a16:creationId xmlns:a16="http://schemas.microsoft.com/office/drawing/2014/main" id="{E5545CC8-5941-4661-B8BC-0D9C825C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5" y="2305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Btp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0" name="Rectangle 763">
              <a:extLst>
                <a:ext uri="{FF2B5EF4-FFF2-40B4-BE49-F238E27FC236}">
                  <a16:creationId xmlns:a16="http://schemas.microsoft.com/office/drawing/2014/main" id="{F1C44C7D-AC63-46C3-8EC6-E431A109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785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Hlp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1" name="Rectangle 764">
              <a:extLst>
                <a:ext uri="{FF2B5EF4-FFF2-40B4-BE49-F238E27FC236}">
                  <a16:creationId xmlns:a16="http://schemas.microsoft.com/office/drawing/2014/main" id="{A6656C96-2B69-4FBF-9672-5D6F92B1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111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Cyt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2" name="Rectangle 765">
              <a:extLst>
                <a:ext uri="{FF2B5EF4-FFF2-40B4-BE49-F238E27FC236}">
                  <a16:creationId xmlns:a16="http://schemas.microsoft.com/office/drawing/2014/main" id="{9E6DC63D-85A3-4FE9-BE9D-D76621718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063"/>
              <a:ext cx="5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Planctmyct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3" name="Rectangle 766">
              <a:extLst>
                <a:ext uri="{FF2B5EF4-FFF2-40B4-BE49-F238E27FC236}">
                  <a16:creationId xmlns:a16="http://schemas.microsoft.com/office/drawing/2014/main" id="{AD05A715-25E1-4AF5-BA6C-42CD7D27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730"/>
              <a:ext cx="20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Act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4" name="Rectangle 767">
              <a:extLst>
                <a:ext uri="{FF2B5EF4-FFF2-40B4-BE49-F238E27FC236}">
                  <a16:creationId xmlns:a16="http://schemas.microsoft.com/office/drawing/2014/main" id="{1461781A-B190-45BF-AD95-8F5AA583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" y="3229"/>
              <a:ext cx="18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Bls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5" name="Rectangle 768">
              <a:extLst>
                <a:ext uri="{FF2B5EF4-FFF2-40B4-BE49-F238E27FC236}">
                  <a16:creationId xmlns:a16="http://schemas.microsoft.com/office/drawing/2014/main" id="{30BF6AC7-A5D0-43EF-8491-BE3531ED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2407"/>
              <a:ext cx="2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Chy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6" name="Rectangle 769">
              <a:extLst>
                <a:ext uri="{FF2B5EF4-FFF2-40B4-BE49-F238E27FC236}">
                  <a16:creationId xmlns:a16="http://schemas.microsoft.com/office/drawing/2014/main" id="{A5A08C85-D8F5-4379-8891-D93ADC768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3082"/>
              <a:ext cx="20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Srd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7" name="Rectangle 770">
              <a:extLst>
                <a:ext uri="{FF2B5EF4-FFF2-40B4-BE49-F238E27FC236}">
                  <a16:creationId xmlns:a16="http://schemas.microsoft.com/office/drawing/2014/main" id="{A19E0AD8-45BC-43CD-9386-413E4B76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845"/>
              <a:ext cx="23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Ltm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8" name="Rectangle 771">
              <a:extLst>
                <a:ext uri="{FF2B5EF4-FFF2-40B4-BE49-F238E27FC236}">
                  <a16:creationId xmlns:a16="http://schemas.microsoft.com/office/drawing/2014/main" id="{3514B1DE-A5C2-472C-9B0C-515A6125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695"/>
              <a:ext cx="19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Ncl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9" name="Rectangle 772">
              <a:extLst>
                <a:ext uri="{FF2B5EF4-FFF2-40B4-BE49-F238E27FC236}">
                  <a16:creationId xmlns:a16="http://schemas.microsoft.com/office/drawing/2014/main" id="{2CD950E8-1A0E-406D-AF35-309C5C91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420"/>
              <a:ext cx="21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Arc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0" name="Rectangle 773">
              <a:extLst>
                <a:ext uri="{FF2B5EF4-FFF2-40B4-BE49-F238E27FC236}">
                  <a16:creationId xmlns:a16="http://schemas.microsoft.com/office/drawing/2014/main" id="{6A9D6F8D-BFDF-4C9D-ADFC-42B820072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3191"/>
              <a:ext cx="22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Exb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94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78</Words>
  <Application>Microsoft Office PowerPoint</Application>
  <PresentationFormat>Grand écran</PresentationFormat>
  <Paragraphs>76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FOUCAULT</dc:creator>
  <cp:lastModifiedBy>Clément FOUCAULT</cp:lastModifiedBy>
  <cp:revision>5</cp:revision>
  <dcterms:created xsi:type="dcterms:W3CDTF">2020-04-28T16:58:52Z</dcterms:created>
  <dcterms:modified xsi:type="dcterms:W3CDTF">2020-04-29T22:46:35Z</dcterms:modified>
</cp:coreProperties>
</file>