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>
        <p:scale>
          <a:sx n="90" d="100"/>
          <a:sy n="90" d="100"/>
        </p:scale>
        <p:origin x="307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EFF4BF-41B6-4BC0-A726-BCBADBF49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C7C7784-E3AC-447F-8070-2CC6BFAEE4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C735EE3-864E-4DA1-B326-2EDB2A07C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B050A-6EC2-44A4-B215-DBD30D4C86FF}" type="datetimeFigureOut">
              <a:rPr lang="en-US" smtClean="0"/>
              <a:t>4/17/2020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F3A0BBE-4729-4B04-95A2-7F2D71C05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35650D1-D017-41F5-BFCE-9D253A1C7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B5EDA-22C9-4902-AFC0-290F4B4A606F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353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015F0F-71DB-4D60-A042-FCF543B32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85FF792-2688-4C3E-9BDE-30B21EBA8D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35BFC1D-ECEC-4619-B77F-43E1B57F9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B050A-6EC2-44A4-B215-DBD30D4C86FF}" type="datetimeFigureOut">
              <a:rPr lang="en-US" smtClean="0"/>
              <a:t>4/17/2020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03568EF-6E0F-4252-B5C5-E2830F093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F29B361-42B9-41BA-9DE6-8511A609E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B5EDA-22C9-4902-AFC0-290F4B4A606F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738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28197F3-B514-48BB-A0EA-66E6DFF1A0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8E3DA64-3CF8-41F6-9BAA-CD04CB6044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985EC36-27A5-4E36-AC08-B68404C4A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B050A-6EC2-44A4-B215-DBD30D4C86FF}" type="datetimeFigureOut">
              <a:rPr lang="en-US" smtClean="0"/>
              <a:t>4/17/2020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7B07A96-5D00-4DF4-81A9-883149D08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6B73C13-A8EC-4A00-B15D-801B79CA6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B5EDA-22C9-4902-AFC0-290F4B4A606F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043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01E1B8-0CF9-4AFF-AC87-49EFA7D99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F1897F9-9262-4ECE-B0AC-7BE59D30E1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8EA8F86-6AD8-4152-A0AF-237454173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B050A-6EC2-44A4-B215-DBD30D4C86FF}" type="datetimeFigureOut">
              <a:rPr lang="en-US" smtClean="0"/>
              <a:t>4/17/2020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378BFBC-E150-4A44-B812-DE6200D6E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D5E0D80-40E7-423E-960E-E0DFF4821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B5EDA-22C9-4902-AFC0-290F4B4A606F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731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FC7749-AE56-4E66-B8D9-EB573F0FB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9DE934C-BF8B-44C0-AE21-7A9B95D87D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C2CCF98-2023-42C3-A95D-DC7D0A1DE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B050A-6EC2-44A4-B215-DBD30D4C86FF}" type="datetimeFigureOut">
              <a:rPr lang="en-US" smtClean="0"/>
              <a:t>4/17/2020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5C8B097-DDA9-4791-85EB-DED9D2E2C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E1CD004-33F5-47F8-BAEE-95E16351E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B5EDA-22C9-4902-AFC0-290F4B4A606F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427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3C5625-EE82-4BEA-BA11-F91563176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87171A-7BFC-424A-B893-69731A1C8B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0703763-678C-4CD3-95A6-4F1CD66190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52FE69B-5B56-415E-9D11-440E371E2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B050A-6EC2-44A4-B215-DBD30D4C86FF}" type="datetimeFigureOut">
              <a:rPr lang="en-US" smtClean="0"/>
              <a:t>4/17/2020</a:t>
            </a:fld>
            <a:endParaRPr lang="en-US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FBD3668-6FB2-4DE3-B38D-734164D41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8AFFE10-94B4-4319-A575-E7235A983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B5EDA-22C9-4902-AFC0-290F4B4A606F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257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3FF4FA-49CD-425F-998E-2A6D6CFD0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384F732-FA0B-45EC-AD59-46FAB1A71C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4E11F9B-5FD6-4B2A-8DDA-1FA709BF1C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CB1CEC0-73EB-428D-9E30-B678E449E5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FB990E3-0A29-470B-9203-7BB941442F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396AB50-899C-478B-8D92-55F631F8E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B050A-6EC2-44A4-B215-DBD30D4C86FF}" type="datetimeFigureOut">
              <a:rPr lang="en-US" smtClean="0"/>
              <a:t>4/17/2020</a:t>
            </a:fld>
            <a:endParaRPr lang="en-US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F15FECC-7308-40A9-A178-C48A011BE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BA1159B-6497-49DC-BB81-73521116B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B5EDA-22C9-4902-AFC0-290F4B4A606F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279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D3D301-580D-462C-B0DE-F7B7A7CC6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D184E6C-1568-4875-8BD7-FA1AA823C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B050A-6EC2-44A4-B215-DBD30D4C86FF}" type="datetimeFigureOut">
              <a:rPr lang="en-US" smtClean="0"/>
              <a:t>4/17/2020</a:t>
            </a:fld>
            <a:endParaRPr lang="en-US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7AA448A-F061-4113-95EF-AA2BF9FD0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F65C291-7FCE-4757-9B62-E09095F4A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B5EDA-22C9-4902-AFC0-290F4B4A606F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977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675F6AA-3290-45A4-9EC5-0E6E29780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B050A-6EC2-44A4-B215-DBD30D4C86FF}" type="datetimeFigureOut">
              <a:rPr lang="en-US" smtClean="0"/>
              <a:t>4/17/2020</a:t>
            </a:fld>
            <a:endParaRPr lang="en-US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9B853A4-AFA5-4D3B-924D-90F16E50A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9B95FA4-B73B-42D8-A8FE-60B9AF905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B5EDA-22C9-4902-AFC0-290F4B4A606F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830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E59F42-AE50-47B7-8AB3-3AC47210C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803880A-CEDD-4ABD-8D1A-969359DBE6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73B17DB-EC0B-4C0B-A4C6-25ABA9A892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51B2A75-CA2A-4888-82BF-C12258030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B050A-6EC2-44A4-B215-DBD30D4C86FF}" type="datetimeFigureOut">
              <a:rPr lang="en-US" smtClean="0"/>
              <a:t>4/17/2020</a:t>
            </a:fld>
            <a:endParaRPr lang="en-US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A3AC12B-D200-442A-9BE1-977A33AF6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5968EEF-552B-4D3F-BDFE-D45324DB4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B5EDA-22C9-4902-AFC0-290F4B4A606F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310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22B0C1-1100-4066-9D5C-1D07D5BF5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91205B8-89A4-4C3A-8684-AB920A5F00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0F01532-82D3-4C05-A94F-2406D37106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FC1C8FC-9F02-47AC-96CA-02366C3E0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B050A-6EC2-44A4-B215-DBD30D4C86FF}" type="datetimeFigureOut">
              <a:rPr lang="en-US" smtClean="0"/>
              <a:t>4/17/2020</a:t>
            </a:fld>
            <a:endParaRPr lang="en-US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368921C-862F-4C3D-9656-1112F6F96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BD86BCD-1CAD-4AE1-9F35-1465F536D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B5EDA-22C9-4902-AFC0-290F4B4A606F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19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5BB0BAA-C864-4A77-9638-294AC85B0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259E0F4-629D-48CA-9B06-107A3BD121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807EF1D-1FEC-46DE-9193-502869D4C8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3B050A-6EC2-44A4-B215-DBD30D4C86FF}" type="datetimeFigureOut">
              <a:rPr lang="en-US" smtClean="0"/>
              <a:t>4/17/2020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EB9ABF3-5D5A-489F-8079-E7E5FF3CA3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7E8EE86-B7B0-4992-A711-0603884848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3B5EDA-22C9-4902-AFC0-290F4B4A606F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567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4">
            <a:extLst>
              <a:ext uri="{FF2B5EF4-FFF2-40B4-BE49-F238E27FC236}">
                <a16:creationId xmlns:a16="http://schemas.microsoft.com/office/drawing/2014/main" id="{DE78F246-841D-475C-A90E-B19F0489219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0" y="328613"/>
            <a:ext cx="12192000" cy="6200775"/>
            <a:chOff x="0" y="207"/>
            <a:chExt cx="7680" cy="3906"/>
          </a:xfrm>
        </p:grpSpPr>
        <p:sp>
          <p:nvSpPr>
            <p:cNvPr id="8" name="AutoShape 3">
              <a:extLst>
                <a:ext uri="{FF2B5EF4-FFF2-40B4-BE49-F238E27FC236}">
                  <a16:creationId xmlns:a16="http://schemas.microsoft.com/office/drawing/2014/main" id="{297C278F-76D8-49E3-AEE2-E5BFDAECC0FD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0" y="207"/>
              <a:ext cx="7680" cy="39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9" name="Group 205">
              <a:extLst>
                <a:ext uri="{FF2B5EF4-FFF2-40B4-BE49-F238E27FC236}">
                  <a16:creationId xmlns:a16="http://schemas.microsoft.com/office/drawing/2014/main" id="{0711C9FF-B655-41AB-B430-A3F2C469880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44" y="767"/>
              <a:ext cx="2588" cy="2742"/>
              <a:chOff x="2644" y="767"/>
              <a:chExt cx="2588" cy="2742"/>
            </a:xfrm>
          </p:grpSpPr>
          <p:sp>
            <p:nvSpPr>
              <p:cNvPr id="1080" name="Line 5">
                <a:extLst>
                  <a:ext uri="{FF2B5EF4-FFF2-40B4-BE49-F238E27FC236}">
                    <a16:creationId xmlns:a16="http://schemas.microsoft.com/office/drawing/2014/main" id="{2566DF37-C5F7-4A6F-8596-1AFB87270B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776" y="823"/>
                <a:ext cx="364" cy="2578"/>
              </a:xfrm>
              <a:prstGeom prst="line">
                <a:avLst/>
              </a:prstGeom>
              <a:noFill/>
              <a:ln w="6350" cap="rnd">
                <a:solidFill>
                  <a:srgbClr val="CD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81" name="Line 6">
                <a:extLst>
                  <a:ext uri="{FF2B5EF4-FFF2-40B4-BE49-F238E27FC236}">
                    <a16:creationId xmlns:a16="http://schemas.microsoft.com/office/drawing/2014/main" id="{AD45772F-B522-4C40-9E0F-5372A24BD5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36" y="3033"/>
                <a:ext cx="92" cy="316"/>
              </a:xfrm>
              <a:prstGeom prst="line">
                <a:avLst/>
              </a:prstGeom>
              <a:noFill/>
              <a:ln w="6350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82" name="Line 7">
                <a:extLst>
                  <a:ext uri="{FF2B5EF4-FFF2-40B4-BE49-F238E27FC236}">
                    <a16:creationId xmlns:a16="http://schemas.microsoft.com/office/drawing/2014/main" id="{14AA94F2-73E7-4CA4-8775-ED0D8704A7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24" y="3033"/>
                <a:ext cx="0" cy="52"/>
              </a:xfrm>
              <a:prstGeom prst="line">
                <a:avLst/>
              </a:prstGeom>
              <a:noFill/>
              <a:ln w="6350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83" name="Line 8">
                <a:extLst>
                  <a:ext uri="{FF2B5EF4-FFF2-40B4-BE49-F238E27FC236}">
                    <a16:creationId xmlns:a16="http://schemas.microsoft.com/office/drawing/2014/main" id="{89B6E440-58FD-4F15-8176-2577C00FCA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24" y="3033"/>
                <a:ext cx="0" cy="52"/>
              </a:xfrm>
              <a:prstGeom prst="line">
                <a:avLst/>
              </a:prstGeom>
              <a:noFill/>
              <a:ln w="6350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84" name="Line 9">
                <a:extLst>
                  <a:ext uri="{FF2B5EF4-FFF2-40B4-BE49-F238E27FC236}">
                    <a16:creationId xmlns:a16="http://schemas.microsoft.com/office/drawing/2014/main" id="{8E484371-7AD8-4C7A-8D24-C36BD7BE25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500" y="887"/>
                <a:ext cx="940" cy="2434"/>
              </a:xfrm>
              <a:prstGeom prst="line">
                <a:avLst/>
              </a:prstGeom>
              <a:noFill/>
              <a:ln w="6350" cap="rnd">
                <a:solidFill>
                  <a:srgbClr val="CD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85" name="Line 10">
                <a:extLst>
                  <a:ext uri="{FF2B5EF4-FFF2-40B4-BE49-F238E27FC236}">
                    <a16:creationId xmlns:a16="http://schemas.microsoft.com/office/drawing/2014/main" id="{2DA631B0-9A09-4033-B0F1-11BE0701AC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428" y="3361"/>
                <a:ext cx="84" cy="16"/>
              </a:xfrm>
              <a:prstGeom prst="line">
                <a:avLst/>
              </a:prstGeom>
              <a:noFill/>
              <a:ln w="6350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86" name="Line 11">
                <a:extLst>
                  <a:ext uri="{FF2B5EF4-FFF2-40B4-BE49-F238E27FC236}">
                    <a16:creationId xmlns:a16="http://schemas.microsoft.com/office/drawing/2014/main" id="{F27A7D9F-6138-45EC-8FDF-C8358D557B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284" y="3385"/>
                <a:ext cx="124" cy="32"/>
              </a:xfrm>
              <a:prstGeom prst="line">
                <a:avLst/>
              </a:prstGeom>
              <a:noFill/>
              <a:ln w="6350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87" name="Line 12">
                <a:extLst>
                  <a:ext uri="{FF2B5EF4-FFF2-40B4-BE49-F238E27FC236}">
                    <a16:creationId xmlns:a16="http://schemas.microsoft.com/office/drawing/2014/main" id="{261E10D0-A6F9-4AAA-9A00-CB6DFF99A9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248" y="3385"/>
                <a:ext cx="160" cy="40"/>
              </a:xfrm>
              <a:prstGeom prst="line">
                <a:avLst/>
              </a:prstGeom>
              <a:noFill/>
              <a:ln w="6350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88" name="Line 13">
                <a:extLst>
                  <a:ext uri="{FF2B5EF4-FFF2-40B4-BE49-F238E27FC236}">
                    <a16:creationId xmlns:a16="http://schemas.microsoft.com/office/drawing/2014/main" id="{BD616E10-1AF3-4D99-810D-DEF335F48C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36" y="3425"/>
                <a:ext cx="12" cy="0"/>
              </a:xfrm>
              <a:prstGeom prst="line">
                <a:avLst/>
              </a:prstGeom>
              <a:noFill/>
              <a:ln w="6350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89" name="Line 14">
                <a:extLst>
                  <a:ext uri="{FF2B5EF4-FFF2-40B4-BE49-F238E27FC236}">
                    <a16:creationId xmlns:a16="http://schemas.microsoft.com/office/drawing/2014/main" id="{61CC41AE-3670-43BE-9B44-1929588BA1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176" y="3429"/>
                <a:ext cx="64" cy="12"/>
              </a:xfrm>
              <a:prstGeom prst="line">
                <a:avLst/>
              </a:prstGeom>
              <a:noFill/>
              <a:ln w="6350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90" name="Line 15">
                <a:extLst>
                  <a:ext uri="{FF2B5EF4-FFF2-40B4-BE49-F238E27FC236}">
                    <a16:creationId xmlns:a16="http://schemas.microsoft.com/office/drawing/2014/main" id="{A297432E-D923-4B68-BE12-8EB628CD80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144" y="827"/>
                <a:ext cx="40" cy="2558"/>
              </a:xfrm>
              <a:prstGeom prst="line">
                <a:avLst/>
              </a:prstGeom>
              <a:noFill/>
              <a:ln w="6350" cap="rnd">
                <a:solidFill>
                  <a:srgbClr val="CD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91" name="Line 16">
                <a:extLst>
                  <a:ext uri="{FF2B5EF4-FFF2-40B4-BE49-F238E27FC236}">
                    <a16:creationId xmlns:a16="http://schemas.microsoft.com/office/drawing/2014/main" id="{6327A850-F345-417A-8968-9C3271ADCD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604" y="859"/>
                <a:ext cx="568" cy="2526"/>
              </a:xfrm>
              <a:prstGeom prst="line">
                <a:avLst/>
              </a:prstGeom>
              <a:noFill/>
              <a:ln w="6350" cap="rnd">
                <a:solidFill>
                  <a:srgbClr val="CD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92" name="Line 17">
                <a:extLst>
                  <a:ext uri="{FF2B5EF4-FFF2-40B4-BE49-F238E27FC236}">
                    <a16:creationId xmlns:a16="http://schemas.microsoft.com/office/drawing/2014/main" id="{7C481603-5D95-4A7C-B85E-B7C415F2EA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760" y="835"/>
                <a:ext cx="416" cy="2550"/>
              </a:xfrm>
              <a:prstGeom prst="line">
                <a:avLst/>
              </a:prstGeom>
              <a:noFill/>
              <a:ln w="6350" cap="rnd">
                <a:solidFill>
                  <a:srgbClr val="CD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93" name="Line 18">
                <a:extLst>
                  <a:ext uri="{FF2B5EF4-FFF2-40B4-BE49-F238E27FC236}">
                    <a16:creationId xmlns:a16="http://schemas.microsoft.com/office/drawing/2014/main" id="{BA783BCE-8879-403C-AC57-A714B8882D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92" y="3441"/>
                <a:ext cx="140" cy="12"/>
              </a:xfrm>
              <a:prstGeom prst="line">
                <a:avLst/>
              </a:prstGeom>
              <a:noFill/>
              <a:ln w="6350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94" name="Line 19">
                <a:extLst>
                  <a:ext uri="{FF2B5EF4-FFF2-40B4-BE49-F238E27FC236}">
                    <a16:creationId xmlns:a16="http://schemas.microsoft.com/office/drawing/2014/main" id="{44D13EC8-3F8E-4B9F-AC54-E6FB7A6E7C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736" y="835"/>
                <a:ext cx="440" cy="2550"/>
              </a:xfrm>
              <a:prstGeom prst="line">
                <a:avLst/>
              </a:prstGeom>
              <a:noFill/>
              <a:ln w="6350" cap="rnd">
                <a:solidFill>
                  <a:srgbClr val="CD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95" name="Line 20">
                <a:extLst>
                  <a:ext uri="{FF2B5EF4-FFF2-40B4-BE49-F238E27FC236}">
                    <a16:creationId xmlns:a16="http://schemas.microsoft.com/office/drawing/2014/main" id="{38636618-4CE0-4FAC-9D11-AA5E54C29B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176" y="3433"/>
                <a:ext cx="64" cy="4"/>
              </a:xfrm>
              <a:prstGeom prst="line">
                <a:avLst/>
              </a:prstGeom>
              <a:noFill/>
              <a:ln w="6350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96" name="Line 21">
                <a:extLst>
                  <a:ext uri="{FF2B5EF4-FFF2-40B4-BE49-F238E27FC236}">
                    <a16:creationId xmlns:a16="http://schemas.microsoft.com/office/drawing/2014/main" id="{B998EDCD-0AFB-485B-9E1C-31A4E9213C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060" y="3441"/>
                <a:ext cx="72" cy="4"/>
              </a:xfrm>
              <a:prstGeom prst="line">
                <a:avLst/>
              </a:prstGeom>
              <a:noFill/>
              <a:ln w="6350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97" name="Line 22">
                <a:extLst>
                  <a:ext uri="{FF2B5EF4-FFF2-40B4-BE49-F238E27FC236}">
                    <a16:creationId xmlns:a16="http://schemas.microsoft.com/office/drawing/2014/main" id="{EAE6AA8D-14C6-4A8D-99F5-4D4C653E3D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828" y="819"/>
                <a:ext cx="348" cy="2566"/>
              </a:xfrm>
              <a:prstGeom prst="line">
                <a:avLst/>
              </a:prstGeom>
              <a:noFill/>
              <a:ln w="6350" cap="rnd">
                <a:solidFill>
                  <a:srgbClr val="CD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98" name="Line 23">
                <a:extLst>
                  <a:ext uri="{FF2B5EF4-FFF2-40B4-BE49-F238E27FC236}">
                    <a16:creationId xmlns:a16="http://schemas.microsoft.com/office/drawing/2014/main" id="{0CEFEB78-8480-4FDF-AFB2-65AFF9F8DE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192" y="907"/>
                <a:ext cx="248" cy="2478"/>
              </a:xfrm>
              <a:prstGeom prst="line">
                <a:avLst/>
              </a:prstGeom>
              <a:noFill/>
              <a:ln w="6350" cap="rnd">
                <a:solidFill>
                  <a:srgbClr val="CD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99" name="Line 24">
                <a:extLst>
                  <a:ext uri="{FF2B5EF4-FFF2-40B4-BE49-F238E27FC236}">
                    <a16:creationId xmlns:a16="http://schemas.microsoft.com/office/drawing/2014/main" id="{BD536DE1-AE34-4389-B259-A82B69E134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772" y="831"/>
                <a:ext cx="404" cy="2554"/>
              </a:xfrm>
              <a:prstGeom prst="line">
                <a:avLst/>
              </a:prstGeom>
              <a:noFill/>
              <a:ln w="6350" cap="rnd">
                <a:solidFill>
                  <a:srgbClr val="CD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00" name="Line 25">
                <a:extLst>
                  <a:ext uri="{FF2B5EF4-FFF2-40B4-BE49-F238E27FC236}">
                    <a16:creationId xmlns:a16="http://schemas.microsoft.com/office/drawing/2014/main" id="{1EDB8588-2275-4D32-BD70-B78BD912C6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028" y="3213"/>
                <a:ext cx="312" cy="148"/>
              </a:xfrm>
              <a:prstGeom prst="line">
                <a:avLst/>
              </a:prstGeom>
              <a:noFill/>
              <a:ln w="6350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01" name="Line 26">
                <a:extLst>
                  <a:ext uri="{FF2B5EF4-FFF2-40B4-BE49-F238E27FC236}">
                    <a16:creationId xmlns:a16="http://schemas.microsoft.com/office/drawing/2014/main" id="{AF619387-DF5C-4796-91FE-B602A18690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232" y="3185"/>
                <a:ext cx="124" cy="156"/>
              </a:xfrm>
              <a:prstGeom prst="line">
                <a:avLst/>
              </a:prstGeom>
              <a:noFill/>
              <a:ln w="6350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02" name="Line 27">
                <a:extLst>
                  <a:ext uri="{FF2B5EF4-FFF2-40B4-BE49-F238E27FC236}">
                    <a16:creationId xmlns:a16="http://schemas.microsoft.com/office/drawing/2014/main" id="{DFBB3DD9-A9E9-4B82-AC79-4C7579BBA2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376" y="3369"/>
                <a:ext cx="64" cy="20"/>
              </a:xfrm>
              <a:prstGeom prst="line">
                <a:avLst/>
              </a:prstGeom>
              <a:noFill/>
              <a:ln w="6350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03" name="Line 28">
                <a:extLst>
                  <a:ext uri="{FF2B5EF4-FFF2-40B4-BE49-F238E27FC236}">
                    <a16:creationId xmlns:a16="http://schemas.microsoft.com/office/drawing/2014/main" id="{17AF0EFF-5DD2-4FBB-9F36-B249D19426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476" y="891"/>
                <a:ext cx="892" cy="2442"/>
              </a:xfrm>
              <a:prstGeom prst="line">
                <a:avLst/>
              </a:prstGeom>
              <a:noFill/>
              <a:ln w="6350" cap="rnd">
                <a:solidFill>
                  <a:srgbClr val="CD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04" name="Line 29">
                <a:extLst>
                  <a:ext uri="{FF2B5EF4-FFF2-40B4-BE49-F238E27FC236}">
                    <a16:creationId xmlns:a16="http://schemas.microsoft.com/office/drawing/2014/main" id="{3F96E32F-D305-48A7-AFFF-F2BDCB437B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36" y="3381"/>
                <a:ext cx="60" cy="20"/>
              </a:xfrm>
              <a:prstGeom prst="line">
                <a:avLst/>
              </a:prstGeom>
              <a:noFill/>
              <a:ln w="6350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05" name="Line 30">
                <a:extLst>
                  <a:ext uri="{FF2B5EF4-FFF2-40B4-BE49-F238E27FC236}">
                    <a16:creationId xmlns:a16="http://schemas.microsoft.com/office/drawing/2014/main" id="{EB8B5A7E-4F80-4338-8F46-50EE4F4E7C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252" y="3185"/>
                <a:ext cx="108" cy="156"/>
              </a:xfrm>
              <a:prstGeom prst="line">
                <a:avLst/>
              </a:prstGeom>
              <a:noFill/>
              <a:ln w="6350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06" name="Line 31">
                <a:extLst>
                  <a:ext uri="{FF2B5EF4-FFF2-40B4-BE49-F238E27FC236}">
                    <a16:creationId xmlns:a16="http://schemas.microsoft.com/office/drawing/2014/main" id="{29967D89-E62D-4C45-AD12-B951CCD7A1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256" y="3185"/>
                <a:ext cx="104" cy="156"/>
              </a:xfrm>
              <a:prstGeom prst="line">
                <a:avLst/>
              </a:prstGeom>
              <a:noFill/>
              <a:ln w="6350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07" name="Line 32">
                <a:extLst>
                  <a:ext uri="{FF2B5EF4-FFF2-40B4-BE49-F238E27FC236}">
                    <a16:creationId xmlns:a16="http://schemas.microsoft.com/office/drawing/2014/main" id="{92DC7F8C-B865-4B35-91A9-3A956C0DF6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384" y="3365"/>
                <a:ext cx="56" cy="20"/>
              </a:xfrm>
              <a:prstGeom prst="line">
                <a:avLst/>
              </a:prstGeom>
              <a:noFill/>
              <a:ln w="6350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08" name="Line 33">
                <a:extLst>
                  <a:ext uri="{FF2B5EF4-FFF2-40B4-BE49-F238E27FC236}">
                    <a16:creationId xmlns:a16="http://schemas.microsoft.com/office/drawing/2014/main" id="{74D5D096-0A58-4643-9D74-099300F02F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252" y="3185"/>
                <a:ext cx="108" cy="156"/>
              </a:xfrm>
              <a:prstGeom prst="line">
                <a:avLst/>
              </a:prstGeom>
              <a:noFill/>
              <a:ln w="6350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09" name="Line 34">
                <a:extLst>
                  <a:ext uri="{FF2B5EF4-FFF2-40B4-BE49-F238E27FC236}">
                    <a16:creationId xmlns:a16="http://schemas.microsoft.com/office/drawing/2014/main" id="{0C21271C-F003-4062-BDE4-7091C4318E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80" y="3205"/>
                <a:ext cx="448" cy="132"/>
              </a:xfrm>
              <a:prstGeom prst="line">
                <a:avLst/>
              </a:prstGeom>
              <a:noFill/>
              <a:ln w="6350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10" name="Line 35">
                <a:extLst>
                  <a:ext uri="{FF2B5EF4-FFF2-40B4-BE49-F238E27FC236}">
                    <a16:creationId xmlns:a16="http://schemas.microsoft.com/office/drawing/2014/main" id="{921C260C-A2E7-48BA-9C4E-7A0C50972D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80" y="3169"/>
                <a:ext cx="384" cy="164"/>
              </a:xfrm>
              <a:prstGeom prst="line">
                <a:avLst/>
              </a:prstGeom>
              <a:noFill/>
              <a:ln w="6350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11" name="Line 36">
                <a:extLst>
                  <a:ext uri="{FF2B5EF4-FFF2-40B4-BE49-F238E27FC236}">
                    <a16:creationId xmlns:a16="http://schemas.microsoft.com/office/drawing/2014/main" id="{062CC2AF-1010-4516-B59C-3BE5E9DC19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80" y="3369"/>
                <a:ext cx="184" cy="52"/>
              </a:xfrm>
              <a:prstGeom prst="line">
                <a:avLst/>
              </a:prstGeom>
              <a:noFill/>
              <a:ln w="6350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12" name="Line 37">
                <a:extLst>
                  <a:ext uri="{FF2B5EF4-FFF2-40B4-BE49-F238E27FC236}">
                    <a16:creationId xmlns:a16="http://schemas.microsoft.com/office/drawing/2014/main" id="{EBA7798D-EBEB-4317-B141-A28DD66923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52" y="903"/>
                <a:ext cx="972" cy="2402"/>
              </a:xfrm>
              <a:prstGeom prst="line">
                <a:avLst/>
              </a:prstGeom>
              <a:noFill/>
              <a:ln w="6350" cap="rnd">
                <a:solidFill>
                  <a:srgbClr val="CD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13" name="Line 38">
                <a:extLst>
                  <a:ext uri="{FF2B5EF4-FFF2-40B4-BE49-F238E27FC236}">
                    <a16:creationId xmlns:a16="http://schemas.microsoft.com/office/drawing/2014/main" id="{717CA179-519F-47C4-A9DE-26A82F703F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80" y="3373"/>
                <a:ext cx="76" cy="24"/>
              </a:xfrm>
              <a:prstGeom prst="line">
                <a:avLst/>
              </a:prstGeom>
              <a:noFill/>
              <a:ln w="6350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14" name="Line 39">
                <a:extLst>
                  <a:ext uri="{FF2B5EF4-FFF2-40B4-BE49-F238E27FC236}">
                    <a16:creationId xmlns:a16="http://schemas.microsoft.com/office/drawing/2014/main" id="{4D5CE51C-9144-4BC6-BD5E-ACB4D91EE8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96" y="887"/>
                <a:ext cx="720" cy="2494"/>
              </a:xfrm>
              <a:prstGeom prst="line">
                <a:avLst/>
              </a:prstGeom>
              <a:noFill/>
              <a:ln w="6350" cap="rnd">
                <a:solidFill>
                  <a:srgbClr val="CD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15" name="Line 40">
                <a:extLst>
                  <a:ext uri="{FF2B5EF4-FFF2-40B4-BE49-F238E27FC236}">
                    <a16:creationId xmlns:a16="http://schemas.microsoft.com/office/drawing/2014/main" id="{74918CD4-8D20-40C4-AD16-F370E5BAA0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00" y="887"/>
                <a:ext cx="960" cy="2430"/>
              </a:xfrm>
              <a:prstGeom prst="line">
                <a:avLst/>
              </a:prstGeom>
              <a:noFill/>
              <a:ln w="6350" cap="rnd">
                <a:solidFill>
                  <a:srgbClr val="CD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16" name="Line 41">
                <a:extLst>
                  <a:ext uri="{FF2B5EF4-FFF2-40B4-BE49-F238E27FC236}">
                    <a16:creationId xmlns:a16="http://schemas.microsoft.com/office/drawing/2014/main" id="{1A4ECAE0-B70E-46B2-BB9D-DFECC4ACAA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32" y="791"/>
                <a:ext cx="164" cy="36"/>
              </a:xfrm>
              <a:prstGeom prst="line">
                <a:avLst/>
              </a:prstGeom>
              <a:noFill/>
              <a:ln w="6350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17" name="Line 42">
                <a:extLst>
                  <a:ext uri="{FF2B5EF4-FFF2-40B4-BE49-F238E27FC236}">
                    <a16:creationId xmlns:a16="http://schemas.microsoft.com/office/drawing/2014/main" id="{ECB77922-846E-4FE9-AC5C-0199AD466A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96" y="887"/>
                <a:ext cx="724" cy="2490"/>
              </a:xfrm>
              <a:prstGeom prst="line">
                <a:avLst/>
              </a:prstGeom>
              <a:noFill/>
              <a:ln w="6350" cap="rnd">
                <a:solidFill>
                  <a:srgbClr val="CD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18" name="Line 43">
                <a:extLst>
                  <a:ext uri="{FF2B5EF4-FFF2-40B4-BE49-F238E27FC236}">
                    <a16:creationId xmlns:a16="http://schemas.microsoft.com/office/drawing/2014/main" id="{53ED6746-BCAA-4305-A72D-F9CA8AB204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32" y="791"/>
                <a:ext cx="140" cy="32"/>
              </a:xfrm>
              <a:prstGeom prst="line">
                <a:avLst/>
              </a:prstGeom>
              <a:noFill/>
              <a:ln w="6350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19" name="Line 44">
                <a:extLst>
                  <a:ext uri="{FF2B5EF4-FFF2-40B4-BE49-F238E27FC236}">
                    <a16:creationId xmlns:a16="http://schemas.microsoft.com/office/drawing/2014/main" id="{9B45FA4F-EC8B-4642-85FE-3A08C2B638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96" y="887"/>
                <a:ext cx="716" cy="2494"/>
              </a:xfrm>
              <a:prstGeom prst="line">
                <a:avLst/>
              </a:prstGeom>
              <a:noFill/>
              <a:ln w="6350" cap="rnd">
                <a:solidFill>
                  <a:srgbClr val="CD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20" name="Line 45">
                <a:extLst>
                  <a:ext uri="{FF2B5EF4-FFF2-40B4-BE49-F238E27FC236}">
                    <a16:creationId xmlns:a16="http://schemas.microsoft.com/office/drawing/2014/main" id="{A6DEB2DA-7B30-4803-BC26-BF0BA87B50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32" y="775"/>
                <a:ext cx="236" cy="48"/>
              </a:xfrm>
              <a:prstGeom prst="line">
                <a:avLst/>
              </a:prstGeom>
              <a:noFill/>
              <a:ln w="6350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21" name="Line 46">
                <a:extLst>
                  <a:ext uri="{FF2B5EF4-FFF2-40B4-BE49-F238E27FC236}">
                    <a16:creationId xmlns:a16="http://schemas.microsoft.com/office/drawing/2014/main" id="{574ADC78-10F7-4665-87EC-5E25F678BD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952" y="3097"/>
                <a:ext cx="12" cy="40"/>
              </a:xfrm>
              <a:prstGeom prst="line">
                <a:avLst/>
              </a:prstGeom>
              <a:noFill/>
              <a:ln w="6350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22" name="Line 47">
                <a:extLst>
                  <a:ext uri="{FF2B5EF4-FFF2-40B4-BE49-F238E27FC236}">
                    <a16:creationId xmlns:a16="http://schemas.microsoft.com/office/drawing/2014/main" id="{A94E0E79-EFB5-4EA4-9607-B7040F7B68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032" y="3153"/>
                <a:ext cx="116" cy="24"/>
              </a:xfrm>
              <a:prstGeom prst="line">
                <a:avLst/>
              </a:prstGeom>
              <a:noFill/>
              <a:ln w="6350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23" name="Line 48">
                <a:extLst>
                  <a:ext uri="{FF2B5EF4-FFF2-40B4-BE49-F238E27FC236}">
                    <a16:creationId xmlns:a16="http://schemas.microsoft.com/office/drawing/2014/main" id="{657C64AB-528B-4CD5-AB37-96BBC6FBF3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32" y="3161"/>
                <a:ext cx="28" cy="16"/>
              </a:xfrm>
              <a:prstGeom prst="line">
                <a:avLst/>
              </a:prstGeom>
              <a:noFill/>
              <a:ln w="6350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24" name="Line 49">
                <a:extLst>
                  <a:ext uri="{FF2B5EF4-FFF2-40B4-BE49-F238E27FC236}">
                    <a16:creationId xmlns:a16="http://schemas.microsoft.com/office/drawing/2014/main" id="{10CE5EDD-39A9-493C-A582-49290FC6DD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28" y="3217"/>
                <a:ext cx="268" cy="156"/>
              </a:xfrm>
              <a:prstGeom prst="line">
                <a:avLst/>
              </a:prstGeom>
              <a:noFill/>
              <a:ln w="6350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25" name="Line 50">
                <a:extLst>
                  <a:ext uri="{FF2B5EF4-FFF2-40B4-BE49-F238E27FC236}">
                    <a16:creationId xmlns:a16="http://schemas.microsoft.com/office/drawing/2014/main" id="{8115E204-2104-4F9B-BB33-BE9142364C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032" y="3149"/>
                <a:ext cx="140" cy="28"/>
              </a:xfrm>
              <a:prstGeom prst="line">
                <a:avLst/>
              </a:prstGeom>
              <a:noFill/>
              <a:ln w="6350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26" name="Line 51">
                <a:extLst>
                  <a:ext uri="{FF2B5EF4-FFF2-40B4-BE49-F238E27FC236}">
                    <a16:creationId xmlns:a16="http://schemas.microsoft.com/office/drawing/2014/main" id="{3CD06FAA-E888-4311-8E35-923F2B19E2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032" y="3149"/>
                <a:ext cx="140" cy="28"/>
              </a:xfrm>
              <a:prstGeom prst="line">
                <a:avLst/>
              </a:prstGeom>
              <a:noFill/>
              <a:ln w="6350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27" name="Line 52">
                <a:extLst>
                  <a:ext uri="{FF2B5EF4-FFF2-40B4-BE49-F238E27FC236}">
                    <a16:creationId xmlns:a16="http://schemas.microsoft.com/office/drawing/2014/main" id="{C28D6659-4C32-48E9-BDEC-98412640F9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56" y="3217"/>
                <a:ext cx="276" cy="168"/>
              </a:xfrm>
              <a:prstGeom prst="line">
                <a:avLst/>
              </a:prstGeom>
              <a:noFill/>
              <a:ln w="6350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28" name="Line 53">
                <a:extLst>
                  <a:ext uri="{FF2B5EF4-FFF2-40B4-BE49-F238E27FC236}">
                    <a16:creationId xmlns:a16="http://schemas.microsoft.com/office/drawing/2014/main" id="{0C910854-EBBB-4025-9553-D8AA63FA7D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92" y="3421"/>
                <a:ext cx="252" cy="32"/>
              </a:xfrm>
              <a:prstGeom prst="line">
                <a:avLst/>
              </a:prstGeom>
              <a:noFill/>
              <a:ln w="6350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29" name="Line 54">
                <a:extLst>
                  <a:ext uri="{FF2B5EF4-FFF2-40B4-BE49-F238E27FC236}">
                    <a16:creationId xmlns:a16="http://schemas.microsoft.com/office/drawing/2014/main" id="{2EBAADCB-D72B-41E1-89D6-3FBCF49E4A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736" y="835"/>
                <a:ext cx="552" cy="2526"/>
              </a:xfrm>
              <a:prstGeom prst="line">
                <a:avLst/>
              </a:prstGeom>
              <a:noFill/>
              <a:ln w="6350" cap="rnd">
                <a:solidFill>
                  <a:srgbClr val="CD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30" name="Line 55">
                <a:extLst>
                  <a:ext uri="{FF2B5EF4-FFF2-40B4-BE49-F238E27FC236}">
                    <a16:creationId xmlns:a16="http://schemas.microsoft.com/office/drawing/2014/main" id="{3C19C5C7-D3B2-46C6-ACA5-81E2A29E63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48" y="3421"/>
                <a:ext cx="32" cy="8"/>
              </a:xfrm>
              <a:prstGeom prst="line">
                <a:avLst/>
              </a:prstGeom>
              <a:noFill/>
              <a:ln w="6350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31" name="Line 56">
                <a:extLst>
                  <a:ext uri="{FF2B5EF4-FFF2-40B4-BE49-F238E27FC236}">
                    <a16:creationId xmlns:a16="http://schemas.microsoft.com/office/drawing/2014/main" id="{78C3C3CD-4AB4-499E-AF9B-93FA0E2F55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44" y="1740"/>
                <a:ext cx="2588" cy="784"/>
              </a:xfrm>
              <a:prstGeom prst="line">
                <a:avLst/>
              </a:prstGeom>
              <a:noFill/>
              <a:ln w="6350" cap="rnd">
                <a:solidFill>
                  <a:srgbClr val="CD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32" name="Line 57">
                <a:extLst>
                  <a:ext uri="{FF2B5EF4-FFF2-40B4-BE49-F238E27FC236}">
                    <a16:creationId xmlns:a16="http://schemas.microsoft.com/office/drawing/2014/main" id="{86857571-391B-42E7-9666-06F9C4556B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144" y="827"/>
                <a:ext cx="84" cy="2550"/>
              </a:xfrm>
              <a:prstGeom prst="line">
                <a:avLst/>
              </a:prstGeom>
              <a:noFill/>
              <a:ln w="6350" cap="rnd">
                <a:solidFill>
                  <a:srgbClr val="CD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33" name="Line 58">
                <a:extLst>
                  <a:ext uri="{FF2B5EF4-FFF2-40B4-BE49-F238E27FC236}">
                    <a16:creationId xmlns:a16="http://schemas.microsoft.com/office/drawing/2014/main" id="{53CABEB6-0A86-491D-B4BC-58E6B67C53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604" y="859"/>
                <a:ext cx="612" cy="2522"/>
              </a:xfrm>
              <a:prstGeom prst="line">
                <a:avLst/>
              </a:prstGeom>
              <a:noFill/>
              <a:ln w="6350" cap="rnd">
                <a:solidFill>
                  <a:srgbClr val="CD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34" name="Line 59">
                <a:extLst>
                  <a:ext uri="{FF2B5EF4-FFF2-40B4-BE49-F238E27FC236}">
                    <a16:creationId xmlns:a16="http://schemas.microsoft.com/office/drawing/2014/main" id="{ABEFE27D-F8D3-4A8B-AC21-3AA89C6535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760" y="835"/>
                <a:ext cx="460" cy="2542"/>
              </a:xfrm>
              <a:prstGeom prst="line">
                <a:avLst/>
              </a:prstGeom>
              <a:noFill/>
              <a:ln w="6350" cap="rnd">
                <a:solidFill>
                  <a:srgbClr val="CD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35" name="Line 60">
                <a:extLst>
                  <a:ext uri="{FF2B5EF4-FFF2-40B4-BE49-F238E27FC236}">
                    <a16:creationId xmlns:a16="http://schemas.microsoft.com/office/drawing/2014/main" id="{C9FA98FE-AE08-4128-8BF9-7A91CBBC14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92" y="3437"/>
                <a:ext cx="184" cy="16"/>
              </a:xfrm>
              <a:prstGeom prst="line">
                <a:avLst/>
              </a:prstGeom>
              <a:noFill/>
              <a:ln w="6350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36" name="Line 61">
                <a:extLst>
                  <a:ext uri="{FF2B5EF4-FFF2-40B4-BE49-F238E27FC236}">
                    <a16:creationId xmlns:a16="http://schemas.microsoft.com/office/drawing/2014/main" id="{4990D447-7FCE-4011-B742-1F6B117415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736" y="835"/>
                <a:ext cx="484" cy="2542"/>
              </a:xfrm>
              <a:prstGeom prst="line">
                <a:avLst/>
              </a:prstGeom>
              <a:noFill/>
              <a:ln w="6350" cap="rnd">
                <a:solidFill>
                  <a:srgbClr val="CD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37" name="Line 62">
                <a:extLst>
                  <a:ext uri="{FF2B5EF4-FFF2-40B4-BE49-F238E27FC236}">
                    <a16:creationId xmlns:a16="http://schemas.microsoft.com/office/drawing/2014/main" id="{DC631304-E609-4A15-A162-E990C558A7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16" y="3381"/>
                <a:ext cx="24" cy="104"/>
              </a:xfrm>
              <a:prstGeom prst="line">
                <a:avLst/>
              </a:prstGeom>
              <a:noFill/>
              <a:ln w="6350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38" name="Line 63">
                <a:extLst>
                  <a:ext uri="{FF2B5EF4-FFF2-40B4-BE49-F238E27FC236}">
                    <a16:creationId xmlns:a16="http://schemas.microsoft.com/office/drawing/2014/main" id="{D7FB011A-DCD4-42FC-9009-3BD0055868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72" y="3433"/>
                <a:ext cx="404" cy="4"/>
              </a:xfrm>
              <a:prstGeom prst="line">
                <a:avLst/>
              </a:prstGeom>
              <a:noFill/>
              <a:ln w="6350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39" name="Line 64">
                <a:extLst>
                  <a:ext uri="{FF2B5EF4-FFF2-40B4-BE49-F238E27FC236}">
                    <a16:creationId xmlns:a16="http://schemas.microsoft.com/office/drawing/2014/main" id="{3F068ED4-85F9-4BAB-B185-343ED038F2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060" y="3437"/>
                <a:ext cx="116" cy="8"/>
              </a:xfrm>
              <a:prstGeom prst="line">
                <a:avLst/>
              </a:prstGeom>
              <a:noFill/>
              <a:ln w="6350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40" name="Line 65">
                <a:extLst>
                  <a:ext uri="{FF2B5EF4-FFF2-40B4-BE49-F238E27FC236}">
                    <a16:creationId xmlns:a16="http://schemas.microsoft.com/office/drawing/2014/main" id="{0A81665B-5728-46B7-B3E2-D2E7176A71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832" y="819"/>
                <a:ext cx="388" cy="2558"/>
              </a:xfrm>
              <a:prstGeom prst="line">
                <a:avLst/>
              </a:prstGeom>
              <a:noFill/>
              <a:ln w="6350" cap="rnd">
                <a:solidFill>
                  <a:srgbClr val="CD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41" name="Line 66">
                <a:extLst>
                  <a:ext uri="{FF2B5EF4-FFF2-40B4-BE49-F238E27FC236}">
                    <a16:creationId xmlns:a16="http://schemas.microsoft.com/office/drawing/2014/main" id="{0316F296-3737-46A2-A5D5-6274C3B62F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772" y="831"/>
                <a:ext cx="448" cy="2546"/>
              </a:xfrm>
              <a:prstGeom prst="line">
                <a:avLst/>
              </a:prstGeom>
              <a:noFill/>
              <a:ln w="6350" cap="rnd">
                <a:solidFill>
                  <a:srgbClr val="CD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42" name="Line 67">
                <a:extLst>
                  <a:ext uri="{FF2B5EF4-FFF2-40B4-BE49-F238E27FC236}">
                    <a16:creationId xmlns:a16="http://schemas.microsoft.com/office/drawing/2014/main" id="{D0A3C080-5C8F-430A-BC3C-E8447FB78E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88" y="3065"/>
                <a:ext cx="164" cy="60"/>
              </a:xfrm>
              <a:prstGeom prst="line">
                <a:avLst/>
              </a:prstGeom>
              <a:noFill/>
              <a:ln w="6350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43" name="Line 68">
                <a:extLst>
                  <a:ext uri="{FF2B5EF4-FFF2-40B4-BE49-F238E27FC236}">
                    <a16:creationId xmlns:a16="http://schemas.microsoft.com/office/drawing/2014/main" id="{7088D8B5-95DA-4E25-8815-6EF562E948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24" y="3097"/>
                <a:ext cx="0" cy="0"/>
              </a:xfrm>
              <a:prstGeom prst="line">
                <a:avLst/>
              </a:prstGeom>
              <a:noFill/>
              <a:ln w="6350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44" name="Line 69">
                <a:extLst>
                  <a:ext uri="{FF2B5EF4-FFF2-40B4-BE49-F238E27FC236}">
                    <a16:creationId xmlns:a16="http://schemas.microsoft.com/office/drawing/2014/main" id="{2BC7299F-F658-4F58-A8B6-BAD1C6C9FF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88" y="3061"/>
                <a:ext cx="184" cy="60"/>
              </a:xfrm>
              <a:prstGeom prst="line">
                <a:avLst/>
              </a:prstGeom>
              <a:noFill/>
              <a:ln w="6350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45" name="Line 70">
                <a:extLst>
                  <a:ext uri="{FF2B5EF4-FFF2-40B4-BE49-F238E27FC236}">
                    <a16:creationId xmlns:a16="http://schemas.microsoft.com/office/drawing/2014/main" id="{08CC1014-65FA-4FE9-B6C1-6C0CD62242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44" y="3085"/>
                <a:ext cx="260" cy="288"/>
              </a:xfrm>
              <a:prstGeom prst="line">
                <a:avLst/>
              </a:prstGeom>
              <a:noFill/>
              <a:ln w="6350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46" name="Line 71">
                <a:extLst>
                  <a:ext uri="{FF2B5EF4-FFF2-40B4-BE49-F238E27FC236}">
                    <a16:creationId xmlns:a16="http://schemas.microsoft.com/office/drawing/2014/main" id="{76CA2298-B238-40F6-93CF-B9990163BD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40" y="3181"/>
                <a:ext cx="152" cy="156"/>
              </a:xfrm>
              <a:prstGeom prst="line">
                <a:avLst/>
              </a:prstGeom>
              <a:noFill/>
              <a:ln w="6350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47" name="Line 72">
                <a:extLst>
                  <a:ext uri="{FF2B5EF4-FFF2-40B4-BE49-F238E27FC236}">
                    <a16:creationId xmlns:a16="http://schemas.microsoft.com/office/drawing/2014/main" id="{10845933-7B6B-44D2-8DE3-3C2573B5F3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68" y="3145"/>
                <a:ext cx="180" cy="4"/>
              </a:xfrm>
              <a:prstGeom prst="line">
                <a:avLst/>
              </a:prstGeom>
              <a:noFill/>
              <a:ln w="6350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48" name="Line 73">
                <a:extLst>
                  <a:ext uri="{FF2B5EF4-FFF2-40B4-BE49-F238E27FC236}">
                    <a16:creationId xmlns:a16="http://schemas.microsoft.com/office/drawing/2014/main" id="{DB68CFC0-3E5A-40CE-9D0F-01038B804F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28" y="3189"/>
                <a:ext cx="88" cy="164"/>
              </a:xfrm>
              <a:prstGeom prst="line">
                <a:avLst/>
              </a:prstGeom>
              <a:noFill/>
              <a:ln w="6350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49" name="Line 74">
                <a:extLst>
                  <a:ext uri="{FF2B5EF4-FFF2-40B4-BE49-F238E27FC236}">
                    <a16:creationId xmlns:a16="http://schemas.microsoft.com/office/drawing/2014/main" id="{5251336E-DA0C-4D7D-921E-967A6F9829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168" y="3133"/>
                <a:ext cx="84" cy="16"/>
              </a:xfrm>
              <a:prstGeom prst="line">
                <a:avLst/>
              </a:prstGeom>
              <a:noFill/>
              <a:ln w="6350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50" name="Line 75">
                <a:extLst>
                  <a:ext uri="{FF2B5EF4-FFF2-40B4-BE49-F238E27FC236}">
                    <a16:creationId xmlns:a16="http://schemas.microsoft.com/office/drawing/2014/main" id="{4FED7758-281F-466E-A1E2-D50644B4EE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172" y="3137"/>
                <a:ext cx="84" cy="8"/>
              </a:xfrm>
              <a:prstGeom prst="line">
                <a:avLst/>
              </a:prstGeom>
              <a:noFill/>
              <a:ln w="6350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51" name="Line 76">
                <a:extLst>
                  <a:ext uri="{FF2B5EF4-FFF2-40B4-BE49-F238E27FC236}">
                    <a16:creationId xmlns:a16="http://schemas.microsoft.com/office/drawing/2014/main" id="{A66A5C79-AA1A-4E9F-BB56-21D536C8C0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40" y="3181"/>
                <a:ext cx="156" cy="148"/>
              </a:xfrm>
              <a:prstGeom prst="line">
                <a:avLst/>
              </a:prstGeom>
              <a:noFill/>
              <a:ln w="6350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52" name="Line 77">
                <a:extLst>
                  <a:ext uri="{FF2B5EF4-FFF2-40B4-BE49-F238E27FC236}">
                    <a16:creationId xmlns:a16="http://schemas.microsoft.com/office/drawing/2014/main" id="{8598AC80-E8ED-4D6B-A499-AE70C6E07E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172" y="3137"/>
                <a:ext cx="84" cy="8"/>
              </a:xfrm>
              <a:prstGeom prst="line">
                <a:avLst/>
              </a:prstGeom>
              <a:noFill/>
              <a:ln w="6350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53" name="Line 78">
                <a:extLst>
                  <a:ext uri="{FF2B5EF4-FFF2-40B4-BE49-F238E27FC236}">
                    <a16:creationId xmlns:a16="http://schemas.microsoft.com/office/drawing/2014/main" id="{B9A362CD-7BF9-4870-BD84-14050331B3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316" y="3389"/>
                <a:ext cx="60" cy="20"/>
              </a:xfrm>
              <a:prstGeom prst="line">
                <a:avLst/>
              </a:prstGeom>
              <a:noFill/>
              <a:ln w="6350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54" name="Line 79">
                <a:extLst>
                  <a:ext uri="{FF2B5EF4-FFF2-40B4-BE49-F238E27FC236}">
                    <a16:creationId xmlns:a16="http://schemas.microsoft.com/office/drawing/2014/main" id="{6633A643-8FA6-419D-B1E7-53A3FF2873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476" y="891"/>
                <a:ext cx="932" cy="2434"/>
              </a:xfrm>
              <a:prstGeom prst="line">
                <a:avLst/>
              </a:prstGeom>
              <a:noFill/>
              <a:ln w="6350" cap="rnd">
                <a:solidFill>
                  <a:srgbClr val="CD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55" name="Line 80">
                <a:extLst>
                  <a:ext uri="{FF2B5EF4-FFF2-40B4-BE49-F238E27FC236}">
                    <a16:creationId xmlns:a16="http://schemas.microsoft.com/office/drawing/2014/main" id="{5F75FE38-0027-43B5-A1F1-C083ABADB3B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76" y="3385"/>
                <a:ext cx="20" cy="4"/>
              </a:xfrm>
              <a:prstGeom prst="line">
                <a:avLst/>
              </a:prstGeom>
              <a:noFill/>
              <a:ln w="6350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56" name="Line 81">
                <a:extLst>
                  <a:ext uri="{FF2B5EF4-FFF2-40B4-BE49-F238E27FC236}">
                    <a16:creationId xmlns:a16="http://schemas.microsoft.com/office/drawing/2014/main" id="{010B74F4-5091-4821-9570-FE7C0A2F45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260" y="3181"/>
                <a:ext cx="132" cy="152"/>
              </a:xfrm>
              <a:prstGeom prst="line">
                <a:avLst/>
              </a:prstGeom>
              <a:noFill/>
              <a:ln w="6350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57" name="Line 82">
                <a:extLst>
                  <a:ext uri="{FF2B5EF4-FFF2-40B4-BE49-F238E27FC236}">
                    <a16:creationId xmlns:a16="http://schemas.microsoft.com/office/drawing/2014/main" id="{3A0DEE33-894F-4777-B50F-8E412E6271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260" y="3181"/>
                <a:ext cx="132" cy="152"/>
              </a:xfrm>
              <a:prstGeom prst="line">
                <a:avLst/>
              </a:prstGeom>
              <a:noFill/>
              <a:ln w="6350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58" name="Line 83">
                <a:extLst>
                  <a:ext uri="{FF2B5EF4-FFF2-40B4-BE49-F238E27FC236}">
                    <a16:creationId xmlns:a16="http://schemas.microsoft.com/office/drawing/2014/main" id="{FA6C6621-EA86-46EB-8532-CB49ACC986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400" y="3333"/>
                <a:ext cx="64" cy="72"/>
              </a:xfrm>
              <a:prstGeom prst="line">
                <a:avLst/>
              </a:prstGeom>
              <a:noFill/>
              <a:ln w="6350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59" name="Line 84">
                <a:extLst>
                  <a:ext uri="{FF2B5EF4-FFF2-40B4-BE49-F238E27FC236}">
                    <a16:creationId xmlns:a16="http://schemas.microsoft.com/office/drawing/2014/main" id="{E4074557-46C2-47FB-BC0B-35877E8358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260" y="3181"/>
                <a:ext cx="132" cy="152"/>
              </a:xfrm>
              <a:prstGeom prst="line">
                <a:avLst/>
              </a:prstGeom>
              <a:noFill/>
              <a:ln w="6350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60" name="Line 85">
                <a:extLst>
                  <a:ext uri="{FF2B5EF4-FFF2-40B4-BE49-F238E27FC236}">
                    <a16:creationId xmlns:a16="http://schemas.microsoft.com/office/drawing/2014/main" id="{EC1A7B10-75C6-413F-B217-F485B07D10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60" y="3177"/>
                <a:ext cx="336" cy="196"/>
              </a:xfrm>
              <a:prstGeom prst="line">
                <a:avLst/>
              </a:prstGeom>
              <a:noFill/>
              <a:ln w="6350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61" name="Line 86">
                <a:extLst>
                  <a:ext uri="{FF2B5EF4-FFF2-40B4-BE49-F238E27FC236}">
                    <a16:creationId xmlns:a16="http://schemas.microsoft.com/office/drawing/2014/main" id="{AD9E7771-C8CD-4012-9AD4-578821DFAE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968" y="3141"/>
                <a:ext cx="200" cy="8"/>
              </a:xfrm>
              <a:prstGeom prst="line">
                <a:avLst/>
              </a:prstGeom>
              <a:noFill/>
              <a:ln w="6350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62" name="Line 87">
                <a:extLst>
                  <a:ext uri="{FF2B5EF4-FFF2-40B4-BE49-F238E27FC236}">
                    <a16:creationId xmlns:a16="http://schemas.microsoft.com/office/drawing/2014/main" id="{0AA0ECA6-CCDC-462D-B5BD-58D01D9CE0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68" y="3165"/>
                <a:ext cx="492" cy="132"/>
              </a:xfrm>
              <a:prstGeom prst="line">
                <a:avLst/>
              </a:prstGeom>
              <a:noFill/>
              <a:ln w="6350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63" name="Line 88">
                <a:extLst>
                  <a:ext uri="{FF2B5EF4-FFF2-40B4-BE49-F238E27FC236}">
                    <a16:creationId xmlns:a16="http://schemas.microsoft.com/office/drawing/2014/main" id="{AC499679-9327-4C39-933B-8A9C6AAE95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968" y="3141"/>
                <a:ext cx="204" cy="8"/>
              </a:xfrm>
              <a:prstGeom prst="line">
                <a:avLst/>
              </a:prstGeom>
              <a:noFill/>
              <a:ln w="6350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64" name="Line 89">
                <a:extLst>
                  <a:ext uri="{FF2B5EF4-FFF2-40B4-BE49-F238E27FC236}">
                    <a16:creationId xmlns:a16="http://schemas.microsoft.com/office/drawing/2014/main" id="{82612DAE-F505-4D64-B373-DF236089C3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968" y="3141"/>
                <a:ext cx="200" cy="8"/>
              </a:xfrm>
              <a:prstGeom prst="line">
                <a:avLst/>
              </a:prstGeom>
              <a:noFill/>
              <a:ln w="6350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65" name="Line 90">
                <a:extLst>
                  <a:ext uri="{FF2B5EF4-FFF2-40B4-BE49-F238E27FC236}">
                    <a16:creationId xmlns:a16="http://schemas.microsoft.com/office/drawing/2014/main" id="{AD5C7D0D-DDC9-4840-AF15-82D8A41683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316" y="3381"/>
                <a:ext cx="112" cy="32"/>
              </a:xfrm>
              <a:prstGeom prst="line">
                <a:avLst/>
              </a:prstGeom>
              <a:noFill/>
              <a:ln w="6350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66" name="Line 91">
                <a:extLst>
                  <a:ext uri="{FF2B5EF4-FFF2-40B4-BE49-F238E27FC236}">
                    <a16:creationId xmlns:a16="http://schemas.microsoft.com/office/drawing/2014/main" id="{9885E273-7679-4AFE-9547-18EED1F7E3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476" y="891"/>
                <a:ext cx="984" cy="2426"/>
              </a:xfrm>
              <a:prstGeom prst="line">
                <a:avLst/>
              </a:prstGeom>
              <a:noFill/>
              <a:ln w="6350" cap="rnd">
                <a:solidFill>
                  <a:srgbClr val="CD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67" name="Line 92">
                <a:extLst>
                  <a:ext uri="{FF2B5EF4-FFF2-40B4-BE49-F238E27FC236}">
                    <a16:creationId xmlns:a16="http://schemas.microsoft.com/office/drawing/2014/main" id="{D6364C5C-969F-4A99-843C-F3AF0187D4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248" y="3381"/>
                <a:ext cx="180" cy="44"/>
              </a:xfrm>
              <a:prstGeom prst="line">
                <a:avLst/>
              </a:prstGeom>
              <a:noFill/>
              <a:ln w="6350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68" name="Line 93">
                <a:extLst>
                  <a:ext uri="{FF2B5EF4-FFF2-40B4-BE49-F238E27FC236}">
                    <a16:creationId xmlns:a16="http://schemas.microsoft.com/office/drawing/2014/main" id="{3F7A7F18-91CF-4629-AABF-9942CE3F19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816" y="823"/>
                <a:ext cx="440" cy="2550"/>
              </a:xfrm>
              <a:prstGeom prst="line">
                <a:avLst/>
              </a:prstGeom>
              <a:noFill/>
              <a:ln w="6350" cap="rnd">
                <a:solidFill>
                  <a:srgbClr val="CD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69" name="Line 94">
                <a:extLst>
                  <a:ext uri="{FF2B5EF4-FFF2-40B4-BE49-F238E27FC236}">
                    <a16:creationId xmlns:a16="http://schemas.microsoft.com/office/drawing/2014/main" id="{5A0686AB-3DA9-4F4E-B4DE-8D2117CF09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472" y="891"/>
                <a:ext cx="776" cy="2486"/>
              </a:xfrm>
              <a:prstGeom prst="line">
                <a:avLst/>
              </a:prstGeom>
              <a:noFill/>
              <a:ln w="6350" cap="rnd">
                <a:solidFill>
                  <a:srgbClr val="CD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70" name="Line 95">
                <a:extLst>
                  <a:ext uri="{FF2B5EF4-FFF2-40B4-BE49-F238E27FC236}">
                    <a16:creationId xmlns:a16="http://schemas.microsoft.com/office/drawing/2014/main" id="{82D5F3F6-7B19-48D2-A803-126B755741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12" y="3425"/>
                <a:ext cx="76" cy="8"/>
              </a:xfrm>
              <a:prstGeom prst="line">
                <a:avLst/>
              </a:prstGeom>
              <a:noFill/>
              <a:ln w="6350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71" name="Line 96">
                <a:extLst>
                  <a:ext uri="{FF2B5EF4-FFF2-40B4-BE49-F238E27FC236}">
                    <a16:creationId xmlns:a16="http://schemas.microsoft.com/office/drawing/2014/main" id="{809EE393-3D54-47CB-98D8-E85A0217D1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292" y="3409"/>
                <a:ext cx="24" cy="8"/>
              </a:xfrm>
              <a:prstGeom prst="line">
                <a:avLst/>
              </a:prstGeom>
              <a:noFill/>
              <a:ln w="6350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72" name="Line 97">
                <a:extLst>
                  <a:ext uri="{FF2B5EF4-FFF2-40B4-BE49-F238E27FC236}">
                    <a16:creationId xmlns:a16="http://schemas.microsoft.com/office/drawing/2014/main" id="{6344BA72-1B1E-4381-A543-A1D5BAB30B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16" y="3389"/>
                <a:ext cx="88" cy="24"/>
              </a:xfrm>
              <a:prstGeom prst="line">
                <a:avLst/>
              </a:prstGeom>
              <a:noFill/>
              <a:ln w="6350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73" name="Line 98">
                <a:extLst>
                  <a:ext uri="{FF2B5EF4-FFF2-40B4-BE49-F238E27FC236}">
                    <a16:creationId xmlns:a16="http://schemas.microsoft.com/office/drawing/2014/main" id="{EF0DE4BF-936A-4B20-954C-09735F8562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12" y="3429"/>
                <a:ext cx="36" cy="8"/>
              </a:xfrm>
              <a:prstGeom prst="line">
                <a:avLst/>
              </a:prstGeom>
              <a:noFill/>
              <a:ln w="6350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74" name="Line 99">
                <a:extLst>
                  <a:ext uri="{FF2B5EF4-FFF2-40B4-BE49-F238E27FC236}">
                    <a16:creationId xmlns:a16="http://schemas.microsoft.com/office/drawing/2014/main" id="{482AA9D8-786B-419B-BC8D-23B455B5CB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756" y="767"/>
                <a:ext cx="64" cy="4"/>
              </a:xfrm>
              <a:prstGeom prst="line">
                <a:avLst/>
              </a:prstGeom>
              <a:noFill/>
              <a:ln w="6350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75" name="Line 100">
                <a:extLst>
                  <a:ext uri="{FF2B5EF4-FFF2-40B4-BE49-F238E27FC236}">
                    <a16:creationId xmlns:a16="http://schemas.microsoft.com/office/drawing/2014/main" id="{86A9CF8F-7FF8-45CD-AC20-DF49AA22B1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16" y="823"/>
                <a:ext cx="408" cy="2554"/>
              </a:xfrm>
              <a:prstGeom prst="line">
                <a:avLst/>
              </a:prstGeom>
              <a:noFill/>
              <a:ln w="6350" cap="rnd">
                <a:solidFill>
                  <a:srgbClr val="CD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76" name="Line 101">
                <a:extLst>
                  <a:ext uri="{FF2B5EF4-FFF2-40B4-BE49-F238E27FC236}">
                    <a16:creationId xmlns:a16="http://schemas.microsoft.com/office/drawing/2014/main" id="{27AE69BF-B37C-42AC-9C78-4D2473421D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16" y="823"/>
                <a:ext cx="372" cy="2562"/>
              </a:xfrm>
              <a:prstGeom prst="line">
                <a:avLst/>
              </a:prstGeom>
              <a:noFill/>
              <a:ln w="6350" cap="rnd">
                <a:solidFill>
                  <a:srgbClr val="CD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77" name="Line 102">
                <a:extLst>
                  <a:ext uri="{FF2B5EF4-FFF2-40B4-BE49-F238E27FC236}">
                    <a16:creationId xmlns:a16="http://schemas.microsoft.com/office/drawing/2014/main" id="{9831B664-1E4B-4597-A1F8-B802613404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04" y="775"/>
                <a:ext cx="284" cy="4"/>
              </a:xfrm>
              <a:prstGeom prst="line">
                <a:avLst/>
              </a:prstGeom>
              <a:noFill/>
              <a:ln w="6350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78" name="Line 103">
                <a:extLst>
                  <a:ext uri="{FF2B5EF4-FFF2-40B4-BE49-F238E27FC236}">
                    <a16:creationId xmlns:a16="http://schemas.microsoft.com/office/drawing/2014/main" id="{672BF4C1-3C8B-4F00-9E18-0F80E352C7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44" y="827"/>
                <a:ext cx="192" cy="2578"/>
              </a:xfrm>
              <a:prstGeom prst="line">
                <a:avLst/>
              </a:prstGeom>
              <a:noFill/>
              <a:ln w="6350" cap="rnd">
                <a:solidFill>
                  <a:srgbClr val="CD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79" name="Line 104">
                <a:extLst>
                  <a:ext uri="{FF2B5EF4-FFF2-40B4-BE49-F238E27FC236}">
                    <a16:creationId xmlns:a16="http://schemas.microsoft.com/office/drawing/2014/main" id="{C330FA36-B609-458E-A0E2-8D14E11527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80" y="775"/>
                <a:ext cx="308" cy="4"/>
              </a:xfrm>
              <a:prstGeom prst="line">
                <a:avLst/>
              </a:prstGeom>
              <a:noFill/>
              <a:ln w="6350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80" name="Line 105">
                <a:extLst>
                  <a:ext uri="{FF2B5EF4-FFF2-40B4-BE49-F238E27FC236}">
                    <a16:creationId xmlns:a16="http://schemas.microsoft.com/office/drawing/2014/main" id="{223DCB33-75C2-47DA-9E72-ABECB3BC72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92" y="787"/>
                <a:ext cx="244" cy="68"/>
              </a:xfrm>
              <a:prstGeom prst="line">
                <a:avLst/>
              </a:prstGeom>
              <a:noFill/>
              <a:ln w="6350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81" name="Line 106">
                <a:extLst>
                  <a:ext uri="{FF2B5EF4-FFF2-40B4-BE49-F238E27FC236}">
                    <a16:creationId xmlns:a16="http://schemas.microsoft.com/office/drawing/2014/main" id="{B2645231-4047-408F-B924-40A2E02D3E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32" y="827"/>
                <a:ext cx="792" cy="2434"/>
              </a:xfrm>
              <a:prstGeom prst="line">
                <a:avLst/>
              </a:prstGeom>
              <a:noFill/>
              <a:ln w="6350" cap="rnd">
                <a:solidFill>
                  <a:srgbClr val="CD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82" name="Line 107">
                <a:extLst>
                  <a:ext uri="{FF2B5EF4-FFF2-40B4-BE49-F238E27FC236}">
                    <a16:creationId xmlns:a16="http://schemas.microsoft.com/office/drawing/2014/main" id="{108176A1-2D1B-4A46-B6DA-8F43AE73FC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44" y="827"/>
                <a:ext cx="84" cy="2554"/>
              </a:xfrm>
              <a:prstGeom prst="line">
                <a:avLst/>
              </a:prstGeom>
              <a:noFill/>
              <a:ln w="6350" cap="rnd">
                <a:solidFill>
                  <a:srgbClr val="CD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83" name="Line 108">
                <a:extLst>
                  <a:ext uri="{FF2B5EF4-FFF2-40B4-BE49-F238E27FC236}">
                    <a16:creationId xmlns:a16="http://schemas.microsoft.com/office/drawing/2014/main" id="{C332E250-0275-4E10-A352-D86D826F01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28" y="827"/>
                <a:ext cx="404" cy="2554"/>
              </a:xfrm>
              <a:prstGeom prst="line">
                <a:avLst/>
              </a:prstGeom>
              <a:noFill/>
              <a:ln w="6350" cap="rnd">
                <a:solidFill>
                  <a:srgbClr val="CD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84" name="Line 109">
                <a:extLst>
                  <a:ext uri="{FF2B5EF4-FFF2-40B4-BE49-F238E27FC236}">
                    <a16:creationId xmlns:a16="http://schemas.microsoft.com/office/drawing/2014/main" id="{A17DC188-E061-44D5-AF3A-EA3E573672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16" y="827"/>
                <a:ext cx="516" cy="2534"/>
              </a:xfrm>
              <a:prstGeom prst="line">
                <a:avLst/>
              </a:prstGeom>
              <a:noFill/>
              <a:ln w="6350" cap="rnd">
                <a:solidFill>
                  <a:srgbClr val="CD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85" name="Line 110">
                <a:extLst>
                  <a:ext uri="{FF2B5EF4-FFF2-40B4-BE49-F238E27FC236}">
                    <a16:creationId xmlns:a16="http://schemas.microsoft.com/office/drawing/2014/main" id="{5BAA821E-E5DB-44FD-9D63-B3BEC7C837A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008" y="827"/>
                <a:ext cx="132" cy="2570"/>
              </a:xfrm>
              <a:prstGeom prst="line">
                <a:avLst/>
              </a:prstGeom>
              <a:noFill/>
              <a:ln w="6350" cap="rnd">
                <a:solidFill>
                  <a:srgbClr val="CD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86" name="Line 111">
                <a:extLst>
                  <a:ext uri="{FF2B5EF4-FFF2-40B4-BE49-F238E27FC236}">
                    <a16:creationId xmlns:a16="http://schemas.microsoft.com/office/drawing/2014/main" id="{70FEDAA2-C4B1-4AEE-8881-08B85A96FA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876" y="767"/>
                <a:ext cx="212" cy="8"/>
              </a:xfrm>
              <a:prstGeom prst="line">
                <a:avLst/>
              </a:prstGeom>
              <a:noFill/>
              <a:ln w="6350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87" name="Line 112">
                <a:extLst>
                  <a:ext uri="{FF2B5EF4-FFF2-40B4-BE49-F238E27FC236}">
                    <a16:creationId xmlns:a16="http://schemas.microsoft.com/office/drawing/2014/main" id="{1AA04A55-844A-4212-91F2-DC39933762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92" y="787"/>
                <a:ext cx="200" cy="52"/>
              </a:xfrm>
              <a:prstGeom prst="line">
                <a:avLst/>
              </a:prstGeom>
              <a:noFill/>
              <a:ln w="6350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88" name="Line 113">
                <a:extLst>
                  <a:ext uri="{FF2B5EF4-FFF2-40B4-BE49-F238E27FC236}">
                    <a16:creationId xmlns:a16="http://schemas.microsoft.com/office/drawing/2014/main" id="{1B88D140-5FDC-41DF-B52A-C808DF03E0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20" y="827"/>
                <a:ext cx="512" cy="2534"/>
              </a:xfrm>
              <a:prstGeom prst="line">
                <a:avLst/>
              </a:prstGeom>
              <a:noFill/>
              <a:ln w="6350" cap="rnd">
                <a:solidFill>
                  <a:srgbClr val="CD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89" name="Line 114">
                <a:extLst>
                  <a:ext uri="{FF2B5EF4-FFF2-40B4-BE49-F238E27FC236}">
                    <a16:creationId xmlns:a16="http://schemas.microsoft.com/office/drawing/2014/main" id="{B773C7E4-1228-4631-91FB-66AD64EEDC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20" y="775"/>
                <a:ext cx="268" cy="4"/>
              </a:xfrm>
              <a:prstGeom prst="line">
                <a:avLst/>
              </a:prstGeom>
              <a:noFill/>
              <a:ln w="6350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90" name="Line 115">
                <a:extLst>
                  <a:ext uri="{FF2B5EF4-FFF2-40B4-BE49-F238E27FC236}">
                    <a16:creationId xmlns:a16="http://schemas.microsoft.com/office/drawing/2014/main" id="{A995FA1F-9523-4350-88C1-7E90D435C3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76" y="891"/>
                <a:ext cx="848" cy="2458"/>
              </a:xfrm>
              <a:prstGeom prst="line">
                <a:avLst/>
              </a:prstGeom>
              <a:noFill/>
              <a:ln w="6350" cap="rnd">
                <a:solidFill>
                  <a:srgbClr val="CD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91" name="Line 116">
                <a:extLst>
                  <a:ext uri="{FF2B5EF4-FFF2-40B4-BE49-F238E27FC236}">
                    <a16:creationId xmlns:a16="http://schemas.microsoft.com/office/drawing/2014/main" id="{973EEF91-EB86-456F-A040-353B011EB6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76" y="891"/>
                <a:ext cx="960" cy="2434"/>
              </a:xfrm>
              <a:prstGeom prst="line">
                <a:avLst/>
              </a:prstGeom>
              <a:noFill/>
              <a:ln w="6350" cap="rnd">
                <a:solidFill>
                  <a:srgbClr val="CD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92" name="Line 117">
                <a:extLst>
                  <a:ext uri="{FF2B5EF4-FFF2-40B4-BE49-F238E27FC236}">
                    <a16:creationId xmlns:a16="http://schemas.microsoft.com/office/drawing/2014/main" id="{2DF07FE9-737D-4665-8890-7610854381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76" y="891"/>
                <a:ext cx="940" cy="2426"/>
              </a:xfrm>
              <a:prstGeom prst="line">
                <a:avLst/>
              </a:prstGeom>
              <a:noFill/>
              <a:ln w="6350" cap="rnd">
                <a:solidFill>
                  <a:srgbClr val="CD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93" name="Line 118">
                <a:extLst>
                  <a:ext uri="{FF2B5EF4-FFF2-40B4-BE49-F238E27FC236}">
                    <a16:creationId xmlns:a16="http://schemas.microsoft.com/office/drawing/2014/main" id="{3EF1103E-251F-4FBC-A130-C5EE030A6D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72" y="891"/>
                <a:ext cx="708" cy="2498"/>
              </a:xfrm>
              <a:prstGeom prst="line">
                <a:avLst/>
              </a:prstGeom>
              <a:noFill/>
              <a:ln w="6350" cap="rnd">
                <a:solidFill>
                  <a:srgbClr val="CD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94" name="Line 119">
                <a:extLst>
                  <a:ext uri="{FF2B5EF4-FFF2-40B4-BE49-F238E27FC236}">
                    <a16:creationId xmlns:a16="http://schemas.microsoft.com/office/drawing/2014/main" id="{5583CA3C-961A-40B8-832D-C34AC5D126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44" y="791"/>
                <a:ext cx="52" cy="8"/>
              </a:xfrm>
              <a:prstGeom prst="line">
                <a:avLst/>
              </a:prstGeom>
              <a:noFill/>
              <a:ln w="6350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95" name="Line 120">
                <a:extLst>
                  <a:ext uri="{FF2B5EF4-FFF2-40B4-BE49-F238E27FC236}">
                    <a16:creationId xmlns:a16="http://schemas.microsoft.com/office/drawing/2014/main" id="{42833C51-5C27-4C19-B77B-93F925D52F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00" y="863"/>
                <a:ext cx="332" cy="2542"/>
              </a:xfrm>
              <a:prstGeom prst="line">
                <a:avLst/>
              </a:prstGeom>
              <a:noFill/>
              <a:ln w="6350" cap="rnd">
                <a:solidFill>
                  <a:srgbClr val="CD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96" name="Line 121">
                <a:extLst>
                  <a:ext uri="{FF2B5EF4-FFF2-40B4-BE49-F238E27FC236}">
                    <a16:creationId xmlns:a16="http://schemas.microsoft.com/office/drawing/2014/main" id="{4F784414-0452-41C0-BFA5-B7A88955ED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44" y="791"/>
                <a:ext cx="28" cy="8"/>
              </a:xfrm>
              <a:prstGeom prst="line">
                <a:avLst/>
              </a:prstGeom>
              <a:noFill/>
              <a:ln w="6350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97" name="Line 122">
                <a:extLst>
                  <a:ext uri="{FF2B5EF4-FFF2-40B4-BE49-F238E27FC236}">
                    <a16:creationId xmlns:a16="http://schemas.microsoft.com/office/drawing/2014/main" id="{A2A98B53-DB81-4EF3-A02D-65FC45C5C7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04" y="859"/>
                <a:ext cx="612" cy="2522"/>
              </a:xfrm>
              <a:prstGeom prst="line">
                <a:avLst/>
              </a:prstGeom>
              <a:noFill/>
              <a:ln w="6350" cap="rnd">
                <a:solidFill>
                  <a:srgbClr val="CD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98" name="Line 123">
                <a:extLst>
                  <a:ext uri="{FF2B5EF4-FFF2-40B4-BE49-F238E27FC236}">
                    <a16:creationId xmlns:a16="http://schemas.microsoft.com/office/drawing/2014/main" id="{826E3A3E-5FB6-44DC-8690-39904F9371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44" y="775"/>
                <a:ext cx="124" cy="24"/>
              </a:xfrm>
              <a:prstGeom prst="line">
                <a:avLst/>
              </a:prstGeom>
              <a:noFill/>
              <a:ln w="6350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99" name="Line 124">
                <a:extLst>
                  <a:ext uri="{FF2B5EF4-FFF2-40B4-BE49-F238E27FC236}">
                    <a16:creationId xmlns:a16="http://schemas.microsoft.com/office/drawing/2014/main" id="{E1E7DCC8-664D-4A79-8CAA-348A41E2CD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44" y="787"/>
                <a:ext cx="68" cy="12"/>
              </a:xfrm>
              <a:prstGeom prst="line">
                <a:avLst/>
              </a:prstGeom>
              <a:noFill/>
              <a:ln w="6350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00" name="Line 125">
                <a:extLst>
                  <a:ext uri="{FF2B5EF4-FFF2-40B4-BE49-F238E27FC236}">
                    <a16:creationId xmlns:a16="http://schemas.microsoft.com/office/drawing/2014/main" id="{9C87197B-E5AE-4153-A75F-46F31FBE45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48" y="771"/>
                <a:ext cx="292" cy="32"/>
              </a:xfrm>
              <a:prstGeom prst="line">
                <a:avLst/>
              </a:prstGeom>
              <a:noFill/>
              <a:ln w="6350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01" name="Line 126">
                <a:extLst>
                  <a:ext uri="{FF2B5EF4-FFF2-40B4-BE49-F238E27FC236}">
                    <a16:creationId xmlns:a16="http://schemas.microsoft.com/office/drawing/2014/main" id="{6DA81BA8-2294-42B1-8B02-F244DE8F95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76" y="823"/>
                <a:ext cx="412" cy="2562"/>
              </a:xfrm>
              <a:prstGeom prst="line">
                <a:avLst/>
              </a:prstGeom>
              <a:noFill/>
              <a:ln w="6350" cap="rnd">
                <a:solidFill>
                  <a:srgbClr val="CD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02" name="Line 127">
                <a:extLst>
                  <a:ext uri="{FF2B5EF4-FFF2-40B4-BE49-F238E27FC236}">
                    <a16:creationId xmlns:a16="http://schemas.microsoft.com/office/drawing/2014/main" id="{656414F5-8416-446B-B0C2-4732929F70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52" y="835"/>
                <a:ext cx="184" cy="2570"/>
              </a:xfrm>
              <a:prstGeom prst="line">
                <a:avLst/>
              </a:prstGeom>
              <a:noFill/>
              <a:ln w="6350" cap="rnd">
                <a:solidFill>
                  <a:srgbClr val="CD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03" name="Line 128">
                <a:extLst>
                  <a:ext uri="{FF2B5EF4-FFF2-40B4-BE49-F238E27FC236}">
                    <a16:creationId xmlns:a16="http://schemas.microsoft.com/office/drawing/2014/main" id="{8676FEE5-29D7-4E5D-958C-CAF3F35F1D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96" y="779"/>
                <a:ext cx="84" cy="4"/>
              </a:xfrm>
              <a:prstGeom prst="line">
                <a:avLst/>
              </a:prstGeom>
              <a:noFill/>
              <a:ln w="6350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04" name="Line 129">
                <a:extLst>
                  <a:ext uri="{FF2B5EF4-FFF2-40B4-BE49-F238E27FC236}">
                    <a16:creationId xmlns:a16="http://schemas.microsoft.com/office/drawing/2014/main" id="{6BF071AA-7EBA-419C-87A2-629727D8CA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60" y="835"/>
                <a:ext cx="460" cy="2546"/>
              </a:xfrm>
              <a:prstGeom prst="line">
                <a:avLst/>
              </a:prstGeom>
              <a:noFill/>
              <a:ln w="6350" cap="rnd">
                <a:solidFill>
                  <a:srgbClr val="CD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05" name="Line 130">
                <a:extLst>
                  <a:ext uri="{FF2B5EF4-FFF2-40B4-BE49-F238E27FC236}">
                    <a16:creationId xmlns:a16="http://schemas.microsoft.com/office/drawing/2014/main" id="{1171382E-715A-46EF-A9C2-AABE900546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20" y="835"/>
                <a:ext cx="28" cy="2546"/>
              </a:xfrm>
              <a:prstGeom prst="line">
                <a:avLst/>
              </a:prstGeom>
              <a:noFill/>
              <a:ln w="6350" cap="rnd">
                <a:solidFill>
                  <a:srgbClr val="CD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06" name="Line 131">
                <a:extLst>
                  <a:ext uri="{FF2B5EF4-FFF2-40B4-BE49-F238E27FC236}">
                    <a16:creationId xmlns:a16="http://schemas.microsoft.com/office/drawing/2014/main" id="{19E85C33-35A1-498C-A08E-90A092E439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68" y="771"/>
                <a:ext cx="36" cy="8"/>
              </a:xfrm>
              <a:prstGeom prst="line">
                <a:avLst/>
              </a:prstGeom>
              <a:noFill/>
              <a:ln w="6350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07" name="Line 132">
                <a:extLst>
                  <a:ext uri="{FF2B5EF4-FFF2-40B4-BE49-F238E27FC236}">
                    <a16:creationId xmlns:a16="http://schemas.microsoft.com/office/drawing/2014/main" id="{ADD08945-AF19-4935-8BB6-054530B2FA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12" y="771"/>
                <a:ext cx="92" cy="20"/>
              </a:xfrm>
              <a:prstGeom prst="line">
                <a:avLst/>
              </a:prstGeom>
              <a:noFill/>
              <a:ln w="6350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08" name="Line 133">
                <a:extLst>
                  <a:ext uri="{FF2B5EF4-FFF2-40B4-BE49-F238E27FC236}">
                    <a16:creationId xmlns:a16="http://schemas.microsoft.com/office/drawing/2014/main" id="{EB3202E8-FFCF-4056-B0D3-04A420B92F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04" y="767"/>
                <a:ext cx="136" cy="12"/>
              </a:xfrm>
              <a:prstGeom prst="line">
                <a:avLst/>
              </a:prstGeom>
              <a:noFill/>
              <a:ln w="6350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09" name="Line 134">
                <a:extLst>
                  <a:ext uri="{FF2B5EF4-FFF2-40B4-BE49-F238E27FC236}">
                    <a16:creationId xmlns:a16="http://schemas.microsoft.com/office/drawing/2014/main" id="{AED6A68F-807D-4383-B789-5DDB110F91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732" y="835"/>
                <a:ext cx="204" cy="2570"/>
              </a:xfrm>
              <a:prstGeom prst="line">
                <a:avLst/>
              </a:prstGeom>
              <a:noFill/>
              <a:ln w="6350" cap="rnd">
                <a:solidFill>
                  <a:srgbClr val="CD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10" name="Line 135">
                <a:extLst>
                  <a:ext uri="{FF2B5EF4-FFF2-40B4-BE49-F238E27FC236}">
                    <a16:creationId xmlns:a16="http://schemas.microsoft.com/office/drawing/2014/main" id="{649F6A32-B364-43B0-B653-8F06DC8A87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952" y="923"/>
                <a:ext cx="528" cy="2482"/>
              </a:xfrm>
              <a:prstGeom prst="line">
                <a:avLst/>
              </a:prstGeom>
              <a:noFill/>
              <a:ln w="6350" cap="rnd">
                <a:solidFill>
                  <a:srgbClr val="CD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11" name="Line 136">
                <a:extLst>
                  <a:ext uri="{FF2B5EF4-FFF2-40B4-BE49-F238E27FC236}">
                    <a16:creationId xmlns:a16="http://schemas.microsoft.com/office/drawing/2014/main" id="{0F7E1C88-55E8-4E73-B28D-60A65A2DD6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992" y="3441"/>
                <a:ext cx="184" cy="12"/>
              </a:xfrm>
              <a:prstGeom prst="line">
                <a:avLst/>
              </a:prstGeom>
              <a:noFill/>
              <a:ln w="6350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12" name="Line 137">
                <a:extLst>
                  <a:ext uri="{FF2B5EF4-FFF2-40B4-BE49-F238E27FC236}">
                    <a16:creationId xmlns:a16="http://schemas.microsoft.com/office/drawing/2014/main" id="{818C8369-14B7-437C-976E-38F9D52F16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772" y="3441"/>
                <a:ext cx="116" cy="12"/>
              </a:xfrm>
              <a:prstGeom prst="line">
                <a:avLst/>
              </a:prstGeom>
              <a:noFill/>
              <a:ln w="6350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13" name="Line 138">
                <a:extLst>
                  <a:ext uri="{FF2B5EF4-FFF2-40B4-BE49-F238E27FC236}">
                    <a16:creationId xmlns:a16="http://schemas.microsoft.com/office/drawing/2014/main" id="{7E57E46C-C436-464C-AADA-86B81A4354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656" y="3421"/>
                <a:ext cx="232" cy="32"/>
              </a:xfrm>
              <a:prstGeom prst="line">
                <a:avLst/>
              </a:prstGeom>
              <a:noFill/>
              <a:ln w="6350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14" name="Line 139">
                <a:extLst>
                  <a:ext uri="{FF2B5EF4-FFF2-40B4-BE49-F238E27FC236}">
                    <a16:creationId xmlns:a16="http://schemas.microsoft.com/office/drawing/2014/main" id="{D1A1770A-ABD0-4D49-A25A-A8F05B4981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52" y="3453"/>
                <a:ext cx="40" cy="4"/>
              </a:xfrm>
              <a:prstGeom prst="line">
                <a:avLst/>
              </a:prstGeom>
              <a:noFill/>
              <a:ln w="6350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15" name="Line 140">
                <a:extLst>
                  <a:ext uri="{FF2B5EF4-FFF2-40B4-BE49-F238E27FC236}">
                    <a16:creationId xmlns:a16="http://schemas.microsoft.com/office/drawing/2014/main" id="{96EDF74D-5803-4777-8F01-FCBE50093B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824" y="819"/>
                <a:ext cx="112" cy="2586"/>
              </a:xfrm>
              <a:prstGeom prst="line">
                <a:avLst/>
              </a:prstGeom>
              <a:noFill/>
              <a:ln w="6350" cap="rnd">
                <a:solidFill>
                  <a:srgbClr val="CD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16" name="Line 141">
                <a:extLst>
                  <a:ext uri="{FF2B5EF4-FFF2-40B4-BE49-F238E27FC236}">
                    <a16:creationId xmlns:a16="http://schemas.microsoft.com/office/drawing/2014/main" id="{AC5F17BF-B39F-4AF1-8F0D-BB62443D97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952" y="907"/>
                <a:ext cx="484" cy="2498"/>
              </a:xfrm>
              <a:prstGeom prst="line">
                <a:avLst/>
              </a:prstGeom>
              <a:noFill/>
              <a:ln w="6350" cap="rnd">
                <a:solidFill>
                  <a:srgbClr val="CD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17" name="Line 142">
                <a:extLst>
                  <a:ext uri="{FF2B5EF4-FFF2-40B4-BE49-F238E27FC236}">
                    <a16:creationId xmlns:a16="http://schemas.microsoft.com/office/drawing/2014/main" id="{5368F9E5-85ED-4EB5-AEA4-3ABA42E3BD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660" y="3421"/>
                <a:ext cx="228" cy="32"/>
              </a:xfrm>
              <a:prstGeom prst="line">
                <a:avLst/>
              </a:prstGeom>
              <a:noFill/>
              <a:ln w="6350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18" name="Line 143">
                <a:extLst>
                  <a:ext uri="{FF2B5EF4-FFF2-40B4-BE49-F238E27FC236}">
                    <a16:creationId xmlns:a16="http://schemas.microsoft.com/office/drawing/2014/main" id="{55F4BF1B-E8CD-462C-89A6-8ECA2519AD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768" y="831"/>
                <a:ext cx="168" cy="2574"/>
              </a:xfrm>
              <a:prstGeom prst="line">
                <a:avLst/>
              </a:prstGeom>
              <a:noFill/>
              <a:ln w="6350" cap="rnd">
                <a:solidFill>
                  <a:srgbClr val="CD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19" name="Line 144">
                <a:extLst>
                  <a:ext uri="{FF2B5EF4-FFF2-40B4-BE49-F238E27FC236}">
                    <a16:creationId xmlns:a16="http://schemas.microsoft.com/office/drawing/2014/main" id="{E0702460-54E7-4FF4-AD71-AE67658068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84" y="3385"/>
                <a:ext cx="120" cy="32"/>
              </a:xfrm>
              <a:prstGeom prst="line">
                <a:avLst/>
              </a:prstGeom>
              <a:noFill/>
              <a:ln w="6350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20" name="Line 145">
                <a:extLst>
                  <a:ext uri="{FF2B5EF4-FFF2-40B4-BE49-F238E27FC236}">
                    <a16:creationId xmlns:a16="http://schemas.microsoft.com/office/drawing/2014/main" id="{70EC65CC-F83E-47ED-B63B-91C6755A36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180" y="3425"/>
                <a:ext cx="68" cy="20"/>
              </a:xfrm>
              <a:prstGeom prst="line">
                <a:avLst/>
              </a:prstGeom>
              <a:noFill/>
              <a:ln w="6350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21" name="Line 146">
                <a:extLst>
                  <a:ext uri="{FF2B5EF4-FFF2-40B4-BE49-F238E27FC236}">
                    <a16:creationId xmlns:a16="http://schemas.microsoft.com/office/drawing/2014/main" id="{1B9651E2-58FC-47AF-B1FF-BC31EBB7F6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244" y="3189"/>
                <a:ext cx="76" cy="164"/>
              </a:xfrm>
              <a:prstGeom prst="line">
                <a:avLst/>
              </a:prstGeom>
              <a:noFill/>
              <a:ln w="6350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22" name="Line 147">
                <a:extLst>
                  <a:ext uri="{FF2B5EF4-FFF2-40B4-BE49-F238E27FC236}">
                    <a16:creationId xmlns:a16="http://schemas.microsoft.com/office/drawing/2014/main" id="{6C9E0A4A-BB23-493E-AB2D-6DF89003C4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248" y="3189"/>
                <a:ext cx="72" cy="164"/>
              </a:xfrm>
              <a:prstGeom prst="line">
                <a:avLst/>
              </a:prstGeom>
              <a:noFill/>
              <a:ln w="6350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23" name="Line 148">
                <a:extLst>
                  <a:ext uri="{FF2B5EF4-FFF2-40B4-BE49-F238E27FC236}">
                    <a16:creationId xmlns:a16="http://schemas.microsoft.com/office/drawing/2014/main" id="{210AA8AF-A8A9-4773-BE98-B883CAED2B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384" y="3381"/>
                <a:ext cx="8" cy="4"/>
              </a:xfrm>
              <a:prstGeom prst="line">
                <a:avLst/>
              </a:prstGeom>
              <a:noFill/>
              <a:ln w="6350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24" name="Line 149">
                <a:extLst>
                  <a:ext uri="{FF2B5EF4-FFF2-40B4-BE49-F238E27FC236}">
                    <a16:creationId xmlns:a16="http://schemas.microsoft.com/office/drawing/2014/main" id="{23730300-FAAB-4F9D-8F6B-872C366A5B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248" y="3189"/>
                <a:ext cx="72" cy="164"/>
              </a:xfrm>
              <a:prstGeom prst="line">
                <a:avLst/>
              </a:prstGeom>
              <a:noFill/>
              <a:ln w="6350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25" name="Line 150">
                <a:extLst>
                  <a:ext uri="{FF2B5EF4-FFF2-40B4-BE49-F238E27FC236}">
                    <a16:creationId xmlns:a16="http://schemas.microsoft.com/office/drawing/2014/main" id="{C68FB775-6451-42BB-B592-1B70A5E0E8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888" y="2452"/>
                <a:ext cx="344" cy="76"/>
              </a:xfrm>
              <a:prstGeom prst="line">
                <a:avLst/>
              </a:prstGeom>
              <a:noFill/>
              <a:ln w="6350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26" name="Line 151">
                <a:extLst>
                  <a:ext uri="{FF2B5EF4-FFF2-40B4-BE49-F238E27FC236}">
                    <a16:creationId xmlns:a16="http://schemas.microsoft.com/office/drawing/2014/main" id="{0D44506C-F891-4DA6-87F0-D04439749B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176" y="3113"/>
                <a:ext cx="92" cy="52"/>
              </a:xfrm>
              <a:prstGeom prst="line">
                <a:avLst/>
              </a:prstGeom>
              <a:noFill/>
              <a:ln w="6350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27" name="Line 152">
                <a:extLst>
                  <a:ext uri="{FF2B5EF4-FFF2-40B4-BE49-F238E27FC236}">
                    <a16:creationId xmlns:a16="http://schemas.microsoft.com/office/drawing/2014/main" id="{1367689B-52C7-44AA-A3B4-4D0508FC03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60" y="3177"/>
                <a:ext cx="140" cy="152"/>
              </a:xfrm>
              <a:prstGeom prst="line">
                <a:avLst/>
              </a:prstGeom>
              <a:noFill/>
              <a:ln w="6350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28" name="Line 153">
                <a:extLst>
                  <a:ext uri="{FF2B5EF4-FFF2-40B4-BE49-F238E27FC236}">
                    <a16:creationId xmlns:a16="http://schemas.microsoft.com/office/drawing/2014/main" id="{49F400C8-9D80-4141-ACCE-74A1C577FB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188" y="3101"/>
                <a:ext cx="68" cy="80"/>
              </a:xfrm>
              <a:prstGeom prst="line">
                <a:avLst/>
              </a:prstGeom>
              <a:noFill/>
              <a:ln w="6350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29" name="Line 154">
                <a:extLst>
                  <a:ext uri="{FF2B5EF4-FFF2-40B4-BE49-F238E27FC236}">
                    <a16:creationId xmlns:a16="http://schemas.microsoft.com/office/drawing/2014/main" id="{1411B6D9-69D2-4A75-8C2F-E3103AE8C3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36" y="835"/>
                <a:ext cx="484" cy="2546"/>
              </a:xfrm>
              <a:prstGeom prst="line">
                <a:avLst/>
              </a:prstGeom>
              <a:noFill/>
              <a:ln w="6350" cap="rnd">
                <a:solidFill>
                  <a:srgbClr val="CD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30" name="Line 155">
                <a:extLst>
                  <a:ext uri="{FF2B5EF4-FFF2-40B4-BE49-F238E27FC236}">
                    <a16:creationId xmlns:a16="http://schemas.microsoft.com/office/drawing/2014/main" id="{8124820B-588E-4D86-92B2-E83604E451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16" y="835"/>
                <a:ext cx="8" cy="2546"/>
              </a:xfrm>
              <a:prstGeom prst="line">
                <a:avLst/>
              </a:prstGeom>
              <a:noFill/>
              <a:ln w="6350" cap="rnd">
                <a:solidFill>
                  <a:srgbClr val="CD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31" name="Line 156">
                <a:extLst>
                  <a:ext uri="{FF2B5EF4-FFF2-40B4-BE49-F238E27FC236}">
                    <a16:creationId xmlns:a16="http://schemas.microsoft.com/office/drawing/2014/main" id="{419B64AB-4053-43CA-B2B0-17D303582E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32" y="835"/>
                <a:ext cx="268" cy="2562"/>
              </a:xfrm>
              <a:prstGeom prst="line">
                <a:avLst/>
              </a:prstGeom>
              <a:noFill/>
              <a:ln w="6350" cap="rnd">
                <a:solidFill>
                  <a:srgbClr val="CD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32" name="Line 157">
                <a:extLst>
                  <a:ext uri="{FF2B5EF4-FFF2-40B4-BE49-F238E27FC236}">
                    <a16:creationId xmlns:a16="http://schemas.microsoft.com/office/drawing/2014/main" id="{7DC78F08-D03D-4467-B552-6FA0A00693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68" y="771"/>
                <a:ext cx="12" cy="4"/>
              </a:xfrm>
              <a:prstGeom prst="line">
                <a:avLst/>
              </a:prstGeom>
              <a:noFill/>
              <a:ln w="6350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33" name="Line 158">
                <a:extLst>
                  <a:ext uri="{FF2B5EF4-FFF2-40B4-BE49-F238E27FC236}">
                    <a16:creationId xmlns:a16="http://schemas.microsoft.com/office/drawing/2014/main" id="{AE19E587-6811-44CC-80F0-EEDC0E2270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12" y="835"/>
                <a:ext cx="112" cy="2526"/>
              </a:xfrm>
              <a:prstGeom prst="line">
                <a:avLst/>
              </a:prstGeom>
              <a:noFill/>
              <a:ln w="6350" cap="rnd">
                <a:solidFill>
                  <a:srgbClr val="CD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34" name="Line 159">
                <a:extLst>
                  <a:ext uri="{FF2B5EF4-FFF2-40B4-BE49-F238E27FC236}">
                    <a16:creationId xmlns:a16="http://schemas.microsoft.com/office/drawing/2014/main" id="{FA3B1042-F762-4AAC-884D-D538AD575F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12" y="775"/>
                <a:ext cx="68" cy="8"/>
              </a:xfrm>
              <a:prstGeom prst="line">
                <a:avLst/>
              </a:prstGeom>
              <a:noFill/>
              <a:ln w="6350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35" name="Line 160">
                <a:extLst>
                  <a:ext uri="{FF2B5EF4-FFF2-40B4-BE49-F238E27FC236}">
                    <a16:creationId xmlns:a16="http://schemas.microsoft.com/office/drawing/2014/main" id="{EBF9A7B6-8F19-4937-91EF-727E68F42D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780" y="767"/>
                <a:ext cx="160" cy="12"/>
              </a:xfrm>
              <a:prstGeom prst="line">
                <a:avLst/>
              </a:prstGeom>
              <a:noFill/>
              <a:ln w="6350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36" name="Line 161">
                <a:extLst>
                  <a:ext uri="{FF2B5EF4-FFF2-40B4-BE49-F238E27FC236}">
                    <a16:creationId xmlns:a16="http://schemas.microsoft.com/office/drawing/2014/main" id="{0380D843-2BE2-4BBE-A10E-57DE257E0C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40" y="919"/>
                <a:ext cx="1128" cy="2346"/>
              </a:xfrm>
              <a:prstGeom prst="line">
                <a:avLst/>
              </a:prstGeom>
              <a:noFill/>
              <a:ln w="6350" cap="rnd">
                <a:solidFill>
                  <a:srgbClr val="CD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37" name="Line 162">
                <a:extLst>
                  <a:ext uri="{FF2B5EF4-FFF2-40B4-BE49-F238E27FC236}">
                    <a16:creationId xmlns:a16="http://schemas.microsoft.com/office/drawing/2014/main" id="{2761E0E4-61F8-4FF3-8889-15CB49C584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32" y="919"/>
                <a:ext cx="744" cy="2466"/>
              </a:xfrm>
              <a:prstGeom prst="line">
                <a:avLst/>
              </a:prstGeom>
              <a:noFill/>
              <a:ln w="6350" cap="rnd">
                <a:solidFill>
                  <a:srgbClr val="CD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38" name="Line 163">
                <a:extLst>
                  <a:ext uri="{FF2B5EF4-FFF2-40B4-BE49-F238E27FC236}">
                    <a16:creationId xmlns:a16="http://schemas.microsoft.com/office/drawing/2014/main" id="{BA9703AF-C41E-43CA-84DA-BC3E076210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40" y="851"/>
                <a:ext cx="56" cy="20"/>
              </a:xfrm>
              <a:prstGeom prst="line">
                <a:avLst/>
              </a:prstGeom>
              <a:noFill/>
              <a:ln w="6350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39" name="Line 164">
                <a:extLst>
                  <a:ext uri="{FF2B5EF4-FFF2-40B4-BE49-F238E27FC236}">
                    <a16:creationId xmlns:a16="http://schemas.microsoft.com/office/drawing/2014/main" id="{C687E193-68C9-4034-BFB5-6C35BEA4B9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28" y="919"/>
                <a:ext cx="844" cy="2446"/>
              </a:xfrm>
              <a:prstGeom prst="line">
                <a:avLst/>
              </a:prstGeom>
              <a:noFill/>
              <a:ln w="6350" cap="rnd">
                <a:solidFill>
                  <a:srgbClr val="CD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40" name="Line 165">
                <a:extLst>
                  <a:ext uri="{FF2B5EF4-FFF2-40B4-BE49-F238E27FC236}">
                    <a16:creationId xmlns:a16="http://schemas.microsoft.com/office/drawing/2014/main" id="{407DAA83-2494-43E8-B957-F37E6A492C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048" y="775"/>
                <a:ext cx="388" cy="84"/>
              </a:xfrm>
              <a:prstGeom prst="line">
                <a:avLst/>
              </a:prstGeom>
              <a:noFill/>
              <a:ln w="6350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41" name="Line 166">
                <a:extLst>
                  <a:ext uri="{FF2B5EF4-FFF2-40B4-BE49-F238E27FC236}">
                    <a16:creationId xmlns:a16="http://schemas.microsoft.com/office/drawing/2014/main" id="{3B09AB9A-6CF6-46A9-82C8-0313CB5A5D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68" y="3329"/>
                <a:ext cx="300" cy="92"/>
              </a:xfrm>
              <a:prstGeom prst="line">
                <a:avLst/>
              </a:prstGeom>
              <a:noFill/>
              <a:ln w="6350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42" name="Line 167">
                <a:extLst>
                  <a:ext uri="{FF2B5EF4-FFF2-40B4-BE49-F238E27FC236}">
                    <a16:creationId xmlns:a16="http://schemas.microsoft.com/office/drawing/2014/main" id="{3E5D0BA7-F74D-43DB-B37F-9E5DAF3328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40" y="903"/>
                <a:ext cx="1084" cy="2362"/>
              </a:xfrm>
              <a:prstGeom prst="line">
                <a:avLst/>
              </a:prstGeom>
              <a:noFill/>
              <a:ln w="6350" cap="rnd">
                <a:solidFill>
                  <a:srgbClr val="CD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43" name="Line 168">
                <a:extLst>
                  <a:ext uri="{FF2B5EF4-FFF2-40B4-BE49-F238E27FC236}">
                    <a16:creationId xmlns:a16="http://schemas.microsoft.com/office/drawing/2014/main" id="{D262FBCE-64D1-4014-B17F-BB1659944B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68" y="3329"/>
                <a:ext cx="188" cy="68"/>
              </a:xfrm>
              <a:prstGeom prst="line">
                <a:avLst/>
              </a:prstGeom>
              <a:noFill/>
              <a:ln w="6350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44" name="Line 169">
                <a:extLst>
                  <a:ext uri="{FF2B5EF4-FFF2-40B4-BE49-F238E27FC236}">
                    <a16:creationId xmlns:a16="http://schemas.microsoft.com/office/drawing/2014/main" id="{9759982E-F96A-4E1F-A2AA-C901DFC4B9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60" y="3181"/>
                <a:ext cx="140" cy="148"/>
              </a:xfrm>
              <a:prstGeom prst="line">
                <a:avLst/>
              </a:prstGeom>
              <a:noFill/>
              <a:ln w="6350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45" name="Line 170">
                <a:extLst>
                  <a:ext uri="{FF2B5EF4-FFF2-40B4-BE49-F238E27FC236}">
                    <a16:creationId xmlns:a16="http://schemas.microsoft.com/office/drawing/2014/main" id="{A2CDF5D6-7116-4C7E-90BF-9C6AE78AA9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184" y="3101"/>
                <a:ext cx="76" cy="76"/>
              </a:xfrm>
              <a:prstGeom prst="line">
                <a:avLst/>
              </a:prstGeom>
              <a:noFill/>
              <a:ln w="6350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46" name="Line 171">
                <a:extLst>
                  <a:ext uri="{FF2B5EF4-FFF2-40B4-BE49-F238E27FC236}">
                    <a16:creationId xmlns:a16="http://schemas.microsoft.com/office/drawing/2014/main" id="{E24C268F-C1EB-4D33-A61D-D032BF3BB5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72" y="3433"/>
                <a:ext cx="404" cy="4"/>
              </a:xfrm>
              <a:prstGeom prst="line">
                <a:avLst/>
              </a:prstGeom>
              <a:noFill/>
              <a:ln w="6350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47" name="Line 172">
                <a:extLst>
                  <a:ext uri="{FF2B5EF4-FFF2-40B4-BE49-F238E27FC236}">
                    <a16:creationId xmlns:a16="http://schemas.microsoft.com/office/drawing/2014/main" id="{2BBD1850-57CE-4092-AF61-A5F00C6AD9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832" y="819"/>
                <a:ext cx="388" cy="2562"/>
              </a:xfrm>
              <a:prstGeom prst="line">
                <a:avLst/>
              </a:prstGeom>
              <a:noFill/>
              <a:ln w="6350" cap="rnd">
                <a:solidFill>
                  <a:srgbClr val="CD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48" name="Line 173">
                <a:extLst>
                  <a:ext uri="{FF2B5EF4-FFF2-40B4-BE49-F238E27FC236}">
                    <a16:creationId xmlns:a16="http://schemas.microsoft.com/office/drawing/2014/main" id="{3A84386E-350D-48B4-9E1E-F20BA1BB6D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772" y="831"/>
                <a:ext cx="448" cy="2550"/>
              </a:xfrm>
              <a:prstGeom prst="line">
                <a:avLst/>
              </a:prstGeom>
              <a:noFill/>
              <a:ln w="6350" cap="rnd">
                <a:solidFill>
                  <a:srgbClr val="CD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49" name="Line 174">
                <a:extLst>
                  <a:ext uri="{FF2B5EF4-FFF2-40B4-BE49-F238E27FC236}">
                    <a16:creationId xmlns:a16="http://schemas.microsoft.com/office/drawing/2014/main" id="{ACD1EF37-AB26-4397-9577-68D37F9544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000" y="819"/>
                <a:ext cx="224" cy="2562"/>
              </a:xfrm>
              <a:prstGeom prst="line">
                <a:avLst/>
              </a:prstGeom>
              <a:noFill/>
              <a:ln w="6350" cap="rnd">
                <a:solidFill>
                  <a:srgbClr val="CD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50" name="Line 175">
                <a:extLst>
                  <a:ext uri="{FF2B5EF4-FFF2-40B4-BE49-F238E27FC236}">
                    <a16:creationId xmlns:a16="http://schemas.microsoft.com/office/drawing/2014/main" id="{D4B5C276-04A7-47D9-B12A-6EE34F0EEF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720" y="819"/>
                <a:ext cx="100" cy="2562"/>
              </a:xfrm>
              <a:prstGeom prst="line">
                <a:avLst/>
              </a:prstGeom>
              <a:noFill/>
              <a:ln w="6350" cap="rnd">
                <a:solidFill>
                  <a:srgbClr val="CD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51" name="Line 176">
                <a:extLst>
                  <a:ext uri="{FF2B5EF4-FFF2-40B4-BE49-F238E27FC236}">
                    <a16:creationId xmlns:a16="http://schemas.microsoft.com/office/drawing/2014/main" id="{4AAC56D0-412F-483E-B1DA-310DAD8E39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732" y="903"/>
                <a:ext cx="700" cy="2482"/>
              </a:xfrm>
              <a:prstGeom prst="line">
                <a:avLst/>
              </a:prstGeom>
              <a:noFill/>
              <a:ln w="6350" cap="rnd">
                <a:solidFill>
                  <a:srgbClr val="CD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52" name="Line 177">
                <a:extLst>
                  <a:ext uri="{FF2B5EF4-FFF2-40B4-BE49-F238E27FC236}">
                    <a16:creationId xmlns:a16="http://schemas.microsoft.com/office/drawing/2014/main" id="{961E69EA-E67E-4BB4-AC3D-10B9F53279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60" y="3425"/>
                <a:ext cx="4" cy="0"/>
              </a:xfrm>
              <a:prstGeom prst="line">
                <a:avLst/>
              </a:prstGeom>
              <a:noFill/>
              <a:ln w="6350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53" name="Line 178">
                <a:extLst>
                  <a:ext uri="{FF2B5EF4-FFF2-40B4-BE49-F238E27FC236}">
                    <a16:creationId xmlns:a16="http://schemas.microsoft.com/office/drawing/2014/main" id="{36980B5C-24F6-4224-A9E0-802E1DFC52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720" y="831"/>
                <a:ext cx="44" cy="2550"/>
              </a:xfrm>
              <a:prstGeom prst="line">
                <a:avLst/>
              </a:prstGeom>
              <a:noFill/>
              <a:ln w="6350" cap="rnd">
                <a:solidFill>
                  <a:srgbClr val="CD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54" name="Line 179">
                <a:extLst>
                  <a:ext uri="{FF2B5EF4-FFF2-40B4-BE49-F238E27FC236}">
                    <a16:creationId xmlns:a16="http://schemas.microsoft.com/office/drawing/2014/main" id="{41D22E71-D72F-49A0-BF5B-76D5CA774B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724" y="819"/>
                <a:ext cx="264" cy="2562"/>
              </a:xfrm>
              <a:prstGeom prst="line">
                <a:avLst/>
              </a:prstGeom>
              <a:noFill/>
              <a:ln w="6350" cap="rnd">
                <a:solidFill>
                  <a:srgbClr val="CD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55" name="Line 180">
                <a:extLst>
                  <a:ext uri="{FF2B5EF4-FFF2-40B4-BE49-F238E27FC236}">
                    <a16:creationId xmlns:a16="http://schemas.microsoft.com/office/drawing/2014/main" id="{98B7F5A4-8A56-471A-8B92-3E340DF581D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304" y="2956"/>
                <a:ext cx="116" cy="361"/>
              </a:xfrm>
              <a:prstGeom prst="line">
                <a:avLst/>
              </a:prstGeom>
              <a:noFill/>
              <a:ln w="6350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56" name="Line 181">
                <a:extLst>
                  <a:ext uri="{FF2B5EF4-FFF2-40B4-BE49-F238E27FC236}">
                    <a16:creationId xmlns:a16="http://schemas.microsoft.com/office/drawing/2014/main" id="{CA190716-CCB5-4840-B38E-12F9C5CB35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260" y="3181"/>
                <a:ext cx="140" cy="148"/>
              </a:xfrm>
              <a:prstGeom prst="line">
                <a:avLst/>
              </a:prstGeom>
              <a:noFill/>
              <a:ln w="6350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57" name="Line 182">
                <a:extLst>
                  <a:ext uri="{FF2B5EF4-FFF2-40B4-BE49-F238E27FC236}">
                    <a16:creationId xmlns:a16="http://schemas.microsoft.com/office/drawing/2014/main" id="{9881FD51-0B76-490A-A92E-45CAEB3993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824" y="819"/>
                <a:ext cx="180" cy="2578"/>
              </a:xfrm>
              <a:prstGeom prst="line">
                <a:avLst/>
              </a:prstGeom>
              <a:noFill/>
              <a:ln w="6350" cap="rnd">
                <a:solidFill>
                  <a:srgbClr val="CD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58" name="Line 183">
                <a:extLst>
                  <a:ext uri="{FF2B5EF4-FFF2-40B4-BE49-F238E27FC236}">
                    <a16:creationId xmlns:a16="http://schemas.microsoft.com/office/drawing/2014/main" id="{BA81C813-489B-46DD-B284-F960AC202C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664" y="3417"/>
                <a:ext cx="288" cy="28"/>
              </a:xfrm>
              <a:prstGeom prst="line">
                <a:avLst/>
              </a:prstGeom>
              <a:noFill/>
              <a:ln w="6350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59" name="Line 184">
                <a:extLst>
                  <a:ext uri="{FF2B5EF4-FFF2-40B4-BE49-F238E27FC236}">
                    <a16:creationId xmlns:a16="http://schemas.microsoft.com/office/drawing/2014/main" id="{EC21B6F4-B723-4BBE-A937-446CFD2D39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868" y="3141"/>
                <a:ext cx="116" cy="260"/>
              </a:xfrm>
              <a:prstGeom prst="line">
                <a:avLst/>
              </a:prstGeom>
              <a:noFill/>
              <a:ln w="6350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60" name="Line 185">
                <a:extLst>
                  <a:ext uri="{FF2B5EF4-FFF2-40B4-BE49-F238E27FC236}">
                    <a16:creationId xmlns:a16="http://schemas.microsoft.com/office/drawing/2014/main" id="{F7DD7208-BE64-4072-BE2B-C3BEAACBB7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12" y="819"/>
                <a:ext cx="204" cy="2542"/>
              </a:xfrm>
              <a:prstGeom prst="line">
                <a:avLst/>
              </a:prstGeom>
              <a:noFill/>
              <a:ln w="6350" cap="rnd">
                <a:solidFill>
                  <a:srgbClr val="CD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61" name="Line 186">
                <a:extLst>
                  <a:ext uri="{FF2B5EF4-FFF2-40B4-BE49-F238E27FC236}">
                    <a16:creationId xmlns:a16="http://schemas.microsoft.com/office/drawing/2014/main" id="{BAEEDB58-9087-4021-BD80-0D3BE694CD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768" y="767"/>
                <a:ext cx="48" cy="12"/>
              </a:xfrm>
              <a:prstGeom prst="line">
                <a:avLst/>
              </a:prstGeom>
              <a:noFill/>
              <a:ln w="6350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62" name="Line 187">
                <a:extLst>
                  <a:ext uri="{FF2B5EF4-FFF2-40B4-BE49-F238E27FC236}">
                    <a16:creationId xmlns:a16="http://schemas.microsoft.com/office/drawing/2014/main" id="{62921CFC-1994-4A17-A9AC-8EBBF5EAF6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76" y="767"/>
                <a:ext cx="64" cy="0"/>
              </a:xfrm>
              <a:prstGeom prst="line">
                <a:avLst/>
              </a:prstGeom>
              <a:noFill/>
              <a:ln w="6350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63" name="Line 188">
                <a:extLst>
                  <a:ext uri="{FF2B5EF4-FFF2-40B4-BE49-F238E27FC236}">
                    <a16:creationId xmlns:a16="http://schemas.microsoft.com/office/drawing/2014/main" id="{9CCE5D2D-AE54-46B1-AF72-07CE141799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24" y="903"/>
                <a:ext cx="804" cy="2458"/>
              </a:xfrm>
              <a:prstGeom prst="line">
                <a:avLst/>
              </a:prstGeom>
              <a:noFill/>
              <a:ln w="6350" cap="rnd">
                <a:solidFill>
                  <a:srgbClr val="CD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64" name="Line 189">
                <a:extLst>
                  <a:ext uri="{FF2B5EF4-FFF2-40B4-BE49-F238E27FC236}">
                    <a16:creationId xmlns:a16="http://schemas.microsoft.com/office/drawing/2014/main" id="{F626FD91-CEAD-4E75-B497-BFBA03B837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048" y="775"/>
                <a:ext cx="344" cy="68"/>
              </a:xfrm>
              <a:prstGeom prst="line">
                <a:avLst/>
              </a:prstGeom>
              <a:noFill/>
              <a:ln w="6350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65" name="Line 190">
                <a:extLst>
                  <a:ext uri="{FF2B5EF4-FFF2-40B4-BE49-F238E27FC236}">
                    <a16:creationId xmlns:a16="http://schemas.microsoft.com/office/drawing/2014/main" id="{B53E9C70-6344-4D0F-BF3A-BA2A459190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40" y="3137"/>
                <a:ext cx="172" cy="232"/>
              </a:xfrm>
              <a:prstGeom prst="line">
                <a:avLst/>
              </a:prstGeom>
              <a:noFill/>
              <a:ln w="6350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66" name="Line 191">
                <a:extLst>
                  <a:ext uri="{FF2B5EF4-FFF2-40B4-BE49-F238E27FC236}">
                    <a16:creationId xmlns:a16="http://schemas.microsoft.com/office/drawing/2014/main" id="{EC3C7B62-E238-4D15-AEDE-2B42D77764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20" y="767"/>
                <a:ext cx="120" cy="8"/>
              </a:xfrm>
              <a:prstGeom prst="line">
                <a:avLst/>
              </a:prstGeom>
              <a:noFill/>
              <a:ln w="6350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67" name="Rectangle 192">
                <a:extLst>
                  <a:ext uri="{FF2B5EF4-FFF2-40B4-BE49-F238E27FC236}">
                    <a16:creationId xmlns:a16="http://schemas.microsoft.com/office/drawing/2014/main" id="{A0FCAFDD-3BE4-4413-8A06-E96FCBC78A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56" y="3401"/>
                <a:ext cx="28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68" name="Rectangle 193">
                <a:extLst>
                  <a:ext uri="{FF2B5EF4-FFF2-40B4-BE49-F238E27FC236}">
                    <a16:creationId xmlns:a16="http://schemas.microsoft.com/office/drawing/2014/main" id="{76DEA6D4-2F26-43D9-A19C-53422F367C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56" y="3505"/>
                <a:ext cx="28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69" name="Rectangle 194">
                <a:extLst>
                  <a:ext uri="{FF2B5EF4-FFF2-40B4-BE49-F238E27FC236}">
                    <a16:creationId xmlns:a16="http://schemas.microsoft.com/office/drawing/2014/main" id="{D1070617-522B-42C3-BABE-E9965FB1A7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4" y="3405"/>
                <a:ext cx="52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70" name="Rectangle 195">
                <a:extLst>
                  <a:ext uri="{FF2B5EF4-FFF2-40B4-BE49-F238E27FC236}">
                    <a16:creationId xmlns:a16="http://schemas.microsoft.com/office/drawing/2014/main" id="{127520A9-50A3-4A11-B28D-6A521E43D4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4" y="3501"/>
                <a:ext cx="52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71" name="Rectangle 196">
                <a:extLst>
                  <a:ext uri="{FF2B5EF4-FFF2-40B4-BE49-F238E27FC236}">
                    <a16:creationId xmlns:a16="http://schemas.microsoft.com/office/drawing/2014/main" id="{1A73B03C-2782-4445-B51C-90DEE6C182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0" y="3409"/>
                <a:ext cx="60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72" name="Rectangle 197">
                <a:extLst>
                  <a:ext uri="{FF2B5EF4-FFF2-40B4-BE49-F238E27FC236}">
                    <a16:creationId xmlns:a16="http://schemas.microsoft.com/office/drawing/2014/main" id="{B0D4FB42-CC90-4CD4-B708-239BED6E6D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0" y="3497"/>
                <a:ext cx="60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73" name="Rectangle 198">
                <a:extLst>
                  <a:ext uri="{FF2B5EF4-FFF2-40B4-BE49-F238E27FC236}">
                    <a16:creationId xmlns:a16="http://schemas.microsoft.com/office/drawing/2014/main" id="{86565A20-DF7E-4151-9BC7-62B8823B67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36" y="3413"/>
                <a:ext cx="68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74" name="Rectangle 199">
                <a:extLst>
                  <a:ext uri="{FF2B5EF4-FFF2-40B4-BE49-F238E27FC236}">
                    <a16:creationId xmlns:a16="http://schemas.microsoft.com/office/drawing/2014/main" id="{89F55748-2A2B-47E5-A42A-67AC1D439C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36" y="3493"/>
                <a:ext cx="68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75" name="Rectangle 200">
                <a:extLst>
                  <a:ext uri="{FF2B5EF4-FFF2-40B4-BE49-F238E27FC236}">
                    <a16:creationId xmlns:a16="http://schemas.microsoft.com/office/drawing/2014/main" id="{C419CE6E-10DA-43CA-A771-0E099CAAC3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32" y="3417"/>
                <a:ext cx="76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76" name="Rectangle 201">
                <a:extLst>
                  <a:ext uri="{FF2B5EF4-FFF2-40B4-BE49-F238E27FC236}">
                    <a16:creationId xmlns:a16="http://schemas.microsoft.com/office/drawing/2014/main" id="{6953C90D-66E9-4596-AED3-5B53930A34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32" y="3489"/>
                <a:ext cx="76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77" name="Rectangle 202">
                <a:extLst>
                  <a:ext uri="{FF2B5EF4-FFF2-40B4-BE49-F238E27FC236}">
                    <a16:creationId xmlns:a16="http://schemas.microsoft.com/office/drawing/2014/main" id="{88602654-6988-4F3C-8001-A72B793D98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8" y="3421"/>
                <a:ext cx="84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78" name="Rectangle 203">
                <a:extLst>
                  <a:ext uri="{FF2B5EF4-FFF2-40B4-BE49-F238E27FC236}">
                    <a16:creationId xmlns:a16="http://schemas.microsoft.com/office/drawing/2014/main" id="{AA80826A-8EAD-4D06-8CAB-120813BB64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8" y="3485"/>
                <a:ext cx="84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79" name="Rectangle 204">
                <a:extLst>
                  <a:ext uri="{FF2B5EF4-FFF2-40B4-BE49-F238E27FC236}">
                    <a16:creationId xmlns:a16="http://schemas.microsoft.com/office/drawing/2014/main" id="{4717460F-57EF-4745-AE87-DFBE112F23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4" y="3425"/>
                <a:ext cx="92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10" name="Group 406">
              <a:extLst>
                <a:ext uri="{FF2B5EF4-FFF2-40B4-BE49-F238E27FC236}">
                  <a16:creationId xmlns:a16="http://schemas.microsoft.com/office/drawing/2014/main" id="{85EF3373-CBBE-4CE6-8EE2-37C8A831947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68" y="719"/>
              <a:ext cx="1948" cy="2786"/>
              <a:chOff x="2568" y="719"/>
              <a:chExt cx="1948" cy="2786"/>
            </a:xfrm>
          </p:grpSpPr>
          <p:sp>
            <p:nvSpPr>
              <p:cNvPr id="880" name="Rectangle 206">
                <a:extLst>
                  <a:ext uri="{FF2B5EF4-FFF2-40B4-BE49-F238E27FC236}">
                    <a16:creationId xmlns:a16="http://schemas.microsoft.com/office/drawing/2014/main" id="{E9AFAE1E-F678-43DA-AA3A-F848DFE845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4" y="3481"/>
                <a:ext cx="92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81" name="Rectangle 207">
                <a:extLst>
                  <a:ext uri="{FF2B5EF4-FFF2-40B4-BE49-F238E27FC236}">
                    <a16:creationId xmlns:a16="http://schemas.microsoft.com/office/drawing/2014/main" id="{6F727D25-5B56-4558-86E2-6D2819F57F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0" y="3429"/>
                <a:ext cx="100" cy="12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82" name="Rectangle 208">
                <a:extLst>
                  <a:ext uri="{FF2B5EF4-FFF2-40B4-BE49-F238E27FC236}">
                    <a16:creationId xmlns:a16="http://schemas.microsoft.com/office/drawing/2014/main" id="{1CA9DF3A-83A2-4594-9B0F-D3C2BAC6B8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0" y="3469"/>
                <a:ext cx="100" cy="12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83" name="Rectangle 209">
                <a:extLst>
                  <a:ext uri="{FF2B5EF4-FFF2-40B4-BE49-F238E27FC236}">
                    <a16:creationId xmlns:a16="http://schemas.microsoft.com/office/drawing/2014/main" id="{FCA7E084-8CA2-4175-AFBF-09B5BFEF51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16" y="3441"/>
                <a:ext cx="108" cy="12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84" name="Rectangle 210">
                <a:extLst>
                  <a:ext uri="{FF2B5EF4-FFF2-40B4-BE49-F238E27FC236}">
                    <a16:creationId xmlns:a16="http://schemas.microsoft.com/office/drawing/2014/main" id="{8B743166-FAA8-4486-BD1A-C5BF0E390E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16" y="3457"/>
                <a:ext cx="108" cy="12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85" name="Rectangle 211">
                <a:extLst>
                  <a:ext uri="{FF2B5EF4-FFF2-40B4-BE49-F238E27FC236}">
                    <a16:creationId xmlns:a16="http://schemas.microsoft.com/office/drawing/2014/main" id="{8103BFF1-D0B6-4307-BDAE-788F22C1D5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16" y="3453"/>
                <a:ext cx="108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86" name="Rectangle 212">
                <a:extLst>
                  <a:ext uri="{FF2B5EF4-FFF2-40B4-BE49-F238E27FC236}">
                    <a16:creationId xmlns:a16="http://schemas.microsoft.com/office/drawing/2014/main" id="{62BEB22E-EBF5-40A5-BDD5-9586A27378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16" y="3453"/>
                <a:ext cx="108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87" name="Oval 213">
                <a:extLst>
                  <a:ext uri="{FF2B5EF4-FFF2-40B4-BE49-F238E27FC236}">
                    <a16:creationId xmlns:a16="http://schemas.microsoft.com/office/drawing/2014/main" id="{676CF9A4-6DE2-4A16-B3F4-7052DA7B30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16" y="3401"/>
                <a:ext cx="104" cy="104"/>
              </a:xfrm>
              <a:prstGeom prst="ellips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88" name="Rectangle 214">
                <a:extLst>
                  <a:ext uri="{FF2B5EF4-FFF2-40B4-BE49-F238E27FC236}">
                    <a16:creationId xmlns:a16="http://schemas.microsoft.com/office/drawing/2014/main" id="{A29C815B-A914-4B6F-BA98-4BF54FE7B8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8" y="2928"/>
                <a:ext cx="28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89" name="Rectangle 215">
                <a:extLst>
                  <a:ext uri="{FF2B5EF4-FFF2-40B4-BE49-F238E27FC236}">
                    <a16:creationId xmlns:a16="http://schemas.microsoft.com/office/drawing/2014/main" id="{E075ABA6-6B34-42A6-83E4-CA6A6D3478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8" y="3033"/>
                <a:ext cx="28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90" name="Rectangle 216">
                <a:extLst>
                  <a:ext uri="{FF2B5EF4-FFF2-40B4-BE49-F238E27FC236}">
                    <a16:creationId xmlns:a16="http://schemas.microsoft.com/office/drawing/2014/main" id="{BDA647E7-5917-429D-B1F9-DB4A46C04A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96" y="2932"/>
                <a:ext cx="52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91" name="Rectangle 217">
                <a:extLst>
                  <a:ext uri="{FF2B5EF4-FFF2-40B4-BE49-F238E27FC236}">
                    <a16:creationId xmlns:a16="http://schemas.microsoft.com/office/drawing/2014/main" id="{C540E5B7-D33C-49A7-9C10-DD32E969EA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96" y="3029"/>
                <a:ext cx="52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92" name="Rectangle 218">
                <a:extLst>
                  <a:ext uri="{FF2B5EF4-FFF2-40B4-BE49-F238E27FC236}">
                    <a16:creationId xmlns:a16="http://schemas.microsoft.com/office/drawing/2014/main" id="{D8AB5648-0623-41F8-B53B-EA4551A41E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92" y="2936"/>
                <a:ext cx="60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93" name="Rectangle 219">
                <a:extLst>
                  <a:ext uri="{FF2B5EF4-FFF2-40B4-BE49-F238E27FC236}">
                    <a16:creationId xmlns:a16="http://schemas.microsoft.com/office/drawing/2014/main" id="{D2135FF3-3164-4DF9-ACC4-3A3A7D7223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92" y="3025"/>
                <a:ext cx="60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94" name="Rectangle 220">
                <a:extLst>
                  <a:ext uri="{FF2B5EF4-FFF2-40B4-BE49-F238E27FC236}">
                    <a16:creationId xmlns:a16="http://schemas.microsoft.com/office/drawing/2014/main" id="{E6B80BF7-B1B0-487E-8A32-FC13F076AB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8" y="2940"/>
                <a:ext cx="68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95" name="Rectangle 221">
                <a:extLst>
                  <a:ext uri="{FF2B5EF4-FFF2-40B4-BE49-F238E27FC236}">
                    <a16:creationId xmlns:a16="http://schemas.microsoft.com/office/drawing/2014/main" id="{9B5DCF23-5005-4BD9-941D-B90ED0E95C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8" y="3021"/>
                <a:ext cx="68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96" name="Rectangle 222">
                <a:extLst>
                  <a:ext uri="{FF2B5EF4-FFF2-40B4-BE49-F238E27FC236}">
                    <a16:creationId xmlns:a16="http://schemas.microsoft.com/office/drawing/2014/main" id="{68108444-DBA9-45DF-B92C-1283C63E7D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4" y="2944"/>
                <a:ext cx="76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97" name="Rectangle 223">
                <a:extLst>
                  <a:ext uri="{FF2B5EF4-FFF2-40B4-BE49-F238E27FC236}">
                    <a16:creationId xmlns:a16="http://schemas.microsoft.com/office/drawing/2014/main" id="{59D325B7-47B2-4127-880E-09127134E1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4" y="3017"/>
                <a:ext cx="76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98" name="Rectangle 224">
                <a:extLst>
                  <a:ext uri="{FF2B5EF4-FFF2-40B4-BE49-F238E27FC236}">
                    <a16:creationId xmlns:a16="http://schemas.microsoft.com/office/drawing/2014/main" id="{F2BE6CB8-2B33-46C0-849C-088449F91C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0" y="2948"/>
                <a:ext cx="84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99" name="Rectangle 225">
                <a:extLst>
                  <a:ext uri="{FF2B5EF4-FFF2-40B4-BE49-F238E27FC236}">
                    <a16:creationId xmlns:a16="http://schemas.microsoft.com/office/drawing/2014/main" id="{E2FF9FF1-0C39-4CB2-A114-D8F9C5BE32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0" y="3013"/>
                <a:ext cx="84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00" name="Rectangle 226">
                <a:extLst>
                  <a:ext uri="{FF2B5EF4-FFF2-40B4-BE49-F238E27FC236}">
                    <a16:creationId xmlns:a16="http://schemas.microsoft.com/office/drawing/2014/main" id="{48557F9C-2441-4079-8847-9347D66748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6" y="2952"/>
                <a:ext cx="92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01" name="Rectangle 227">
                <a:extLst>
                  <a:ext uri="{FF2B5EF4-FFF2-40B4-BE49-F238E27FC236}">
                    <a16:creationId xmlns:a16="http://schemas.microsoft.com/office/drawing/2014/main" id="{165740AF-0E07-4EC8-8667-F1EC1FE52E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6" y="3009"/>
                <a:ext cx="92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02" name="Rectangle 228">
                <a:extLst>
                  <a:ext uri="{FF2B5EF4-FFF2-40B4-BE49-F238E27FC236}">
                    <a16:creationId xmlns:a16="http://schemas.microsoft.com/office/drawing/2014/main" id="{48705097-5905-46FC-8489-03841D8881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2" y="2956"/>
                <a:ext cx="100" cy="12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03" name="Rectangle 229">
                <a:extLst>
                  <a:ext uri="{FF2B5EF4-FFF2-40B4-BE49-F238E27FC236}">
                    <a16:creationId xmlns:a16="http://schemas.microsoft.com/office/drawing/2014/main" id="{BC864018-E6E3-46E9-8F48-29CFDE8D8D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2" y="2997"/>
                <a:ext cx="100" cy="12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04" name="Rectangle 230">
                <a:extLst>
                  <a:ext uri="{FF2B5EF4-FFF2-40B4-BE49-F238E27FC236}">
                    <a16:creationId xmlns:a16="http://schemas.microsoft.com/office/drawing/2014/main" id="{61A949AA-1AAF-42F5-B05C-1114F87B55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68" y="2968"/>
                <a:ext cx="108" cy="12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05" name="Rectangle 231">
                <a:extLst>
                  <a:ext uri="{FF2B5EF4-FFF2-40B4-BE49-F238E27FC236}">
                    <a16:creationId xmlns:a16="http://schemas.microsoft.com/office/drawing/2014/main" id="{95D357F3-045F-49D9-9653-12D20352FC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68" y="2984"/>
                <a:ext cx="108" cy="13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06" name="Rectangle 232">
                <a:extLst>
                  <a:ext uri="{FF2B5EF4-FFF2-40B4-BE49-F238E27FC236}">
                    <a16:creationId xmlns:a16="http://schemas.microsoft.com/office/drawing/2014/main" id="{00BCB4BE-ECAD-4814-87CD-1E4EC8E104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68" y="2980"/>
                <a:ext cx="108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07" name="Rectangle 233">
                <a:extLst>
                  <a:ext uri="{FF2B5EF4-FFF2-40B4-BE49-F238E27FC236}">
                    <a16:creationId xmlns:a16="http://schemas.microsoft.com/office/drawing/2014/main" id="{734816E1-EF24-4D5E-9BB9-B6DEB4FDFF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68" y="2980"/>
                <a:ext cx="108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08" name="Oval 234">
                <a:extLst>
                  <a:ext uri="{FF2B5EF4-FFF2-40B4-BE49-F238E27FC236}">
                    <a16:creationId xmlns:a16="http://schemas.microsoft.com/office/drawing/2014/main" id="{D979A7DC-9CA1-4398-A299-D60C0C126F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68" y="2928"/>
                <a:ext cx="104" cy="105"/>
              </a:xfrm>
              <a:prstGeom prst="ellips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09" name="Rectangle 235">
                <a:extLst>
                  <a:ext uri="{FF2B5EF4-FFF2-40B4-BE49-F238E27FC236}">
                    <a16:creationId xmlns:a16="http://schemas.microsoft.com/office/drawing/2014/main" id="{1C161D91-A840-4147-B5B2-B0D4DB582E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" y="3317"/>
                <a:ext cx="28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10" name="Rectangle 236">
                <a:extLst>
                  <a:ext uri="{FF2B5EF4-FFF2-40B4-BE49-F238E27FC236}">
                    <a16:creationId xmlns:a16="http://schemas.microsoft.com/office/drawing/2014/main" id="{1BC694E3-3BE0-432A-B4E1-5017A9C2A2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" y="3421"/>
                <a:ext cx="28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11" name="Rectangle 237">
                <a:extLst>
                  <a:ext uri="{FF2B5EF4-FFF2-40B4-BE49-F238E27FC236}">
                    <a16:creationId xmlns:a16="http://schemas.microsoft.com/office/drawing/2014/main" id="{37A31651-F17F-48D7-8677-7D1A01551A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36" y="3321"/>
                <a:ext cx="52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12" name="Rectangle 238">
                <a:extLst>
                  <a:ext uri="{FF2B5EF4-FFF2-40B4-BE49-F238E27FC236}">
                    <a16:creationId xmlns:a16="http://schemas.microsoft.com/office/drawing/2014/main" id="{2447DBFB-AA09-4A92-A1E1-47C9077228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36" y="3417"/>
                <a:ext cx="52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13" name="Rectangle 239">
                <a:extLst>
                  <a:ext uri="{FF2B5EF4-FFF2-40B4-BE49-F238E27FC236}">
                    <a16:creationId xmlns:a16="http://schemas.microsoft.com/office/drawing/2014/main" id="{59783FD3-1576-4051-AC74-D9BBAB88A9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32" y="3325"/>
                <a:ext cx="60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14" name="Rectangle 240">
                <a:extLst>
                  <a:ext uri="{FF2B5EF4-FFF2-40B4-BE49-F238E27FC236}">
                    <a16:creationId xmlns:a16="http://schemas.microsoft.com/office/drawing/2014/main" id="{1946C859-769E-4590-B4C4-2DB2B5963B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32" y="3413"/>
                <a:ext cx="60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15" name="Rectangle 241">
                <a:extLst>
                  <a:ext uri="{FF2B5EF4-FFF2-40B4-BE49-F238E27FC236}">
                    <a16:creationId xmlns:a16="http://schemas.microsoft.com/office/drawing/2014/main" id="{69B7B7FC-5A3F-4DEC-BDF3-DA0A1322DD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28" y="3329"/>
                <a:ext cx="68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16" name="Rectangle 242">
                <a:extLst>
                  <a:ext uri="{FF2B5EF4-FFF2-40B4-BE49-F238E27FC236}">
                    <a16:creationId xmlns:a16="http://schemas.microsoft.com/office/drawing/2014/main" id="{24613F48-0F9E-410A-AD86-B06646DE91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28" y="3409"/>
                <a:ext cx="68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17" name="Rectangle 243">
                <a:extLst>
                  <a:ext uri="{FF2B5EF4-FFF2-40B4-BE49-F238E27FC236}">
                    <a16:creationId xmlns:a16="http://schemas.microsoft.com/office/drawing/2014/main" id="{D08AA241-F3F2-4BAB-B7B5-48C394F06D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24" y="3333"/>
                <a:ext cx="76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18" name="Rectangle 244">
                <a:extLst>
                  <a:ext uri="{FF2B5EF4-FFF2-40B4-BE49-F238E27FC236}">
                    <a16:creationId xmlns:a16="http://schemas.microsoft.com/office/drawing/2014/main" id="{B7055F65-8413-43B7-A091-F042831971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24" y="3405"/>
                <a:ext cx="76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19" name="Rectangle 245">
                <a:extLst>
                  <a:ext uri="{FF2B5EF4-FFF2-40B4-BE49-F238E27FC236}">
                    <a16:creationId xmlns:a16="http://schemas.microsoft.com/office/drawing/2014/main" id="{0CAD3B89-841D-4529-AC92-77BEFFB9C8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20" y="3337"/>
                <a:ext cx="84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20" name="Rectangle 246">
                <a:extLst>
                  <a:ext uri="{FF2B5EF4-FFF2-40B4-BE49-F238E27FC236}">
                    <a16:creationId xmlns:a16="http://schemas.microsoft.com/office/drawing/2014/main" id="{D79A5F54-E76A-4766-AFDB-E05F763BEC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20" y="3401"/>
                <a:ext cx="84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21" name="Rectangle 247">
                <a:extLst>
                  <a:ext uri="{FF2B5EF4-FFF2-40B4-BE49-F238E27FC236}">
                    <a16:creationId xmlns:a16="http://schemas.microsoft.com/office/drawing/2014/main" id="{4E27D02F-DB0F-4E4D-BF9E-28889FC470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6" y="3341"/>
                <a:ext cx="92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22" name="Rectangle 248">
                <a:extLst>
                  <a:ext uri="{FF2B5EF4-FFF2-40B4-BE49-F238E27FC236}">
                    <a16:creationId xmlns:a16="http://schemas.microsoft.com/office/drawing/2014/main" id="{59EF5ED9-3C7A-444F-8EB3-74EDF1BC1F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6" y="3397"/>
                <a:ext cx="92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23" name="Rectangle 249">
                <a:extLst>
                  <a:ext uri="{FF2B5EF4-FFF2-40B4-BE49-F238E27FC236}">
                    <a16:creationId xmlns:a16="http://schemas.microsoft.com/office/drawing/2014/main" id="{CE9487DA-319B-4287-95BB-5C20E913EB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2" y="3345"/>
                <a:ext cx="100" cy="12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24" name="Rectangle 250">
                <a:extLst>
                  <a:ext uri="{FF2B5EF4-FFF2-40B4-BE49-F238E27FC236}">
                    <a16:creationId xmlns:a16="http://schemas.microsoft.com/office/drawing/2014/main" id="{14DB6BA7-E17C-4FF4-B09E-9AE674C548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2" y="3385"/>
                <a:ext cx="100" cy="12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25" name="Rectangle 251">
                <a:extLst>
                  <a:ext uri="{FF2B5EF4-FFF2-40B4-BE49-F238E27FC236}">
                    <a16:creationId xmlns:a16="http://schemas.microsoft.com/office/drawing/2014/main" id="{066EB0B9-3EF2-45C4-A262-507A4D16FE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08" y="3357"/>
                <a:ext cx="108" cy="12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26" name="Rectangle 252">
                <a:extLst>
                  <a:ext uri="{FF2B5EF4-FFF2-40B4-BE49-F238E27FC236}">
                    <a16:creationId xmlns:a16="http://schemas.microsoft.com/office/drawing/2014/main" id="{F08F4F63-2C08-48EB-8F90-0122BDFF1E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08" y="3373"/>
                <a:ext cx="108" cy="12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27" name="Rectangle 253">
                <a:extLst>
                  <a:ext uri="{FF2B5EF4-FFF2-40B4-BE49-F238E27FC236}">
                    <a16:creationId xmlns:a16="http://schemas.microsoft.com/office/drawing/2014/main" id="{172663A8-E71F-4CBA-8EB8-44EAF42660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08" y="3369"/>
                <a:ext cx="108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28" name="Rectangle 254">
                <a:extLst>
                  <a:ext uri="{FF2B5EF4-FFF2-40B4-BE49-F238E27FC236}">
                    <a16:creationId xmlns:a16="http://schemas.microsoft.com/office/drawing/2014/main" id="{8A65A819-FB4F-4C2A-96AF-E0C60AEC6B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08" y="3369"/>
                <a:ext cx="108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29" name="Oval 255">
                <a:extLst>
                  <a:ext uri="{FF2B5EF4-FFF2-40B4-BE49-F238E27FC236}">
                    <a16:creationId xmlns:a16="http://schemas.microsoft.com/office/drawing/2014/main" id="{67943155-2A62-4880-B896-3BEA108BA2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08" y="3317"/>
                <a:ext cx="104" cy="104"/>
              </a:xfrm>
              <a:prstGeom prst="ellips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30" name="Rectangle 256">
                <a:extLst>
                  <a:ext uri="{FF2B5EF4-FFF2-40B4-BE49-F238E27FC236}">
                    <a16:creationId xmlns:a16="http://schemas.microsoft.com/office/drawing/2014/main" id="{B85B9A67-82ED-41ED-BD7E-EF48D204D7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2" y="3385"/>
                <a:ext cx="28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31" name="Rectangle 257">
                <a:extLst>
                  <a:ext uri="{FF2B5EF4-FFF2-40B4-BE49-F238E27FC236}">
                    <a16:creationId xmlns:a16="http://schemas.microsoft.com/office/drawing/2014/main" id="{A7B72ED5-650A-421B-8CA9-71E970DF0F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2" y="3489"/>
                <a:ext cx="28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32" name="Rectangle 258">
                <a:extLst>
                  <a:ext uri="{FF2B5EF4-FFF2-40B4-BE49-F238E27FC236}">
                    <a16:creationId xmlns:a16="http://schemas.microsoft.com/office/drawing/2014/main" id="{CA77A517-F8BD-4C50-8496-D018FE94D9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60" y="3389"/>
                <a:ext cx="52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33" name="Rectangle 259">
                <a:extLst>
                  <a:ext uri="{FF2B5EF4-FFF2-40B4-BE49-F238E27FC236}">
                    <a16:creationId xmlns:a16="http://schemas.microsoft.com/office/drawing/2014/main" id="{6AEE8FB4-FA6A-4692-BD20-231386C185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60" y="3485"/>
                <a:ext cx="52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34" name="Rectangle 260">
                <a:extLst>
                  <a:ext uri="{FF2B5EF4-FFF2-40B4-BE49-F238E27FC236}">
                    <a16:creationId xmlns:a16="http://schemas.microsoft.com/office/drawing/2014/main" id="{2780CF58-0846-41D1-9F59-C40860A737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56" y="3393"/>
                <a:ext cx="60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35" name="Rectangle 261">
                <a:extLst>
                  <a:ext uri="{FF2B5EF4-FFF2-40B4-BE49-F238E27FC236}">
                    <a16:creationId xmlns:a16="http://schemas.microsoft.com/office/drawing/2014/main" id="{3B4AE7B4-F83B-4D9C-A485-74D5A1FCBD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56" y="3481"/>
                <a:ext cx="60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36" name="Rectangle 262">
                <a:extLst>
                  <a:ext uri="{FF2B5EF4-FFF2-40B4-BE49-F238E27FC236}">
                    <a16:creationId xmlns:a16="http://schemas.microsoft.com/office/drawing/2014/main" id="{9361EA84-E093-4E3C-8239-F39D6E5C97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52" y="3397"/>
                <a:ext cx="68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37" name="Rectangle 263">
                <a:extLst>
                  <a:ext uri="{FF2B5EF4-FFF2-40B4-BE49-F238E27FC236}">
                    <a16:creationId xmlns:a16="http://schemas.microsoft.com/office/drawing/2014/main" id="{A0CC042C-A63A-42C6-A26E-67F3623851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52" y="3477"/>
                <a:ext cx="68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38" name="Rectangle 264">
                <a:extLst>
                  <a:ext uri="{FF2B5EF4-FFF2-40B4-BE49-F238E27FC236}">
                    <a16:creationId xmlns:a16="http://schemas.microsoft.com/office/drawing/2014/main" id="{EC996F94-7FF5-4245-8685-BAA16A8583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8" y="3401"/>
                <a:ext cx="76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39" name="Rectangle 265">
                <a:extLst>
                  <a:ext uri="{FF2B5EF4-FFF2-40B4-BE49-F238E27FC236}">
                    <a16:creationId xmlns:a16="http://schemas.microsoft.com/office/drawing/2014/main" id="{223F1050-D58E-4C34-9F06-49577FE87C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8" y="3473"/>
                <a:ext cx="76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40" name="Rectangle 266">
                <a:extLst>
                  <a:ext uri="{FF2B5EF4-FFF2-40B4-BE49-F238E27FC236}">
                    <a16:creationId xmlns:a16="http://schemas.microsoft.com/office/drawing/2014/main" id="{0AAD840D-2925-4183-AE84-E3F01367B3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4" y="3405"/>
                <a:ext cx="84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41" name="Rectangle 267">
                <a:extLst>
                  <a:ext uri="{FF2B5EF4-FFF2-40B4-BE49-F238E27FC236}">
                    <a16:creationId xmlns:a16="http://schemas.microsoft.com/office/drawing/2014/main" id="{C3AA98CE-06AA-4245-8D8D-93A635F67B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4" y="3469"/>
                <a:ext cx="84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42" name="Rectangle 268">
                <a:extLst>
                  <a:ext uri="{FF2B5EF4-FFF2-40B4-BE49-F238E27FC236}">
                    <a16:creationId xmlns:a16="http://schemas.microsoft.com/office/drawing/2014/main" id="{4F7CBF1B-A5A0-418C-AE9D-6DB4D547CD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3409"/>
                <a:ext cx="92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43" name="Rectangle 269">
                <a:extLst>
                  <a:ext uri="{FF2B5EF4-FFF2-40B4-BE49-F238E27FC236}">
                    <a16:creationId xmlns:a16="http://schemas.microsoft.com/office/drawing/2014/main" id="{17149750-8CCE-497E-8CBD-6F82239580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3465"/>
                <a:ext cx="92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44" name="Rectangle 270">
                <a:extLst>
                  <a:ext uri="{FF2B5EF4-FFF2-40B4-BE49-F238E27FC236}">
                    <a16:creationId xmlns:a16="http://schemas.microsoft.com/office/drawing/2014/main" id="{2D8DCA4C-6FDA-4D6E-8470-7C855D5A9C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36" y="3413"/>
                <a:ext cx="100" cy="12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45" name="Rectangle 271">
                <a:extLst>
                  <a:ext uri="{FF2B5EF4-FFF2-40B4-BE49-F238E27FC236}">
                    <a16:creationId xmlns:a16="http://schemas.microsoft.com/office/drawing/2014/main" id="{10021341-9705-46C6-91A7-B9D45D5073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36" y="3453"/>
                <a:ext cx="100" cy="12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46" name="Rectangle 272">
                <a:extLst>
                  <a:ext uri="{FF2B5EF4-FFF2-40B4-BE49-F238E27FC236}">
                    <a16:creationId xmlns:a16="http://schemas.microsoft.com/office/drawing/2014/main" id="{F491BE2E-1617-4BE5-A4EF-A732B3489E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32" y="3425"/>
                <a:ext cx="108" cy="12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47" name="Rectangle 273">
                <a:extLst>
                  <a:ext uri="{FF2B5EF4-FFF2-40B4-BE49-F238E27FC236}">
                    <a16:creationId xmlns:a16="http://schemas.microsoft.com/office/drawing/2014/main" id="{052A2B0B-31D3-4C35-BC81-53D4A9B341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32" y="3441"/>
                <a:ext cx="108" cy="12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48" name="Rectangle 274">
                <a:extLst>
                  <a:ext uri="{FF2B5EF4-FFF2-40B4-BE49-F238E27FC236}">
                    <a16:creationId xmlns:a16="http://schemas.microsoft.com/office/drawing/2014/main" id="{57C62600-1BE5-4486-90AC-7526D90591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32" y="3437"/>
                <a:ext cx="108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49" name="Rectangle 275">
                <a:extLst>
                  <a:ext uri="{FF2B5EF4-FFF2-40B4-BE49-F238E27FC236}">
                    <a16:creationId xmlns:a16="http://schemas.microsoft.com/office/drawing/2014/main" id="{A60C209C-6ADB-4101-9D90-DB2EF7E2B7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32" y="3437"/>
                <a:ext cx="108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50" name="Oval 276">
                <a:extLst>
                  <a:ext uri="{FF2B5EF4-FFF2-40B4-BE49-F238E27FC236}">
                    <a16:creationId xmlns:a16="http://schemas.microsoft.com/office/drawing/2014/main" id="{B45542E3-73BF-4EA9-A604-689E94A1E9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32" y="3385"/>
                <a:ext cx="104" cy="104"/>
              </a:xfrm>
              <a:prstGeom prst="ellips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51" name="Rectangle 277">
                <a:extLst>
                  <a:ext uri="{FF2B5EF4-FFF2-40B4-BE49-F238E27FC236}">
                    <a16:creationId xmlns:a16="http://schemas.microsoft.com/office/drawing/2014/main" id="{444B3307-96AF-4C5B-BEF8-5CA0B9665E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76" y="3333"/>
                <a:ext cx="28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52" name="Rectangle 278">
                <a:extLst>
                  <a:ext uri="{FF2B5EF4-FFF2-40B4-BE49-F238E27FC236}">
                    <a16:creationId xmlns:a16="http://schemas.microsoft.com/office/drawing/2014/main" id="{352A3190-FEF6-49EB-BBD9-62D98BBEDE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76" y="3437"/>
                <a:ext cx="28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53" name="Rectangle 279">
                <a:extLst>
                  <a:ext uri="{FF2B5EF4-FFF2-40B4-BE49-F238E27FC236}">
                    <a16:creationId xmlns:a16="http://schemas.microsoft.com/office/drawing/2014/main" id="{562C8EBB-142E-47A6-B9B0-337370511E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4" y="3337"/>
                <a:ext cx="52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54" name="Rectangle 280">
                <a:extLst>
                  <a:ext uri="{FF2B5EF4-FFF2-40B4-BE49-F238E27FC236}">
                    <a16:creationId xmlns:a16="http://schemas.microsoft.com/office/drawing/2014/main" id="{89D2492D-2A90-4888-A961-3B51141CB9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4" y="3433"/>
                <a:ext cx="52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55" name="Rectangle 281">
                <a:extLst>
                  <a:ext uri="{FF2B5EF4-FFF2-40B4-BE49-F238E27FC236}">
                    <a16:creationId xmlns:a16="http://schemas.microsoft.com/office/drawing/2014/main" id="{A6D744BF-C185-48B9-B894-75A7CC3350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0" y="3341"/>
                <a:ext cx="60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56" name="Rectangle 282">
                <a:extLst>
                  <a:ext uri="{FF2B5EF4-FFF2-40B4-BE49-F238E27FC236}">
                    <a16:creationId xmlns:a16="http://schemas.microsoft.com/office/drawing/2014/main" id="{843DEFF1-E9E3-4A5F-9AC4-7EDE4C8775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0" y="3429"/>
                <a:ext cx="60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57" name="Rectangle 283">
                <a:extLst>
                  <a:ext uri="{FF2B5EF4-FFF2-40B4-BE49-F238E27FC236}">
                    <a16:creationId xmlns:a16="http://schemas.microsoft.com/office/drawing/2014/main" id="{86FF3AA7-69A0-4550-BE49-65EE429FA6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56" y="3345"/>
                <a:ext cx="68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58" name="Rectangle 284">
                <a:extLst>
                  <a:ext uri="{FF2B5EF4-FFF2-40B4-BE49-F238E27FC236}">
                    <a16:creationId xmlns:a16="http://schemas.microsoft.com/office/drawing/2014/main" id="{D70574D2-1CD0-422D-A833-16EE6821F9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56" y="3425"/>
                <a:ext cx="68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59" name="Rectangle 285">
                <a:extLst>
                  <a:ext uri="{FF2B5EF4-FFF2-40B4-BE49-F238E27FC236}">
                    <a16:creationId xmlns:a16="http://schemas.microsoft.com/office/drawing/2014/main" id="{AA9DD925-CC4E-4208-9D08-D4AF20BB40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52" y="3349"/>
                <a:ext cx="76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60" name="Rectangle 286">
                <a:extLst>
                  <a:ext uri="{FF2B5EF4-FFF2-40B4-BE49-F238E27FC236}">
                    <a16:creationId xmlns:a16="http://schemas.microsoft.com/office/drawing/2014/main" id="{45886411-B7A0-4941-900A-842B86F8CF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52" y="3421"/>
                <a:ext cx="76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61" name="Rectangle 287">
                <a:extLst>
                  <a:ext uri="{FF2B5EF4-FFF2-40B4-BE49-F238E27FC236}">
                    <a16:creationId xmlns:a16="http://schemas.microsoft.com/office/drawing/2014/main" id="{0B5F8C37-EB23-4A88-842A-20F95D3F50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48" y="3353"/>
                <a:ext cx="84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62" name="Rectangle 288">
                <a:extLst>
                  <a:ext uri="{FF2B5EF4-FFF2-40B4-BE49-F238E27FC236}">
                    <a16:creationId xmlns:a16="http://schemas.microsoft.com/office/drawing/2014/main" id="{3B1D7777-DF22-419F-A723-C1376AD4F4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48" y="3417"/>
                <a:ext cx="84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63" name="Rectangle 289">
                <a:extLst>
                  <a:ext uri="{FF2B5EF4-FFF2-40B4-BE49-F238E27FC236}">
                    <a16:creationId xmlns:a16="http://schemas.microsoft.com/office/drawing/2014/main" id="{5E21EED1-C79A-46F6-BE5B-E1816408EB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44" y="3357"/>
                <a:ext cx="92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64" name="Rectangle 290">
                <a:extLst>
                  <a:ext uri="{FF2B5EF4-FFF2-40B4-BE49-F238E27FC236}">
                    <a16:creationId xmlns:a16="http://schemas.microsoft.com/office/drawing/2014/main" id="{F5A26937-74A2-4153-A6CB-2D6E588940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44" y="3413"/>
                <a:ext cx="92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65" name="Rectangle 291">
                <a:extLst>
                  <a:ext uri="{FF2B5EF4-FFF2-40B4-BE49-F238E27FC236}">
                    <a16:creationId xmlns:a16="http://schemas.microsoft.com/office/drawing/2014/main" id="{B956E6E3-D5C4-4C87-9787-89A07FB097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40" y="3361"/>
                <a:ext cx="100" cy="12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66" name="Rectangle 292">
                <a:extLst>
                  <a:ext uri="{FF2B5EF4-FFF2-40B4-BE49-F238E27FC236}">
                    <a16:creationId xmlns:a16="http://schemas.microsoft.com/office/drawing/2014/main" id="{0240B851-E586-479A-B0CD-9B2682C14A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40" y="3401"/>
                <a:ext cx="100" cy="12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67" name="Rectangle 293">
                <a:extLst>
                  <a:ext uri="{FF2B5EF4-FFF2-40B4-BE49-F238E27FC236}">
                    <a16:creationId xmlns:a16="http://schemas.microsoft.com/office/drawing/2014/main" id="{B17D90D6-5D77-4D9F-840E-800436D792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6" y="3373"/>
                <a:ext cx="108" cy="12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68" name="Rectangle 294">
                <a:extLst>
                  <a:ext uri="{FF2B5EF4-FFF2-40B4-BE49-F238E27FC236}">
                    <a16:creationId xmlns:a16="http://schemas.microsoft.com/office/drawing/2014/main" id="{EB427EB3-11F2-4165-AF10-184EA59CEF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6" y="3389"/>
                <a:ext cx="108" cy="12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69" name="Rectangle 295">
                <a:extLst>
                  <a:ext uri="{FF2B5EF4-FFF2-40B4-BE49-F238E27FC236}">
                    <a16:creationId xmlns:a16="http://schemas.microsoft.com/office/drawing/2014/main" id="{6267EDD4-2EC5-4F3E-95AE-6A05982F7A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6" y="3385"/>
                <a:ext cx="108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70" name="Rectangle 296">
                <a:extLst>
                  <a:ext uri="{FF2B5EF4-FFF2-40B4-BE49-F238E27FC236}">
                    <a16:creationId xmlns:a16="http://schemas.microsoft.com/office/drawing/2014/main" id="{B92E73CA-2735-4F6B-AE4D-4696FE80DD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6" y="3385"/>
                <a:ext cx="108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71" name="Oval 297">
                <a:extLst>
                  <a:ext uri="{FF2B5EF4-FFF2-40B4-BE49-F238E27FC236}">
                    <a16:creationId xmlns:a16="http://schemas.microsoft.com/office/drawing/2014/main" id="{2170656A-3EBD-4F53-A78A-DA32CD8016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6" y="3333"/>
                <a:ext cx="104" cy="104"/>
              </a:xfrm>
              <a:prstGeom prst="ellips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72" name="Rectangle 298">
                <a:extLst>
                  <a:ext uri="{FF2B5EF4-FFF2-40B4-BE49-F238E27FC236}">
                    <a16:creationId xmlns:a16="http://schemas.microsoft.com/office/drawing/2014/main" id="{636D06AB-B9F5-45B6-9DCE-F23D5DE11F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16" y="3301"/>
                <a:ext cx="28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73" name="Rectangle 299">
                <a:extLst>
                  <a:ext uri="{FF2B5EF4-FFF2-40B4-BE49-F238E27FC236}">
                    <a16:creationId xmlns:a16="http://schemas.microsoft.com/office/drawing/2014/main" id="{2D1A4354-82C4-4A70-BB2F-3DD5C7FC7A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16" y="3405"/>
                <a:ext cx="28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74" name="Rectangle 300">
                <a:extLst>
                  <a:ext uri="{FF2B5EF4-FFF2-40B4-BE49-F238E27FC236}">
                    <a16:creationId xmlns:a16="http://schemas.microsoft.com/office/drawing/2014/main" id="{D571EE44-B9DF-49EE-8317-0C2CBE8A4A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4" y="3305"/>
                <a:ext cx="52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75" name="Rectangle 301">
                <a:extLst>
                  <a:ext uri="{FF2B5EF4-FFF2-40B4-BE49-F238E27FC236}">
                    <a16:creationId xmlns:a16="http://schemas.microsoft.com/office/drawing/2014/main" id="{80A094D4-DB5E-4523-9626-A167399738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4" y="3401"/>
                <a:ext cx="52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76" name="Rectangle 302">
                <a:extLst>
                  <a:ext uri="{FF2B5EF4-FFF2-40B4-BE49-F238E27FC236}">
                    <a16:creationId xmlns:a16="http://schemas.microsoft.com/office/drawing/2014/main" id="{5091C43E-775B-4D43-A4C0-06B97AF4BE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0" y="3309"/>
                <a:ext cx="60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77" name="Rectangle 303">
                <a:extLst>
                  <a:ext uri="{FF2B5EF4-FFF2-40B4-BE49-F238E27FC236}">
                    <a16:creationId xmlns:a16="http://schemas.microsoft.com/office/drawing/2014/main" id="{7140264D-FB2A-42F4-A0B5-09432F40A0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0" y="3397"/>
                <a:ext cx="60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78" name="Rectangle 304">
                <a:extLst>
                  <a:ext uri="{FF2B5EF4-FFF2-40B4-BE49-F238E27FC236}">
                    <a16:creationId xmlns:a16="http://schemas.microsoft.com/office/drawing/2014/main" id="{EAC3F94E-DDE8-4EB8-B2A4-BC6644402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96" y="3313"/>
                <a:ext cx="68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79" name="Rectangle 305">
                <a:extLst>
                  <a:ext uri="{FF2B5EF4-FFF2-40B4-BE49-F238E27FC236}">
                    <a16:creationId xmlns:a16="http://schemas.microsoft.com/office/drawing/2014/main" id="{BA9CE7E0-B380-4C8F-96C6-F6969F8A99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96" y="3393"/>
                <a:ext cx="68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80" name="Rectangle 306">
                <a:extLst>
                  <a:ext uri="{FF2B5EF4-FFF2-40B4-BE49-F238E27FC236}">
                    <a16:creationId xmlns:a16="http://schemas.microsoft.com/office/drawing/2014/main" id="{B8BEB085-ED63-4011-B0AC-16433511F0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92" y="3317"/>
                <a:ext cx="76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81" name="Rectangle 307">
                <a:extLst>
                  <a:ext uri="{FF2B5EF4-FFF2-40B4-BE49-F238E27FC236}">
                    <a16:creationId xmlns:a16="http://schemas.microsoft.com/office/drawing/2014/main" id="{787B10FD-93A5-4769-8754-84001E4BF0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92" y="3389"/>
                <a:ext cx="76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82" name="Rectangle 308">
                <a:extLst>
                  <a:ext uri="{FF2B5EF4-FFF2-40B4-BE49-F238E27FC236}">
                    <a16:creationId xmlns:a16="http://schemas.microsoft.com/office/drawing/2014/main" id="{4AF1639D-94EC-4EFF-AD5B-26F1C9828D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88" y="3321"/>
                <a:ext cx="84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83" name="Rectangle 309">
                <a:extLst>
                  <a:ext uri="{FF2B5EF4-FFF2-40B4-BE49-F238E27FC236}">
                    <a16:creationId xmlns:a16="http://schemas.microsoft.com/office/drawing/2014/main" id="{A9D07166-ABF7-4606-A25E-500B0689A8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88" y="3385"/>
                <a:ext cx="84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84" name="Rectangle 310">
                <a:extLst>
                  <a:ext uri="{FF2B5EF4-FFF2-40B4-BE49-F238E27FC236}">
                    <a16:creationId xmlns:a16="http://schemas.microsoft.com/office/drawing/2014/main" id="{24F129B7-2FF7-4E52-9E97-592603F64A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84" y="3325"/>
                <a:ext cx="92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85" name="Rectangle 311">
                <a:extLst>
                  <a:ext uri="{FF2B5EF4-FFF2-40B4-BE49-F238E27FC236}">
                    <a16:creationId xmlns:a16="http://schemas.microsoft.com/office/drawing/2014/main" id="{5C37D8F9-6183-4E22-9605-FADA5E02B0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84" y="3381"/>
                <a:ext cx="92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86" name="Rectangle 312">
                <a:extLst>
                  <a:ext uri="{FF2B5EF4-FFF2-40B4-BE49-F238E27FC236}">
                    <a16:creationId xmlns:a16="http://schemas.microsoft.com/office/drawing/2014/main" id="{A3A69895-9FF6-4A12-A427-DBF52E051D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80" y="3329"/>
                <a:ext cx="100" cy="12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87" name="Rectangle 313">
                <a:extLst>
                  <a:ext uri="{FF2B5EF4-FFF2-40B4-BE49-F238E27FC236}">
                    <a16:creationId xmlns:a16="http://schemas.microsoft.com/office/drawing/2014/main" id="{8E2018A5-1265-4FD6-AD21-C8DD4B9BF1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80" y="3369"/>
                <a:ext cx="100" cy="12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88" name="Rectangle 314">
                <a:extLst>
                  <a:ext uri="{FF2B5EF4-FFF2-40B4-BE49-F238E27FC236}">
                    <a16:creationId xmlns:a16="http://schemas.microsoft.com/office/drawing/2014/main" id="{3643A08C-700E-4A07-AA62-827DD2C22E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76" y="3341"/>
                <a:ext cx="108" cy="12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89" name="Rectangle 315">
                <a:extLst>
                  <a:ext uri="{FF2B5EF4-FFF2-40B4-BE49-F238E27FC236}">
                    <a16:creationId xmlns:a16="http://schemas.microsoft.com/office/drawing/2014/main" id="{A5752F74-02AB-4909-8C15-51B6EDDD85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76" y="3357"/>
                <a:ext cx="108" cy="12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90" name="Rectangle 316">
                <a:extLst>
                  <a:ext uri="{FF2B5EF4-FFF2-40B4-BE49-F238E27FC236}">
                    <a16:creationId xmlns:a16="http://schemas.microsoft.com/office/drawing/2014/main" id="{25D2454A-6E24-440F-B3A3-2F8110E725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76" y="3353"/>
                <a:ext cx="108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91" name="Rectangle 317">
                <a:extLst>
                  <a:ext uri="{FF2B5EF4-FFF2-40B4-BE49-F238E27FC236}">
                    <a16:creationId xmlns:a16="http://schemas.microsoft.com/office/drawing/2014/main" id="{59B1B8C2-03F0-45B3-BCC8-8D592FCD84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76" y="3353"/>
                <a:ext cx="108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92" name="Oval 318">
                <a:extLst>
                  <a:ext uri="{FF2B5EF4-FFF2-40B4-BE49-F238E27FC236}">
                    <a16:creationId xmlns:a16="http://schemas.microsoft.com/office/drawing/2014/main" id="{E6706B8C-6792-4E83-BAEB-91E217F9C5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76" y="3301"/>
                <a:ext cx="104" cy="104"/>
              </a:xfrm>
              <a:prstGeom prst="ellips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93" name="Rectangle 319">
                <a:extLst>
                  <a:ext uri="{FF2B5EF4-FFF2-40B4-BE49-F238E27FC236}">
                    <a16:creationId xmlns:a16="http://schemas.microsoft.com/office/drawing/2014/main" id="{8F60394F-2989-4943-BCDE-18EF215584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68" y="783"/>
                <a:ext cx="28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94" name="Rectangle 320">
                <a:extLst>
                  <a:ext uri="{FF2B5EF4-FFF2-40B4-BE49-F238E27FC236}">
                    <a16:creationId xmlns:a16="http://schemas.microsoft.com/office/drawing/2014/main" id="{B31884C1-74ED-4F42-8EEB-ABFAFA3622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68" y="887"/>
                <a:ext cx="28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95" name="Rectangle 321">
                <a:extLst>
                  <a:ext uri="{FF2B5EF4-FFF2-40B4-BE49-F238E27FC236}">
                    <a16:creationId xmlns:a16="http://schemas.microsoft.com/office/drawing/2014/main" id="{0D97E880-9524-401D-9A74-357E69F71A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56" y="787"/>
                <a:ext cx="52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96" name="Rectangle 322">
                <a:extLst>
                  <a:ext uri="{FF2B5EF4-FFF2-40B4-BE49-F238E27FC236}">
                    <a16:creationId xmlns:a16="http://schemas.microsoft.com/office/drawing/2014/main" id="{BC7BDEF1-860F-457A-81F4-FA609691CA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56" y="883"/>
                <a:ext cx="52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97" name="Rectangle 323">
                <a:extLst>
                  <a:ext uri="{FF2B5EF4-FFF2-40B4-BE49-F238E27FC236}">
                    <a16:creationId xmlns:a16="http://schemas.microsoft.com/office/drawing/2014/main" id="{E6975008-0E57-49D7-95C7-08E9141230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52" y="791"/>
                <a:ext cx="60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98" name="Rectangle 324">
                <a:extLst>
                  <a:ext uri="{FF2B5EF4-FFF2-40B4-BE49-F238E27FC236}">
                    <a16:creationId xmlns:a16="http://schemas.microsoft.com/office/drawing/2014/main" id="{A60D00FC-4CAC-4E38-B31C-2777167A3F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52" y="879"/>
                <a:ext cx="60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99" name="Rectangle 325">
                <a:extLst>
                  <a:ext uri="{FF2B5EF4-FFF2-40B4-BE49-F238E27FC236}">
                    <a16:creationId xmlns:a16="http://schemas.microsoft.com/office/drawing/2014/main" id="{1DF8A9E7-6E99-4B80-9767-702023A799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8" y="795"/>
                <a:ext cx="68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00" name="Rectangle 326">
                <a:extLst>
                  <a:ext uri="{FF2B5EF4-FFF2-40B4-BE49-F238E27FC236}">
                    <a16:creationId xmlns:a16="http://schemas.microsoft.com/office/drawing/2014/main" id="{C32C588A-EF8E-4F21-BEFB-3A3E53D28A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8" y="875"/>
                <a:ext cx="68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01" name="Rectangle 327">
                <a:extLst>
                  <a:ext uri="{FF2B5EF4-FFF2-40B4-BE49-F238E27FC236}">
                    <a16:creationId xmlns:a16="http://schemas.microsoft.com/office/drawing/2014/main" id="{CB3EA311-7FCA-4D87-BAF5-21F0AB8C0E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4" y="799"/>
                <a:ext cx="76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02" name="Rectangle 328">
                <a:extLst>
                  <a:ext uri="{FF2B5EF4-FFF2-40B4-BE49-F238E27FC236}">
                    <a16:creationId xmlns:a16="http://schemas.microsoft.com/office/drawing/2014/main" id="{3B998B09-DCFE-4AFD-92F2-E52CFF10B7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4" y="871"/>
                <a:ext cx="76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03" name="Rectangle 329">
                <a:extLst>
                  <a:ext uri="{FF2B5EF4-FFF2-40B4-BE49-F238E27FC236}">
                    <a16:creationId xmlns:a16="http://schemas.microsoft.com/office/drawing/2014/main" id="{79F66992-3C13-4A66-A038-DA4DE0CE72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0" y="803"/>
                <a:ext cx="84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04" name="Rectangle 330">
                <a:extLst>
                  <a:ext uri="{FF2B5EF4-FFF2-40B4-BE49-F238E27FC236}">
                    <a16:creationId xmlns:a16="http://schemas.microsoft.com/office/drawing/2014/main" id="{571658BB-41ED-40F6-A559-13B10F5373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0" y="867"/>
                <a:ext cx="84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05" name="Rectangle 331">
                <a:extLst>
                  <a:ext uri="{FF2B5EF4-FFF2-40B4-BE49-F238E27FC236}">
                    <a16:creationId xmlns:a16="http://schemas.microsoft.com/office/drawing/2014/main" id="{26D2D032-A3C0-46ED-B6DB-381BB79518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36" y="807"/>
                <a:ext cx="92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06" name="Rectangle 332">
                <a:extLst>
                  <a:ext uri="{FF2B5EF4-FFF2-40B4-BE49-F238E27FC236}">
                    <a16:creationId xmlns:a16="http://schemas.microsoft.com/office/drawing/2014/main" id="{595FDB40-375F-4B1C-82B7-6878281F04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36" y="863"/>
                <a:ext cx="92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07" name="Rectangle 333">
                <a:extLst>
                  <a:ext uri="{FF2B5EF4-FFF2-40B4-BE49-F238E27FC236}">
                    <a16:creationId xmlns:a16="http://schemas.microsoft.com/office/drawing/2014/main" id="{0FF526D9-1719-4E92-B687-02641CBD6F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32" y="811"/>
                <a:ext cx="100" cy="12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08" name="Rectangle 334">
                <a:extLst>
                  <a:ext uri="{FF2B5EF4-FFF2-40B4-BE49-F238E27FC236}">
                    <a16:creationId xmlns:a16="http://schemas.microsoft.com/office/drawing/2014/main" id="{77EC5B0B-F32D-418A-98D3-00E3645248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32" y="851"/>
                <a:ext cx="100" cy="12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09" name="Rectangle 335">
                <a:extLst>
                  <a:ext uri="{FF2B5EF4-FFF2-40B4-BE49-F238E27FC236}">
                    <a16:creationId xmlns:a16="http://schemas.microsoft.com/office/drawing/2014/main" id="{FD3B1FD4-E700-45FF-993E-711D43FD36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8" y="823"/>
                <a:ext cx="108" cy="12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10" name="Rectangle 336">
                <a:extLst>
                  <a:ext uri="{FF2B5EF4-FFF2-40B4-BE49-F238E27FC236}">
                    <a16:creationId xmlns:a16="http://schemas.microsoft.com/office/drawing/2014/main" id="{5DB770AD-B977-4A78-93B7-0C464BEB51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8" y="839"/>
                <a:ext cx="108" cy="12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11" name="Rectangle 337">
                <a:extLst>
                  <a:ext uri="{FF2B5EF4-FFF2-40B4-BE49-F238E27FC236}">
                    <a16:creationId xmlns:a16="http://schemas.microsoft.com/office/drawing/2014/main" id="{4A88B0E2-397D-499A-A5E5-35B9DB7CB4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8" y="835"/>
                <a:ext cx="108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12" name="Rectangle 338">
                <a:extLst>
                  <a:ext uri="{FF2B5EF4-FFF2-40B4-BE49-F238E27FC236}">
                    <a16:creationId xmlns:a16="http://schemas.microsoft.com/office/drawing/2014/main" id="{F7D9E3D7-F7AF-403E-B626-6ACBA3A23D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8" y="835"/>
                <a:ext cx="108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13" name="Oval 339">
                <a:extLst>
                  <a:ext uri="{FF2B5EF4-FFF2-40B4-BE49-F238E27FC236}">
                    <a16:creationId xmlns:a16="http://schemas.microsoft.com/office/drawing/2014/main" id="{023119CC-2748-4594-823C-2130C9C603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8" y="783"/>
                <a:ext cx="104" cy="104"/>
              </a:xfrm>
              <a:prstGeom prst="ellips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14" name="Rectangle 340">
                <a:extLst>
                  <a:ext uri="{FF2B5EF4-FFF2-40B4-BE49-F238E27FC236}">
                    <a16:creationId xmlns:a16="http://schemas.microsoft.com/office/drawing/2014/main" id="{4B0AC392-9534-4C31-A161-8B58C04C66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8" y="3137"/>
                <a:ext cx="28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15" name="Rectangle 341">
                <a:extLst>
                  <a:ext uri="{FF2B5EF4-FFF2-40B4-BE49-F238E27FC236}">
                    <a16:creationId xmlns:a16="http://schemas.microsoft.com/office/drawing/2014/main" id="{F1BC7A59-B175-4F40-AB4C-D97F909A5A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8" y="3241"/>
                <a:ext cx="28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16" name="Rectangle 342">
                <a:extLst>
                  <a:ext uri="{FF2B5EF4-FFF2-40B4-BE49-F238E27FC236}">
                    <a16:creationId xmlns:a16="http://schemas.microsoft.com/office/drawing/2014/main" id="{76D54C78-55F8-4F0E-A498-6DC4C54BD2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56" y="3141"/>
                <a:ext cx="52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17" name="Rectangle 343">
                <a:extLst>
                  <a:ext uri="{FF2B5EF4-FFF2-40B4-BE49-F238E27FC236}">
                    <a16:creationId xmlns:a16="http://schemas.microsoft.com/office/drawing/2014/main" id="{84F600E1-8656-4BFE-9DB7-2F5E1C0F1D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56" y="3237"/>
                <a:ext cx="52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18" name="Rectangle 344">
                <a:extLst>
                  <a:ext uri="{FF2B5EF4-FFF2-40B4-BE49-F238E27FC236}">
                    <a16:creationId xmlns:a16="http://schemas.microsoft.com/office/drawing/2014/main" id="{7BD12291-782F-4630-876D-80670039A4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52" y="3145"/>
                <a:ext cx="60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19" name="Rectangle 345">
                <a:extLst>
                  <a:ext uri="{FF2B5EF4-FFF2-40B4-BE49-F238E27FC236}">
                    <a16:creationId xmlns:a16="http://schemas.microsoft.com/office/drawing/2014/main" id="{8CECC61E-2509-4E44-BB9C-ACFD06AA43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52" y="3233"/>
                <a:ext cx="60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20" name="Rectangle 346">
                <a:extLst>
                  <a:ext uri="{FF2B5EF4-FFF2-40B4-BE49-F238E27FC236}">
                    <a16:creationId xmlns:a16="http://schemas.microsoft.com/office/drawing/2014/main" id="{74D45665-ADD5-45D4-8CE5-404E22F9B1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48" y="3149"/>
                <a:ext cx="68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21" name="Rectangle 347">
                <a:extLst>
                  <a:ext uri="{FF2B5EF4-FFF2-40B4-BE49-F238E27FC236}">
                    <a16:creationId xmlns:a16="http://schemas.microsoft.com/office/drawing/2014/main" id="{B982894B-EFA2-47D5-A140-A3310A087D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48" y="3229"/>
                <a:ext cx="68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22" name="Rectangle 348">
                <a:extLst>
                  <a:ext uri="{FF2B5EF4-FFF2-40B4-BE49-F238E27FC236}">
                    <a16:creationId xmlns:a16="http://schemas.microsoft.com/office/drawing/2014/main" id="{B4CE4009-8B89-43E8-BAEA-9376FCF63C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44" y="3153"/>
                <a:ext cx="76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23" name="Rectangle 349">
                <a:extLst>
                  <a:ext uri="{FF2B5EF4-FFF2-40B4-BE49-F238E27FC236}">
                    <a16:creationId xmlns:a16="http://schemas.microsoft.com/office/drawing/2014/main" id="{EF2A2F49-AF7A-4DBB-B53A-78C861A9BC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44" y="3225"/>
                <a:ext cx="76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24" name="Rectangle 350">
                <a:extLst>
                  <a:ext uri="{FF2B5EF4-FFF2-40B4-BE49-F238E27FC236}">
                    <a16:creationId xmlns:a16="http://schemas.microsoft.com/office/drawing/2014/main" id="{6B4A8112-7DBC-47BD-B17C-FDCF9198BA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40" y="3157"/>
                <a:ext cx="84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25" name="Rectangle 351">
                <a:extLst>
                  <a:ext uri="{FF2B5EF4-FFF2-40B4-BE49-F238E27FC236}">
                    <a16:creationId xmlns:a16="http://schemas.microsoft.com/office/drawing/2014/main" id="{F8FB7F55-0E91-418F-B3E7-F6E5DA4B7D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40" y="3221"/>
                <a:ext cx="84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26" name="Rectangle 352">
                <a:extLst>
                  <a:ext uri="{FF2B5EF4-FFF2-40B4-BE49-F238E27FC236}">
                    <a16:creationId xmlns:a16="http://schemas.microsoft.com/office/drawing/2014/main" id="{80D12E5E-BECF-4ECD-AA64-03A05895B0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36" y="3161"/>
                <a:ext cx="92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27" name="Rectangle 353">
                <a:extLst>
                  <a:ext uri="{FF2B5EF4-FFF2-40B4-BE49-F238E27FC236}">
                    <a16:creationId xmlns:a16="http://schemas.microsoft.com/office/drawing/2014/main" id="{58D85364-E6C9-4CA8-9C8E-F9396A92BD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36" y="3217"/>
                <a:ext cx="92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28" name="Rectangle 354">
                <a:extLst>
                  <a:ext uri="{FF2B5EF4-FFF2-40B4-BE49-F238E27FC236}">
                    <a16:creationId xmlns:a16="http://schemas.microsoft.com/office/drawing/2014/main" id="{BE2A4CB8-48F5-4DD6-B799-84F4E0C4BA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32" y="3165"/>
                <a:ext cx="100" cy="12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29" name="Rectangle 355">
                <a:extLst>
                  <a:ext uri="{FF2B5EF4-FFF2-40B4-BE49-F238E27FC236}">
                    <a16:creationId xmlns:a16="http://schemas.microsoft.com/office/drawing/2014/main" id="{F0003DB6-40F2-40C0-B4B2-BE5A390784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32" y="3205"/>
                <a:ext cx="100" cy="12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30" name="Rectangle 356">
                <a:extLst>
                  <a:ext uri="{FF2B5EF4-FFF2-40B4-BE49-F238E27FC236}">
                    <a16:creationId xmlns:a16="http://schemas.microsoft.com/office/drawing/2014/main" id="{183F1456-088E-477C-9CAB-3DD8B8AB1C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28" y="3177"/>
                <a:ext cx="108" cy="12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31" name="Rectangle 357">
                <a:extLst>
                  <a:ext uri="{FF2B5EF4-FFF2-40B4-BE49-F238E27FC236}">
                    <a16:creationId xmlns:a16="http://schemas.microsoft.com/office/drawing/2014/main" id="{8FC0BA77-E629-4885-BB31-CD71CFE9FD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28" y="3193"/>
                <a:ext cx="108" cy="12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32" name="Rectangle 358">
                <a:extLst>
                  <a:ext uri="{FF2B5EF4-FFF2-40B4-BE49-F238E27FC236}">
                    <a16:creationId xmlns:a16="http://schemas.microsoft.com/office/drawing/2014/main" id="{4A82EA00-ADFA-4240-A3C2-0DEF3D95B8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28" y="3189"/>
                <a:ext cx="108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33" name="Rectangle 359">
                <a:extLst>
                  <a:ext uri="{FF2B5EF4-FFF2-40B4-BE49-F238E27FC236}">
                    <a16:creationId xmlns:a16="http://schemas.microsoft.com/office/drawing/2014/main" id="{101A0E3A-A0E4-4BD5-B383-5CE1FB3FF0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28" y="3189"/>
                <a:ext cx="108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34" name="Oval 360">
                <a:extLst>
                  <a:ext uri="{FF2B5EF4-FFF2-40B4-BE49-F238E27FC236}">
                    <a16:creationId xmlns:a16="http://schemas.microsoft.com/office/drawing/2014/main" id="{58ED8F8D-F9AA-4636-A187-AE1A4BA74B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28" y="3137"/>
                <a:ext cx="104" cy="104"/>
              </a:xfrm>
              <a:prstGeom prst="ellips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35" name="Rectangle 361">
                <a:extLst>
                  <a:ext uri="{FF2B5EF4-FFF2-40B4-BE49-F238E27FC236}">
                    <a16:creationId xmlns:a16="http://schemas.microsoft.com/office/drawing/2014/main" id="{0F48A9EA-D02D-492B-B075-CC81B86D67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88" y="3361"/>
                <a:ext cx="28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36" name="Rectangle 362">
                <a:extLst>
                  <a:ext uri="{FF2B5EF4-FFF2-40B4-BE49-F238E27FC236}">
                    <a16:creationId xmlns:a16="http://schemas.microsoft.com/office/drawing/2014/main" id="{7122EE61-BD99-445A-BFF3-9861B904D1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88" y="3465"/>
                <a:ext cx="28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37" name="Rectangle 363">
                <a:extLst>
                  <a:ext uri="{FF2B5EF4-FFF2-40B4-BE49-F238E27FC236}">
                    <a16:creationId xmlns:a16="http://schemas.microsoft.com/office/drawing/2014/main" id="{938F2B2D-4B33-4AEC-A556-56AE6A1412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6" y="3365"/>
                <a:ext cx="52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38" name="Rectangle 364">
                <a:extLst>
                  <a:ext uri="{FF2B5EF4-FFF2-40B4-BE49-F238E27FC236}">
                    <a16:creationId xmlns:a16="http://schemas.microsoft.com/office/drawing/2014/main" id="{D32F44AD-C005-4652-90B6-448B7A9A1C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6" y="3461"/>
                <a:ext cx="52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39" name="Rectangle 365">
                <a:extLst>
                  <a:ext uri="{FF2B5EF4-FFF2-40B4-BE49-F238E27FC236}">
                    <a16:creationId xmlns:a16="http://schemas.microsoft.com/office/drawing/2014/main" id="{215C0F79-9647-467C-B093-044F5AF9A1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2" y="3369"/>
                <a:ext cx="60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40" name="Rectangle 366">
                <a:extLst>
                  <a:ext uri="{FF2B5EF4-FFF2-40B4-BE49-F238E27FC236}">
                    <a16:creationId xmlns:a16="http://schemas.microsoft.com/office/drawing/2014/main" id="{17DFA19E-1FD7-42E0-86E6-6C1910A5CA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2" y="3457"/>
                <a:ext cx="60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41" name="Rectangle 367">
                <a:extLst>
                  <a:ext uri="{FF2B5EF4-FFF2-40B4-BE49-F238E27FC236}">
                    <a16:creationId xmlns:a16="http://schemas.microsoft.com/office/drawing/2014/main" id="{943F121E-9B36-4D9C-BB7F-0DDCC42E21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68" y="3373"/>
                <a:ext cx="68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42" name="Rectangle 368">
                <a:extLst>
                  <a:ext uri="{FF2B5EF4-FFF2-40B4-BE49-F238E27FC236}">
                    <a16:creationId xmlns:a16="http://schemas.microsoft.com/office/drawing/2014/main" id="{70F53870-6AA6-46E6-8A70-7C7CC266E3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68" y="3453"/>
                <a:ext cx="68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43" name="Rectangle 369">
                <a:extLst>
                  <a:ext uri="{FF2B5EF4-FFF2-40B4-BE49-F238E27FC236}">
                    <a16:creationId xmlns:a16="http://schemas.microsoft.com/office/drawing/2014/main" id="{164FB144-5067-479F-A4C7-238E11AC08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64" y="3377"/>
                <a:ext cx="76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44" name="Rectangle 370">
                <a:extLst>
                  <a:ext uri="{FF2B5EF4-FFF2-40B4-BE49-F238E27FC236}">
                    <a16:creationId xmlns:a16="http://schemas.microsoft.com/office/drawing/2014/main" id="{C28878AC-6B0F-4A86-94FA-E022C69896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64" y="3449"/>
                <a:ext cx="76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45" name="Rectangle 371">
                <a:extLst>
                  <a:ext uri="{FF2B5EF4-FFF2-40B4-BE49-F238E27FC236}">
                    <a16:creationId xmlns:a16="http://schemas.microsoft.com/office/drawing/2014/main" id="{59B89201-A1C0-4020-A827-219D5ADCF9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60" y="3381"/>
                <a:ext cx="84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46" name="Rectangle 372">
                <a:extLst>
                  <a:ext uri="{FF2B5EF4-FFF2-40B4-BE49-F238E27FC236}">
                    <a16:creationId xmlns:a16="http://schemas.microsoft.com/office/drawing/2014/main" id="{0D040530-C037-41E6-A784-4B74159FDB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60" y="3445"/>
                <a:ext cx="84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47" name="Rectangle 373">
                <a:extLst>
                  <a:ext uri="{FF2B5EF4-FFF2-40B4-BE49-F238E27FC236}">
                    <a16:creationId xmlns:a16="http://schemas.microsoft.com/office/drawing/2014/main" id="{6F9CAB98-686D-40F3-91F9-7911B743EA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56" y="3385"/>
                <a:ext cx="92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48" name="Rectangle 374">
                <a:extLst>
                  <a:ext uri="{FF2B5EF4-FFF2-40B4-BE49-F238E27FC236}">
                    <a16:creationId xmlns:a16="http://schemas.microsoft.com/office/drawing/2014/main" id="{94880A43-985E-4AA8-A72E-F7EE0E797C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56" y="3441"/>
                <a:ext cx="92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49" name="Rectangle 375">
                <a:extLst>
                  <a:ext uri="{FF2B5EF4-FFF2-40B4-BE49-F238E27FC236}">
                    <a16:creationId xmlns:a16="http://schemas.microsoft.com/office/drawing/2014/main" id="{90F26E77-2CA8-4AD9-A641-0B2F5DBEE1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52" y="3389"/>
                <a:ext cx="100" cy="12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50" name="Rectangle 376">
                <a:extLst>
                  <a:ext uri="{FF2B5EF4-FFF2-40B4-BE49-F238E27FC236}">
                    <a16:creationId xmlns:a16="http://schemas.microsoft.com/office/drawing/2014/main" id="{A0FFAB5D-5A0C-4529-ACB0-48A74FF8C5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52" y="3429"/>
                <a:ext cx="100" cy="12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51" name="Rectangle 377">
                <a:extLst>
                  <a:ext uri="{FF2B5EF4-FFF2-40B4-BE49-F238E27FC236}">
                    <a16:creationId xmlns:a16="http://schemas.microsoft.com/office/drawing/2014/main" id="{0DA85959-2064-4146-B72E-AB6455E678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48" y="3401"/>
                <a:ext cx="108" cy="12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52" name="Rectangle 378">
                <a:extLst>
                  <a:ext uri="{FF2B5EF4-FFF2-40B4-BE49-F238E27FC236}">
                    <a16:creationId xmlns:a16="http://schemas.microsoft.com/office/drawing/2014/main" id="{421806F1-284C-4B98-B7AA-24B8CA6FB3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48" y="3417"/>
                <a:ext cx="108" cy="12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53" name="Rectangle 379">
                <a:extLst>
                  <a:ext uri="{FF2B5EF4-FFF2-40B4-BE49-F238E27FC236}">
                    <a16:creationId xmlns:a16="http://schemas.microsoft.com/office/drawing/2014/main" id="{496AED1D-6A35-45FB-861A-FAC59BDB40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48" y="3413"/>
                <a:ext cx="108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54" name="Rectangle 380">
                <a:extLst>
                  <a:ext uri="{FF2B5EF4-FFF2-40B4-BE49-F238E27FC236}">
                    <a16:creationId xmlns:a16="http://schemas.microsoft.com/office/drawing/2014/main" id="{46865A28-A28B-46BF-AAF0-84355926A9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48" y="3413"/>
                <a:ext cx="108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55" name="Oval 381">
                <a:extLst>
                  <a:ext uri="{FF2B5EF4-FFF2-40B4-BE49-F238E27FC236}">
                    <a16:creationId xmlns:a16="http://schemas.microsoft.com/office/drawing/2014/main" id="{69765D08-C53D-40AF-9DA6-0B829873B8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48" y="3361"/>
                <a:ext cx="104" cy="104"/>
              </a:xfrm>
              <a:prstGeom prst="ellips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56" name="Rectangle 382">
                <a:extLst>
                  <a:ext uri="{FF2B5EF4-FFF2-40B4-BE49-F238E27FC236}">
                    <a16:creationId xmlns:a16="http://schemas.microsoft.com/office/drawing/2014/main" id="{62299259-C08B-4039-9551-1DE85C6522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36" y="719"/>
                <a:ext cx="28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57" name="Rectangle 383">
                <a:extLst>
                  <a:ext uri="{FF2B5EF4-FFF2-40B4-BE49-F238E27FC236}">
                    <a16:creationId xmlns:a16="http://schemas.microsoft.com/office/drawing/2014/main" id="{1D3AD9AF-75F7-4E38-A748-2F7970D546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36" y="823"/>
                <a:ext cx="28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58" name="Rectangle 384">
                <a:extLst>
                  <a:ext uri="{FF2B5EF4-FFF2-40B4-BE49-F238E27FC236}">
                    <a16:creationId xmlns:a16="http://schemas.microsoft.com/office/drawing/2014/main" id="{75190BF3-B73A-449A-91BB-5B8FF900F1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24" y="723"/>
                <a:ext cx="52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59" name="Rectangle 385">
                <a:extLst>
                  <a:ext uri="{FF2B5EF4-FFF2-40B4-BE49-F238E27FC236}">
                    <a16:creationId xmlns:a16="http://schemas.microsoft.com/office/drawing/2014/main" id="{5773B5E0-F496-4DF5-B742-3358133A2A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24" y="819"/>
                <a:ext cx="52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60" name="Rectangle 386">
                <a:extLst>
                  <a:ext uri="{FF2B5EF4-FFF2-40B4-BE49-F238E27FC236}">
                    <a16:creationId xmlns:a16="http://schemas.microsoft.com/office/drawing/2014/main" id="{6DC30D38-AF87-46AA-AE4D-76230CE9CF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20" y="727"/>
                <a:ext cx="60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61" name="Rectangle 387">
                <a:extLst>
                  <a:ext uri="{FF2B5EF4-FFF2-40B4-BE49-F238E27FC236}">
                    <a16:creationId xmlns:a16="http://schemas.microsoft.com/office/drawing/2014/main" id="{AD880347-FF64-484A-9B39-567855BA46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20" y="815"/>
                <a:ext cx="60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62" name="Rectangle 388">
                <a:extLst>
                  <a:ext uri="{FF2B5EF4-FFF2-40B4-BE49-F238E27FC236}">
                    <a16:creationId xmlns:a16="http://schemas.microsoft.com/office/drawing/2014/main" id="{31D8642A-5E65-4C6B-82B1-D215EE72C1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16" y="731"/>
                <a:ext cx="68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63" name="Rectangle 389">
                <a:extLst>
                  <a:ext uri="{FF2B5EF4-FFF2-40B4-BE49-F238E27FC236}">
                    <a16:creationId xmlns:a16="http://schemas.microsoft.com/office/drawing/2014/main" id="{80BDBF0C-F4A8-4626-A9C2-3C048BB863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16" y="811"/>
                <a:ext cx="68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64" name="Rectangle 390">
                <a:extLst>
                  <a:ext uri="{FF2B5EF4-FFF2-40B4-BE49-F238E27FC236}">
                    <a16:creationId xmlns:a16="http://schemas.microsoft.com/office/drawing/2014/main" id="{6E3D2B41-7403-4447-B973-3D74FE2FBC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12" y="735"/>
                <a:ext cx="76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65" name="Rectangle 391">
                <a:extLst>
                  <a:ext uri="{FF2B5EF4-FFF2-40B4-BE49-F238E27FC236}">
                    <a16:creationId xmlns:a16="http://schemas.microsoft.com/office/drawing/2014/main" id="{6B3C720F-CF06-49D9-A814-B8C1F54F78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12" y="807"/>
                <a:ext cx="76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66" name="Rectangle 392">
                <a:extLst>
                  <a:ext uri="{FF2B5EF4-FFF2-40B4-BE49-F238E27FC236}">
                    <a16:creationId xmlns:a16="http://schemas.microsoft.com/office/drawing/2014/main" id="{B46AE09F-6B6C-4D17-87D6-BBD25D39E6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08" y="739"/>
                <a:ext cx="84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67" name="Rectangle 393">
                <a:extLst>
                  <a:ext uri="{FF2B5EF4-FFF2-40B4-BE49-F238E27FC236}">
                    <a16:creationId xmlns:a16="http://schemas.microsoft.com/office/drawing/2014/main" id="{5AB45AFF-D35E-4496-9C0A-3958E9932D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08" y="803"/>
                <a:ext cx="84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68" name="Rectangle 394">
                <a:extLst>
                  <a:ext uri="{FF2B5EF4-FFF2-40B4-BE49-F238E27FC236}">
                    <a16:creationId xmlns:a16="http://schemas.microsoft.com/office/drawing/2014/main" id="{EEF5BB9F-1A96-4D44-956C-A8D9A090E6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04" y="743"/>
                <a:ext cx="92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69" name="Rectangle 395">
                <a:extLst>
                  <a:ext uri="{FF2B5EF4-FFF2-40B4-BE49-F238E27FC236}">
                    <a16:creationId xmlns:a16="http://schemas.microsoft.com/office/drawing/2014/main" id="{48139751-37D5-4348-9DC7-EF293EB1C8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04" y="799"/>
                <a:ext cx="92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70" name="Rectangle 396">
                <a:extLst>
                  <a:ext uri="{FF2B5EF4-FFF2-40B4-BE49-F238E27FC236}">
                    <a16:creationId xmlns:a16="http://schemas.microsoft.com/office/drawing/2014/main" id="{DD7C3D6C-B675-4328-9781-087F74AD6F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00" y="747"/>
                <a:ext cx="100" cy="12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71" name="Rectangle 397">
                <a:extLst>
                  <a:ext uri="{FF2B5EF4-FFF2-40B4-BE49-F238E27FC236}">
                    <a16:creationId xmlns:a16="http://schemas.microsoft.com/office/drawing/2014/main" id="{D358275C-8861-4585-A9E0-6C572A92B6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00" y="787"/>
                <a:ext cx="100" cy="12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72" name="Rectangle 398">
                <a:extLst>
                  <a:ext uri="{FF2B5EF4-FFF2-40B4-BE49-F238E27FC236}">
                    <a16:creationId xmlns:a16="http://schemas.microsoft.com/office/drawing/2014/main" id="{06ABF5E7-2400-4629-9D7D-B707D2D892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96" y="759"/>
                <a:ext cx="108" cy="12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73" name="Rectangle 399">
                <a:extLst>
                  <a:ext uri="{FF2B5EF4-FFF2-40B4-BE49-F238E27FC236}">
                    <a16:creationId xmlns:a16="http://schemas.microsoft.com/office/drawing/2014/main" id="{8340FBE3-BD79-4549-A159-BE007548D9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96" y="775"/>
                <a:ext cx="108" cy="12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74" name="Rectangle 400">
                <a:extLst>
                  <a:ext uri="{FF2B5EF4-FFF2-40B4-BE49-F238E27FC236}">
                    <a16:creationId xmlns:a16="http://schemas.microsoft.com/office/drawing/2014/main" id="{3B0183A3-B0E0-4DA3-9592-EFC18194C2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96" y="771"/>
                <a:ext cx="108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75" name="Rectangle 401">
                <a:extLst>
                  <a:ext uri="{FF2B5EF4-FFF2-40B4-BE49-F238E27FC236}">
                    <a16:creationId xmlns:a16="http://schemas.microsoft.com/office/drawing/2014/main" id="{9F699A34-47C0-446D-B115-4FEFA3CD22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96" y="771"/>
                <a:ext cx="108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76" name="Oval 402">
                <a:extLst>
                  <a:ext uri="{FF2B5EF4-FFF2-40B4-BE49-F238E27FC236}">
                    <a16:creationId xmlns:a16="http://schemas.microsoft.com/office/drawing/2014/main" id="{ECA4F9FC-8DD0-49A4-99F5-F5062983D6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96" y="719"/>
                <a:ext cx="104" cy="104"/>
              </a:xfrm>
              <a:prstGeom prst="ellips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77" name="Rectangle 403">
                <a:extLst>
                  <a:ext uri="{FF2B5EF4-FFF2-40B4-BE49-F238E27FC236}">
                    <a16:creationId xmlns:a16="http://schemas.microsoft.com/office/drawing/2014/main" id="{19E559B5-D702-4F1B-81CC-163363976D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0" y="1672"/>
                <a:ext cx="28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78" name="Rectangle 404">
                <a:extLst>
                  <a:ext uri="{FF2B5EF4-FFF2-40B4-BE49-F238E27FC236}">
                    <a16:creationId xmlns:a16="http://schemas.microsoft.com/office/drawing/2014/main" id="{55056DE2-6ABD-40BD-B2DF-C5E9E4E9D3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0" y="1776"/>
                <a:ext cx="28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79" name="Rectangle 405">
                <a:extLst>
                  <a:ext uri="{FF2B5EF4-FFF2-40B4-BE49-F238E27FC236}">
                    <a16:creationId xmlns:a16="http://schemas.microsoft.com/office/drawing/2014/main" id="{8E889509-9BE6-477D-9098-96DC88D9D9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68" y="1676"/>
                <a:ext cx="52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11" name="Group 607">
              <a:extLst>
                <a:ext uri="{FF2B5EF4-FFF2-40B4-BE49-F238E27FC236}">
                  <a16:creationId xmlns:a16="http://schemas.microsoft.com/office/drawing/2014/main" id="{219C82FA-B5ED-4C82-889F-2F24AF094D6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40" y="719"/>
              <a:ext cx="1996" cy="2770"/>
              <a:chOff x="2540" y="719"/>
              <a:chExt cx="1996" cy="2770"/>
            </a:xfrm>
          </p:grpSpPr>
          <p:sp>
            <p:nvSpPr>
              <p:cNvPr id="680" name="Rectangle 407">
                <a:extLst>
                  <a:ext uri="{FF2B5EF4-FFF2-40B4-BE49-F238E27FC236}">
                    <a16:creationId xmlns:a16="http://schemas.microsoft.com/office/drawing/2014/main" id="{D389DB75-E304-4229-BCFA-396CEDFF39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68" y="1772"/>
                <a:ext cx="52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81" name="Rectangle 408">
                <a:extLst>
                  <a:ext uri="{FF2B5EF4-FFF2-40B4-BE49-F238E27FC236}">
                    <a16:creationId xmlns:a16="http://schemas.microsoft.com/office/drawing/2014/main" id="{08FFD688-E013-4E45-AA17-888C73B625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64" y="1680"/>
                <a:ext cx="60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82" name="Rectangle 409">
                <a:extLst>
                  <a:ext uri="{FF2B5EF4-FFF2-40B4-BE49-F238E27FC236}">
                    <a16:creationId xmlns:a16="http://schemas.microsoft.com/office/drawing/2014/main" id="{8143189A-87AC-4C09-A4D7-866C433CF6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64" y="1768"/>
                <a:ext cx="60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83" name="Rectangle 410">
                <a:extLst>
                  <a:ext uri="{FF2B5EF4-FFF2-40B4-BE49-F238E27FC236}">
                    <a16:creationId xmlns:a16="http://schemas.microsoft.com/office/drawing/2014/main" id="{2C7113D2-4830-4387-B540-81C8677AAF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60" y="1684"/>
                <a:ext cx="68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84" name="Rectangle 411">
                <a:extLst>
                  <a:ext uri="{FF2B5EF4-FFF2-40B4-BE49-F238E27FC236}">
                    <a16:creationId xmlns:a16="http://schemas.microsoft.com/office/drawing/2014/main" id="{74F8F9E4-BCB9-41B4-BDDC-F72C92BDE2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60" y="1764"/>
                <a:ext cx="68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85" name="Rectangle 412">
                <a:extLst>
                  <a:ext uri="{FF2B5EF4-FFF2-40B4-BE49-F238E27FC236}">
                    <a16:creationId xmlns:a16="http://schemas.microsoft.com/office/drawing/2014/main" id="{D833A73B-17B0-42EB-837D-F6689C7050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56" y="1688"/>
                <a:ext cx="76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86" name="Rectangle 413">
                <a:extLst>
                  <a:ext uri="{FF2B5EF4-FFF2-40B4-BE49-F238E27FC236}">
                    <a16:creationId xmlns:a16="http://schemas.microsoft.com/office/drawing/2014/main" id="{86A757A5-5C46-41B1-9741-DD6A245DC3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56" y="1760"/>
                <a:ext cx="76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87" name="Rectangle 414">
                <a:extLst>
                  <a:ext uri="{FF2B5EF4-FFF2-40B4-BE49-F238E27FC236}">
                    <a16:creationId xmlns:a16="http://schemas.microsoft.com/office/drawing/2014/main" id="{339187C8-4757-400E-9E5D-31D89C7D00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52" y="1692"/>
                <a:ext cx="84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88" name="Rectangle 415">
                <a:extLst>
                  <a:ext uri="{FF2B5EF4-FFF2-40B4-BE49-F238E27FC236}">
                    <a16:creationId xmlns:a16="http://schemas.microsoft.com/office/drawing/2014/main" id="{29AB4A7F-A25F-4030-B15B-C053FEE998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52" y="1756"/>
                <a:ext cx="84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89" name="Rectangle 416">
                <a:extLst>
                  <a:ext uri="{FF2B5EF4-FFF2-40B4-BE49-F238E27FC236}">
                    <a16:creationId xmlns:a16="http://schemas.microsoft.com/office/drawing/2014/main" id="{2F3F0D0C-C39D-4103-A35D-8C0AE39A41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8" y="1696"/>
                <a:ext cx="92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90" name="Rectangle 417">
                <a:extLst>
                  <a:ext uri="{FF2B5EF4-FFF2-40B4-BE49-F238E27FC236}">
                    <a16:creationId xmlns:a16="http://schemas.microsoft.com/office/drawing/2014/main" id="{248795BF-CEB1-472C-A5DA-CC62AFBAC7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8" y="1752"/>
                <a:ext cx="92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91" name="Rectangle 418">
                <a:extLst>
                  <a:ext uri="{FF2B5EF4-FFF2-40B4-BE49-F238E27FC236}">
                    <a16:creationId xmlns:a16="http://schemas.microsoft.com/office/drawing/2014/main" id="{64FE4371-E156-49DA-8BC8-553745FE1B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4" y="1700"/>
                <a:ext cx="100" cy="12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92" name="Rectangle 419">
                <a:extLst>
                  <a:ext uri="{FF2B5EF4-FFF2-40B4-BE49-F238E27FC236}">
                    <a16:creationId xmlns:a16="http://schemas.microsoft.com/office/drawing/2014/main" id="{1C0BBE44-D72E-497C-AAAA-2361791C75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4" y="1740"/>
                <a:ext cx="100" cy="12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93" name="Rectangle 420">
                <a:extLst>
                  <a:ext uri="{FF2B5EF4-FFF2-40B4-BE49-F238E27FC236}">
                    <a16:creationId xmlns:a16="http://schemas.microsoft.com/office/drawing/2014/main" id="{01F38B29-9D2C-40D6-BB3A-59240CC3F2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0" y="1712"/>
                <a:ext cx="108" cy="12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94" name="Rectangle 421">
                <a:extLst>
                  <a:ext uri="{FF2B5EF4-FFF2-40B4-BE49-F238E27FC236}">
                    <a16:creationId xmlns:a16="http://schemas.microsoft.com/office/drawing/2014/main" id="{0CCA02A0-F8D3-41D4-BEBF-344178993D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0" y="1728"/>
                <a:ext cx="108" cy="12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95" name="Rectangle 422">
                <a:extLst>
                  <a:ext uri="{FF2B5EF4-FFF2-40B4-BE49-F238E27FC236}">
                    <a16:creationId xmlns:a16="http://schemas.microsoft.com/office/drawing/2014/main" id="{0FDEAB35-59AB-4268-84CB-798FC81A74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0" y="1724"/>
                <a:ext cx="108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96" name="Rectangle 423">
                <a:extLst>
                  <a:ext uri="{FF2B5EF4-FFF2-40B4-BE49-F238E27FC236}">
                    <a16:creationId xmlns:a16="http://schemas.microsoft.com/office/drawing/2014/main" id="{606422BF-DA89-40FD-AFA6-C522F07A53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0" y="1724"/>
                <a:ext cx="108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97" name="Oval 424">
                <a:extLst>
                  <a:ext uri="{FF2B5EF4-FFF2-40B4-BE49-F238E27FC236}">
                    <a16:creationId xmlns:a16="http://schemas.microsoft.com/office/drawing/2014/main" id="{EE389841-7ABB-43E3-9CAB-8ACADBAE59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0" y="1672"/>
                <a:ext cx="104" cy="104"/>
              </a:xfrm>
              <a:prstGeom prst="ellips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98" name="Rectangle 425">
                <a:extLst>
                  <a:ext uri="{FF2B5EF4-FFF2-40B4-BE49-F238E27FC236}">
                    <a16:creationId xmlns:a16="http://schemas.microsoft.com/office/drawing/2014/main" id="{4938C65C-7F19-4694-8FE0-5CECB6DA32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6" y="3381"/>
                <a:ext cx="28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99" name="Rectangle 426">
                <a:extLst>
                  <a:ext uri="{FF2B5EF4-FFF2-40B4-BE49-F238E27FC236}">
                    <a16:creationId xmlns:a16="http://schemas.microsoft.com/office/drawing/2014/main" id="{788E871C-5CD3-4401-9FA3-6F65E8B8B4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6" y="3485"/>
                <a:ext cx="28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00" name="Rectangle 427">
                <a:extLst>
                  <a:ext uri="{FF2B5EF4-FFF2-40B4-BE49-F238E27FC236}">
                    <a16:creationId xmlns:a16="http://schemas.microsoft.com/office/drawing/2014/main" id="{8441488F-FA4A-4E67-8CC3-B0E3D23A09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4" y="3385"/>
                <a:ext cx="52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01" name="Rectangle 428">
                <a:extLst>
                  <a:ext uri="{FF2B5EF4-FFF2-40B4-BE49-F238E27FC236}">
                    <a16:creationId xmlns:a16="http://schemas.microsoft.com/office/drawing/2014/main" id="{E1567CD5-0BCF-4862-830A-04C09B5937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4" y="3481"/>
                <a:ext cx="52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02" name="Rectangle 429">
                <a:extLst>
                  <a:ext uri="{FF2B5EF4-FFF2-40B4-BE49-F238E27FC236}">
                    <a16:creationId xmlns:a16="http://schemas.microsoft.com/office/drawing/2014/main" id="{B50FC8EB-EA05-4DB5-9F92-7CB6B8FFA0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0" y="3389"/>
                <a:ext cx="60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03" name="Rectangle 430">
                <a:extLst>
                  <a:ext uri="{FF2B5EF4-FFF2-40B4-BE49-F238E27FC236}">
                    <a16:creationId xmlns:a16="http://schemas.microsoft.com/office/drawing/2014/main" id="{39C77235-A9DC-4425-8EDD-ADA07DF305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0" y="3477"/>
                <a:ext cx="60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04" name="Rectangle 431">
                <a:extLst>
                  <a:ext uri="{FF2B5EF4-FFF2-40B4-BE49-F238E27FC236}">
                    <a16:creationId xmlns:a16="http://schemas.microsoft.com/office/drawing/2014/main" id="{364CB528-E346-4C4B-8838-508A3C10F7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96" y="3393"/>
                <a:ext cx="68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05" name="Rectangle 432">
                <a:extLst>
                  <a:ext uri="{FF2B5EF4-FFF2-40B4-BE49-F238E27FC236}">
                    <a16:creationId xmlns:a16="http://schemas.microsoft.com/office/drawing/2014/main" id="{F0EA6784-B4E1-4E5B-9F45-8C91523031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96" y="3473"/>
                <a:ext cx="68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06" name="Rectangle 433">
                <a:extLst>
                  <a:ext uri="{FF2B5EF4-FFF2-40B4-BE49-F238E27FC236}">
                    <a16:creationId xmlns:a16="http://schemas.microsoft.com/office/drawing/2014/main" id="{F38DF2CE-C493-46DA-8334-50D4DBA351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92" y="3397"/>
                <a:ext cx="76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07" name="Rectangle 434">
                <a:extLst>
                  <a:ext uri="{FF2B5EF4-FFF2-40B4-BE49-F238E27FC236}">
                    <a16:creationId xmlns:a16="http://schemas.microsoft.com/office/drawing/2014/main" id="{7AAD99B0-2487-4E3A-9C36-0315BFAFF0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92" y="3469"/>
                <a:ext cx="76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08" name="Rectangle 435">
                <a:extLst>
                  <a:ext uri="{FF2B5EF4-FFF2-40B4-BE49-F238E27FC236}">
                    <a16:creationId xmlns:a16="http://schemas.microsoft.com/office/drawing/2014/main" id="{CC1A3FC9-D83C-447C-98ED-601D7EABAA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8" y="3401"/>
                <a:ext cx="84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09" name="Rectangle 436">
                <a:extLst>
                  <a:ext uri="{FF2B5EF4-FFF2-40B4-BE49-F238E27FC236}">
                    <a16:creationId xmlns:a16="http://schemas.microsoft.com/office/drawing/2014/main" id="{FC6C7A76-4C39-46A1-90AA-4FBE88B9AD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8" y="3465"/>
                <a:ext cx="84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10" name="Rectangle 437">
                <a:extLst>
                  <a:ext uri="{FF2B5EF4-FFF2-40B4-BE49-F238E27FC236}">
                    <a16:creationId xmlns:a16="http://schemas.microsoft.com/office/drawing/2014/main" id="{03DD95B7-9516-40A0-81D7-438CE23503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4" y="3405"/>
                <a:ext cx="92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11" name="Rectangle 438">
                <a:extLst>
                  <a:ext uri="{FF2B5EF4-FFF2-40B4-BE49-F238E27FC236}">
                    <a16:creationId xmlns:a16="http://schemas.microsoft.com/office/drawing/2014/main" id="{01EF33B2-FCC9-49B3-814F-3D56B88D96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4" y="3461"/>
                <a:ext cx="92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12" name="Rectangle 439">
                <a:extLst>
                  <a:ext uri="{FF2B5EF4-FFF2-40B4-BE49-F238E27FC236}">
                    <a16:creationId xmlns:a16="http://schemas.microsoft.com/office/drawing/2014/main" id="{41B358A9-7E33-41A3-BC58-A291A8DBB6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0" y="3409"/>
                <a:ext cx="100" cy="12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13" name="Rectangle 440">
                <a:extLst>
                  <a:ext uri="{FF2B5EF4-FFF2-40B4-BE49-F238E27FC236}">
                    <a16:creationId xmlns:a16="http://schemas.microsoft.com/office/drawing/2014/main" id="{E46A4BB1-74D1-43E7-9513-A6A13115AB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0" y="3449"/>
                <a:ext cx="100" cy="12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14" name="Rectangle 441">
                <a:extLst>
                  <a:ext uri="{FF2B5EF4-FFF2-40B4-BE49-F238E27FC236}">
                    <a16:creationId xmlns:a16="http://schemas.microsoft.com/office/drawing/2014/main" id="{21580094-4EB5-416C-ACDB-C12A69BB0A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6" y="3421"/>
                <a:ext cx="108" cy="12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15" name="Rectangle 442">
                <a:extLst>
                  <a:ext uri="{FF2B5EF4-FFF2-40B4-BE49-F238E27FC236}">
                    <a16:creationId xmlns:a16="http://schemas.microsoft.com/office/drawing/2014/main" id="{D781A900-67A9-459F-9B9E-46D577C8BF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6" y="3437"/>
                <a:ext cx="108" cy="12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16" name="Rectangle 443">
                <a:extLst>
                  <a:ext uri="{FF2B5EF4-FFF2-40B4-BE49-F238E27FC236}">
                    <a16:creationId xmlns:a16="http://schemas.microsoft.com/office/drawing/2014/main" id="{9FAA77E5-ACF4-487C-99B9-ECC3D97A37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6" y="3433"/>
                <a:ext cx="108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17" name="Rectangle 444">
                <a:extLst>
                  <a:ext uri="{FF2B5EF4-FFF2-40B4-BE49-F238E27FC236}">
                    <a16:creationId xmlns:a16="http://schemas.microsoft.com/office/drawing/2014/main" id="{D42C208F-EC3A-4710-957A-ABCC06934A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6" y="3433"/>
                <a:ext cx="108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18" name="Oval 445">
                <a:extLst>
                  <a:ext uri="{FF2B5EF4-FFF2-40B4-BE49-F238E27FC236}">
                    <a16:creationId xmlns:a16="http://schemas.microsoft.com/office/drawing/2014/main" id="{4B1800C4-5464-42F4-BCFD-484712E2BC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6" y="3381"/>
                <a:ext cx="104" cy="104"/>
              </a:xfrm>
              <a:prstGeom prst="ellips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19" name="Rectangle 446">
                <a:extLst>
                  <a:ext uri="{FF2B5EF4-FFF2-40B4-BE49-F238E27FC236}">
                    <a16:creationId xmlns:a16="http://schemas.microsoft.com/office/drawing/2014/main" id="{6A93A6AD-044C-4435-B1A8-A8571A7998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28" y="2993"/>
                <a:ext cx="2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20" name="Rectangle 447">
                <a:extLst>
                  <a:ext uri="{FF2B5EF4-FFF2-40B4-BE49-F238E27FC236}">
                    <a16:creationId xmlns:a16="http://schemas.microsoft.com/office/drawing/2014/main" id="{1D6FF367-D553-4ABC-A624-E798F628AC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28" y="3097"/>
                <a:ext cx="2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21" name="Rectangle 448">
                <a:extLst>
                  <a:ext uri="{FF2B5EF4-FFF2-40B4-BE49-F238E27FC236}">
                    <a16:creationId xmlns:a16="http://schemas.microsoft.com/office/drawing/2014/main" id="{EC8F8723-4585-41C8-98C2-51CEFC2F19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16" y="2997"/>
                <a:ext cx="52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22" name="Rectangle 449">
                <a:extLst>
                  <a:ext uri="{FF2B5EF4-FFF2-40B4-BE49-F238E27FC236}">
                    <a16:creationId xmlns:a16="http://schemas.microsoft.com/office/drawing/2014/main" id="{D1D19327-740C-4743-9A84-3EB86AD0AE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16" y="3093"/>
                <a:ext cx="52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23" name="Rectangle 450">
                <a:extLst>
                  <a:ext uri="{FF2B5EF4-FFF2-40B4-BE49-F238E27FC236}">
                    <a16:creationId xmlns:a16="http://schemas.microsoft.com/office/drawing/2014/main" id="{24B19906-8C6D-43B4-AC81-6E13057490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12" y="3001"/>
                <a:ext cx="60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24" name="Rectangle 451">
                <a:extLst>
                  <a:ext uri="{FF2B5EF4-FFF2-40B4-BE49-F238E27FC236}">
                    <a16:creationId xmlns:a16="http://schemas.microsoft.com/office/drawing/2014/main" id="{420D8788-B754-491A-9433-AACD010A41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12" y="3089"/>
                <a:ext cx="60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25" name="Rectangle 452">
                <a:extLst>
                  <a:ext uri="{FF2B5EF4-FFF2-40B4-BE49-F238E27FC236}">
                    <a16:creationId xmlns:a16="http://schemas.microsoft.com/office/drawing/2014/main" id="{EB83311A-8F97-473B-AB76-C2BDC30315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08" y="3005"/>
                <a:ext cx="6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26" name="Rectangle 453">
                <a:extLst>
                  <a:ext uri="{FF2B5EF4-FFF2-40B4-BE49-F238E27FC236}">
                    <a16:creationId xmlns:a16="http://schemas.microsoft.com/office/drawing/2014/main" id="{A46ECB4B-7F4B-417D-8682-B1BE6DBE47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08" y="3085"/>
                <a:ext cx="6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27" name="Rectangle 454">
                <a:extLst>
                  <a:ext uri="{FF2B5EF4-FFF2-40B4-BE49-F238E27FC236}">
                    <a16:creationId xmlns:a16="http://schemas.microsoft.com/office/drawing/2014/main" id="{DBC0D6E6-B7AD-4C59-A47C-72F3E9200A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04" y="3009"/>
                <a:ext cx="76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28" name="Rectangle 455">
                <a:extLst>
                  <a:ext uri="{FF2B5EF4-FFF2-40B4-BE49-F238E27FC236}">
                    <a16:creationId xmlns:a16="http://schemas.microsoft.com/office/drawing/2014/main" id="{5FF7CC3D-5F67-4BBC-B2F7-5B2375BD6C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04" y="3081"/>
                <a:ext cx="76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29" name="Rectangle 456">
                <a:extLst>
                  <a:ext uri="{FF2B5EF4-FFF2-40B4-BE49-F238E27FC236}">
                    <a16:creationId xmlns:a16="http://schemas.microsoft.com/office/drawing/2014/main" id="{5FAC1361-2494-4868-BCA8-6C88A45127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00" y="3013"/>
                <a:ext cx="84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30" name="Rectangle 457">
                <a:extLst>
                  <a:ext uri="{FF2B5EF4-FFF2-40B4-BE49-F238E27FC236}">
                    <a16:creationId xmlns:a16="http://schemas.microsoft.com/office/drawing/2014/main" id="{D148E544-60A1-4B65-9D0A-CC6F3EA54F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00" y="3077"/>
                <a:ext cx="84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31" name="Rectangle 458">
                <a:extLst>
                  <a:ext uri="{FF2B5EF4-FFF2-40B4-BE49-F238E27FC236}">
                    <a16:creationId xmlns:a16="http://schemas.microsoft.com/office/drawing/2014/main" id="{48F5F014-B852-4E4B-9520-8AEB61EB88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96" y="3017"/>
                <a:ext cx="92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32" name="Rectangle 459">
                <a:extLst>
                  <a:ext uri="{FF2B5EF4-FFF2-40B4-BE49-F238E27FC236}">
                    <a16:creationId xmlns:a16="http://schemas.microsoft.com/office/drawing/2014/main" id="{949C490A-252E-4EAB-AC05-793155F129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96" y="3073"/>
                <a:ext cx="92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33" name="Rectangle 460">
                <a:extLst>
                  <a:ext uri="{FF2B5EF4-FFF2-40B4-BE49-F238E27FC236}">
                    <a16:creationId xmlns:a16="http://schemas.microsoft.com/office/drawing/2014/main" id="{F3BF086E-BC09-495B-92AD-974CC994DA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92" y="3021"/>
                <a:ext cx="100" cy="12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34" name="Rectangle 461">
                <a:extLst>
                  <a:ext uri="{FF2B5EF4-FFF2-40B4-BE49-F238E27FC236}">
                    <a16:creationId xmlns:a16="http://schemas.microsoft.com/office/drawing/2014/main" id="{A0A47CD0-CBE9-42FE-8DCD-0071FA2642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92" y="3061"/>
                <a:ext cx="100" cy="12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35" name="Rectangle 462">
                <a:extLst>
                  <a:ext uri="{FF2B5EF4-FFF2-40B4-BE49-F238E27FC236}">
                    <a16:creationId xmlns:a16="http://schemas.microsoft.com/office/drawing/2014/main" id="{F25F592C-C07C-47E3-99CE-685A4B2A09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8" y="3033"/>
                <a:ext cx="108" cy="12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36" name="Rectangle 463">
                <a:extLst>
                  <a:ext uri="{FF2B5EF4-FFF2-40B4-BE49-F238E27FC236}">
                    <a16:creationId xmlns:a16="http://schemas.microsoft.com/office/drawing/2014/main" id="{01FA9C49-DD01-4D15-8599-C229D8DCDA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8" y="3049"/>
                <a:ext cx="108" cy="12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37" name="Rectangle 464">
                <a:extLst>
                  <a:ext uri="{FF2B5EF4-FFF2-40B4-BE49-F238E27FC236}">
                    <a16:creationId xmlns:a16="http://schemas.microsoft.com/office/drawing/2014/main" id="{4592B3A1-4780-461F-8AC4-DABBA12E99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8" y="3045"/>
                <a:ext cx="10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38" name="Rectangle 465">
                <a:extLst>
                  <a:ext uri="{FF2B5EF4-FFF2-40B4-BE49-F238E27FC236}">
                    <a16:creationId xmlns:a16="http://schemas.microsoft.com/office/drawing/2014/main" id="{84BE81CE-2E94-4ACD-AE87-8D301EE330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8" y="3045"/>
                <a:ext cx="10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39" name="Oval 466">
                <a:extLst>
                  <a:ext uri="{FF2B5EF4-FFF2-40B4-BE49-F238E27FC236}">
                    <a16:creationId xmlns:a16="http://schemas.microsoft.com/office/drawing/2014/main" id="{94903160-3A3A-4EA9-8D4D-F026740649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8" y="2993"/>
                <a:ext cx="104" cy="104"/>
              </a:xfrm>
              <a:prstGeom prst="ellips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40" name="Rectangle 467">
                <a:extLst>
                  <a:ext uri="{FF2B5EF4-FFF2-40B4-BE49-F238E27FC236}">
                    <a16:creationId xmlns:a16="http://schemas.microsoft.com/office/drawing/2014/main" id="{1CE06AE3-0C2C-4CF0-971E-A1F1149E74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8" y="3089"/>
                <a:ext cx="2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41" name="Rectangle 468">
                <a:extLst>
                  <a:ext uri="{FF2B5EF4-FFF2-40B4-BE49-F238E27FC236}">
                    <a16:creationId xmlns:a16="http://schemas.microsoft.com/office/drawing/2014/main" id="{9C22FC32-88DD-4FBB-AB8F-745846F1FF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8" y="3193"/>
                <a:ext cx="2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42" name="Rectangle 469">
                <a:extLst>
                  <a:ext uri="{FF2B5EF4-FFF2-40B4-BE49-F238E27FC236}">
                    <a16:creationId xmlns:a16="http://schemas.microsoft.com/office/drawing/2014/main" id="{46E705C4-0189-4225-BAD3-FCD2ED7125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6" y="3093"/>
                <a:ext cx="52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43" name="Rectangle 470">
                <a:extLst>
                  <a:ext uri="{FF2B5EF4-FFF2-40B4-BE49-F238E27FC236}">
                    <a16:creationId xmlns:a16="http://schemas.microsoft.com/office/drawing/2014/main" id="{0C1012CE-A39D-42E0-B030-44A068097D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6" y="3189"/>
                <a:ext cx="52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44" name="Rectangle 471">
                <a:extLst>
                  <a:ext uri="{FF2B5EF4-FFF2-40B4-BE49-F238E27FC236}">
                    <a16:creationId xmlns:a16="http://schemas.microsoft.com/office/drawing/2014/main" id="{C83EA900-2BBD-499C-8D11-98822C8D19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2" y="3097"/>
                <a:ext cx="60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45" name="Rectangle 472">
                <a:extLst>
                  <a:ext uri="{FF2B5EF4-FFF2-40B4-BE49-F238E27FC236}">
                    <a16:creationId xmlns:a16="http://schemas.microsoft.com/office/drawing/2014/main" id="{F2D99FD6-5A90-4627-A3B6-EBCD7EB20C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2" y="3185"/>
                <a:ext cx="60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46" name="Rectangle 473">
                <a:extLst>
                  <a:ext uri="{FF2B5EF4-FFF2-40B4-BE49-F238E27FC236}">
                    <a16:creationId xmlns:a16="http://schemas.microsoft.com/office/drawing/2014/main" id="{FE9F0B21-30D9-4A90-BBD4-6B004F3A1A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68" y="3101"/>
                <a:ext cx="6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47" name="Rectangle 474">
                <a:extLst>
                  <a:ext uri="{FF2B5EF4-FFF2-40B4-BE49-F238E27FC236}">
                    <a16:creationId xmlns:a16="http://schemas.microsoft.com/office/drawing/2014/main" id="{DD2B9EC1-A292-4834-AD4D-B2103D5700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68" y="3181"/>
                <a:ext cx="6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48" name="Rectangle 475">
                <a:extLst>
                  <a:ext uri="{FF2B5EF4-FFF2-40B4-BE49-F238E27FC236}">
                    <a16:creationId xmlns:a16="http://schemas.microsoft.com/office/drawing/2014/main" id="{A360C6C3-228F-4CDD-B7C1-13EA171CEA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64" y="3105"/>
                <a:ext cx="76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49" name="Rectangle 476">
                <a:extLst>
                  <a:ext uri="{FF2B5EF4-FFF2-40B4-BE49-F238E27FC236}">
                    <a16:creationId xmlns:a16="http://schemas.microsoft.com/office/drawing/2014/main" id="{35C888A2-EA0D-440D-B944-A950C09D00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64" y="3177"/>
                <a:ext cx="76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50" name="Rectangle 477">
                <a:extLst>
                  <a:ext uri="{FF2B5EF4-FFF2-40B4-BE49-F238E27FC236}">
                    <a16:creationId xmlns:a16="http://schemas.microsoft.com/office/drawing/2014/main" id="{9F6E9DA3-A363-4722-807F-0F2D888070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60" y="3109"/>
                <a:ext cx="84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51" name="Rectangle 478">
                <a:extLst>
                  <a:ext uri="{FF2B5EF4-FFF2-40B4-BE49-F238E27FC236}">
                    <a16:creationId xmlns:a16="http://schemas.microsoft.com/office/drawing/2014/main" id="{E34767EF-4EA6-4D9D-B61C-487A8A9476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60" y="3173"/>
                <a:ext cx="84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52" name="Rectangle 479">
                <a:extLst>
                  <a:ext uri="{FF2B5EF4-FFF2-40B4-BE49-F238E27FC236}">
                    <a16:creationId xmlns:a16="http://schemas.microsoft.com/office/drawing/2014/main" id="{C95B7465-D1C4-40FC-8AD9-1B7E4D1DCE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56" y="3113"/>
                <a:ext cx="92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53" name="Rectangle 480">
                <a:extLst>
                  <a:ext uri="{FF2B5EF4-FFF2-40B4-BE49-F238E27FC236}">
                    <a16:creationId xmlns:a16="http://schemas.microsoft.com/office/drawing/2014/main" id="{11CFA72C-0AD5-4F18-9627-8AFC91538E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56" y="3169"/>
                <a:ext cx="92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54" name="Rectangle 481">
                <a:extLst>
                  <a:ext uri="{FF2B5EF4-FFF2-40B4-BE49-F238E27FC236}">
                    <a16:creationId xmlns:a16="http://schemas.microsoft.com/office/drawing/2014/main" id="{FFFF7A33-B045-44C8-A1EC-C250F50082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52" y="3117"/>
                <a:ext cx="100" cy="12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55" name="Rectangle 482">
                <a:extLst>
                  <a:ext uri="{FF2B5EF4-FFF2-40B4-BE49-F238E27FC236}">
                    <a16:creationId xmlns:a16="http://schemas.microsoft.com/office/drawing/2014/main" id="{B918441A-E695-4A54-A3C9-194A14916A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52" y="3157"/>
                <a:ext cx="100" cy="12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56" name="Rectangle 483">
                <a:extLst>
                  <a:ext uri="{FF2B5EF4-FFF2-40B4-BE49-F238E27FC236}">
                    <a16:creationId xmlns:a16="http://schemas.microsoft.com/office/drawing/2014/main" id="{5EFE9986-1EC8-4C97-86DC-078B2D0A1E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8" y="3129"/>
                <a:ext cx="108" cy="12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57" name="Rectangle 484">
                <a:extLst>
                  <a:ext uri="{FF2B5EF4-FFF2-40B4-BE49-F238E27FC236}">
                    <a16:creationId xmlns:a16="http://schemas.microsoft.com/office/drawing/2014/main" id="{0BFB610E-3735-4516-A95E-1D46F0568C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8" y="3145"/>
                <a:ext cx="108" cy="12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58" name="Rectangle 485">
                <a:extLst>
                  <a:ext uri="{FF2B5EF4-FFF2-40B4-BE49-F238E27FC236}">
                    <a16:creationId xmlns:a16="http://schemas.microsoft.com/office/drawing/2014/main" id="{0D68E03E-E109-4A67-9D5A-E35E6A31EA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8" y="3141"/>
                <a:ext cx="10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59" name="Rectangle 486">
                <a:extLst>
                  <a:ext uri="{FF2B5EF4-FFF2-40B4-BE49-F238E27FC236}">
                    <a16:creationId xmlns:a16="http://schemas.microsoft.com/office/drawing/2014/main" id="{759E2120-249B-4A63-923B-D8D04D9F03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8" y="3141"/>
                <a:ext cx="10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60" name="Oval 487">
                <a:extLst>
                  <a:ext uri="{FF2B5EF4-FFF2-40B4-BE49-F238E27FC236}">
                    <a16:creationId xmlns:a16="http://schemas.microsoft.com/office/drawing/2014/main" id="{8ED37FAD-410B-4CED-8BB6-F49E694EC5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8" y="3089"/>
                <a:ext cx="104" cy="104"/>
              </a:xfrm>
              <a:prstGeom prst="ellips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61" name="Rectangle 488">
                <a:extLst>
                  <a:ext uri="{FF2B5EF4-FFF2-40B4-BE49-F238E27FC236}">
                    <a16:creationId xmlns:a16="http://schemas.microsoft.com/office/drawing/2014/main" id="{A034F700-7FB0-4898-8DDB-D70751EEC3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6" y="3321"/>
                <a:ext cx="2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62" name="Rectangle 489">
                <a:extLst>
                  <a:ext uri="{FF2B5EF4-FFF2-40B4-BE49-F238E27FC236}">
                    <a16:creationId xmlns:a16="http://schemas.microsoft.com/office/drawing/2014/main" id="{A441BA96-979A-4ECE-8A4C-8634BE4C3B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6" y="3425"/>
                <a:ext cx="2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63" name="Rectangle 490">
                <a:extLst>
                  <a:ext uri="{FF2B5EF4-FFF2-40B4-BE49-F238E27FC236}">
                    <a16:creationId xmlns:a16="http://schemas.microsoft.com/office/drawing/2014/main" id="{A249B912-7508-46BC-B499-9F462AE4BC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04" y="3325"/>
                <a:ext cx="52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64" name="Rectangle 491">
                <a:extLst>
                  <a:ext uri="{FF2B5EF4-FFF2-40B4-BE49-F238E27FC236}">
                    <a16:creationId xmlns:a16="http://schemas.microsoft.com/office/drawing/2014/main" id="{3FCF3A85-535D-459B-926E-E057B0FE60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04" y="3421"/>
                <a:ext cx="52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65" name="Rectangle 492">
                <a:extLst>
                  <a:ext uri="{FF2B5EF4-FFF2-40B4-BE49-F238E27FC236}">
                    <a16:creationId xmlns:a16="http://schemas.microsoft.com/office/drawing/2014/main" id="{981EB6E1-619A-40B0-9872-2B94D4CB34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00" y="3329"/>
                <a:ext cx="60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66" name="Rectangle 493">
                <a:extLst>
                  <a:ext uri="{FF2B5EF4-FFF2-40B4-BE49-F238E27FC236}">
                    <a16:creationId xmlns:a16="http://schemas.microsoft.com/office/drawing/2014/main" id="{37893C2E-3682-4DB7-8E09-41E12DFCAE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00" y="3417"/>
                <a:ext cx="60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67" name="Rectangle 494">
                <a:extLst>
                  <a:ext uri="{FF2B5EF4-FFF2-40B4-BE49-F238E27FC236}">
                    <a16:creationId xmlns:a16="http://schemas.microsoft.com/office/drawing/2014/main" id="{41558EF7-D9DE-4427-BB57-45B7198A92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96" y="3333"/>
                <a:ext cx="6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68" name="Rectangle 495">
                <a:extLst>
                  <a:ext uri="{FF2B5EF4-FFF2-40B4-BE49-F238E27FC236}">
                    <a16:creationId xmlns:a16="http://schemas.microsoft.com/office/drawing/2014/main" id="{C0FE7DD0-D933-4507-AC21-0438ABD752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96" y="3413"/>
                <a:ext cx="6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69" name="Rectangle 496">
                <a:extLst>
                  <a:ext uri="{FF2B5EF4-FFF2-40B4-BE49-F238E27FC236}">
                    <a16:creationId xmlns:a16="http://schemas.microsoft.com/office/drawing/2014/main" id="{32C0451C-92D3-431E-ACC9-3034BC93E1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92" y="3337"/>
                <a:ext cx="76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70" name="Rectangle 497">
                <a:extLst>
                  <a:ext uri="{FF2B5EF4-FFF2-40B4-BE49-F238E27FC236}">
                    <a16:creationId xmlns:a16="http://schemas.microsoft.com/office/drawing/2014/main" id="{6AEF7B96-81D5-4097-9519-9C392D4E67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92" y="3409"/>
                <a:ext cx="76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71" name="Rectangle 498">
                <a:extLst>
                  <a:ext uri="{FF2B5EF4-FFF2-40B4-BE49-F238E27FC236}">
                    <a16:creationId xmlns:a16="http://schemas.microsoft.com/office/drawing/2014/main" id="{1EC68A38-897F-4929-B719-B57BC51C64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88" y="3341"/>
                <a:ext cx="84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72" name="Rectangle 499">
                <a:extLst>
                  <a:ext uri="{FF2B5EF4-FFF2-40B4-BE49-F238E27FC236}">
                    <a16:creationId xmlns:a16="http://schemas.microsoft.com/office/drawing/2014/main" id="{3EEE8612-7E8C-4FDF-A855-7666E020F6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88" y="3405"/>
                <a:ext cx="84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73" name="Rectangle 500">
                <a:extLst>
                  <a:ext uri="{FF2B5EF4-FFF2-40B4-BE49-F238E27FC236}">
                    <a16:creationId xmlns:a16="http://schemas.microsoft.com/office/drawing/2014/main" id="{E4151D2F-AA46-420F-B92B-E6E30F9AF8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84" y="3345"/>
                <a:ext cx="92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74" name="Rectangle 501">
                <a:extLst>
                  <a:ext uri="{FF2B5EF4-FFF2-40B4-BE49-F238E27FC236}">
                    <a16:creationId xmlns:a16="http://schemas.microsoft.com/office/drawing/2014/main" id="{934A4EAA-591C-456C-8745-39AD848E76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84" y="3401"/>
                <a:ext cx="92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75" name="Rectangle 502">
                <a:extLst>
                  <a:ext uri="{FF2B5EF4-FFF2-40B4-BE49-F238E27FC236}">
                    <a16:creationId xmlns:a16="http://schemas.microsoft.com/office/drawing/2014/main" id="{09C191CD-B25E-4139-9A5E-CE5D84F83F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80" y="3349"/>
                <a:ext cx="100" cy="12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76" name="Rectangle 503">
                <a:extLst>
                  <a:ext uri="{FF2B5EF4-FFF2-40B4-BE49-F238E27FC236}">
                    <a16:creationId xmlns:a16="http://schemas.microsoft.com/office/drawing/2014/main" id="{96D93C3B-EE2D-44F8-99EF-5E1779E437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80" y="3389"/>
                <a:ext cx="100" cy="12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77" name="Rectangle 504">
                <a:extLst>
                  <a:ext uri="{FF2B5EF4-FFF2-40B4-BE49-F238E27FC236}">
                    <a16:creationId xmlns:a16="http://schemas.microsoft.com/office/drawing/2014/main" id="{4FE7906D-493B-49D2-8236-C1604234FE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76" y="3361"/>
                <a:ext cx="108" cy="12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78" name="Rectangle 505">
                <a:extLst>
                  <a:ext uri="{FF2B5EF4-FFF2-40B4-BE49-F238E27FC236}">
                    <a16:creationId xmlns:a16="http://schemas.microsoft.com/office/drawing/2014/main" id="{074986B6-C73D-464B-BDEE-5E1C82BCD1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76" y="3377"/>
                <a:ext cx="108" cy="12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79" name="Rectangle 506">
                <a:extLst>
                  <a:ext uri="{FF2B5EF4-FFF2-40B4-BE49-F238E27FC236}">
                    <a16:creationId xmlns:a16="http://schemas.microsoft.com/office/drawing/2014/main" id="{DA45BDF5-71E7-46E9-A375-F8026636A8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76" y="3373"/>
                <a:ext cx="10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80" name="Rectangle 507">
                <a:extLst>
                  <a:ext uri="{FF2B5EF4-FFF2-40B4-BE49-F238E27FC236}">
                    <a16:creationId xmlns:a16="http://schemas.microsoft.com/office/drawing/2014/main" id="{632FF476-FC59-4D45-9D35-685FA14430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76" y="3373"/>
                <a:ext cx="10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81" name="Oval 508">
                <a:extLst>
                  <a:ext uri="{FF2B5EF4-FFF2-40B4-BE49-F238E27FC236}">
                    <a16:creationId xmlns:a16="http://schemas.microsoft.com/office/drawing/2014/main" id="{F5FD1B86-5D58-4AEB-A23A-9C192D6ACA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76" y="3321"/>
                <a:ext cx="104" cy="104"/>
              </a:xfrm>
              <a:prstGeom prst="ellips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82" name="Rectangle 509">
                <a:extLst>
                  <a:ext uri="{FF2B5EF4-FFF2-40B4-BE49-F238E27FC236}">
                    <a16:creationId xmlns:a16="http://schemas.microsoft.com/office/drawing/2014/main" id="{6D2D1F18-E308-467A-9AC3-5D2151FB08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00" y="3097"/>
                <a:ext cx="2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83" name="Rectangle 510">
                <a:extLst>
                  <a:ext uri="{FF2B5EF4-FFF2-40B4-BE49-F238E27FC236}">
                    <a16:creationId xmlns:a16="http://schemas.microsoft.com/office/drawing/2014/main" id="{BBE5FA8D-34BA-415A-ADBE-38364C3A7D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00" y="3201"/>
                <a:ext cx="2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84" name="Rectangle 511">
                <a:extLst>
                  <a:ext uri="{FF2B5EF4-FFF2-40B4-BE49-F238E27FC236}">
                    <a16:creationId xmlns:a16="http://schemas.microsoft.com/office/drawing/2014/main" id="{B24D95E0-34E5-4A02-BE17-E99B84EF95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8" y="3101"/>
                <a:ext cx="52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85" name="Rectangle 512">
                <a:extLst>
                  <a:ext uri="{FF2B5EF4-FFF2-40B4-BE49-F238E27FC236}">
                    <a16:creationId xmlns:a16="http://schemas.microsoft.com/office/drawing/2014/main" id="{21EAF89A-10FE-4524-BCE4-6972E2698F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8" y="3197"/>
                <a:ext cx="52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86" name="Rectangle 513">
                <a:extLst>
                  <a:ext uri="{FF2B5EF4-FFF2-40B4-BE49-F238E27FC236}">
                    <a16:creationId xmlns:a16="http://schemas.microsoft.com/office/drawing/2014/main" id="{A1A1E45C-3493-4B2A-84E2-64D2595077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4" y="3105"/>
                <a:ext cx="60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87" name="Rectangle 514">
                <a:extLst>
                  <a:ext uri="{FF2B5EF4-FFF2-40B4-BE49-F238E27FC236}">
                    <a16:creationId xmlns:a16="http://schemas.microsoft.com/office/drawing/2014/main" id="{19DC426C-5DE9-4C54-A9B1-D20964ACF3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4" y="3193"/>
                <a:ext cx="60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88" name="Rectangle 515">
                <a:extLst>
                  <a:ext uri="{FF2B5EF4-FFF2-40B4-BE49-F238E27FC236}">
                    <a16:creationId xmlns:a16="http://schemas.microsoft.com/office/drawing/2014/main" id="{9A1E4212-E2F6-4CFA-A17C-F091F27BCB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0" y="3109"/>
                <a:ext cx="6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89" name="Rectangle 516">
                <a:extLst>
                  <a:ext uri="{FF2B5EF4-FFF2-40B4-BE49-F238E27FC236}">
                    <a16:creationId xmlns:a16="http://schemas.microsoft.com/office/drawing/2014/main" id="{7A0EBA67-1EE6-4813-912F-658A0D68D2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0" y="3189"/>
                <a:ext cx="6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90" name="Rectangle 517">
                <a:extLst>
                  <a:ext uri="{FF2B5EF4-FFF2-40B4-BE49-F238E27FC236}">
                    <a16:creationId xmlns:a16="http://schemas.microsoft.com/office/drawing/2014/main" id="{7E2F6C6D-70C5-4C7F-9F0A-3B95A40A92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76" y="3113"/>
                <a:ext cx="76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91" name="Rectangle 518">
                <a:extLst>
                  <a:ext uri="{FF2B5EF4-FFF2-40B4-BE49-F238E27FC236}">
                    <a16:creationId xmlns:a16="http://schemas.microsoft.com/office/drawing/2014/main" id="{A31014CE-7AC3-4652-A8AF-2EB8D4304E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76" y="3185"/>
                <a:ext cx="76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92" name="Rectangle 519">
                <a:extLst>
                  <a:ext uri="{FF2B5EF4-FFF2-40B4-BE49-F238E27FC236}">
                    <a16:creationId xmlns:a16="http://schemas.microsoft.com/office/drawing/2014/main" id="{ED66B159-4BB3-4322-B4A2-43A5478EBE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72" y="3117"/>
                <a:ext cx="84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93" name="Rectangle 520">
                <a:extLst>
                  <a:ext uri="{FF2B5EF4-FFF2-40B4-BE49-F238E27FC236}">
                    <a16:creationId xmlns:a16="http://schemas.microsoft.com/office/drawing/2014/main" id="{F667F844-3C00-4C3C-90A5-EB88DF7F96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72" y="3181"/>
                <a:ext cx="84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94" name="Rectangle 521">
                <a:extLst>
                  <a:ext uri="{FF2B5EF4-FFF2-40B4-BE49-F238E27FC236}">
                    <a16:creationId xmlns:a16="http://schemas.microsoft.com/office/drawing/2014/main" id="{F981C099-0F9F-4792-AFCF-561E409B7C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68" y="3121"/>
                <a:ext cx="92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95" name="Rectangle 522">
                <a:extLst>
                  <a:ext uri="{FF2B5EF4-FFF2-40B4-BE49-F238E27FC236}">
                    <a16:creationId xmlns:a16="http://schemas.microsoft.com/office/drawing/2014/main" id="{947F83F4-4F5F-4769-82C3-97665CAEB9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68" y="3177"/>
                <a:ext cx="92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96" name="Rectangle 523">
                <a:extLst>
                  <a:ext uri="{FF2B5EF4-FFF2-40B4-BE49-F238E27FC236}">
                    <a16:creationId xmlns:a16="http://schemas.microsoft.com/office/drawing/2014/main" id="{0E64ECA1-45F1-4EC5-A715-4E569E0958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64" y="3125"/>
                <a:ext cx="100" cy="12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97" name="Rectangle 524">
                <a:extLst>
                  <a:ext uri="{FF2B5EF4-FFF2-40B4-BE49-F238E27FC236}">
                    <a16:creationId xmlns:a16="http://schemas.microsoft.com/office/drawing/2014/main" id="{9453FDE1-D479-4887-8F12-195E0A09FC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64" y="3165"/>
                <a:ext cx="100" cy="12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98" name="Rectangle 525">
                <a:extLst>
                  <a:ext uri="{FF2B5EF4-FFF2-40B4-BE49-F238E27FC236}">
                    <a16:creationId xmlns:a16="http://schemas.microsoft.com/office/drawing/2014/main" id="{E9F0C460-0E1D-4D17-B444-14A67DE1E3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60" y="3137"/>
                <a:ext cx="108" cy="12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99" name="Rectangle 526">
                <a:extLst>
                  <a:ext uri="{FF2B5EF4-FFF2-40B4-BE49-F238E27FC236}">
                    <a16:creationId xmlns:a16="http://schemas.microsoft.com/office/drawing/2014/main" id="{C2CC9567-30FB-499D-A226-1B6BC78783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60" y="3153"/>
                <a:ext cx="108" cy="12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00" name="Rectangle 527">
                <a:extLst>
                  <a:ext uri="{FF2B5EF4-FFF2-40B4-BE49-F238E27FC236}">
                    <a16:creationId xmlns:a16="http://schemas.microsoft.com/office/drawing/2014/main" id="{9EC9CFCA-F18C-4322-8948-10A9F480C8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60" y="3149"/>
                <a:ext cx="10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01" name="Rectangle 528">
                <a:extLst>
                  <a:ext uri="{FF2B5EF4-FFF2-40B4-BE49-F238E27FC236}">
                    <a16:creationId xmlns:a16="http://schemas.microsoft.com/office/drawing/2014/main" id="{58538885-A193-48B5-A54A-F473FA193C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60" y="3149"/>
                <a:ext cx="10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02" name="Oval 529">
                <a:extLst>
                  <a:ext uri="{FF2B5EF4-FFF2-40B4-BE49-F238E27FC236}">
                    <a16:creationId xmlns:a16="http://schemas.microsoft.com/office/drawing/2014/main" id="{94A941C7-9922-43E2-88C9-B71A9A95EF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60" y="3097"/>
                <a:ext cx="104" cy="104"/>
              </a:xfrm>
              <a:prstGeom prst="ellips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03" name="Rectangle 530">
                <a:extLst>
                  <a:ext uri="{FF2B5EF4-FFF2-40B4-BE49-F238E27FC236}">
                    <a16:creationId xmlns:a16="http://schemas.microsoft.com/office/drawing/2014/main" id="{B140EBD5-0C39-466B-904E-2F2CD72D37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68" y="3313"/>
                <a:ext cx="2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04" name="Rectangle 531">
                <a:extLst>
                  <a:ext uri="{FF2B5EF4-FFF2-40B4-BE49-F238E27FC236}">
                    <a16:creationId xmlns:a16="http://schemas.microsoft.com/office/drawing/2014/main" id="{C0704B71-0F9F-484A-B567-8A65233B6D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68" y="3417"/>
                <a:ext cx="2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05" name="Rectangle 532">
                <a:extLst>
                  <a:ext uri="{FF2B5EF4-FFF2-40B4-BE49-F238E27FC236}">
                    <a16:creationId xmlns:a16="http://schemas.microsoft.com/office/drawing/2014/main" id="{7C8A8420-2EEE-4C1B-9905-4412B9A64C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6" y="3317"/>
                <a:ext cx="52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06" name="Rectangle 533">
                <a:extLst>
                  <a:ext uri="{FF2B5EF4-FFF2-40B4-BE49-F238E27FC236}">
                    <a16:creationId xmlns:a16="http://schemas.microsoft.com/office/drawing/2014/main" id="{65CDE8CB-5061-43F1-B8BC-8563B03122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6" y="3413"/>
                <a:ext cx="52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07" name="Rectangle 534">
                <a:extLst>
                  <a:ext uri="{FF2B5EF4-FFF2-40B4-BE49-F238E27FC236}">
                    <a16:creationId xmlns:a16="http://schemas.microsoft.com/office/drawing/2014/main" id="{E4D0EB95-57D8-4AE9-830F-DCB3830DC3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2" y="3321"/>
                <a:ext cx="60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08" name="Rectangle 535">
                <a:extLst>
                  <a:ext uri="{FF2B5EF4-FFF2-40B4-BE49-F238E27FC236}">
                    <a16:creationId xmlns:a16="http://schemas.microsoft.com/office/drawing/2014/main" id="{9E4E629A-8187-4F6B-B4A7-4E63CE7CF9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2" y="3409"/>
                <a:ext cx="60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09" name="Rectangle 536">
                <a:extLst>
                  <a:ext uri="{FF2B5EF4-FFF2-40B4-BE49-F238E27FC236}">
                    <a16:creationId xmlns:a16="http://schemas.microsoft.com/office/drawing/2014/main" id="{9562FAC5-6111-4E85-98CE-6E51FF41FA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" y="3325"/>
                <a:ext cx="6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10" name="Rectangle 537">
                <a:extLst>
                  <a:ext uri="{FF2B5EF4-FFF2-40B4-BE49-F238E27FC236}">
                    <a16:creationId xmlns:a16="http://schemas.microsoft.com/office/drawing/2014/main" id="{B94DF27F-4962-42E7-8716-842C4112EB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" y="3405"/>
                <a:ext cx="6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11" name="Rectangle 538">
                <a:extLst>
                  <a:ext uri="{FF2B5EF4-FFF2-40B4-BE49-F238E27FC236}">
                    <a16:creationId xmlns:a16="http://schemas.microsoft.com/office/drawing/2014/main" id="{F0763B37-D886-4ACF-99F9-7D1F901714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4" y="3329"/>
                <a:ext cx="76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12" name="Rectangle 539">
                <a:extLst>
                  <a:ext uri="{FF2B5EF4-FFF2-40B4-BE49-F238E27FC236}">
                    <a16:creationId xmlns:a16="http://schemas.microsoft.com/office/drawing/2014/main" id="{80600DE1-F453-49CC-B2F5-63FD14C9BE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4" y="3401"/>
                <a:ext cx="76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13" name="Rectangle 540">
                <a:extLst>
                  <a:ext uri="{FF2B5EF4-FFF2-40B4-BE49-F238E27FC236}">
                    <a16:creationId xmlns:a16="http://schemas.microsoft.com/office/drawing/2014/main" id="{67F44376-88B0-49E6-B774-12AE6CEA89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0" y="3333"/>
                <a:ext cx="84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14" name="Rectangle 541">
                <a:extLst>
                  <a:ext uri="{FF2B5EF4-FFF2-40B4-BE49-F238E27FC236}">
                    <a16:creationId xmlns:a16="http://schemas.microsoft.com/office/drawing/2014/main" id="{3D3A684D-25C6-45EA-8E31-66E8CDB2AE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0" y="3397"/>
                <a:ext cx="84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15" name="Rectangle 542">
                <a:extLst>
                  <a:ext uri="{FF2B5EF4-FFF2-40B4-BE49-F238E27FC236}">
                    <a16:creationId xmlns:a16="http://schemas.microsoft.com/office/drawing/2014/main" id="{2E91D13B-42B3-4691-922C-3CA9F48C2C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36" y="3337"/>
                <a:ext cx="92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16" name="Rectangle 543">
                <a:extLst>
                  <a:ext uri="{FF2B5EF4-FFF2-40B4-BE49-F238E27FC236}">
                    <a16:creationId xmlns:a16="http://schemas.microsoft.com/office/drawing/2014/main" id="{BD3B77C2-4860-4EB6-B443-D723BADDCD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36" y="3393"/>
                <a:ext cx="92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17" name="Rectangle 544">
                <a:extLst>
                  <a:ext uri="{FF2B5EF4-FFF2-40B4-BE49-F238E27FC236}">
                    <a16:creationId xmlns:a16="http://schemas.microsoft.com/office/drawing/2014/main" id="{81FE82DB-909D-4CBC-B108-75244456F5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32" y="3341"/>
                <a:ext cx="100" cy="12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18" name="Rectangle 545">
                <a:extLst>
                  <a:ext uri="{FF2B5EF4-FFF2-40B4-BE49-F238E27FC236}">
                    <a16:creationId xmlns:a16="http://schemas.microsoft.com/office/drawing/2014/main" id="{E4AE4048-1139-4DB5-8DF7-3552A70614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32" y="3381"/>
                <a:ext cx="100" cy="12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19" name="Rectangle 546">
                <a:extLst>
                  <a:ext uri="{FF2B5EF4-FFF2-40B4-BE49-F238E27FC236}">
                    <a16:creationId xmlns:a16="http://schemas.microsoft.com/office/drawing/2014/main" id="{6F0FC443-C561-4741-96B2-C80D9126D5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28" y="3353"/>
                <a:ext cx="108" cy="12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20" name="Rectangle 547">
                <a:extLst>
                  <a:ext uri="{FF2B5EF4-FFF2-40B4-BE49-F238E27FC236}">
                    <a16:creationId xmlns:a16="http://schemas.microsoft.com/office/drawing/2014/main" id="{0B1A4709-1DA7-47B9-8BC4-C1735AE3D6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28" y="3369"/>
                <a:ext cx="108" cy="12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21" name="Rectangle 548">
                <a:extLst>
                  <a:ext uri="{FF2B5EF4-FFF2-40B4-BE49-F238E27FC236}">
                    <a16:creationId xmlns:a16="http://schemas.microsoft.com/office/drawing/2014/main" id="{FA1A8B7B-FA97-4659-9AF2-DA45708753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28" y="3365"/>
                <a:ext cx="10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22" name="Rectangle 549">
                <a:extLst>
                  <a:ext uri="{FF2B5EF4-FFF2-40B4-BE49-F238E27FC236}">
                    <a16:creationId xmlns:a16="http://schemas.microsoft.com/office/drawing/2014/main" id="{462E095A-7D3A-42F5-8AF7-ED8089F5B2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28" y="3365"/>
                <a:ext cx="10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23" name="Oval 550">
                <a:extLst>
                  <a:ext uri="{FF2B5EF4-FFF2-40B4-BE49-F238E27FC236}">
                    <a16:creationId xmlns:a16="http://schemas.microsoft.com/office/drawing/2014/main" id="{F87F2F27-C0C1-43A0-8BE6-A535BDCDC9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28" y="3313"/>
                <a:ext cx="104" cy="104"/>
              </a:xfrm>
              <a:prstGeom prst="ellips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24" name="Rectangle 551">
                <a:extLst>
                  <a:ext uri="{FF2B5EF4-FFF2-40B4-BE49-F238E27FC236}">
                    <a16:creationId xmlns:a16="http://schemas.microsoft.com/office/drawing/2014/main" id="{2A50E9D5-E093-4CA9-A28D-24F4CE913C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52" y="3373"/>
                <a:ext cx="2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25" name="Rectangle 552">
                <a:extLst>
                  <a:ext uri="{FF2B5EF4-FFF2-40B4-BE49-F238E27FC236}">
                    <a16:creationId xmlns:a16="http://schemas.microsoft.com/office/drawing/2014/main" id="{6B38EDE6-CB0B-4016-B96F-63173EA6CF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52" y="3477"/>
                <a:ext cx="2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26" name="Rectangle 553">
                <a:extLst>
                  <a:ext uri="{FF2B5EF4-FFF2-40B4-BE49-F238E27FC236}">
                    <a16:creationId xmlns:a16="http://schemas.microsoft.com/office/drawing/2014/main" id="{DD6344AC-E0CA-4533-AE34-3E344C72DA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40" y="3377"/>
                <a:ext cx="52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27" name="Rectangle 554">
                <a:extLst>
                  <a:ext uri="{FF2B5EF4-FFF2-40B4-BE49-F238E27FC236}">
                    <a16:creationId xmlns:a16="http://schemas.microsoft.com/office/drawing/2014/main" id="{A92B3FAD-F482-4D3A-811B-1452BD99BC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40" y="3473"/>
                <a:ext cx="52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28" name="Rectangle 555">
                <a:extLst>
                  <a:ext uri="{FF2B5EF4-FFF2-40B4-BE49-F238E27FC236}">
                    <a16:creationId xmlns:a16="http://schemas.microsoft.com/office/drawing/2014/main" id="{623B5134-5876-48AA-A6BF-680391C9A7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6" y="3381"/>
                <a:ext cx="60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29" name="Rectangle 556">
                <a:extLst>
                  <a:ext uri="{FF2B5EF4-FFF2-40B4-BE49-F238E27FC236}">
                    <a16:creationId xmlns:a16="http://schemas.microsoft.com/office/drawing/2014/main" id="{1EB0725F-192E-47FC-93F3-403E55FF09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6" y="3469"/>
                <a:ext cx="60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30" name="Rectangle 557">
                <a:extLst>
                  <a:ext uri="{FF2B5EF4-FFF2-40B4-BE49-F238E27FC236}">
                    <a16:creationId xmlns:a16="http://schemas.microsoft.com/office/drawing/2014/main" id="{D6BE59EB-CD37-42B0-83ED-12D62DD3D1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2" y="3385"/>
                <a:ext cx="6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31" name="Rectangle 558">
                <a:extLst>
                  <a:ext uri="{FF2B5EF4-FFF2-40B4-BE49-F238E27FC236}">
                    <a16:creationId xmlns:a16="http://schemas.microsoft.com/office/drawing/2014/main" id="{44D61AA1-B7F9-426A-8D26-EBB0EC20F6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2" y="3465"/>
                <a:ext cx="6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32" name="Rectangle 559">
                <a:extLst>
                  <a:ext uri="{FF2B5EF4-FFF2-40B4-BE49-F238E27FC236}">
                    <a16:creationId xmlns:a16="http://schemas.microsoft.com/office/drawing/2014/main" id="{1146E2E1-DCC7-48AD-8ABF-85F2B5D114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8" y="3389"/>
                <a:ext cx="76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33" name="Rectangle 560">
                <a:extLst>
                  <a:ext uri="{FF2B5EF4-FFF2-40B4-BE49-F238E27FC236}">
                    <a16:creationId xmlns:a16="http://schemas.microsoft.com/office/drawing/2014/main" id="{E1EB5375-F69E-431B-851F-28F4DA4D68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8" y="3461"/>
                <a:ext cx="76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34" name="Rectangle 561">
                <a:extLst>
                  <a:ext uri="{FF2B5EF4-FFF2-40B4-BE49-F238E27FC236}">
                    <a16:creationId xmlns:a16="http://schemas.microsoft.com/office/drawing/2014/main" id="{0FEFABDC-9929-4CAA-8A78-CAF606099A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4" y="3393"/>
                <a:ext cx="84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35" name="Rectangle 562">
                <a:extLst>
                  <a:ext uri="{FF2B5EF4-FFF2-40B4-BE49-F238E27FC236}">
                    <a16:creationId xmlns:a16="http://schemas.microsoft.com/office/drawing/2014/main" id="{0CF896D0-299F-40D2-916D-C1688A657C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4" y="3457"/>
                <a:ext cx="84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36" name="Rectangle 563">
                <a:extLst>
                  <a:ext uri="{FF2B5EF4-FFF2-40B4-BE49-F238E27FC236}">
                    <a16:creationId xmlns:a16="http://schemas.microsoft.com/office/drawing/2014/main" id="{7C7F3DC5-1C34-4A6F-A1C7-DBA64649CA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3397"/>
                <a:ext cx="92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37" name="Rectangle 564">
                <a:extLst>
                  <a:ext uri="{FF2B5EF4-FFF2-40B4-BE49-F238E27FC236}">
                    <a16:creationId xmlns:a16="http://schemas.microsoft.com/office/drawing/2014/main" id="{5FBAB1B3-AD09-4EEA-B934-6F5902C48F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3453"/>
                <a:ext cx="92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38" name="Rectangle 565">
                <a:extLst>
                  <a:ext uri="{FF2B5EF4-FFF2-40B4-BE49-F238E27FC236}">
                    <a16:creationId xmlns:a16="http://schemas.microsoft.com/office/drawing/2014/main" id="{55766F8A-DA3A-497C-999E-82180B392A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6" y="3401"/>
                <a:ext cx="100" cy="12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39" name="Rectangle 566">
                <a:extLst>
                  <a:ext uri="{FF2B5EF4-FFF2-40B4-BE49-F238E27FC236}">
                    <a16:creationId xmlns:a16="http://schemas.microsoft.com/office/drawing/2014/main" id="{A746464D-4EDA-4C9D-AB73-38E200A699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6" y="3441"/>
                <a:ext cx="100" cy="12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40" name="Rectangle 567">
                <a:extLst>
                  <a:ext uri="{FF2B5EF4-FFF2-40B4-BE49-F238E27FC236}">
                    <a16:creationId xmlns:a16="http://schemas.microsoft.com/office/drawing/2014/main" id="{FD164005-1139-4F48-AA27-437982DC45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2" y="3413"/>
                <a:ext cx="108" cy="12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41" name="Rectangle 568">
                <a:extLst>
                  <a:ext uri="{FF2B5EF4-FFF2-40B4-BE49-F238E27FC236}">
                    <a16:creationId xmlns:a16="http://schemas.microsoft.com/office/drawing/2014/main" id="{86C5C99E-6CE9-40C1-A9F9-09FFF2E4EB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2" y="3429"/>
                <a:ext cx="108" cy="12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42" name="Rectangle 569">
                <a:extLst>
                  <a:ext uri="{FF2B5EF4-FFF2-40B4-BE49-F238E27FC236}">
                    <a16:creationId xmlns:a16="http://schemas.microsoft.com/office/drawing/2014/main" id="{17C75234-F5FC-4E42-8945-93892083B0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2" y="3425"/>
                <a:ext cx="10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43" name="Rectangle 570">
                <a:extLst>
                  <a:ext uri="{FF2B5EF4-FFF2-40B4-BE49-F238E27FC236}">
                    <a16:creationId xmlns:a16="http://schemas.microsoft.com/office/drawing/2014/main" id="{124FE3E3-19D5-44F9-BE25-4F4205B507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2" y="3425"/>
                <a:ext cx="10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44" name="Oval 571">
                <a:extLst>
                  <a:ext uri="{FF2B5EF4-FFF2-40B4-BE49-F238E27FC236}">
                    <a16:creationId xmlns:a16="http://schemas.microsoft.com/office/drawing/2014/main" id="{345932DD-3966-451F-BAAF-89E5512737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2" y="3373"/>
                <a:ext cx="104" cy="104"/>
              </a:xfrm>
              <a:prstGeom prst="ellips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45" name="Rectangle 572">
                <a:extLst>
                  <a:ext uri="{FF2B5EF4-FFF2-40B4-BE49-F238E27FC236}">
                    <a16:creationId xmlns:a16="http://schemas.microsoft.com/office/drawing/2014/main" id="{8B94D739-E785-4874-9276-6C6D310CCB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6" y="719"/>
                <a:ext cx="2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46" name="Rectangle 573">
                <a:extLst>
                  <a:ext uri="{FF2B5EF4-FFF2-40B4-BE49-F238E27FC236}">
                    <a16:creationId xmlns:a16="http://schemas.microsoft.com/office/drawing/2014/main" id="{1E85E70B-E002-4750-B519-65CC73A48C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6" y="823"/>
                <a:ext cx="2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47" name="Rectangle 574">
                <a:extLst>
                  <a:ext uri="{FF2B5EF4-FFF2-40B4-BE49-F238E27FC236}">
                    <a16:creationId xmlns:a16="http://schemas.microsoft.com/office/drawing/2014/main" id="{1BF4841A-2A0C-4702-9AF6-6AC254B371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4" y="723"/>
                <a:ext cx="52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48" name="Rectangle 575">
                <a:extLst>
                  <a:ext uri="{FF2B5EF4-FFF2-40B4-BE49-F238E27FC236}">
                    <a16:creationId xmlns:a16="http://schemas.microsoft.com/office/drawing/2014/main" id="{A87DE638-C827-4664-9FCC-796D58A81F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4" y="819"/>
                <a:ext cx="52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49" name="Rectangle 576">
                <a:extLst>
                  <a:ext uri="{FF2B5EF4-FFF2-40B4-BE49-F238E27FC236}">
                    <a16:creationId xmlns:a16="http://schemas.microsoft.com/office/drawing/2014/main" id="{6F9DD2C2-BAC7-49C1-8352-DC10A2473A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0" y="727"/>
                <a:ext cx="60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50" name="Rectangle 577">
                <a:extLst>
                  <a:ext uri="{FF2B5EF4-FFF2-40B4-BE49-F238E27FC236}">
                    <a16:creationId xmlns:a16="http://schemas.microsoft.com/office/drawing/2014/main" id="{82DA77C1-5AF2-498E-81AE-A4AA84BA34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0" y="815"/>
                <a:ext cx="60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51" name="Rectangle 578">
                <a:extLst>
                  <a:ext uri="{FF2B5EF4-FFF2-40B4-BE49-F238E27FC236}">
                    <a16:creationId xmlns:a16="http://schemas.microsoft.com/office/drawing/2014/main" id="{725607E1-74F7-4EFA-9F1A-F8E24BA75F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76" y="731"/>
                <a:ext cx="6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52" name="Rectangle 579">
                <a:extLst>
                  <a:ext uri="{FF2B5EF4-FFF2-40B4-BE49-F238E27FC236}">
                    <a16:creationId xmlns:a16="http://schemas.microsoft.com/office/drawing/2014/main" id="{4CBB5C7B-FADA-4E6B-B2DB-E082900B50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76" y="811"/>
                <a:ext cx="6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53" name="Rectangle 580">
                <a:extLst>
                  <a:ext uri="{FF2B5EF4-FFF2-40B4-BE49-F238E27FC236}">
                    <a16:creationId xmlns:a16="http://schemas.microsoft.com/office/drawing/2014/main" id="{1F16B1DC-3344-4600-A0A8-D1123D858A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72" y="735"/>
                <a:ext cx="76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54" name="Rectangle 581">
                <a:extLst>
                  <a:ext uri="{FF2B5EF4-FFF2-40B4-BE49-F238E27FC236}">
                    <a16:creationId xmlns:a16="http://schemas.microsoft.com/office/drawing/2014/main" id="{1809A06E-1878-4055-8025-57D6A42E7D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72" y="807"/>
                <a:ext cx="76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55" name="Rectangle 582">
                <a:extLst>
                  <a:ext uri="{FF2B5EF4-FFF2-40B4-BE49-F238E27FC236}">
                    <a16:creationId xmlns:a16="http://schemas.microsoft.com/office/drawing/2014/main" id="{DA024E31-6A80-44CD-B291-EA87D40696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68" y="739"/>
                <a:ext cx="84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56" name="Rectangle 583">
                <a:extLst>
                  <a:ext uri="{FF2B5EF4-FFF2-40B4-BE49-F238E27FC236}">
                    <a16:creationId xmlns:a16="http://schemas.microsoft.com/office/drawing/2014/main" id="{0643FEE6-DEC3-4E06-89D4-FA6EF0A45E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68" y="803"/>
                <a:ext cx="84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57" name="Rectangle 584">
                <a:extLst>
                  <a:ext uri="{FF2B5EF4-FFF2-40B4-BE49-F238E27FC236}">
                    <a16:creationId xmlns:a16="http://schemas.microsoft.com/office/drawing/2014/main" id="{9D2F0EFE-8F88-4857-98BA-3FDCC5CE67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64" y="743"/>
                <a:ext cx="92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58" name="Rectangle 585">
                <a:extLst>
                  <a:ext uri="{FF2B5EF4-FFF2-40B4-BE49-F238E27FC236}">
                    <a16:creationId xmlns:a16="http://schemas.microsoft.com/office/drawing/2014/main" id="{1ED888D9-56D5-4E0B-95BD-467C8CD633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64" y="799"/>
                <a:ext cx="92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59" name="Rectangle 586">
                <a:extLst>
                  <a:ext uri="{FF2B5EF4-FFF2-40B4-BE49-F238E27FC236}">
                    <a16:creationId xmlns:a16="http://schemas.microsoft.com/office/drawing/2014/main" id="{476A0C79-8E2A-484B-A1CE-BA79767A66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60" y="747"/>
                <a:ext cx="100" cy="12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60" name="Rectangle 587">
                <a:extLst>
                  <a:ext uri="{FF2B5EF4-FFF2-40B4-BE49-F238E27FC236}">
                    <a16:creationId xmlns:a16="http://schemas.microsoft.com/office/drawing/2014/main" id="{F3CEECB6-6CE3-4DFE-93DB-9931A431EF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60" y="787"/>
                <a:ext cx="100" cy="12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61" name="Rectangle 588">
                <a:extLst>
                  <a:ext uri="{FF2B5EF4-FFF2-40B4-BE49-F238E27FC236}">
                    <a16:creationId xmlns:a16="http://schemas.microsoft.com/office/drawing/2014/main" id="{76C510CA-BAEA-4F68-AB52-CB6031672E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56" y="759"/>
                <a:ext cx="108" cy="12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62" name="Rectangle 589">
                <a:extLst>
                  <a:ext uri="{FF2B5EF4-FFF2-40B4-BE49-F238E27FC236}">
                    <a16:creationId xmlns:a16="http://schemas.microsoft.com/office/drawing/2014/main" id="{7F113A4F-F85B-4A77-B0A3-5C51FD32B4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56" y="775"/>
                <a:ext cx="108" cy="12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63" name="Rectangle 590">
                <a:extLst>
                  <a:ext uri="{FF2B5EF4-FFF2-40B4-BE49-F238E27FC236}">
                    <a16:creationId xmlns:a16="http://schemas.microsoft.com/office/drawing/2014/main" id="{FD99052E-7A49-4405-8EEC-249EE20F0F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56" y="771"/>
                <a:ext cx="10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64" name="Rectangle 591">
                <a:extLst>
                  <a:ext uri="{FF2B5EF4-FFF2-40B4-BE49-F238E27FC236}">
                    <a16:creationId xmlns:a16="http://schemas.microsoft.com/office/drawing/2014/main" id="{C9A3118D-7242-493D-A6C5-75B0FA76AE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56" y="771"/>
                <a:ext cx="10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65" name="Oval 592">
                <a:extLst>
                  <a:ext uri="{FF2B5EF4-FFF2-40B4-BE49-F238E27FC236}">
                    <a16:creationId xmlns:a16="http://schemas.microsoft.com/office/drawing/2014/main" id="{4158A601-12B5-4F7D-A4F3-773D878141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56" y="719"/>
                <a:ext cx="104" cy="104"/>
              </a:xfrm>
              <a:prstGeom prst="ellips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66" name="Rectangle 593">
                <a:extLst>
                  <a:ext uri="{FF2B5EF4-FFF2-40B4-BE49-F238E27FC236}">
                    <a16:creationId xmlns:a16="http://schemas.microsoft.com/office/drawing/2014/main" id="{7D8D75A6-D442-44A2-858B-016C4E02D2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28" y="723"/>
                <a:ext cx="2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67" name="Rectangle 594">
                <a:extLst>
                  <a:ext uri="{FF2B5EF4-FFF2-40B4-BE49-F238E27FC236}">
                    <a16:creationId xmlns:a16="http://schemas.microsoft.com/office/drawing/2014/main" id="{BC47E343-66E2-4D4E-8052-FE111A6E5A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28" y="827"/>
                <a:ext cx="2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68" name="Rectangle 595">
                <a:extLst>
                  <a:ext uri="{FF2B5EF4-FFF2-40B4-BE49-F238E27FC236}">
                    <a16:creationId xmlns:a16="http://schemas.microsoft.com/office/drawing/2014/main" id="{7CCB1D14-6B91-415E-BC60-CA9A04136A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16" y="727"/>
                <a:ext cx="52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69" name="Rectangle 596">
                <a:extLst>
                  <a:ext uri="{FF2B5EF4-FFF2-40B4-BE49-F238E27FC236}">
                    <a16:creationId xmlns:a16="http://schemas.microsoft.com/office/drawing/2014/main" id="{17B9C207-6369-46C4-8AD9-7D38BF4D39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16" y="823"/>
                <a:ext cx="52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70" name="Rectangle 597">
                <a:extLst>
                  <a:ext uri="{FF2B5EF4-FFF2-40B4-BE49-F238E27FC236}">
                    <a16:creationId xmlns:a16="http://schemas.microsoft.com/office/drawing/2014/main" id="{D49F7E04-9E3A-4303-B715-3BEBF8E773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12" y="731"/>
                <a:ext cx="60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71" name="Rectangle 598">
                <a:extLst>
                  <a:ext uri="{FF2B5EF4-FFF2-40B4-BE49-F238E27FC236}">
                    <a16:creationId xmlns:a16="http://schemas.microsoft.com/office/drawing/2014/main" id="{9855F65F-209A-490A-95BE-826BB1F5F6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12" y="819"/>
                <a:ext cx="60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72" name="Rectangle 599">
                <a:extLst>
                  <a:ext uri="{FF2B5EF4-FFF2-40B4-BE49-F238E27FC236}">
                    <a16:creationId xmlns:a16="http://schemas.microsoft.com/office/drawing/2014/main" id="{BCB5F28E-D3F5-48B8-9FC3-7F9E4F4499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08" y="735"/>
                <a:ext cx="6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73" name="Rectangle 600">
                <a:extLst>
                  <a:ext uri="{FF2B5EF4-FFF2-40B4-BE49-F238E27FC236}">
                    <a16:creationId xmlns:a16="http://schemas.microsoft.com/office/drawing/2014/main" id="{9DED0503-C6B4-49E4-8F41-495A96FF69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08" y="815"/>
                <a:ext cx="6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74" name="Rectangle 601">
                <a:extLst>
                  <a:ext uri="{FF2B5EF4-FFF2-40B4-BE49-F238E27FC236}">
                    <a16:creationId xmlns:a16="http://schemas.microsoft.com/office/drawing/2014/main" id="{1F6E5E35-3B94-46B5-9DAE-3FA33C3043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04" y="739"/>
                <a:ext cx="76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75" name="Rectangle 602">
                <a:extLst>
                  <a:ext uri="{FF2B5EF4-FFF2-40B4-BE49-F238E27FC236}">
                    <a16:creationId xmlns:a16="http://schemas.microsoft.com/office/drawing/2014/main" id="{C0FA43C7-DBDE-48A5-BAE5-4CA03C8B28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04" y="811"/>
                <a:ext cx="76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76" name="Rectangle 603">
                <a:extLst>
                  <a:ext uri="{FF2B5EF4-FFF2-40B4-BE49-F238E27FC236}">
                    <a16:creationId xmlns:a16="http://schemas.microsoft.com/office/drawing/2014/main" id="{0436D4AE-A403-4108-BFB6-25B858C6C9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00" y="743"/>
                <a:ext cx="84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77" name="Rectangle 604">
                <a:extLst>
                  <a:ext uri="{FF2B5EF4-FFF2-40B4-BE49-F238E27FC236}">
                    <a16:creationId xmlns:a16="http://schemas.microsoft.com/office/drawing/2014/main" id="{FB1077A4-960C-4838-85BD-88EFF10CDC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00" y="807"/>
                <a:ext cx="84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78" name="Rectangle 605">
                <a:extLst>
                  <a:ext uri="{FF2B5EF4-FFF2-40B4-BE49-F238E27FC236}">
                    <a16:creationId xmlns:a16="http://schemas.microsoft.com/office/drawing/2014/main" id="{B5CD93FF-0AB2-47C4-85C0-04DBB612A8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96" y="747"/>
                <a:ext cx="92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79" name="Rectangle 606">
                <a:extLst>
                  <a:ext uri="{FF2B5EF4-FFF2-40B4-BE49-F238E27FC236}">
                    <a16:creationId xmlns:a16="http://schemas.microsoft.com/office/drawing/2014/main" id="{738E16D1-AE0B-4712-B305-89785AFB08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96" y="803"/>
                <a:ext cx="92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12" name="Group 808">
              <a:extLst>
                <a:ext uri="{FF2B5EF4-FFF2-40B4-BE49-F238E27FC236}">
                  <a16:creationId xmlns:a16="http://schemas.microsoft.com/office/drawing/2014/main" id="{690E2C39-7E3B-4E98-B081-D8FBD8DC5F6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04" y="719"/>
              <a:ext cx="1936" cy="2798"/>
              <a:chOff x="3404" y="719"/>
              <a:chExt cx="1936" cy="2798"/>
            </a:xfrm>
          </p:grpSpPr>
          <p:sp>
            <p:nvSpPr>
              <p:cNvPr id="480" name="Rectangle 608">
                <a:extLst>
                  <a:ext uri="{FF2B5EF4-FFF2-40B4-BE49-F238E27FC236}">
                    <a16:creationId xmlns:a16="http://schemas.microsoft.com/office/drawing/2014/main" id="{076F6303-E90A-4494-B3FB-EBA4BC85D7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92" y="751"/>
                <a:ext cx="100" cy="12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81" name="Rectangle 609">
                <a:extLst>
                  <a:ext uri="{FF2B5EF4-FFF2-40B4-BE49-F238E27FC236}">
                    <a16:creationId xmlns:a16="http://schemas.microsoft.com/office/drawing/2014/main" id="{77A0E3A9-7EDA-4FB2-A1EE-26BEFBDEFC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92" y="791"/>
                <a:ext cx="100" cy="12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82" name="Rectangle 610">
                <a:extLst>
                  <a:ext uri="{FF2B5EF4-FFF2-40B4-BE49-F238E27FC236}">
                    <a16:creationId xmlns:a16="http://schemas.microsoft.com/office/drawing/2014/main" id="{F762C390-2BCB-4D0C-8136-FBCED25296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88" y="763"/>
                <a:ext cx="108" cy="12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83" name="Rectangle 611">
                <a:extLst>
                  <a:ext uri="{FF2B5EF4-FFF2-40B4-BE49-F238E27FC236}">
                    <a16:creationId xmlns:a16="http://schemas.microsoft.com/office/drawing/2014/main" id="{47A1C9F0-0EE1-49F3-9C9A-D4A89F72E5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88" y="779"/>
                <a:ext cx="108" cy="12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84" name="Rectangle 612">
                <a:extLst>
                  <a:ext uri="{FF2B5EF4-FFF2-40B4-BE49-F238E27FC236}">
                    <a16:creationId xmlns:a16="http://schemas.microsoft.com/office/drawing/2014/main" id="{D5B726A0-3019-4A39-A441-5A6E78D3B2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88" y="775"/>
                <a:ext cx="10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85" name="Rectangle 613">
                <a:extLst>
                  <a:ext uri="{FF2B5EF4-FFF2-40B4-BE49-F238E27FC236}">
                    <a16:creationId xmlns:a16="http://schemas.microsoft.com/office/drawing/2014/main" id="{3C1E9269-6B18-4CB7-99C5-EBF742F160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88" y="775"/>
                <a:ext cx="10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86" name="Oval 614">
                <a:extLst>
                  <a:ext uri="{FF2B5EF4-FFF2-40B4-BE49-F238E27FC236}">
                    <a16:creationId xmlns:a16="http://schemas.microsoft.com/office/drawing/2014/main" id="{E2D78A03-BBA9-4EAC-9696-C5A88CD437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88" y="723"/>
                <a:ext cx="104" cy="104"/>
              </a:xfrm>
              <a:prstGeom prst="ellips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87" name="Rectangle 615">
                <a:extLst>
                  <a:ext uri="{FF2B5EF4-FFF2-40B4-BE49-F238E27FC236}">
                    <a16:creationId xmlns:a16="http://schemas.microsoft.com/office/drawing/2014/main" id="{303F8594-B5BB-4889-B9F2-712A7786C5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4" y="787"/>
                <a:ext cx="2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88" name="Rectangle 616">
                <a:extLst>
                  <a:ext uri="{FF2B5EF4-FFF2-40B4-BE49-F238E27FC236}">
                    <a16:creationId xmlns:a16="http://schemas.microsoft.com/office/drawing/2014/main" id="{E62DDFB2-819D-4A7F-A569-6790D2EBBA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4" y="891"/>
                <a:ext cx="2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89" name="Rectangle 617">
                <a:extLst>
                  <a:ext uri="{FF2B5EF4-FFF2-40B4-BE49-F238E27FC236}">
                    <a16:creationId xmlns:a16="http://schemas.microsoft.com/office/drawing/2014/main" id="{3166198A-D3FD-4D01-9457-FF61E0EC92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32" y="791"/>
                <a:ext cx="52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90" name="Rectangle 618">
                <a:extLst>
                  <a:ext uri="{FF2B5EF4-FFF2-40B4-BE49-F238E27FC236}">
                    <a16:creationId xmlns:a16="http://schemas.microsoft.com/office/drawing/2014/main" id="{6BE9064A-E11A-41F7-B414-76C474EF6E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32" y="887"/>
                <a:ext cx="52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91" name="Rectangle 619">
                <a:extLst>
                  <a:ext uri="{FF2B5EF4-FFF2-40B4-BE49-F238E27FC236}">
                    <a16:creationId xmlns:a16="http://schemas.microsoft.com/office/drawing/2014/main" id="{7A2BD566-D003-4C5B-BEEF-C3A08D485C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8" y="795"/>
                <a:ext cx="60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92" name="Rectangle 620">
                <a:extLst>
                  <a:ext uri="{FF2B5EF4-FFF2-40B4-BE49-F238E27FC236}">
                    <a16:creationId xmlns:a16="http://schemas.microsoft.com/office/drawing/2014/main" id="{CDFF3DF0-844D-4229-979B-5E2228AF2B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8" y="883"/>
                <a:ext cx="60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93" name="Rectangle 621">
                <a:extLst>
                  <a:ext uri="{FF2B5EF4-FFF2-40B4-BE49-F238E27FC236}">
                    <a16:creationId xmlns:a16="http://schemas.microsoft.com/office/drawing/2014/main" id="{57B6811D-D0DF-4A3E-AF16-8B3A052F90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4" y="799"/>
                <a:ext cx="6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94" name="Rectangle 622">
                <a:extLst>
                  <a:ext uri="{FF2B5EF4-FFF2-40B4-BE49-F238E27FC236}">
                    <a16:creationId xmlns:a16="http://schemas.microsoft.com/office/drawing/2014/main" id="{CCC5BAD0-E22E-4526-A648-B710F6A2F3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4" y="879"/>
                <a:ext cx="6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95" name="Rectangle 623">
                <a:extLst>
                  <a:ext uri="{FF2B5EF4-FFF2-40B4-BE49-F238E27FC236}">
                    <a16:creationId xmlns:a16="http://schemas.microsoft.com/office/drawing/2014/main" id="{243C2416-D367-4ADC-BE1F-83706EF8A4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0" y="803"/>
                <a:ext cx="76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96" name="Rectangle 624">
                <a:extLst>
                  <a:ext uri="{FF2B5EF4-FFF2-40B4-BE49-F238E27FC236}">
                    <a16:creationId xmlns:a16="http://schemas.microsoft.com/office/drawing/2014/main" id="{1C7479C0-8EBB-4015-921C-8EEDBAD9B9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0" y="875"/>
                <a:ext cx="76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97" name="Rectangle 625">
                <a:extLst>
                  <a:ext uri="{FF2B5EF4-FFF2-40B4-BE49-F238E27FC236}">
                    <a16:creationId xmlns:a16="http://schemas.microsoft.com/office/drawing/2014/main" id="{C5403F2D-A4F8-4D26-B9F9-A97ABEA5E4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16" y="807"/>
                <a:ext cx="84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98" name="Rectangle 626">
                <a:extLst>
                  <a:ext uri="{FF2B5EF4-FFF2-40B4-BE49-F238E27FC236}">
                    <a16:creationId xmlns:a16="http://schemas.microsoft.com/office/drawing/2014/main" id="{7DB63C41-7B0D-4D19-9D9D-DA60725BA9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16" y="871"/>
                <a:ext cx="84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99" name="Rectangle 627">
                <a:extLst>
                  <a:ext uri="{FF2B5EF4-FFF2-40B4-BE49-F238E27FC236}">
                    <a16:creationId xmlns:a16="http://schemas.microsoft.com/office/drawing/2014/main" id="{C24FB23A-5C49-48D3-8EA7-A17E8F0CE4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12" y="811"/>
                <a:ext cx="92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00" name="Rectangle 628">
                <a:extLst>
                  <a:ext uri="{FF2B5EF4-FFF2-40B4-BE49-F238E27FC236}">
                    <a16:creationId xmlns:a16="http://schemas.microsoft.com/office/drawing/2014/main" id="{5E3AA438-25EF-4AA8-AB4D-2833FBA322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12" y="867"/>
                <a:ext cx="92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01" name="Rectangle 629">
                <a:extLst>
                  <a:ext uri="{FF2B5EF4-FFF2-40B4-BE49-F238E27FC236}">
                    <a16:creationId xmlns:a16="http://schemas.microsoft.com/office/drawing/2014/main" id="{7DE72B81-EF47-4188-B054-194527876D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8" y="815"/>
                <a:ext cx="100" cy="12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02" name="Rectangle 630">
                <a:extLst>
                  <a:ext uri="{FF2B5EF4-FFF2-40B4-BE49-F238E27FC236}">
                    <a16:creationId xmlns:a16="http://schemas.microsoft.com/office/drawing/2014/main" id="{57887B37-EA2A-418C-8FB8-C04F704B1D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8" y="855"/>
                <a:ext cx="100" cy="12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03" name="Rectangle 631">
                <a:extLst>
                  <a:ext uri="{FF2B5EF4-FFF2-40B4-BE49-F238E27FC236}">
                    <a16:creationId xmlns:a16="http://schemas.microsoft.com/office/drawing/2014/main" id="{005E723E-9DB1-43B2-9FA5-2E044E332F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4" y="827"/>
                <a:ext cx="108" cy="12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04" name="Rectangle 632">
                <a:extLst>
                  <a:ext uri="{FF2B5EF4-FFF2-40B4-BE49-F238E27FC236}">
                    <a16:creationId xmlns:a16="http://schemas.microsoft.com/office/drawing/2014/main" id="{CECC828E-EC6A-4284-8F91-8974C41A84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4" y="843"/>
                <a:ext cx="108" cy="12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05" name="Rectangle 633">
                <a:extLst>
                  <a:ext uri="{FF2B5EF4-FFF2-40B4-BE49-F238E27FC236}">
                    <a16:creationId xmlns:a16="http://schemas.microsoft.com/office/drawing/2014/main" id="{12821901-B16F-4DFF-A935-C68D920EE3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4" y="839"/>
                <a:ext cx="10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06" name="Rectangle 634">
                <a:extLst>
                  <a:ext uri="{FF2B5EF4-FFF2-40B4-BE49-F238E27FC236}">
                    <a16:creationId xmlns:a16="http://schemas.microsoft.com/office/drawing/2014/main" id="{F937AA73-F4A4-442F-9CEF-2CBAEDC6FC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4" y="839"/>
                <a:ext cx="10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07" name="Oval 635">
                <a:extLst>
                  <a:ext uri="{FF2B5EF4-FFF2-40B4-BE49-F238E27FC236}">
                    <a16:creationId xmlns:a16="http://schemas.microsoft.com/office/drawing/2014/main" id="{63F62E0E-2D05-437D-83D0-458A07A030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4" y="787"/>
                <a:ext cx="104" cy="104"/>
              </a:xfrm>
              <a:prstGeom prst="ellips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08" name="Rectangle 636">
                <a:extLst>
                  <a:ext uri="{FF2B5EF4-FFF2-40B4-BE49-F238E27FC236}">
                    <a16:creationId xmlns:a16="http://schemas.microsoft.com/office/drawing/2014/main" id="{CE49F66D-15E1-4E49-84DA-881F8202E3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80" y="755"/>
                <a:ext cx="2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09" name="Rectangle 637">
                <a:extLst>
                  <a:ext uri="{FF2B5EF4-FFF2-40B4-BE49-F238E27FC236}">
                    <a16:creationId xmlns:a16="http://schemas.microsoft.com/office/drawing/2014/main" id="{EF818A76-301D-41FA-88BB-99B9ED00E4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80" y="859"/>
                <a:ext cx="2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10" name="Rectangle 638">
                <a:extLst>
                  <a:ext uri="{FF2B5EF4-FFF2-40B4-BE49-F238E27FC236}">
                    <a16:creationId xmlns:a16="http://schemas.microsoft.com/office/drawing/2014/main" id="{CCA6ECF6-96D4-47A8-9D3F-DB2E2AF463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8" y="759"/>
                <a:ext cx="52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11" name="Rectangle 639">
                <a:extLst>
                  <a:ext uri="{FF2B5EF4-FFF2-40B4-BE49-F238E27FC236}">
                    <a16:creationId xmlns:a16="http://schemas.microsoft.com/office/drawing/2014/main" id="{09B5EBA8-FBD9-4B8A-9FCF-F9EA8C3C6E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8" y="855"/>
                <a:ext cx="52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12" name="Rectangle 640">
                <a:extLst>
                  <a:ext uri="{FF2B5EF4-FFF2-40B4-BE49-F238E27FC236}">
                    <a16:creationId xmlns:a16="http://schemas.microsoft.com/office/drawing/2014/main" id="{48B0A070-C04B-4ACF-A1B9-CA6C4F9BAD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4" y="763"/>
                <a:ext cx="60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13" name="Rectangle 641">
                <a:extLst>
                  <a:ext uri="{FF2B5EF4-FFF2-40B4-BE49-F238E27FC236}">
                    <a16:creationId xmlns:a16="http://schemas.microsoft.com/office/drawing/2014/main" id="{5CC0E35A-AA67-438C-8D94-DFF83D981A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4" y="851"/>
                <a:ext cx="60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14" name="Rectangle 642">
                <a:extLst>
                  <a:ext uri="{FF2B5EF4-FFF2-40B4-BE49-F238E27FC236}">
                    <a16:creationId xmlns:a16="http://schemas.microsoft.com/office/drawing/2014/main" id="{8E74471B-BAAB-45B6-A30B-C46B4DDDD5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0" y="767"/>
                <a:ext cx="6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15" name="Rectangle 643">
                <a:extLst>
                  <a:ext uri="{FF2B5EF4-FFF2-40B4-BE49-F238E27FC236}">
                    <a16:creationId xmlns:a16="http://schemas.microsoft.com/office/drawing/2014/main" id="{055324C6-632A-4037-AAD9-399D838DFF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0" y="847"/>
                <a:ext cx="6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16" name="Rectangle 644">
                <a:extLst>
                  <a:ext uri="{FF2B5EF4-FFF2-40B4-BE49-F238E27FC236}">
                    <a16:creationId xmlns:a16="http://schemas.microsoft.com/office/drawing/2014/main" id="{230D2B76-705F-4AFB-962E-594684D491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6" y="771"/>
                <a:ext cx="76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17" name="Rectangle 645">
                <a:extLst>
                  <a:ext uri="{FF2B5EF4-FFF2-40B4-BE49-F238E27FC236}">
                    <a16:creationId xmlns:a16="http://schemas.microsoft.com/office/drawing/2014/main" id="{0D7F947D-BC3A-4229-A356-C7B9E05B13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6" y="843"/>
                <a:ext cx="76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18" name="Rectangle 646">
                <a:extLst>
                  <a:ext uri="{FF2B5EF4-FFF2-40B4-BE49-F238E27FC236}">
                    <a16:creationId xmlns:a16="http://schemas.microsoft.com/office/drawing/2014/main" id="{DCF094AC-6346-4F26-B533-8F0FFF4F2F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2" y="775"/>
                <a:ext cx="84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19" name="Rectangle 647">
                <a:extLst>
                  <a:ext uri="{FF2B5EF4-FFF2-40B4-BE49-F238E27FC236}">
                    <a16:creationId xmlns:a16="http://schemas.microsoft.com/office/drawing/2014/main" id="{AE190D1E-17FC-45AF-84D8-BCAE9720A1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2" y="839"/>
                <a:ext cx="84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20" name="Rectangle 648">
                <a:extLst>
                  <a:ext uri="{FF2B5EF4-FFF2-40B4-BE49-F238E27FC236}">
                    <a16:creationId xmlns:a16="http://schemas.microsoft.com/office/drawing/2014/main" id="{F1021A72-F6B8-4E76-9B8E-DB17F33BE9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8" y="779"/>
                <a:ext cx="92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21" name="Rectangle 649">
                <a:extLst>
                  <a:ext uri="{FF2B5EF4-FFF2-40B4-BE49-F238E27FC236}">
                    <a16:creationId xmlns:a16="http://schemas.microsoft.com/office/drawing/2014/main" id="{64772484-22FD-4574-8F1E-8927F10460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8" y="835"/>
                <a:ext cx="92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22" name="Rectangle 650">
                <a:extLst>
                  <a:ext uri="{FF2B5EF4-FFF2-40B4-BE49-F238E27FC236}">
                    <a16:creationId xmlns:a16="http://schemas.microsoft.com/office/drawing/2014/main" id="{B64CEE9F-8872-4291-8A78-405D4BDF3C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4" y="783"/>
                <a:ext cx="100" cy="12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23" name="Rectangle 651">
                <a:extLst>
                  <a:ext uri="{FF2B5EF4-FFF2-40B4-BE49-F238E27FC236}">
                    <a16:creationId xmlns:a16="http://schemas.microsoft.com/office/drawing/2014/main" id="{2AFB7868-9738-42EA-8A16-C799235C7E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4" y="823"/>
                <a:ext cx="100" cy="12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24" name="Rectangle 652">
                <a:extLst>
                  <a:ext uri="{FF2B5EF4-FFF2-40B4-BE49-F238E27FC236}">
                    <a16:creationId xmlns:a16="http://schemas.microsoft.com/office/drawing/2014/main" id="{00FE5B1A-89BA-402F-9D14-1C0D75A219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0" y="795"/>
                <a:ext cx="108" cy="12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25" name="Rectangle 653">
                <a:extLst>
                  <a:ext uri="{FF2B5EF4-FFF2-40B4-BE49-F238E27FC236}">
                    <a16:creationId xmlns:a16="http://schemas.microsoft.com/office/drawing/2014/main" id="{384FBB3D-C6D0-46E9-856E-462B075E5E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0" y="811"/>
                <a:ext cx="108" cy="12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26" name="Rectangle 654">
                <a:extLst>
                  <a:ext uri="{FF2B5EF4-FFF2-40B4-BE49-F238E27FC236}">
                    <a16:creationId xmlns:a16="http://schemas.microsoft.com/office/drawing/2014/main" id="{B7863DD1-4A47-433E-A881-531EB5862E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0" y="807"/>
                <a:ext cx="10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27" name="Rectangle 655">
                <a:extLst>
                  <a:ext uri="{FF2B5EF4-FFF2-40B4-BE49-F238E27FC236}">
                    <a16:creationId xmlns:a16="http://schemas.microsoft.com/office/drawing/2014/main" id="{89D1F0BD-6BB9-4708-8380-CB90FE7CEE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0" y="807"/>
                <a:ext cx="10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28" name="Oval 656">
                <a:extLst>
                  <a:ext uri="{FF2B5EF4-FFF2-40B4-BE49-F238E27FC236}">
                    <a16:creationId xmlns:a16="http://schemas.microsoft.com/office/drawing/2014/main" id="{4A578909-F5E5-472D-BED1-5F98CED418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0" y="755"/>
                <a:ext cx="104" cy="104"/>
              </a:xfrm>
              <a:prstGeom prst="ellips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29" name="Rectangle 657">
                <a:extLst>
                  <a:ext uri="{FF2B5EF4-FFF2-40B4-BE49-F238E27FC236}">
                    <a16:creationId xmlns:a16="http://schemas.microsoft.com/office/drawing/2014/main" id="{A8C1514A-6F54-4455-B678-9CD431D66B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56" y="719"/>
                <a:ext cx="2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30" name="Rectangle 658">
                <a:extLst>
                  <a:ext uri="{FF2B5EF4-FFF2-40B4-BE49-F238E27FC236}">
                    <a16:creationId xmlns:a16="http://schemas.microsoft.com/office/drawing/2014/main" id="{425C61D7-4948-4060-87AA-F6038A5E51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56" y="823"/>
                <a:ext cx="2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31" name="Rectangle 659">
                <a:extLst>
                  <a:ext uri="{FF2B5EF4-FFF2-40B4-BE49-F238E27FC236}">
                    <a16:creationId xmlns:a16="http://schemas.microsoft.com/office/drawing/2014/main" id="{7A4DA0C2-4098-4ECD-AD0F-ECCD94735A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4" y="723"/>
                <a:ext cx="52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32" name="Rectangle 660">
                <a:extLst>
                  <a:ext uri="{FF2B5EF4-FFF2-40B4-BE49-F238E27FC236}">
                    <a16:creationId xmlns:a16="http://schemas.microsoft.com/office/drawing/2014/main" id="{6F0C3C5E-9561-455B-A06E-7A26DBE23E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4" y="819"/>
                <a:ext cx="52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33" name="Rectangle 661">
                <a:extLst>
                  <a:ext uri="{FF2B5EF4-FFF2-40B4-BE49-F238E27FC236}">
                    <a16:creationId xmlns:a16="http://schemas.microsoft.com/office/drawing/2014/main" id="{4391E17B-C2C0-494E-9C38-0DA620DF00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0" y="727"/>
                <a:ext cx="60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34" name="Rectangle 662">
                <a:extLst>
                  <a:ext uri="{FF2B5EF4-FFF2-40B4-BE49-F238E27FC236}">
                    <a16:creationId xmlns:a16="http://schemas.microsoft.com/office/drawing/2014/main" id="{6CD40802-8702-4D48-8FF6-F7A0594979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0" y="815"/>
                <a:ext cx="60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35" name="Rectangle 663">
                <a:extLst>
                  <a:ext uri="{FF2B5EF4-FFF2-40B4-BE49-F238E27FC236}">
                    <a16:creationId xmlns:a16="http://schemas.microsoft.com/office/drawing/2014/main" id="{4F4D4654-716C-4686-9DDB-EFA35F7404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36" y="731"/>
                <a:ext cx="6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36" name="Rectangle 664">
                <a:extLst>
                  <a:ext uri="{FF2B5EF4-FFF2-40B4-BE49-F238E27FC236}">
                    <a16:creationId xmlns:a16="http://schemas.microsoft.com/office/drawing/2014/main" id="{93D76F30-2F04-4C57-949F-7EFF9D8C0C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36" y="811"/>
                <a:ext cx="6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37" name="Rectangle 665">
                <a:extLst>
                  <a:ext uri="{FF2B5EF4-FFF2-40B4-BE49-F238E27FC236}">
                    <a16:creationId xmlns:a16="http://schemas.microsoft.com/office/drawing/2014/main" id="{AF38DCBC-F84F-4ED5-8126-09BEC45288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32" y="735"/>
                <a:ext cx="76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38" name="Rectangle 666">
                <a:extLst>
                  <a:ext uri="{FF2B5EF4-FFF2-40B4-BE49-F238E27FC236}">
                    <a16:creationId xmlns:a16="http://schemas.microsoft.com/office/drawing/2014/main" id="{008905CF-7639-4F68-8BCA-BFE23CD689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32" y="807"/>
                <a:ext cx="76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39" name="Rectangle 667">
                <a:extLst>
                  <a:ext uri="{FF2B5EF4-FFF2-40B4-BE49-F238E27FC236}">
                    <a16:creationId xmlns:a16="http://schemas.microsoft.com/office/drawing/2014/main" id="{5E75C093-FA76-413F-BF94-4A759B264A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8" y="739"/>
                <a:ext cx="84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40" name="Rectangle 668">
                <a:extLst>
                  <a:ext uri="{FF2B5EF4-FFF2-40B4-BE49-F238E27FC236}">
                    <a16:creationId xmlns:a16="http://schemas.microsoft.com/office/drawing/2014/main" id="{35BD2F82-2635-4F59-9C5F-1165EC1C96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8" y="803"/>
                <a:ext cx="84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41" name="Rectangle 669">
                <a:extLst>
                  <a:ext uri="{FF2B5EF4-FFF2-40B4-BE49-F238E27FC236}">
                    <a16:creationId xmlns:a16="http://schemas.microsoft.com/office/drawing/2014/main" id="{1DB66160-3DDB-4870-93B1-AB654093D7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4" y="743"/>
                <a:ext cx="92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42" name="Rectangle 670">
                <a:extLst>
                  <a:ext uri="{FF2B5EF4-FFF2-40B4-BE49-F238E27FC236}">
                    <a16:creationId xmlns:a16="http://schemas.microsoft.com/office/drawing/2014/main" id="{49AE687D-B45C-4B03-BEF0-D181C4F203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4" y="799"/>
                <a:ext cx="92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43" name="Rectangle 671">
                <a:extLst>
                  <a:ext uri="{FF2B5EF4-FFF2-40B4-BE49-F238E27FC236}">
                    <a16:creationId xmlns:a16="http://schemas.microsoft.com/office/drawing/2014/main" id="{8EFFF0AA-546B-44F5-80D6-8ED08200A4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0" y="747"/>
                <a:ext cx="100" cy="12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44" name="Rectangle 672">
                <a:extLst>
                  <a:ext uri="{FF2B5EF4-FFF2-40B4-BE49-F238E27FC236}">
                    <a16:creationId xmlns:a16="http://schemas.microsoft.com/office/drawing/2014/main" id="{295FDD71-3A63-4E11-9F12-155D7FF643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0" y="787"/>
                <a:ext cx="100" cy="12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45" name="Rectangle 673">
                <a:extLst>
                  <a:ext uri="{FF2B5EF4-FFF2-40B4-BE49-F238E27FC236}">
                    <a16:creationId xmlns:a16="http://schemas.microsoft.com/office/drawing/2014/main" id="{0C3E5E77-62AB-407A-AD3A-9AFB72EE10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16" y="759"/>
                <a:ext cx="108" cy="12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46" name="Rectangle 674">
                <a:extLst>
                  <a:ext uri="{FF2B5EF4-FFF2-40B4-BE49-F238E27FC236}">
                    <a16:creationId xmlns:a16="http://schemas.microsoft.com/office/drawing/2014/main" id="{ECA4D638-2F0A-4962-8824-D001BFC4CF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16" y="775"/>
                <a:ext cx="108" cy="12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47" name="Rectangle 675">
                <a:extLst>
                  <a:ext uri="{FF2B5EF4-FFF2-40B4-BE49-F238E27FC236}">
                    <a16:creationId xmlns:a16="http://schemas.microsoft.com/office/drawing/2014/main" id="{9AE88CD8-F160-47E6-9572-F9AED24C8C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16" y="771"/>
                <a:ext cx="10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48" name="Rectangle 676">
                <a:extLst>
                  <a:ext uri="{FF2B5EF4-FFF2-40B4-BE49-F238E27FC236}">
                    <a16:creationId xmlns:a16="http://schemas.microsoft.com/office/drawing/2014/main" id="{1C7A130A-2AC3-483B-98F5-84852BF3CE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16" y="771"/>
                <a:ext cx="10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49" name="Oval 677">
                <a:extLst>
                  <a:ext uri="{FF2B5EF4-FFF2-40B4-BE49-F238E27FC236}">
                    <a16:creationId xmlns:a16="http://schemas.microsoft.com/office/drawing/2014/main" id="{C999828B-1948-416F-94EE-6712E4300B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16" y="719"/>
                <a:ext cx="104" cy="104"/>
              </a:xfrm>
              <a:prstGeom prst="ellips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50" name="Rectangle 678">
                <a:extLst>
                  <a:ext uri="{FF2B5EF4-FFF2-40B4-BE49-F238E27FC236}">
                    <a16:creationId xmlns:a16="http://schemas.microsoft.com/office/drawing/2014/main" id="{0C0E26E5-2F07-4473-A8E9-72BD302A57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36" y="731"/>
                <a:ext cx="2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51" name="Rectangle 679">
                <a:extLst>
                  <a:ext uri="{FF2B5EF4-FFF2-40B4-BE49-F238E27FC236}">
                    <a16:creationId xmlns:a16="http://schemas.microsoft.com/office/drawing/2014/main" id="{FF11FAED-7DFA-4D3B-9B0C-5F3B910436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36" y="835"/>
                <a:ext cx="2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52" name="Rectangle 680">
                <a:extLst>
                  <a:ext uri="{FF2B5EF4-FFF2-40B4-BE49-F238E27FC236}">
                    <a16:creationId xmlns:a16="http://schemas.microsoft.com/office/drawing/2014/main" id="{6DF1CF7F-404D-4595-A613-1A14BA3C41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4" y="735"/>
                <a:ext cx="52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53" name="Rectangle 681">
                <a:extLst>
                  <a:ext uri="{FF2B5EF4-FFF2-40B4-BE49-F238E27FC236}">
                    <a16:creationId xmlns:a16="http://schemas.microsoft.com/office/drawing/2014/main" id="{7F16AE7A-DE30-471B-B31E-7C21C52369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4" y="831"/>
                <a:ext cx="52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54" name="Rectangle 682">
                <a:extLst>
                  <a:ext uri="{FF2B5EF4-FFF2-40B4-BE49-F238E27FC236}">
                    <a16:creationId xmlns:a16="http://schemas.microsoft.com/office/drawing/2014/main" id="{42A7FB68-16B9-4F32-BE1D-7CB996A8B6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0" y="739"/>
                <a:ext cx="60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55" name="Rectangle 683">
                <a:extLst>
                  <a:ext uri="{FF2B5EF4-FFF2-40B4-BE49-F238E27FC236}">
                    <a16:creationId xmlns:a16="http://schemas.microsoft.com/office/drawing/2014/main" id="{73496D5A-B90E-4674-B396-DD89D335B8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0" y="827"/>
                <a:ext cx="60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56" name="Rectangle 684">
                <a:extLst>
                  <a:ext uri="{FF2B5EF4-FFF2-40B4-BE49-F238E27FC236}">
                    <a16:creationId xmlns:a16="http://schemas.microsoft.com/office/drawing/2014/main" id="{F8147FDC-6BF1-40E6-B58B-80EC4C4A82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16" y="743"/>
                <a:ext cx="6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57" name="Rectangle 685">
                <a:extLst>
                  <a:ext uri="{FF2B5EF4-FFF2-40B4-BE49-F238E27FC236}">
                    <a16:creationId xmlns:a16="http://schemas.microsoft.com/office/drawing/2014/main" id="{BB20C17E-C6A3-4080-BCE8-3854F73EC1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16" y="823"/>
                <a:ext cx="6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58" name="Rectangle 686">
                <a:extLst>
                  <a:ext uri="{FF2B5EF4-FFF2-40B4-BE49-F238E27FC236}">
                    <a16:creationId xmlns:a16="http://schemas.microsoft.com/office/drawing/2014/main" id="{75E1EA15-3089-4D0A-82B3-86744C660F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12" y="747"/>
                <a:ext cx="76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59" name="Rectangle 687">
                <a:extLst>
                  <a:ext uri="{FF2B5EF4-FFF2-40B4-BE49-F238E27FC236}">
                    <a16:creationId xmlns:a16="http://schemas.microsoft.com/office/drawing/2014/main" id="{E13F6607-0FE0-4CE6-9E80-E42D76EDCA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12" y="819"/>
                <a:ext cx="76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60" name="Rectangle 688">
                <a:extLst>
                  <a:ext uri="{FF2B5EF4-FFF2-40B4-BE49-F238E27FC236}">
                    <a16:creationId xmlns:a16="http://schemas.microsoft.com/office/drawing/2014/main" id="{5B54A56F-AEA9-4C61-BAD0-5EBC52B9A9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08" y="751"/>
                <a:ext cx="84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61" name="Rectangle 689">
                <a:extLst>
                  <a:ext uri="{FF2B5EF4-FFF2-40B4-BE49-F238E27FC236}">
                    <a16:creationId xmlns:a16="http://schemas.microsoft.com/office/drawing/2014/main" id="{AE88C162-D1DD-44EA-BDB0-7B36CCD866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08" y="815"/>
                <a:ext cx="84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62" name="Rectangle 690">
                <a:extLst>
                  <a:ext uri="{FF2B5EF4-FFF2-40B4-BE49-F238E27FC236}">
                    <a16:creationId xmlns:a16="http://schemas.microsoft.com/office/drawing/2014/main" id="{E8D0A3AD-33FA-407E-B4BC-60CE70AAD8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04" y="755"/>
                <a:ext cx="92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63" name="Rectangle 691">
                <a:extLst>
                  <a:ext uri="{FF2B5EF4-FFF2-40B4-BE49-F238E27FC236}">
                    <a16:creationId xmlns:a16="http://schemas.microsoft.com/office/drawing/2014/main" id="{92C3FA04-B60E-4EE9-9C7B-BBCDE3C73D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04" y="811"/>
                <a:ext cx="92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64" name="Rectangle 692">
                <a:extLst>
                  <a:ext uri="{FF2B5EF4-FFF2-40B4-BE49-F238E27FC236}">
                    <a16:creationId xmlns:a16="http://schemas.microsoft.com/office/drawing/2014/main" id="{2BA28CD4-FBE9-4936-8C84-33A406E30E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00" y="759"/>
                <a:ext cx="100" cy="12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65" name="Rectangle 693">
                <a:extLst>
                  <a:ext uri="{FF2B5EF4-FFF2-40B4-BE49-F238E27FC236}">
                    <a16:creationId xmlns:a16="http://schemas.microsoft.com/office/drawing/2014/main" id="{CDBAC059-0F3A-45A2-9EF0-6993AA56D8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00" y="799"/>
                <a:ext cx="100" cy="12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66" name="Rectangle 694">
                <a:extLst>
                  <a:ext uri="{FF2B5EF4-FFF2-40B4-BE49-F238E27FC236}">
                    <a16:creationId xmlns:a16="http://schemas.microsoft.com/office/drawing/2014/main" id="{CFDE61C7-4D7C-4851-9A2D-9BBB8DE94E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6" y="771"/>
                <a:ext cx="108" cy="12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67" name="Rectangle 695">
                <a:extLst>
                  <a:ext uri="{FF2B5EF4-FFF2-40B4-BE49-F238E27FC236}">
                    <a16:creationId xmlns:a16="http://schemas.microsoft.com/office/drawing/2014/main" id="{D73137EA-1DF5-4DDD-B19E-A01F137009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6" y="787"/>
                <a:ext cx="108" cy="12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68" name="Rectangle 696">
                <a:extLst>
                  <a:ext uri="{FF2B5EF4-FFF2-40B4-BE49-F238E27FC236}">
                    <a16:creationId xmlns:a16="http://schemas.microsoft.com/office/drawing/2014/main" id="{7F3FBB7F-F244-4621-97CC-44599326F8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6" y="783"/>
                <a:ext cx="10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69" name="Rectangle 697">
                <a:extLst>
                  <a:ext uri="{FF2B5EF4-FFF2-40B4-BE49-F238E27FC236}">
                    <a16:creationId xmlns:a16="http://schemas.microsoft.com/office/drawing/2014/main" id="{2CDFE2DA-56F2-4A77-A7D1-2A481F8C60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6" y="783"/>
                <a:ext cx="10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70" name="Oval 698">
                <a:extLst>
                  <a:ext uri="{FF2B5EF4-FFF2-40B4-BE49-F238E27FC236}">
                    <a16:creationId xmlns:a16="http://schemas.microsoft.com/office/drawing/2014/main" id="{824C7741-28C1-4C86-87A3-A77AB1E94B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6" y="731"/>
                <a:ext cx="104" cy="104"/>
              </a:xfrm>
              <a:prstGeom prst="ellips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71" name="Rectangle 699">
                <a:extLst>
                  <a:ext uri="{FF2B5EF4-FFF2-40B4-BE49-F238E27FC236}">
                    <a16:creationId xmlns:a16="http://schemas.microsoft.com/office/drawing/2014/main" id="{7FF4FD93-C815-4EFC-9B8F-BE61585F75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28" y="3409"/>
                <a:ext cx="2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72" name="Rectangle 700">
                <a:extLst>
                  <a:ext uri="{FF2B5EF4-FFF2-40B4-BE49-F238E27FC236}">
                    <a16:creationId xmlns:a16="http://schemas.microsoft.com/office/drawing/2014/main" id="{02D0D06B-045A-407A-8F5F-BA5C696642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28" y="3513"/>
                <a:ext cx="2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73" name="Rectangle 701">
                <a:extLst>
                  <a:ext uri="{FF2B5EF4-FFF2-40B4-BE49-F238E27FC236}">
                    <a16:creationId xmlns:a16="http://schemas.microsoft.com/office/drawing/2014/main" id="{511F40A2-47C9-43C0-99D7-8C46AFD39D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16" y="3413"/>
                <a:ext cx="52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74" name="Rectangle 702">
                <a:extLst>
                  <a:ext uri="{FF2B5EF4-FFF2-40B4-BE49-F238E27FC236}">
                    <a16:creationId xmlns:a16="http://schemas.microsoft.com/office/drawing/2014/main" id="{F203DBF9-4739-4F50-A662-95684B7A69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16" y="3509"/>
                <a:ext cx="52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75" name="Rectangle 703">
                <a:extLst>
                  <a:ext uri="{FF2B5EF4-FFF2-40B4-BE49-F238E27FC236}">
                    <a16:creationId xmlns:a16="http://schemas.microsoft.com/office/drawing/2014/main" id="{19FF63B3-2DA8-46BB-9E6D-3F1F2A4AD6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12" y="3417"/>
                <a:ext cx="60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76" name="Rectangle 704">
                <a:extLst>
                  <a:ext uri="{FF2B5EF4-FFF2-40B4-BE49-F238E27FC236}">
                    <a16:creationId xmlns:a16="http://schemas.microsoft.com/office/drawing/2014/main" id="{18BBAB2B-52E3-4AE7-9069-807ECBA648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12" y="3505"/>
                <a:ext cx="60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77" name="Rectangle 705">
                <a:extLst>
                  <a:ext uri="{FF2B5EF4-FFF2-40B4-BE49-F238E27FC236}">
                    <a16:creationId xmlns:a16="http://schemas.microsoft.com/office/drawing/2014/main" id="{4F1FFA03-F098-4473-9FD3-4D8D4EEEB5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08" y="3421"/>
                <a:ext cx="6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78" name="Rectangle 706">
                <a:extLst>
                  <a:ext uri="{FF2B5EF4-FFF2-40B4-BE49-F238E27FC236}">
                    <a16:creationId xmlns:a16="http://schemas.microsoft.com/office/drawing/2014/main" id="{A61DB239-56E0-41B5-BD39-FAE001B487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08" y="3501"/>
                <a:ext cx="6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79" name="Rectangle 707">
                <a:extLst>
                  <a:ext uri="{FF2B5EF4-FFF2-40B4-BE49-F238E27FC236}">
                    <a16:creationId xmlns:a16="http://schemas.microsoft.com/office/drawing/2014/main" id="{B43FB797-A6A7-4C1E-8FB6-C67AF0E9A1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04" y="3425"/>
                <a:ext cx="76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80" name="Rectangle 708">
                <a:extLst>
                  <a:ext uri="{FF2B5EF4-FFF2-40B4-BE49-F238E27FC236}">
                    <a16:creationId xmlns:a16="http://schemas.microsoft.com/office/drawing/2014/main" id="{07588142-5E06-49D8-8AFE-A6519FC53F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04" y="3497"/>
                <a:ext cx="76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81" name="Rectangle 709">
                <a:extLst>
                  <a:ext uri="{FF2B5EF4-FFF2-40B4-BE49-F238E27FC236}">
                    <a16:creationId xmlns:a16="http://schemas.microsoft.com/office/drawing/2014/main" id="{31C14B02-C4AA-4869-8B97-C86FA04A40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00" y="3429"/>
                <a:ext cx="84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82" name="Rectangle 710">
                <a:extLst>
                  <a:ext uri="{FF2B5EF4-FFF2-40B4-BE49-F238E27FC236}">
                    <a16:creationId xmlns:a16="http://schemas.microsoft.com/office/drawing/2014/main" id="{B9058698-FDDA-43AC-B6BD-B84A0DBB52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00" y="3493"/>
                <a:ext cx="84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83" name="Rectangle 711">
                <a:extLst>
                  <a:ext uri="{FF2B5EF4-FFF2-40B4-BE49-F238E27FC236}">
                    <a16:creationId xmlns:a16="http://schemas.microsoft.com/office/drawing/2014/main" id="{43D9118C-65BB-4CDD-9701-217D452325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96" y="3433"/>
                <a:ext cx="92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84" name="Rectangle 712">
                <a:extLst>
                  <a:ext uri="{FF2B5EF4-FFF2-40B4-BE49-F238E27FC236}">
                    <a16:creationId xmlns:a16="http://schemas.microsoft.com/office/drawing/2014/main" id="{F88B57C6-FF74-439E-9057-E9AA7F4303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96" y="3489"/>
                <a:ext cx="92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85" name="Rectangle 713">
                <a:extLst>
                  <a:ext uri="{FF2B5EF4-FFF2-40B4-BE49-F238E27FC236}">
                    <a16:creationId xmlns:a16="http://schemas.microsoft.com/office/drawing/2014/main" id="{A7E88843-2B91-4DB9-AE63-68218EC2BF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92" y="3437"/>
                <a:ext cx="100" cy="12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86" name="Rectangle 714">
                <a:extLst>
                  <a:ext uri="{FF2B5EF4-FFF2-40B4-BE49-F238E27FC236}">
                    <a16:creationId xmlns:a16="http://schemas.microsoft.com/office/drawing/2014/main" id="{625D6A1A-03DB-412A-8351-6540105885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92" y="3477"/>
                <a:ext cx="100" cy="12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87" name="Rectangle 715">
                <a:extLst>
                  <a:ext uri="{FF2B5EF4-FFF2-40B4-BE49-F238E27FC236}">
                    <a16:creationId xmlns:a16="http://schemas.microsoft.com/office/drawing/2014/main" id="{0F054800-7E47-4D79-958D-7904DC900D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8" y="3449"/>
                <a:ext cx="108" cy="12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88" name="Rectangle 716">
                <a:extLst>
                  <a:ext uri="{FF2B5EF4-FFF2-40B4-BE49-F238E27FC236}">
                    <a16:creationId xmlns:a16="http://schemas.microsoft.com/office/drawing/2014/main" id="{90C003CE-BBED-4BDC-9597-74B77B4203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8" y="3465"/>
                <a:ext cx="108" cy="12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89" name="Rectangle 717">
                <a:extLst>
                  <a:ext uri="{FF2B5EF4-FFF2-40B4-BE49-F238E27FC236}">
                    <a16:creationId xmlns:a16="http://schemas.microsoft.com/office/drawing/2014/main" id="{E94CAD71-9409-4204-9447-F2B5EA67C8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8" y="3461"/>
                <a:ext cx="10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90" name="Rectangle 718">
                <a:extLst>
                  <a:ext uri="{FF2B5EF4-FFF2-40B4-BE49-F238E27FC236}">
                    <a16:creationId xmlns:a16="http://schemas.microsoft.com/office/drawing/2014/main" id="{AE87A398-5173-47F8-839B-EA478CB3C8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8" y="3461"/>
                <a:ext cx="10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91" name="Oval 719">
                <a:extLst>
                  <a:ext uri="{FF2B5EF4-FFF2-40B4-BE49-F238E27FC236}">
                    <a16:creationId xmlns:a16="http://schemas.microsoft.com/office/drawing/2014/main" id="{1DF165C3-6793-4CB0-8BD9-8D666A781B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8" y="3409"/>
                <a:ext cx="104" cy="104"/>
              </a:xfrm>
              <a:prstGeom prst="ellips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92" name="Rectangle 720">
                <a:extLst>
                  <a:ext uri="{FF2B5EF4-FFF2-40B4-BE49-F238E27FC236}">
                    <a16:creationId xmlns:a16="http://schemas.microsoft.com/office/drawing/2014/main" id="{4100ABC7-F1FF-41EE-BFBF-E5EFFD63AF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3377"/>
                <a:ext cx="2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93" name="Rectangle 721">
                <a:extLst>
                  <a:ext uri="{FF2B5EF4-FFF2-40B4-BE49-F238E27FC236}">
                    <a16:creationId xmlns:a16="http://schemas.microsoft.com/office/drawing/2014/main" id="{09970075-3601-4746-B575-3D6C3B8A68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3481"/>
                <a:ext cx="2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94" name="Rectangle 722">
                <a:extLst>
                  <a:ext uri="{FF2B5EF4-FFF2-40B4-BE49-F238E27FC236}">
                    <a16:creationId xmlns:a16="http://schemas.microsoft.com/office/drawing/2014/main" id="{E1764BC5-0B2F-4AC3-AB26-E8DD7CEF71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8" y="3381"/>
                <a:ext cx="52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95" name="Rectangle 723">
                <a:extLst>
                  <a:ext uri="{FF2B5EF4-FFF2-40B4-BE49-F238E27FC236}">
                    <a16:creationId xmlns:a16="http://schemas.microsoft.com/office/drawing/2014/main" id="{916034C9-9489-4340-829D-9886851D32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8" y="3477"/>
                <a:ext cx="52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96" name="Rectangle 724">
                <a:extLst>
                  <a:ext uri="{FF2B5EF4-FFF2-40B4-BE49-F238E27FC236}">
                    <a16:creationId xmlns:a16="http://schemas.microsoft.com/office/drawing/2014/main" id="{DA8A845D-FAE6-4ED7-9B7C-5B6BC5D16E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4" y="3385"/>
                <a:ext cx="60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97" name="Rectangle 725">
                <a:extLst>
                  <a:ext uri="{FF2B5EF4-FFF2-40B4-BE49-F238E27FC236}">
                    <a16:creationId xmlns:a16="http://schemas.microsoft.com/office/drawing/2014/main" id="{D285F6FA-E68F-418F-9424-E593D867C7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4" y="3473"/>
                <a:ext cx="60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98" name="Rectangle 726">
                <a:extLst>
                  <a:ext uri="{FF2B5EF4-FFF2-40B4-BE49-F238E27FC236}">
                    <a16:creationId xmlns:a16="http://schemas.microsoft.com/office/drawing/2014/main" id="{5277ABDD-DC24-4CBD-8C6E-93471C2953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0" y="3389"/>
                <a:ext cx="6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99" name="Rectangle 727">
                <a:extLst>
                  <a:ext uri="{FF2B5EF4-FFF2-40B4-BE49-F238E27FC236}">
                    <a16:creationId xmlns:a16="http://schemas.microsoft.com/office/drawing/2014/main" id="{D808C689-159E-4C7B-8839-93FFE9EDFF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0" y="3469"/>
                <a:ext cx="6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00" name="Rectangle 728">
                <a:extLst>
                  <a:ext uri="{FF2B5EF4-FFF2-40B4-BE49-F238E27FC236}">
                    <a16:creationId xmlns:a16="http://schemas.microsoft.com/office/drawing/2014/main" id="{D03A54F7-F902-429B-9AD3-2282A2D9FB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96" y="3393"/>
                <a:ext cx="76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01" name="Rectangle 729">
                <a:extLst>
                  <a:ext uri="{FF2B5EF4-FFF2-40B4-BE49-F238E27FC236}">
                    <a16:creationId xmlns:a16="http://schemas.microsoft.com/office/drawing/2014/main" id="{B7D7ACA3-5610-4ECE-8BC4-DBE2A72CE2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96" y="3465"/>
                <a:ext cx="76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02" name="Rectangle 730">
                <a:extLst>
                  <a:ext uri="{FF2B5EF4-FFF2-40B4-BE49-F238E27FC236}">
                    <a16:creationId xmlns:a16="http://schemas.microsoft.com/office/drawing/2014/main" id="{C7B515D6-BF37-4C52-930F-D1855EEFF4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92" y="3397"/>
                <a:ext cx="84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03" name="Rectangle 731">
                <a:extLst>
                  <a:ext uri="{FF2B5EF4-FFF2-40B4-BE49-F238E27FC236}">
                    <a16:creationId xmlns:a16="http://schemas.microsoft.com/office/drawing/2014/main" id="{07B3AEA0-1297-4CBC-BE3D-4C7096BC0F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92" y="3461"/>
                <a:ext cx="84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04" name="Rectangle 732">
                <a:extLst>
                  <a:ext uri="{FF2B5EF4-FFF2-40B4-BE49-F238E27FC236}">
                    <a16:creationId xmlns:a16="http://schemas.microsoft.com/office/drawing/2014/main" id="{06A32A24-22DA-4781-A8E6-94D6ACC19C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8" y="3401"/>
                <a:ext cx="92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05" name="Rectangle 733">
                <a:extLst>
                  <a:ext uri="{FF2B5EF4-FFF2-40B4-BE49-F238E27FC236}">
                    <a16:creationId xmlns:a16="http://schemas.microsoft.com/office/drawing/2014/main" id="{2ACAF221-EFA7-4BA7-BE89-376CE56446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8" y="3457"/>
                <a:ext cx="92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06" name="Rectangle 734">
                <a:extLst>
                  <a:ext uri="{FF2B5EF4-FFF2-40B4-BE49-F238E27FC236}">
                    <a16:creationId xmlns:a16="http://schemas.microsoft.com/office/drawing/2014/main" id="{2050F202-B3C9-40EC-8AAE-725E453E29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4" y="3405"/>
                <a:ext cx="100" cy="12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07" name="Rectangle 735">
                <a:extLst>
                  <a:ext uri="{FF2B5EF4-FFF2-40B4-BE49-F238E27FC236}">
                    <a16:creationId xmlns:a16="http://schemas.microsoft.com/office/drawing/2014/main" id="{A51F85EE-513F-4B84-81F1-2A9D063E46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4" y="3445"/>
                <a:ext cx="100" cy="12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08" name="Rectangle 736">
                <a:extLst>
                  <a:ext uri="{FF2B5EF4-FFF2-40B4-BE49-F238E27FC236}">
                    <a16:creationId xmlns:a16="http://schemas.microsoft.com/office/drawing/2014/main" id="{F26D5C70-F4DA-47A1-AA26-44629C94C5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0" y="3417"/>
                <a:ext cx="108" cy="12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09" name="Rectangle 737">
                <a:extLst>
                  <a:ext uri="{FF2B5EF4-FFF2-40B4-BE49-F238E27FC236}">
                    <a16:creationId xmlns:a16="http://schemas.microsoft.com/office/drawing/2014/main" id="{F45D4B6E-4940-4DBF-84E1-DB548469AA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0" y="3433"/>
                <a:ext cx="108" cy="12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10" name="Rectangle 738">
                <a:extLst>
                  <a:ext uri="{FF2B5EF4-FFF2-40B4-BE49-F238E27FC236}">
                    <a16:creationId xmlns:a16="http://schemas.microsoft.com/office/drawing/2014/main" id="{F04BF35B-4F12-40D6-8346-1C24722C57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0" y="3429"/>
                <a:ext cx="10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11" name="Rectangle 739">
                <a:extLst>
                  <a:ext uri="{FF2B5EF4-FFF2-40B4-BE49-F238E27FC236}">
                    <a16:creationId xmlns:a16="http://schemas.microsoft.com/office/drawing/2014/main" id="{0BADAAF8-F9BB-41F1-8B39-03AAB5A938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0" y="3429"/>
                <a:ext cx="10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12" name="Oval 740">
                <a:extLst>
                  <a:ext uri="{FF2B5EF4-FFF2-40B4-BE49-F238E27FC236}">
                    <a16:creationId xmlns:a16="http://schemas.microsoft.com/office/drawing/2014/main" id="{5F03CC70-26C8-4617-A1B2-B4A5DAED95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0" y="3377"/>
                <a:ext cx="104" cy="104"/>
              </a:xfrm>
              <a:prstGeom prst="ellips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13" name="Rectangle 741">
                <a:extLst>
                  <a:ext uri="{FF2B5EF4-FFF2-40B4-BE49-F238E27FC236}">
                    <a16:creationId xmlns:a16="http://schemas.microsoft.com/office/drawing/2014/main" id="{8B4CF730-9671-4BA8-8A8E-80C57AB387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2" y="3349"/>
                <a:ext cx="2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14" name="Rectangle 742">
                <a:extLst>
                  <a:ext uri="{FF2B5EF4-FFF2-40B4-BE49-F238E27FC236}">
                    <a16:creationId xmlns:a16="http://schemas.microsoft.com/office/drawing/2014/main" id="{6E86679D-1430-439A-8ED0-B1942193DA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2" y="3453"/>
                <a:ext cx="2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15" name="Rectangle 743">
                <a:extLst>
                  <a:ext uri="{FF2B5EF4-FFF2-40B4-BE49-F238E27FC236}">
                    <a16:creationId xmlns:a16="http://schemas.microsoft.com/office/drawing/2014/main" id="{6BABD8BD-9A15-4D52-B0E0-FEEBB815EE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0" y="3353"/>
                <a:ext cx="52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16" name="Rectangle 744">
                <a:extLst>
                  <a:ext uri="{FF2B5EF4-FFF2-40B4-BE49-F238E27FC236}">
                    <a16:creationId xmlns:a16="http://schemas.microsoft.com/office/drawing/2014/main" id="{22C5E7AB-3E61-4058-A663-6A7E28058A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0" y="3449"/>
                <a:ext cx="52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17" name="Rectangle 745">
                <a:extLst>
                  <a:ext uri="{FF2B5EF4-FFF2-40B4-BE49-F238E27FC236}">
                    <a16:creationId xmlns:a16="http://schemas.microsoft.com/office/drawing/2014/main" id="{0102E5FD-FB3E-4077-ACEC-4F7B366C41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6" y="3357"/>
                <a:ext cx="60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18" name="Rectangle 746">
                <a:extLst>
                  <a:ext uri="{FF2B5EF4-FFF2-40B4-BE49-F238E27FC236}">
                    <a16:creationId xmlns:a16="http://schemas.microsoft.com/office/drawing/2014/main" id="{71628E84-E5AC-4FAA-9355-9C11112175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6" y="3445"/>
                <a:ext cx="60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19" name="Rectangle 747">
                <a:extLst>
                  <a:ext uri="{FF2B5EF4-FFF2-40B4-BE49-F238E27FC236}">
                    <a16:creationId xmlns:a16="http://schemas.microsoft.com/office/drawing/2014/main" id="{E64847E7-3DF0-4E2C-B974-3D398AA274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2" y="3361"/>
                <a:ext cx="6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20" name="Rectangle 748">
                <a:extLst>
                  <a:ext uri="{FF2B5EF4-FFF2-40B4-BE49-F238E27FC236}">
                    <a16:creationId xmlns:a16="http://schemas.microsoft.com/office/drawing/2014/main" id="{C30325B0-A916-4C43-BC10-74BD7A946A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2" y="3441"/>
                <a:ext cx="6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21" name="Rectangle 749">
                <a:extLst>
                  <a:ext uri="{FF2B5EF4-FFF2-40B4-BE49-F238E27FC236}">
                    <a16:creationId xmlns:a16="http://schemas.microsoft.com/office/drawing/2014/main" id="{FB167529-3700-43E6-BDD4-6C29125DFB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8" y="3365"/>
                <a:ext cx="76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22" name="Rectangle 750">
                <a:extLst>
                  <a:ext uri="{FF2B5EF4-FFF2-40B4-BE49-F238E27FC236}">
                    <a16:creationId xmlns:a16="http://schemas.microsoft.com/office/drawing/2014/main" id="{D51307D1-5590-416F-8F03-6202CC11DE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8" y="3437"/>
                <a:ext cx="76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23" name="Rectangle 751">
                <a:extLst>
                  <a:ext uri="{FF2B5EF4-FFF2-40B4-BE49-F238E27FC236}">
                    <a16:creationId xmlns:a16="http://schemas.microsoft.com/office/drawing/2014/main" id="{21CCE9BD-FA81-420E-91D3-43F46446D3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4" y="3369"/>
                <a:ext cx="84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24" name="Rectangle 752">
                <a:extLst>
                  <a:ext uri="{FF2B5EF4-FFF2-40B4-BE49-F238E27FC236}">
                    <a16:creationId xmlns:a16="http://schemas.microsoft.com/office/drawing/2014/main" id="{D0D6AB23-2D95-45B2-A82C-6844738F11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4" y="3433"/>
                <a:ext cx="84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25" name="Rectangle 753">
                <a:extLst>
                  <a:ext uri="{FF2B5EF4-FFF2-40B4-BE49-F238E27FC236}">
                    <a16:creationId xmlns:a16="http://schemas.microsoft.com/office/drawing/2014/main" id="{85BEFC31-3D2D-4EEC-80AE-78DE726BF3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0" y="3373"/>
                <a:ext cx="92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26" name="Rectangle 754">
                <a:extLst>
                  <a:ext uri="{FF2B5EF4-FFF2-40B4-BE49-F238E27FC236}">
                    <a16:creationId xmlns:a16="http://schemas.microsoft.com/office/drawing/2014/main" id="{BDE569A3-0A96-4353-83F4-A16640AE50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0" y="3429"/>
                <a:ext cx="92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27" name="Rectangle 755">
                <a:extLst>
                  <a:ext uri="{FF2B5EF4-FFF2-40B4-BE49-F238E27FC236}">
                    <a16:creationId xmlns:a16="http://schemas.microsoft.com/office/drawing/2014/main" id="{B74D6473-DF18-43F6-AFC0-AF4008E749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96" y="3377"/>
                <a:ext cx="100" cy="12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28" name="Rectangle 756">
                <a:extLst>
                  <a:ext uri="{FF2B5EF4-FFF2-40B4-BE49-F238E27FC236}">
                    <a16:creationId xmlns:a16="http://schemas.microsoft.com/office/drawing/2014/main" id="{B38319F5-2F1F-4FA3-B047-9849531B69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96" y="3417"/>
                <a:ext cx="100" cy="12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29" name="Rectangle 757">
                <a:extLst>
                  <a:ext uri="{FF2B5EF4-FFF2-40B4-BE49-F238E27FC236}">
                    <a16:creationId xmlns:a16="http://schemas.microsoft.com/office/drawing/2014/main" id="{063A733E-3D8C-4F55-84F0-21B1B9E3F9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92" y="3389"/>
                <a:ext cx="108" cy="12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30" name="Rectangle 758">
                <a:extLst>
                  <a:ext uri="{FF2B5EF4-FFF2-40B4-BE49-F238E27FC236}">
                    <a16:creationId xmlns:a16="http://schemas.microsoft.com/office/drawing/2014/main" id="{BEB743CC-0EC0-4AA2-954F-B699019F74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92" y="3405"/>
                <a:ext cx="108" cy="12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31" name="Rectangle 759">
                <a:extLst>
                  <a:ext uri="{FF2B5EF4-FFF2-40B4-BE49-F238E27FC236}">
                    <a16:creationId xmlns:a16="http://schemas.microsoft.com/office/drawing/2014/main" id="{BC00763C-65CF-4E51-B814-8E615B374B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92" y="3401"/>
                <a:ext cx="10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32" name="Rectangle 760">
                <a:extLst>
                  <a:ext uri="{FF2B5EF4-FFF2-40B4-BE49-F238E27FC236}">
                    <a16:creationId xmlns:a16="http://schemas.microsoft.com/office/drawing/2014/main" id="{2D6AA292-CA73-49F8-A518-F1375A632A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92" y="3401"/>
                <a:ext cx="10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33" name="Oval 761">
                <a:extLst>
                  <a:ext uri="{FF2B5EF4-FFF2-40B4-BE49-F238E27FC236}">
                    <a16:creationId xmlns:a16="http://schemas.microsoft.com/office/drawing/2014/main" id="{13ED6076-E150-4E40-A447-45431EB173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92" y="3349"/>
                <a:ext cx="104" cy="104"/>
              </a:xfrm>
              <a:prstGeom prst="ellips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34" name="Rectangle 762">
                <a:extLst>
                  <a:ext uri="{FF2B5EF4-FFF2-40B4-BE49-F238E27FC236}">
                    <a16:creationId xmlns:a16="http://schemas.microsoft.com/office/drawing/2014/main" id="{25AEF021-8D4B-4DA7-AD1F-B503F4CFA9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72" y="2488"/>
                <a:ext cx="2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35" name="Rectangle 763">
                <a:extLst>
                  <a:ext uri="{FF2B5EF4-FFF2-40B4-BE49-F238E27FC236}">
                    <a16:creationId xmlns:a16="http://schemas.microsoft.com/office/drawing/2014/main" id="{411542BB-4159-406C-B82F-CC32DD7211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72" y="2592"/>
                <a:ext cx="2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36" name="Rectangle 764">
                <a:extLst>
                  <a:ext uri="{FF2B5EF4-FFF2-40B4-BE49-F238E27FC236}">
                    <a16:creationId xmlns:a16="http://schemas.microsoft.com/office/drawing/2014/main" id="{895E9DB8-FDCE-4076-B754-AA34D85DB7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60" y="2492"/>
                <a:ext cx="52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37" name="Rectangle 765">
                <a:extLst>
                  <a:ext uri="{FF2B5EF4-FFF2-40B4-BE49-F238E27FC236}">
                    <a16:creationId xmlns:a16="http://schemas.microsoft.com/office/drawing/2014/main" id="{B39DADFE-88E5-4B73-9510-AB3F576546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60" y="2588"/>
                <a:ext cx="52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38" name="Rectangle 766">
                <a:extLst>
                  <a:ext uri="{FF2B5EF4-FFF2-40B4-BE49-F238E27FC236}">
                    <a16:creationId xmlns:a16="http://schemas.microsoft.com/office/drawing/2014/main" id="{B42DF19B-0DBC-4843-BBDA-6A394FE459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6" y="2496"/>
                <a:ext cx="60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39" name="Rectangle 767">
                <a:extLst>
                  <a:ext uri="{FF2B5EF4-FFF2-40B4-BE49-F238E27FC236}">
                    <a16:creationId xmlns:a16="http://schemas.microsoft.com/office/drawing/2014/main" id="{E782BEA9-3E29-4C58-A4C3-63BECD4967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6" y="2584"/>
                <a:ext cx="60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40" name="Rectangle 768">
                <a:extLst>
                  <a:ext uri="{FF2B5EF4-FFF2-40B4-BE49-F238E27FC236}">
                    <a16:creationId xmlns:a16="http://schemas.microsoft.com/office/drawing/2014/main" id="{DA2A67E1-820F-4C48-95DA-985EB8571D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2" y="2500"/>
                <a:ext cx="6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41" name="Rectangle 769">
                <a:extLst>
                  <a:ext uri="{FF2B5EF4-FFF2-40B4-BE49-F238E27FC236}">
                    <a16:creationId xmlns:a16="http://schemas.microsoft.com/office/drawing/2014/main" id="{0FD26F48-D593-46C7-87E9-76E8FDEF93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2" y="2580"/>
                <a:ext cx="6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42" name="Rectangle 770">
                <a:extLst>
                  <a:ext uri="{FF2B5EF4-FFF2-40B4-BE49-F238E27FC236}">
                    <a16:creationId xmlns:a16="http://schemas.microsoft.com/office/drawing/2014/main" id="{14D1550D-D6D8-4DE2-BAAD-B1AFDEC97D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8" y="2504"/>
                <a:ext cx="76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43" name="Rectangle 771">
                <a:extLst>
                  <a:ext uri="{FF2B5EF4-FFF2-40B4-BE49-F238E27FC236}">
                    <a16:creationId xmlns:a16="http://schemas.microsoft.com/office/drawing/2014/main" id="{543A2588-820F-4F71-87A5-FDB4E5AA88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8" y="2576"/>
                <a:ext cx="76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44" name="Rectangle 772">
                <a:extLst>
                  <a:ext uri="{FF2B5EF4-FFF2-40B4-BE49-F238E27FC236}">
                    <a16:creationId xmlns:a16="http://schemas.microsoft.com/office/drawing/2014/main" id="{143AC29B-6952-4DD4-A22B-B5B968DEAC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4" y="2508"/>
                <a:ext cx="84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45" name="Rectangle 773">
                <a:extLst>
                  <a:ext uri="{FF2B5EF4-FFF2-40B4-BE49-F238E27FC236}">
                    <a16:creationId xmlns:a16="http://schemas.microsoft.com/office/drawing/2014/main" id="{3D52EF34-0A42-46B9-87EA-3BAEC6746B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4" y="2572"/>
                <a:ext cx="84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46" name="Rectangle 774">
                <a:extLst>
                  <a:ext uri="{FF2B5EF4-FFF2-40B4-BE49-F238E27FC236}">
                    <a16:creationId xmlns:a16="http://schemas.microsoft.com/office/drawing/2014/main" id="{ECF7DA25-4AD6-491B-BD6B-FEAD65E350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0" y="2512"/>
                <a:ext cx="92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47" name="Rectangle 775">
                <a:extLst>
                  <a:ext uri="{FF2B5EF4-FFF2-40B4-BE49-F238E27FC236}">
                    <a16:creationId xmlns:a16="http://schemas.microsoft.com/office/drawing/2014/main" id="{572BAC4C-60D0-432F-810E-ABB442ED57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0" y="2568"/>
                <a:ext cx="92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48" name="Rectangle 776">
                <a:extLst>
                  <a:ext uri="{FF2B5EF4-FFF2-40B4-BE49-F238E27FC236}">
                    <a16:creationId xmlns:a16="http://schemas.microsoft.com/office/drawing/2014/main" id="{3B4B188A-0106-4119-9226-35BF1163C4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36" y="2516"/>
                <a:ext cx="100" cy="12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49" name="Rectangle 777">
                <a:extLst>
                  <a:ext uri="{FF2B5EF4-FFF2-40B4-BE49-F238E27FC236}">
                    <a16:creationId xmlns:a16="http://schemas.microsoft.com/office/drawing/2014/main" id="{88182C9D-67EE-4609-BFEB-30B1B03676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36" y="2556"/>
                <a:ext cx="100" cy="12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50" name="Rectangle 778">
                <a:extLst>
                  <a:ext uri="{FF2B5EF4-FFF2-40B4-BE49-F238E27FC236}">
                    <a16:creationId xmlns:a16="http://schemas.microsoft.com/office/drawing/2014/main" id="{055A70B9-D934-48FE-91E3-99339A6340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32" y="2528"/>
                <a:ext cx="108" cy="12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51" name="Rectangle 779">
                <a:extLst>
                  <a:ext uri="{FF2B5EF4-FFF2-40B4-BE49-F238E27FC236}">
                    <a16:creationId xmlns:a16="http://schemas.microsoft.com/office/drawing/2014/main" id="{88D886F7-E6BD-4BB4-80B8-DED6555BA7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32" y="2544"/>
                <a:ext cx="108" cy="12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52" name="Rectangle 780">
                <a:extLst>
                  <a:ext uri="{FF2B5EF4-FFF2-40B4-BE49-F238E27FC236}">
                    <a16:creationId xmlns:a16="http://schemas.microsoft.com/office/drawing/2014/main" id="{FB6B07C5-78FA-455E-8075-A6E67B3FDD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32" y="2540"/>
                <a:ext cx="10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53" name="Rectangle 781">
                <a:extLst>
                  <a:ext uri="{FF2B5EF4-FFF2-40B4-BE49-F238E27FC236}">
                    <a16:creationId xmlns:a16="http://schemas.microsoft.com/office/drawing/2014/main" id="{8551D6EC-3F9A-4B7F-A803-B436F1F82C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32" y="2540"/>
                <a:ext cx="10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54" name="Oval 782">
                <a:extLst>
                  <a:ext uri="{FF2B5EF4-FFF2-40B4-BE49-F238E27FC236}">
                    <a16:creationId xmlns:a16="http://schemas.microsoft.com/office/drawing/2014/main" id="{9EF4C664-1C74-41F3-A6B1-885EC9094A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32" y="2488"/>
                <a:ext cx="104" cy="104"/>
              </a:xfrm>
              <a:prstGeom prst="ellips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55" name="Rectangle 783">
                <a:extLst>
                  <a:ext uri="{FF2B5EF4-FFF2-40B4-BE49-F238E27FC236}">
                    <a16:creationId xmlns:a16="http://schemas.microsoft.com/office/drawing/2014/main" id="{15050204-5A60-46BA-80CF-C049228D7C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4" y="3321"/>
                <a:ext cx="2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56" name="Rectangle 784">
                <a:extLst>
                  <a:ext uri="{FF2B5EF4-FFF2-40B4-BE49-F238E27FC236}">
                    <a16:creationId xmlns:a16="http://schemas.microsoft.com/office/drawing/2014/main" id="{E5A4AD49-F4CE-4F02-B806-3DF0641CDB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4" y="3425"/>
                <a:ext cx="2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57" name="Rectangle 785">
                <a:extLst>
                  <a:ext uri="{FF2B5EF4-FFF2-40B4-BE49-F238E27FC236}">
                    <a16:creationId xmlns:a16="http://schemas.microsoft.com/office/drawing/2014/main" id="{68CA02BE-29A6-468C-93AA-CC80940BB1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32" y="3325"/>
                <a:ext cx="52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58" name="Rectangle 786">
                <a:extLst>
                  <a:ext uri="{FF2B5EF4-FFF2-40B4-BE49-F238E27FC236}">
                    <a16:creationId xmlns:a16="http://schemas.microsoft.com/office/drawing/2014/main" id="{5467F8F2-8F31-490D-852B-B54FEB4BB4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32" y="3421"/>
                <a:ext cx="52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59" name="Rectangle 787">
                <a:extLst>
                  <a:ext uri="{FF2B5EF4-FFF2-40B4-BE49-F238E27FC236}">
                    <a16:creationId xmlns:a16="http://schemas.microsoft.com/office/drawing/2014/main" id="{47130D97-ADB1-4AF2-AC1C-413688E96D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28" y="3329"/>
                <a:ext cx="60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60" name="Rectangle 788">
                <a:extLst>
                  <a:ext uri="{FF2B5EF4-FFF2-40B4-BE49-F238E27FC236}">
                    <a16:creationId xmlns:a16="http://schemas.microsoft.com/office/drawing/2014/main" id="{FCF75D8F-16F7-4F9E-8E95-6DE253F335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28" y="3417"/>
                <a:ext cx="60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61" name="Rectangle 789">
                <a:extLst>
                  <a:ext uri="{FF2B5EF4-FFF2-40B4-BE49-F238E27FC236}">
                    <a16:creationId xmlns:a16="http://schemas.microsoft.com/office/drawing/2014/main" id="{B860735C-628C-4BE0-8775-6D61A2F7C3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24" y="3333"/>
                <a:ext cx="6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62" name="Rectangle 790">
                <a:extLst>
                  <a:ext uri="{FF2B5EF4-FFF2-40B4-BE49-F238E27FC236}">
                    <a16:creationId xmlns:a16="http://schemas.microsoft.com/office/drawing/2014/main" id="{63007C5B-AB79-431A-A47D-FA559E95D1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24" y="3413"/>
                <a:ext cx="6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63" name="Rectangle 791">
                <a:extLst>
                  <a:ext uri="{FF2B5EF4-FFF2-40B4-BE49-F238E27FC236}">
                    <a16:creationId xmlns:a16="http://schemas.microsoft.com/office/drawing/2014/main" id="{A5AF9E47-6D82-40AB-84AA-BCFB7E7320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20" y="3337"/>
                <a:ext cx="76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64" name="Rectangle 792">
                <a:extLst>
                  <a:ext uri="{FF2B5EF4-FFF2-40B4-BE49-F238E27FC236}">
                    <a16:creationId xmlns:a16="http://schemas.microsoft.com/office/drawing/2014/main" id="{1D177538-43F7-415D-9241-5E0445EA02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20" y="3409"/>
                <a:ext cx="76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65" name="Rectangle 793">
                <a:extLst>
                  <a:ext uri="{FF2B5EF4-FFF2-40B4-BE49-F238E27FC236}">
                    <a16:creationId xmlns:a16="http://schemas.microsoft.com/office/drawing/2014/main" id="{3429362E-F865-414E-BFD0-1184A84646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6" y="3341"/>
                <a:ext cx="84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66" name="Rectangle 794">
                <a:extLst>
                  <a:ext uri="{FF2B5EF4-FFF2-40B4-BE49-F238E27FC236}">
                    <a16:creationId xmlns:a16="http://schemas.microsoft.com/office/drawing/2014/main" id="{7E5764BD-93E0-4D3A-BD25-BB025410B8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6" y="3405"/>
                <a:ext cx="84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67" name="Rectangle 795">
                <a:extLst>
                  <a:ext uri="{FF2B5EF4-FFF2-40B4-BE49-F238E27FC236}">
                    <a16:creationId xmlns:a16="http://schemas.microsoft.com/office/drawing/2014/main" id="{3AF7F05B-B823-4618-BF46-7ED3CB1EAD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2" y="3345"/>
                <a:ext cx="92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68" name="Rectangle 796">
                <a:extLst>
                  <a:ext uri="{FF2B5EF4-FFF2-40B4-BE49-F238E27FC236}">
                    <a16:creationId xmlns:a16="http://schemas.microsoft.com/office/drawing/2014/main" id="{718AF929-CC3A-40FB-881E-D205498ED8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2" y="3401"/>
                <a:ext cx="92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69" name="Rectangle 797">
                <a:extLst>
                  <a:ext uri="{FF2B5EF4-FFF2-40B4-BE49-F238E27FC236}">
                    <a16:creationId xmlns:a16="http://schemas.microsoft.com/office/drawing/2014/main" id="{76CB123E-FA86-4CA3-B7D1-01A499A2F1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08" y="3349"/>
                <a:ext cx="100" cy="12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70" name="Rectangle 798">
                <a:extLst>
                  <a:ext uri="{FF2B5EF4-FFF2-40B4-BE49-F238E27FC236}">
                    <a16:creationId xmlns:a16="http://schemas.microsoft.com/office/drawing/2014/main" id="{F1C9CC0A-3292-4940-9DCD-5FE93AAEC3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08" y="3389"/>
                <a:ext cx="100" cy="12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71" name="Rectangle 799">
                <a:extLst>
                  <a:ext uri="{FF2B5EF4-FFF2-40B4-BE49-F238E27FC236}">
                    <a16:creationId xmlns:a16="http://schemas.microsoft.com/office/drawing/2014/main" id="{48B8E225-FE97-41EE-9FF3-3A4E77FE39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04" y="3361"/>
                <a:ext cx="108" cy="12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72" name="Rectangle 800">
                <a:extLst>
                  <a:ext uri="{FF2B5EF4-FFF2-40B4-BE49-F238E27FC236}">
                    <a16:creationId xmlns:a16="http://schemas.microsoft.com/office/drawing/2014/main" id="{1673CC0D-F767-4BF7-9431-406F28D239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04" y="3377"/>
                <a:ext cx="108" cy="12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73" name="Rectangle 801">
                <a:extLst>
                  <a:ext uri="{FF2B5EF4-FFF2-40B4-BE49-F238E27FC236}">
                    <a16:creationId xmlns:a16="http://schemas.microsoft.com/office/drawing/2014/main" id="{EF3DA1C2-1A99-4324-9E9C-F4DB507DAE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04" y="3373"/>
                <a:ext cx="10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74" name="Rectangle 802">
                <a:extLst>
                  <a:ext uri="{FF2B5EF4-FFF2-40B4-BE49-F238E27FC236}">
                    <a16:creationId xmlns:a16="http://schemas.microsoft.com/office/drawing/2014/main" id="{1CE55ECB-38B4-4D3C-B024-216529EB25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04" y="3373"/>
                <a:ext cx="10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75" name="Oval 803">
                <a:extLst>
                  <a:ext uri="{FF2B5EF4-FFF2-40B4-BE49-F238E27FC236}">
                    <a16:creationId xmlns:a16="http://schemas.microsoft.com/office/drawing/2014/main" id="{2E012113-1163-447E-9B45-E43EE28BAC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04" y="3321"/>
                <a:ext cx="104" cy="104"/>
              </a:xfrm>
              <a:prstGeom prst="ellips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76" name="Rectangle 804">
                <a:extLst>
                  <a:ext uri="{FF2B5EF4-FFF2-40B4-BE49-F238E27FC236}">
                    <a16:creationId xmlns:a16="http://schemas.microsoft.com/office/drawing/2014/main" id="{C1D404A7-94CF-47F0-A37A-0FEBD800E0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2" y="3085"/>
                <a:ext cx="2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77" name="Rectangle 805">
                <a:extLst>
                  <a:ext uri="{FF2B5EF4-FFF2-40B4-BE49-F238E27FC236}">
                    <a16:creationId xmlns:a16="http://schemas.microsoft.com/office/drawing/2014/main" id="{CFE38777-AD3F-4115-BA92-153AD86E42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2" y="3189"/>
                <a:ext cx="2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78" name="Rectangle 806">
                <a:extLst>
                  <a:ext uri="{FF2B5EF4-FFF2-40B4-BE49-F238E27FC236}">
                    <a16:creationId xmlns:a16="http://schemas.microsoft.com/office/drawing/2014/main" id="{4307B287-ADE4-4535-920E-40B0EDF709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0" y="3089"/>
                <a:ext cx="52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79" name="Rectangle 807">
                <a:extLst>
                  <a:ext uri="{FF2B5EF4-FFF2-40B4-BE49-F238E27FC236}">
                    <a16:creationId xmlns:a16="http://schemas.microsoft.com/office/drawing/2014/main" id="{24324E31-B22A-43B8-A4CF-05CDC533B2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0" y="3185"/>
                <a:ext cx="52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13" name="Group 1009">
              <a:extLst>
                <a:ext uri="{FF2B5EF4-FFF2-40B4-BE49-F238E27FC236}">
                  <a16:creationId xmlns:a16="http://schemas.microsoft.com/office/drawing/2014/main" id="{665D1789-E37C-4418-BA3B-A0311262701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64" y="727"/>
              <a:ext cx="1280" cy="2778"/>
              <a:chOff x="3264" y="727"/>
              <a:chExt cx="1280" cy="2778"/>
            </a:xfrm>
          </p:grpSpPr>
          <p:sp>
            <p:nvSpPr>
              <p:cNvPr id="280" name="Rectangle 809">
                <a:extLst>
                  <a:ext uri="{FF2B5EF4-FFF2-40B4-BE49-F238E27FC236}">
                    <a16:creationId xmlns:a16="http://schemas.microsoft.com/office/drawing/2014/main" id="{45730B67-C44E-40D0-9C62-70B267C2DF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96" y="3093"/>
                <a:ext cx="60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81" name="Rectangle 810">
                <a:extLst>
                  <a:ext uri="{FF2B5EF4-FFF2-40B4-BE49-F238E27FC236}">
                    <a16:creationId xmlns:a16="http://schemas.microsoft.com/office/drawing/2014/main" id="{FCDE2DFC-CE82-4B2A-A7AD-5C61B22EB8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96" y="3181"/>
                <a:ext cx="60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82" name="Rectangle 811">
                <a:extLst>
                  <a:ext uri="{FF2B5EF4-FFF2-40B4-BE49-F238E27FC236}">
                    <a16:creationId xmlns:a16="http://schemas.microsoft.com/office/drawing/2014/main" id="{590C8ED6-6987-4BAB-8B4C-BF587E4DF6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92" y="3097"/>
                <a:ext cx="6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83" name="Rectangle 812">
                <a:extLst>
                  <a:ext uri="{FF2B5EF4-FFF2-40B4-BE49-F238E27FC236}">
                    <a16:creationId xmlns:a16="http://schemas.microsoft.com/office/drawing/2014/main" id="{A7AC0D8F-F4E9-477D-B408-F8E8A5B76F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92" y="3177"/>
                <a:ext cx="6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84" name="Rectangle 813">
                <a:extLst>
                  <a:ext uri="{FF2B5EF4-FFF2-40B4-BE49-F238E27FC236}">
                    <a16:creationId xmlns:a16="http://schemas.microsoft.com/office/drawing/2014/main" id="{3CBF3BFD-461C-4AB5-BED4-7156FB0D66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8" y="3101"/>
                <a:ext cx="76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85" name="Rectangle 814">
                <a:extLst>
                  <a:ext uri="{FF2B5EF4-FFF2-40B4-BE49-F238E27FC236}">
                    <a16:creationId xmlns:a16="http://schemas.microsoft.com/office/drawing/2014/main" id="{D7A1EEBB-C971-4C56-AEFA-A6026EDE23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8" y="3173"/>
                <a:ext cx="76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86" name="Rectangle 815">
                <a:extLst>
                  <a:ext uri="{FF2B5EF4-FFF2-40B4-BE49-F238E27FC236}">
                    <a16:creationId xmlns:a16="http://schemas.microsoft.com/office/drawing/2014/main" id="{05E90B12-15E5-4783-AD9D-B8876BA201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4" y="3105"/>
                <a:ext cx="84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87" name="Rectangle 816">
                <a:extLst>
                  <a:ext uri="{FF2B5EF4-FFF2-40B4-BE49-F238E27FC236}">
                    <a16:creationId xmlns:a16="http://schemas.microsoft.com/office/drawing/2014/main" id="{D855DAC3-2C79-4405-9344-203DA6B3D0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4" y="3169"/>
                <a:ext cx="84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88" name="Rectangle 817">
                <a:extLst>
                  <a:ext uri="{FF2B5EF4-FFF2-40B4-BE49-F238E27FC236}">
                    <a16:creationId xmlns:a16="http://schemas.microsoft.com/office/drawing/2014/main" id="{2F232696-6021-4B38-B1C8-8F33B91695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0" y="3109"/>
                <a:ext cx="92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89" name="Rectangle 818">
                <a:extLst>
                  <a:ext uri="{FF2B5EF4-FFF2-40B4-BE49-F238E27FC236}">
                    <a16:creationId xmlns:a16="http://schemas.microsoft.com/office/drawing/2014/main" id="{D157C583-E516-4AFC-A393-35E79F814D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0" y="3165"/>
                <a:ext cx="92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0" name="Rectangle 819">
                <a:extLst>
                  <a:ext uri="{FF2B5EF4-FFF2-40B4-BE49-F238E27FC236}">
                    <a16:creationId xmlns:a16="http://schemas.microsoft.com/office/drawing/2014/main" id="{1CE6E2FA-E5BB-4271-94A1-5886856A73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6" y="3113"/>
                <a:ext cx="100" cy="12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1" name="Rectangle 820">
                <a:extLst>
                  <a:ext uri="{FF2B5EF4-FFF2-40B4-BE49-F238E27FC236}">
                    <a16:creationId xmlns:a16="http://schemas.microsoft.com/office/drawing/2014/main" id="{9256A48C-9C3F-4A41-ACA7-9B8E385957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6" y="3153"/>
                <a:ext cx="100" cy="12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2" name="Rectangle 821">
                <a:extLst>
                  <a:ext uri="{FF2B5EF4-FFF2-40B4-BE49-F238E27FC236}">
                    <a16:creationId xmlns:a16="http://schemas.microsoft.com/office/drawing/2014/main" id="{A4778BFD-C797-41BB-B94B-3CAF99E35A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2" y="3125"/>
                <a:ext cx="108" cy="12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3" name="Rectangle 822">
                <a:extLst>
                  <a:ext uri="{FF2B5EF4-FFF2-40B4-BE49-F238E27FC236}">
                    <a16:creationId xmlns:a16="http://schemas.microsoft.com/office/drawing/2014/main" id="{DB86A4B6-78E9-46A2-BF35-05370D3E2D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2" y="3141"/>
                <a:ext cx="108" cy="12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4" name="Rectangle 823">
                <a:extLst>
                  <a:ext uri="{FF2B5EF4-FFF2-40B4-BE49-F238E27FC236}">
                    <a16:creationId xmlns:a16="http://schemas.microsoft.com/office/drawing/2014/main" id="{B8EE5AC1-FC0B-42B5-8DCC-E1D1B6B25C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2" y="3137"/>
                <a:ext cx="10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5" name="Rectangle 824">
                <a:extLst>
                  <a:ext uri="{FF2B5EF4-FFF2-40B4-BE49-F238E27FC236}">
                    <a16:creationId xmlns:a16="http://schemas.microsoft.com/office/drawing/2014/main" id="{8A237A49-AD7E-4A15-BAE7-E74A8B6D8D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2" y="3137"/>
                <a:ext cx="10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6" name="Oval 825">
                <a:extLst>
                  <a:ext uri="{FF2B5EF4-FFF2-40B4-BE49-F238E27FC236}">
                    <a16:creationId xmlns:a16="http://schemas.microsoft.com/office/drawing/2014/main" id="{6C9EBCAA-92E9-4D93-9180-D1D9BEF584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2" y="3085"/>
                <a:ext cx="104" cy="104"/>
              </a:xfrm>
              <a:prstGeom prst="ellips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7" name="Rectangle 826">
                <a:extLst>
                  <a:ext uri="{FF2B5EF4-FFF2-40B4-BE49-F238E27FC236}">
                    <a16:creationId xmlns:a16="http://schemas.microsoft.com/office/drawing/2014/main" id="{3F41F6A7-079C-4F7A-BCB1-C703DD1DB5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12" y="727"/>
                <a:ext cx="2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8" name="Rectangle 827">
                <a:extLst>
                  <a:ext uri="{FF2B5EF4-FFF2-40B4-BE49-F238E27FC236}">
                    <a16:creationId xmlns:a16="http://schemas.microsoft.com/office/drawing/2014/main" id="{42AD2DC5-D285-46B9-91D2-F13851DFC7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12" y="831"/>
                <a:ext cx="2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9" name="Rectangle 828">
                <a:extLst>
                  <a:ext uri="{FF2B5EF4-FFF2-40B4-BE49-F238E27FC236}">
                    <a16:creationId xmlns:a16="http://schemas.microsoft.com/office/drawing/2014/main" id="{13942851-DE73-4029-BF12-DDB0C44EBC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00" y="731"/>
                <a:ext cx="52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0" name="Rectangle 829">
                <a:extLst>
                  <a:ext uri="{FF2B5EF4-FFF2-40B4-BE49-F238E27FC236}">
                    <a16:creationId xmlns:a16="http://schemas.microsoft.com/office/drawing/2014/main" id="{377B24EB-CF34-4541-8FE0-7E840794CF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00" y="827"/>
                <a:ext cx="52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1" name="Rectangle 830">
                <a:extLst>
                  <a:ext uri="{FF2B5EF4-FFF2-40B4-BE49-F238E27FC236}">
                    <a16:creationId xmlns:a16="http://schemas.microsoft.com/office/drawing/2014/main" id="{6577B136-6AA7-4D3B-AC52-BAC8FCD27B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6" y="735"/>
                <a:ext cx="60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2" name="Rectangle 831">
                <a:extLst>
                  <a:ext uri="{FF2B5EF4-FFF2-40B4-BE49-F238E27FC236}">
                    <a16:creationId xmlns:a16="http://schemas.microsoft.com/office/drawing/2014/main" id="{4EC2E364-D947-4B48-92D6-45C929F956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6" y="823"/>
                <a:ext cx="60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3" name="Rectangle 832">
                <a:extLst>
                  <a:ext uri="{FF2B5EF4-FFF2-40B4-BE49-F238E27FC236}">
                    <a16:creationId xmlns:a16="http://schemas.microsoft.com/office/drawing/2014/main" id="{149B74FE-0842-4673-9398-27BA0FA55A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2" y="739"/>
                <a:ext cx="6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4" name="Rectangle 833">
                <a:extLst>
                  <a:ext uri="{FF2B5EF4-FFF2-40B4-BE49-F238E27FC236}">
                    <a16:creationId xmlns:a16="http://schemas.microsoft.com/office/drawing/2014/main" id="{26316302-F340-4DDF-8AFE-9158193468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2" y="819"/>
                <a:ext cx="6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5" name="Rectangle 834">
                <a:extLst>
                  <a:ext uri="{FF2B5EF4-FFF2-40B4-BE49-F238E27FC236}">
                    <a16:creationId xmlns:a16="http://schemas.microsoft.com/office/drawing/2014/main" id="{6CBE88B6-26A4-43B2-80B0-11A97B4BFC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88" y="743"/>
                <a:ext cx="76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6" name="Rectangle 835">
                <a:extLst>
                  <a:ext uri="{FF2B5EF4-FFF2-40B4-BE49-F238E27FC236}">
                    <a16:creationId xmlns:a16="http://schemas.microsoft.com/office/drawing/2014/main" id="{1E442B8E-5C14-441F-A04D-542770A975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88" y="815"/>
                <a:ext cx="76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7" name="Rectangle 836">
                <a:extLst>
                  <a:ext uri="{FF2B5EF4-FFF2-40B4-BE49-F238E27FC236}">
                    <a16:creationId xmlns:a16="http://schemas.microsoft.com/office/drawing/2014/main" id="{AC96BE4F-7207-4980-9644-CC60A968AF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84" y="747"/>
                <a:ext cx="84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8" name="Rectangle 837">
                <a:extLst>
                  <a:ext uri="{FF2B5EF4-FFF2-40B4-BE49-F238E27FC236}">
                    <a16:creationId xmlns:a16="http://schemas.microsoft.com/office/drawing/2014/main" id="{E5671B24-4F7E-4EA0-8878-C09AD75243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84" y="811"/>
                <a:ext cx="84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9" name="Rectangle 838">
                <a:extLst>
                  <a:ext uri="{FF2B5EF4-FFF2-40B4-BE49-F238E27FC236}">
                    <a16:creationId xmlns:a16="http://schemas.microsoft.com/office/drawing/2014/main" id="{184E9ADD-59C3-4179-AF4E-CC909188F1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80" y="751"/>
                <a:ext cx="92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10" name="Rectangle 839">
                <a:extLst>
                  <a:ext uri="{FF2B5EF4-FFF2-40B4-BE49-F238E27FC236}">
                    <a16:creationId xmlns:a16="http://schemas.microsoft.com/office/drawing/2014/main" id="{A2D5B9B6-5B08-4954-806A-313CD5B452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80" y="807"/>
                <a:ext cx="92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11" name="Rectangle 840">
                <a:extLst>
                  <a:ext uri="{FF2B5EF4-FFF2-40B4-BE49-F238E27FC236}">
                    <a16:creationId xmlns:a16="http://schemas.microsoft.com/office/drawing/2014/main" id="{8738287F-7BB3-48BE-B248-438552036D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6" y="755"/>
                <a:ext cx="100" cy="12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12" name="Rectangle 841">
                <a:extLst>
                  <a:ext uri="{FF2B5EF4-FFF2-40B4-BE49-F238E27FC236}">
                    <a16:creationId xmlns:a16="http://schemas.microsoft.com/office/drawing/2014/main" id="{D8335818-4817-457C-B51A-00B16C6F54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6" y="795"/>
                <a:ext cx="100" cy="12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13" name="Rectangle 842">
                <a:extLst>
                  <a:ext uri="{FF2B5EF4-FFF2-40B4-BE49-F238E27FC236}">
                    <a16:creationId xmlns:a16="http://schemas.microsoft.com/office/drawing/2014/main" id="{78615C96-F2B6-401A-A0BA-2A60C5A656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2" y="767"/>
                <a:ext cx="108" cy="12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14" name="Rectangle 843">
                <a:extLst>
                  <a:ext uri="{FF2B5EF4-FFF2-40B4-BE49-F238E27FC236}">
                    <a16:creationId xmlns:a16="http://schemas.microsoft.com/office/drawing/2014/main" id="{03A6E94A-EAD4-4F47-9020-1DF7CF9B91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2" y="783"/>
                <a:ext cx="108" cy="12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15" name="Rectangle 844">
                <a:extLst>
                  <a:ext uri="{FF2B5EF4-FFF2-40B4-BE49-F238E27FC236}">
                    <a16:creationId xmlns:a16="http://schemas.microsoft.com/office/drawing/2014/main" id="{60D203B7-5EB4-4A74-A741-8A04ADE615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2" y="779"/>
                <a:ext cx="10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16" name="Rectangle 845">
                <a:extLst>
                  <a:ext uri="{FF2B5EF4-FFF2-40B4-BE49-F238E27FC236}">
                    <a16:creationId xmlns:a16="http://schemas.microsoft.com/office/drawing/2014/main" id="{955A2667-40CD-4A62-AAE2-D42D88D31C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2" y="779"/>
                <a:ext cx="10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17" name="Oval 846">
                <a:extLst>
                  <a:ext uri="{FF2B5EF4-FFF2-40B4-BE49-F238E27FC236}">
                    <a16:creationId xmlns:a16="http://schemas.microsoft.com/office/drawing/2014/main" id="{D3CEAD11-42F9-4CE1-A723-C1A0B818D4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2" y="727"/>
                <a:ext cx="104" cy="104"/>
              </a:xfrm>
              <a:prstGeom prst="ellips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18" name="Rectangle 847">
                <a:extLst>
                  <a:ext uri="{FF2B5EF4-FFF2-40B4-BE49-F238E27FC236}">
                    <a16:creationId xmlns:a16="http://schemas.microsoft.com/office/drawing/2014/main" id="{77869AA1-F86F-46D8-B77E-D3D24EE8DD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76" y="819"/>
                <a:ext cx="2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19" name="Rectangle 848">
                <a:extLst>
                  <a:ext uri="{FF2B5EF4-FFF2-40B4-BE49-F238E27FC236}">
                    <a16:creationId xmlns:a16="http://schemas.microsoft.com/office/drawing/2014/main" id="{B17A14AB-7D18-44D2-BFDE-6ADB23FEA0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76" y="923"/>
                <a:ext cx="2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20" name="Rectangle 849">
                <a:extLst>
                  <a:ext uri="{FF2B5EF4-FFF2-40B4-BE49-F238E27FC236}">
                    <a16:creationId xmlns:a16="http://schemas.microsoft.com/office/drawing/2014/main" id="{84A0A1A7-E959-43E7-8CD5-697D9A740F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64" y="823"/>
                <a:ext cx="52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21" name="Rectangle 850">
                <a:extLst>
                  <a:ext uri="{FF2B5EF4-FFF2-40B4-BE49-F238E27FC236}">
                    <a16:creationId xmlns:a16="http://schemas.microsoft.com/office/drawing/2014/main" id="{F3EC6773-E627-4403-BF0B-1306975F04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64" y="919"/>
                <a:ext cx="52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22" name="Rectangle 851">
                <a:extLst>
                  <a:ext uri="{FF2B5EF4-FFF2-40B4-BE49-F238E27FC236}">
                    <a16:creationId xmlns:a16="http://schemas.microsoft.com/office/drawing/2014/main" id="{8447C137-4089-47CC-9962-21651D7418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60" y="827"/>
                <a:ext cx="60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23" name="Rectangle 852">
                <a:extLst>
                  <a:ext uri="{FF2B5EF4-FFF2-40B4-BE49-F238E27FC236}">
                    <a16:creationId xmlns:a16="http://schemas.microsoft.com/office/drawing/2014/main" id="{A98B3AFA-E5DD-4FC7-8FFB-4C3B2AB348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60" y="915"/>
                <a:ext cx="60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24" name="Rectangle 853">
                <a:extLst>
                  <a:ext uri="{FF2B5EF4-FFF2-40B4-BE49-F238E27FC236}">
                    <a16:creationId xmlns:a16="http://schemas.microsoft.com/office/drawing/2014/main" id="{0AB7B9AF-A460-4078-A48E-5F9399DFFE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6" y="831"/>
                <a:ext cx="6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25" name="Rectangle 854">
                <a:extLst>
                  <a:ext uri="{FF2B5EF4-FFF2-40B4-BE49-F238E27FC236}">
                    <a16:creationId xmlns:a16="http://schemas.microsoft.com/office/drawing/2014/main" id="{4986E725-B6DE-49C6-AA0A-D0FC26F50A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6" y="911"/>
                <a:ext cx="6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26" name="Rectangle 855">
                <a:extLst>
                  <a:ext uri="{FF2B5EF4-FFF2-40B4-BE49-F238E27FC236}">
                    <a16:creationId xmlns:a16="http://schemas.microsoft.com/office/drawing/2014/main" id="{82C08B67-F03D-45B6-B2AC-08CD6D70D9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2" y="835"/>
                <a:ext cx="76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27" name="Rectangle 856">
                <a:extLst>
                  <a:ext uri="{FF2B5EF4-FFF2-40B4-BE49-F238E27FC236}">
                    <a16:creationId xmlns:a16="http://schemas.microsoft.com/office/drawing/2014/main" id="{A0AD8D93-639F-4FC7-B412-BA9966808D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2" y="907"/>
                <a:ext cx="76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28" name="Rectangle 857">
                <a:extLst>
                  <a:ext uri="{FF2B5EF4-FFF2-40B4-BE49-F238E27FC236}">
                    <a16:creationId xmlns:a16="http://schemas.microsoft.com/office/drawing/2014/main" id="{F4696DC1-DA70-45C7-AC40-290FA44BB0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" y="839"/>
                <a:ext cx="84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29" name="Rectangle 858">
                <a:extLst>
                  <a:ext uri="{FF2B5EF4-FFF2-40B4-BE49-F238E27FC236}">
                    <a16:creationId xmlns:a16="http://schemas.microsoft.com/office/drawing/2014/main" id="{F6859654-2FCD-4835-9C77-481637C8AE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" y="903"/>
                <a:ext cx="84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0" name="Rectangle 859">
                <a:extLst>
                  <a:ext uri="{FF2B5EF4-FFF2-40B4-BE49-F238E27FC236}">
                    <a16:creationId xmlns:a16="http://schemas.microsoft.com/office/drawing/2014/main" id="{9A1936B2-EDC9-494E-8E2F-8FF354E995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4" y="843"/>
                <a:ext cx="92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1" name="Rectangle 860">
                <a:extLst>
                  <a:ext uri="{FF2B5EF4-FFF2-40B4-BE49-F238E27FC236}">
                    <a16:creationId xmlns:a16="http://schemas.microsoft.com/office/drawing/2014/main" id="{52426F27-8D17-42DD-ACC5-FC1906C39F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4" y="899"/>
                <a:ext cx="92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2" name="Rectangle 861">
                <a:extLst>
                  <a:ext uri="{FF2B5EF4-FFF2-40B4-BE49-F238E27FC236}">
                    <a16:creationId xmlns:a16="http://schemas.microsoft.com/office/drawing/2014/main" id="{BD0C1A42-8857-4498-9668-936E9DFF31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0" y="847"/>
                <a:ext cx="100" cy="12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3" name="Rectangle 862">
                <a:extLst>
                  <a:ext uri="{FF2B5EF4-FFF2-40B4-BE49-F238E27FC236}">
                    <a16:creationId xmlns:a16="http://schemas.microsoft.com/office/drawing/2014/main" id="{D1328830-1F9C-444B-AA90-91217C01DE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0" y="887"/>
                <a:ext cx="100" cy="12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4" name="Rectangle 863">
                <a:extLst>
                  <a:ext uri="{FF2B5EF4-FFF2-40B4-BE49-F238E27FC236}">
                    <a16:creationId xmlns:a16="http://schemas.microsoft.com/office/drawing/2014/main" id="{CBD4A5C8-4CE8-4E60-A0D3-2E5DC5FAB8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36" y="859"/>
                <a:ext cx="108" cy="12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5" name="Rectangle 864">
                <a:extLst>
                  <a:ext uri="{FF2B5EF4-FFF2-40B4-BE49-F238E27FC236}">
                    <a16:creationId xmlns:a16="http://schemas.microsoft.com/office/drawing/2014/main" id="{A19F2196-D8CD-4C54-B5FA-5B2790966F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36" y="875"/>
                <a:ext cx="108" cy="12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6" name="Rectangle 865">
                <a:extLst>
                  <a:ext uri="{FF2B5EF4-FFF2-40B4-BE49-F238E27FC236}">
                    <a16:creationId xmlns:a16="http://schemas.microsoft.com/office/drawing/2014/main" id="{4C0061B3-AE9B-42D9-8C8A-83FDA5F8CF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36" y="871"/>
                <a:ext cx="10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7" name="Rectangle 866">
                <a:extLst>
                  <a:ext uri="{FF2B5EF4-FFF2-40B4-BE49-F238E27FC236}">
                    <a16:creationId xmlns:a16="http://schemas.microsoft.com/office/drawing/2014/main" id="{F58BC118-5851-42B3-8084-A0321B8587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36" y="871"/>
                <a:ext cx="10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8" name="Oval 867">
                <a:extLst>
                  <a:ext uri="{FF2B5EF4-FFF2-40B4-BE49-F238E27FC236}">
                    <a16:creationId xmlns:a16="http://schemas.microsoft.com/office/drawing/2014/main" id="{4F361493-D68A-49A1-BFEC-D10DCB5EB2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36" y="819"/>
                <a:ext cx="104" cy="104"/>
              </a:xfrm>
              <a:prstGeom prst="ellips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9" name="Rectangle 868">
                <a:extLst>
                  <a:ext uri="{FF2B5EF4-FFF2-40B4-BE49-F238E27FC236}">
                    <a16:creationId xmlns:a16="http://schemas.microsoft.com/office/drawing/2014/main" id="{4A5E5E9B-17C5-4010-9207-4DC47D68E5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04" y="3261"/>
                <a:ext cx="2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40" name="Rectangle 869">
                <a:extLst>
                  <a:ext uri="{FF2B5EF4-FFF2-40B4-BE49-F238E27FC236}">
                    <a16:creationId xmlns:a16="http://schemas.microsoft.com/office/drawing/2014/main" id="{A8E1BE5E-29EC-48A2-B3BA-D77F2ACD33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04" y="3365"/>
                <a:ext cx="2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41" name="Rectangle 870">
                <a:extLst>
                  <a:ext uri="{FF2B5EF4-FFF2-40B4-BE49-F238E27FC236}">
                    <a16:creationId xmlns:a16="http://schemas.microsoft.com/office/drawing/2014/main" id="{FA9C4230-4EE7-4469-803E-F488F18E56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92" y="3265"/>
                <a:ext cx="52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42" name="Rectangle 871">
                <a:extLst>
                  <a:ext uri="{FF2B5EF4-FFF2-40B4-BE49-F238E27FC236}">
                    <a16:creationId xmlns:a16="http://schemas.microsoft.com/office/drawing/2014/main" id="{AF288A64-BFB3-4D0A-AB64-5203A88766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92" y="3361"/>
                <a:ext cx="52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43" name="Rectangle 872">
                <a:extLst>
                  <a:ext uri="{FF2B5EF4-FFF2-40B4-BE49-F238E27FC236}">
                    <a16:creationId xmlns:a16="http://schemas.microsoft.com/office/drawing/2014/main" id="{D0D037FD-2C46-47F5-8F80-E9A3BEEEFF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88" y="3269"/>
                <a:ext cx="60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44" name="Rectangle 873">
                <a:extLst>
                  <a:ext uri="{FF2B5EF4-FFF2-40B4-BE49-F238E27FC236}">
                    <a16:creationId xmlns:a16="http://schemas.microsoft.com/office/drawing/2014/main" id="{038D0F11-9272-419C-8A50-3CF332F692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88" y="3357"/>
                <a:ext cx="60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45" name="Rectangle 874">
                <a:extLst>
                  <a:ext uri="{FF2B5EF4-FFF2-40B4-BE49-F238E27FC236}">
                    <a16:creationId xmlns:a16="http://schemas.microsoft.com/office/drawing/2014/main" id="{55350F91-DE5F-42E6-BC11-935270974B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84" y="3273"/>
                <a:ext cx="6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46" name="Rectangle 875">
                <a:extLst>
                  <a:ext uri="{FF2B5EF4-FFF2-40B4-BE49-F238E27FC236}">
                    <a16:creationId xmlns:a16="http://schemas.microsoft.com/office/drawing/2014/main" id="{F25B6538-F1B0-4422-BD82-EA3FC501EA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84" y="3353"/>
                <a:ext cx="6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47" name="Rectangle 876">
                <a:extLst>
                  <a:ext uri="{FF2B5EF4-FFF2-40B4-BE49-F238E27FC236}">
                    <a16:creationId xmlns:a16="http://schemas.microsoft.com/office/drawing/2014/main" id="{89F0EDB8-698C-4D73-B1DE-8CDC7C131B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80" y="3277"/>
                <a:ext cx="76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48" name="Rectangle 877">
                <a:extLst>
                  <a:ext uri="{FF2B5EF4-FFF2-40B4-BE49-F238E27FC236}">
                    <a16:creationId xmlns:a16="http://schemas.microsoft.com/office/drawing/2014/main" id="{662FC9B9-11F5-4DA1-A621-11479EE7F3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80" y="3349"/>
                <a:ext cx="76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49" name="Rectangle 878">
                <a:extLst>
                  <a:ext uri="{FF2B5EF4-FFF2-40B4-BE49-F238E27FC236}">
                    <a16:creationId xmlns:a16="http://schemas.microsoft.com/office/drawing/2014/main" id="{95BAFD28-B01B-4196-8D67-BCA3F4EAD5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76" y="3281"/>
                <a:ext cx="84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50" name="Rectangle 879">
                <a:extLst>
                  <a:ext uri="{FF2B5EF4-FFF2-40B4-BE49-F238E27FC236}">
                    <a16:creationId xmlns:a16="http://schemas.microsoft.com/office/drawing/2014/main" id="{67065DB6-022D-48BA-81E0-A976995C29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76" y="3345"/>
                <a:ext cx="84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51" name="Rectangle 880">
                <a:extLst>
                  <a:ext uri="{FF2B5EF4-FFF2-40B4-BE49-F238E27FC236}">
                    <a16:creationId xmlns:a16="http://schemas.microsoft.com/office/drawing/2014/main" id="{167A2B48-8371-44AC-BB30-E6AAB8C8BD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72" y="3285"/>
                <a:ext cx="92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52" name="Rectangle 881">
                <a:extLst>
                  <a:ext uri="{FF2B5EF4-FFF2-40B4-BE49-F238E27FC236}">
                    <a16:creationId xmlns:a16="http://schemas.microsoft.com/office/drawing/2014/main" id="{F43B6DE3-9246-4BCC-B83C-07A3EC8789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72" y="3341"/>
                <a:ext cx="92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53" name="Rectangle 882">
                <a:extLst>
                  <a:ext uri="{FF2B5EF4-FFF2-40B4-BE49-F238E27FC236}">
                    <a16:creationId xmlns:a16="http://schemas.microsoft.com/office/drawing/2014/main" id="{736747B6-2CD3-42D9-AA65-3BDD58D41F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8" y="3289"/>
                <a:ext cx="100" cy="12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54" name="Rectangle 883">
                <a:extLst>
                  <a:ext uri="{FF2B5EF4-FFF2-40B4-BE49-F238E27FC236}">
                    <a16:creationId xmlns:a16="http://schemas.microsoft.com/office/drawing/2014/main" id="{CF4E4157-0B81-4E77-9FDF-12ECB520E5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8" y="3329"/>
                <a:ext cx="100" cy="12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55" name="Rectangle 884">
                <a:extLst>
                  <a:ext uri="{FF2B5EF4-FFF2-40B4-BE49-F238E27FC236}">
                    <a16:creationId xmlns:a16="http://schemas.microsoft.com/office/drawing/2014/main" id="{DA956A56-CC39-4CAF-9648-F1CDC10CB5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4" y="3301"/>
                <a:ext cx="108" cy="12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56" name="Rectangle 885">
                <a:extLst>
                  <a:ext uri="{FF2B5EF4-FFF2-40B4-BE49-F238E27FC236}">
                    <a16:creationId xmlns:a16="http://schemas.microsoft.com/office/drawing/2014/main" id="{AC14210B-D847-43BD-8BD8-53FD0541CE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4" y="3317"/>
                <a:ext cx="108" cy="12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57" name="Rectangle 886">
                <a:extLst>
                  <a:ext uri="{FF2B5EF4-FFF2-40B4-BE49-F238E27FC236}">
                    <a16:creationId xmlns:a16="http://schemas.microsoft.com/office/drawing/2014/main" id="{AF634553-DC6B-4065-83F9-CFF7812EAF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4" y="3313"/>
                <a:ext cx="10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58" name="Rectangle 887">
                <a:extLst>
                  <a:ext uri="{FF2B5EF4-FFF2-40B4-BE49-F238E27FC236}">
                    <a16:creationId xmlns:a16="http://schemas.microsoft.com/office/drawing/2014/main" id="{2677E600-A095-4563-9598-978034A5C1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4" y="3313"/>
                <a:ext cx="10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59" name="Oval 888">
                <a:extLst>
                  <a:ext uri="{FF2B5EF4-FFF2-40B4-BE49-F238E27FC236}">
                    <a16:creationId xmlns:a16="http://schemas.microsoft.com/office/drawing/2014/main" id="{38D33FC5-0FCB-4FCC-9DA1-409CD202B4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4" y="3261"/>
                <a:ext cx="104" cy="104"/>
              </a:xfrm>
              <a:prstGeom prst="ellips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60" name="Rectangle 889">
                <a:extLst>
                  <a:ext uri="{FF2B5EF4-FFF2-40B4-BE49-F238E27FC236}">
                    <a16:creationId xmlns:a16="http://schemas.microsoft.com/office/drawing/2014/main" id="{4602F087-DFCA-4AC8-88DA-C3E01A484F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2" y="3089"/>
                <a:ext cx="2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61" name="Rectangle 890">
                <a:extLst>
                  <a:ext uri="{FF2B5EF4-FFF2-40B4-BE49-F238E27FC236}">
                    <a16:creationId xmlns:a16="http://schemas.microsoft.com/office/drawing/2014/main" id="{8C00F32A-BA02-40F4-A972-4707E8D530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2" y="3193"/>
                <a:ext cx="2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62" name="Rectangle 891">
                <a:extLst>
                  <a:ext uri="{FF2B5EF4-FFF2-40B4-BE49-F238E27FC236}">
                    <a16:creationId xmlns:a16="http://schemas.microsoft.com/office/drawing/2014/main" id="{FB73EE45-639E-474F-AB36-6F608E731A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0" y="3093"/>
                <a:ext cx="52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63" name="Rectangle 892">
                <a:extLst>
                  <a:ext uri="{FF2B5EF4-FFF2-40B4-BE49-F238E27FC236}">
                    <a16:creationId xmlns:a16="http://schemas.microsoft.com/office/drawing/2014/main" id="{4349B580-C941-4DFB-B641-DBE5AD388E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0" y="3189"/>
                <a:ext cx="52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64" name="Rectangle 893">
                <a:extLst>
                  <a:ext uri="{FF2B5EF4-FFF2-40B4-BE49-F238E27FC236}">
                    <a16:creationId xmlns:a16="http://schemas.microsoft.com/office/drawing/2014/main" id="{645EC27C-11D1-4FED-A56E-BBA4E4A464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96" y="3097"/>
                <a:ext cx="60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65" name="Rectangle 894">
                <a:extLst>
                  <a:ext uri="{FF2B5EF4-FFF2-40B4-BE49-F238E27FC236}">
                    <a16:creationId xmlns:a16="http://schemas.microsoft.com/office/drawing/2014/main" id="{A2AE7233-D05F-48EF-A999-18AFE84A0D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96" y="3185"/>
                <a:ext cx="60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66" name="Rectangle 895">
                <a:extLst>
                  <a:ext uri="{FF2B5EF4-FFF2-40B4-BE49-F238E27FC236}">
                    <a16:creationId xmlns:a16="http://schemas.microsoft.com/office/drawing/2014/main" id="{6CECB89D-36D4-4273-9894-D5CB97D2D0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92" y="3101"/>
                <a:ext cx="6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67" name="Rectangle 896">
                <a:extLst>
                  <a:ext uri="{FF2B5EF4-FFF2-40B4-BE49-F238E27FC236}">
                    <a16:creationId xmlns:a16="http://schemas.microsoft.com/office/drawing/2014/main" id="{26C776E2-EFD1-40DF-96F1-416B3BD8CC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92" y="3181"/>
                <a:ext cx="6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68" name="Rectangle 897">
                <a:extLst>
                  <a:ext uri="{FF2B5EF4-FFF2-40B4-BE49-F238E27FC236}">
                    <a16:creationId xmlns:a16="http://schemas.microsoft.com/office/drawing/2014/main" id="{584A2D4C-C1C4-48E5-9957-FE57DA67A1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8" y="3105"/>
                <a:ext cx="76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69" name="Rectangle 898">
                <a:extLst>
                  <a:ext uri="{FF2B5EF4-FFF2-40B4-BE49-F238E27FC236}">
                    <a16:creationId xmlns:a16="http://schemas.microsoft.com/office/drawing/2014/main" id="{86A64495-DC2B-4972-9A4C-BAD7C4FE85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8" y="3177"/>
                <a:ext cx="76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70" name="Rectangle 899">
                <a:extLst>
                  <a:ext uri="{FF2B5EF4-FFF2-40B4-BE49-F238E27FC236}">
                    <a16:creationId xmlns:a16="http://schemas.microsoft.com/office/drawing/2014/main" id="{D6C095FA-AA98-4D92-BCF6-E7845352DA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4" y="3109"/>
                <a:ext cx="84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71" name="Rectangle 900">
                <a:extLst>
                  <a:ext uri="{FF2B5EF4-FFF2-40B4-BE49-F238E27FC236}">
                    <a16:creationId xmlns:a16="http://schemas.microsoft.com/office/drawing/2014/main" id="{8098D159-ED5D-4DF2-BACA-BFC60F162D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4" y="3173"/>
                <a:ext cx="84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72" name="Rectangle 901">
                <a:extLst>
                  <a:ext uri="{FF2B5EF4-FFF2-40B4-BE49-F238E27FC236}">
                    <a16:creationId xmlns:a16="http://schemas.microsoft.com/office/drawing/2014/main" id="{DD091ADC-5B64-49A5-8695-B2F5A291FC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0" y="3113"/>
                <a:ext cx="92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73" name="Rectangle 902">
                <a:extLst>
                  <a:ext uri="{FF2B5EF4-FFF2-40B4-BE49-F238E27FC236}">
                    <a16:creationId xmlns:a16="http://schemas.microsoft.com/office/drawing/2014/main" id="{000FB4E8-5C48-4BB6-8FED-4CEF7239A5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0" y="3169"/>
                <a:ext cx="92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74" name="Rectangle 903">
                <a:extLst>
                  <a:ext uri="{FF2B5EF4-FFF2-40B4-BE49-F238E27FC236}">
                    <a16:creationId xmlns:a16="http://schemas.microsoft.com/office/drawing/2014/main" id="{B88E8D30-62E4-401C-BB7D-85DBA4DDDB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6" y="3117"/>
                <a:ext cx="100" cy="12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75" name="Rectangle 904">
                <a:extLst>
                  <a:ext uri="{FF2B5EF4-FFF2-40B4-BE49-F238E27FC236}">
                    <a16:creationId xmlns:a16="http://schemas.microsoft.com/office/drawing/2014/main" id="{EB0C97EA-12E9-45AA-89F5-30661F87B7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6" y="3157"/>
                <a:ext cx="100" cy="12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76" name="Rectangle 905">
                <a:extLst>
                  <a:ext uri="{FF2B5EF4-FFF2-40B4-BE49-F238E27FC236}">
                    <a16:creationId xmlns:a16="http://schemas.microsoft.com/office/drawing/2014/main" id="{0E0A4E89-CB29-4C2C-919D-AB18AEF7D0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2" y="3129"/>
                <a:ext cx="108" cy="12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77" name="Rectangle 906">
                <a:extLst>
                  <a:ext uri="{FF2B5EF4-FFF2-40B4-BE49-F238E27FC236}">
                    <a16:creationId xmlns:a16="http://schemas.microsoft.com/office/drawing/2014/main" id="{98A8D416-AD26-44A3-8D48-8473DC2405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2" y="3145"/>
                <a:ext cx="108" cy="12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78" name="Rectangle 907">
                <a:extLst>
                  <a:ext uri="{FF2B5EF4-FFF2-40B4-BE49-F238E27FC236}">
                    <a16:creationId xmlns:a16="http://schemas.microsoft.com/office/drawing/2014/main" id="{E52980DA-BCCE-463C-8EAB-A5E73906FF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2" y="3141"/>
                <a:ext cx="10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79" name="Rectangle 908">
                <a:extLst>
                  <a:ext uri="{FF2B5EF4-FFF2-40B4-BE49-F238E27FC236}">
                    <a16:creationId xmlns:a16="http://schemas.microsoft.com/office/drawing/2014/main" id="{26B207A4-9276-494D-8671-EA88EE6EE3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2" y="3141"/>
                <a:ext cx="10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80" name="Oval 909">
                <a:extLst>
                  <a:ext uri="{FF2B5EF4-FFF2-40B4-BE49-F238E27FC236}">
                    <a16:creationId xmlns:a16="http://schemas.microsoft.com/office/drawing/2014/main" id="{D90DDBEA-C0E7-434E-B79F-1D68740499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2" y="3089"/>
                <a:ext cx="104" cy="104"/>
              </a:xfrm>
              <a:prstGeom prst="ellips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81" name="Rectangle 910">
                <a:extLst>
                  <a:ext uri="{FF2B5EF4-FFF2-40B4-BE49-F238E27FC236}">
                    <a16:creationId xmlns:a16="http://schemas.microsoft.com/office/drawing/2014/main" id="{AC0DE1C3-0BE1-4643-B240-802106D3F8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6" y="3381"/>
                <a:ext cx="2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82" name="Rectangle 911">
                <a:extLst>
                  <a:ext uri="{FF2B5EF4-FFF2-40B4-BE49-F238E27FC236}">
                    <a16:creationId xmlns:a16="http://schemas.microsoft.com/office/drawing/2014/main" id="{ED58C966-4339-40B7-BB98-6E9A5500EF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6" y="3485"/>
                <a:ext cx="2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83" name="Rectangle 912">
                <a:extLst>
                  <a:ext uri="{FF2B5EF4-FFF2-40B4-BE49-F238E27FC236}">
                    <a16:creationId xmlns:a16="http://schemas.microsoft.com/office/drawing/2014/main" id="{4FBB2A51-F18E-44C6-AE50-A0E2B0CD25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4" y="3385"/>
                <a:ext cx="52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84" name="Rectangle 913">
                <a:extLst>
                  <a:ext uri="{FF2B5EF4-FFF2-40B4-BE49-F238E27FC236}">
                    <a16:creationId xmlns:a16="http://schemas.microsoft.com/office/drawing/2014/main" id="{851624F1-C6AF-4082-ACA7-6A491BF71C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4" y="3481"/>
                <a:ext cx="52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85" name="Rectangle 914">
                <a:extLst>
                  <a:ext uri="{FF2B5EF4-FFF2-40B4-BE49-F238E27FC236}">
                    <a16:creationId xmlns:a16="http://schemas.microsoft.com/office/drawing/2014/main" id="{9FD69A1A-74DD-4FE2-8CA3-AEAA884158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0" y="3389"/>
                <a:ext cx="60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86" name="Rectangle 915">
                <a:extLst>
                  <a:ext uri="{FF2B5EF4-FFF2-40B4-BE49-F238E27FC236}">
                    <a16:creationId xmlns:a16="http://schemas.microsoft.com/office/drawing/2014/main" id="{08DBEAB5-BF62-4737-98C4-A0A11772BE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0" y="3477"/>
                <a:ext cx="60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87" name="Rectangle 916">
                <a:extLst>
                  <a:ext uri="{FF2B5EF4-FFF2-40B4-BE49-F238E27FC236}">
                    <a16:creationId xmlns:a16="http://schemas.microsoft.com/office/drawing/2014/main" id="{16CA1475-4006-4AF3-8ACA-8B5BB82309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96" y="3393"/>
                <a:ext cx="6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88" name="Rectangle 917">
                <a:extLst>
                  <a:ext uri="{FF2B5EF4-FFF2-40B4-BE49-F238E27FC236}">
                    <a16:creationId xmlns:a16="http://schemas.microsoft.com/office/drawing/2014/main" id="{ED9507B5-7BDB-4283-B4C9-DB3E92265A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96" y="3473"/>
                <a:ext cx="6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89" name="Rectangle 918">
                <a:extLst>
                  <a:ext uri="{FF2B5EF4-FFF2-40B4-BE49-F238E27FC236}">
                    <a16:creationId xmlns:a16="http://schemas.microsoft.com/office/drawing/2014/main" id="{FDF0165C-FC1E-43F0-964C-54D3E41907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92" y="3397"/>
                <a:ext cx="76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90" name="Rectangle 919">
                <a:extLst>
                  <a:ext uri="{FF2B5EF4-FFF2-40B4-BE49-F238E27FC236}">
                    <a16:creationId xmlns:a16="http://schemas.microsoft.com/office/drawing/2014/main" id="{39CC3A30-C49A-44D0-9551-6092E9DB3E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92" y="3469"/>
                <a:ext cx="76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91" name="Rectangle 920">
                <a:extLst>
                  <a:ext uri="{FF2B5EF4-FFF2-40B4-BE49-F238E27FC236}">
                    <a16:creationId xmlns:a16="http://schemas.microsoft.com/office/drawing/2014/main" id="{7B11E46F-C956-488F-A16E-35BD7AE2D9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8" y="3401"/>
                <a:ext cx="84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92" name="Rectangle 921">
                <a:extLst>
                  <a:ext uri="{FF2B5EF4-FFF2-40B4-BE49-F238E27FC236}">
                    <a16:creationId xmlns:a16="http://schemas.microsoft.com/office/drawing/2014/main" id="{A4E6A008-CE60-46BE-841D-21CA53F767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8" y="3465"/>
                <a:ext cx="84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93" name="Rectangle 922">
                <a:extLst>
                  <a:ext uri="{FF2B5EF4-FFF2-40B4-BE49-F238E27FC236}">
                    <a16:creationId xmlns:a16="http://schemas.microsoft.com/office/drawing/2014/main" id="{90205441-9759-4A7C-9565-CC93808758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4" y="3405"/>
                <a:ext cx="92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94" name="Rectangle 923">
                <a:extLst>
                  <a:ext uri="{FF2B5EF4-FFF2-40B4-BE49-F238E27FC236}">
                    <a16:creationId xmlns:a16="http://schemas.microsoft.com/office/drawing/2014/main" id="{88A29742-5468-4ACF-9FF6-DEAA49EEE8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4" y="3461"/>
                <a:ext cx="92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95" name="Rectangle 924">
                <a:extLst>
                  <a:ext uri="{FF2B5EF4-FFF2-40B4-BE49-F238E27FC236}">
                    <a16:creationId xmlns:a16="http://schemas.microsoft.com/office/drawing/2014/main" id="{F146B446-2DA3-496C-AE39-B6A84CFDCE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0" y="3409"/>
                <a:ext cx="100" cy="12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96" name="Rectangle 925">
                <a:extLst>
                  <a:ext uri="{FF2B5EF4-FFF2-40B4-BE49-F238E27FC236}">
                    <a16:creationId xmlns:a16="http://schemas.microsoft.com/office/drawing/2014/main" id="{74798436-E96C-4BC3-B49E-A934AB1821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0" y="3449"/>
                <a:ext cx="100" cy="12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97" name="Rectangle 926">
                <a:extLst>
                  <a:ext uri="{FF2B5EF4-FFF2-40B4-BE49-F238E27FC236}">
                    <a16:creationId xmlns:a16="http://schemas.microsoft.com/office/drawing/2014/main" id="{2998DD94-8E25-487F-8B41-20B3E36C96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6" y="3421"/>
                <a:ext cx="108" cy="12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98" name="Rectangle 927">
                <a:extLst>
                  <a:ext uri="{FF2B5EF4-FFF2-40B4-BE49-F238E27FC236}">
                    <a16:creationId xmlns:a16="http://schemas.microsoft.com/office/drawing/2014/main" id="{D760E7B4-1A34-4AC1-A4A4-A2D0068913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6" y="3437"/>
                <a:ext cx="108" cy="12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99" name="Rectangle 928">
                <a:extLst>
                  <a:ext uri="{FF2B5EF4-FFF2-40B4-BE49-F238E27FC236}">
                    <a16:creationId xmlns:a16="http://schemas.microsoft.com/office/drawing/2014/main" id="{4AFE3258-F7FC-4339-A556-7BFCAB2C4A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6" y="3433"/>
                <a:ext cx="10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00" name="Rectangle 929">
                <a:extLst>
                  <a:ext uri="{FF2B5EF4-FFF2-40B4-BE49-F238E27FC236}">
                    <a16:creationId xmlns:a16="http://schemas.microsoft.com/office/drawing/2014/main" id="{5AFD5F60-CB8E-4788-9563-A59A683280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6" y="3433"/>
                <a:ext cx="10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01" name="Oval 930">
                <a:extLst>
                  <a:ext uri="{FF2B5EF4-FFF2-40B4-BE49-F238E27FC236}">
                    <a16:creationId xmlns:a16="http://schemas.microsoft.com/office/drawing/2014/main" id="{327A61E7-3B0D-4CF1-B581-56A319100A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6" y="3381"/>
                <a:ext cx="104" cy="104"/>
              </a:xfrm>
              <a:prstGeom prst="ellips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02" name="Rectangle 931">
                <a:extLst>
                  <a:ext uri="{FF2B5EF4-FFF2-40B4-BE49-F238E27FC236}">
                    <a16:creationId xmlns:a16="http://schemas.microsoft.com/office/drawing/2014/main" id="{DEE12F93-D00F-4D23-B609-A57F55B1CB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04" y="3385"/>
                <a:ext cx="2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03" name="Rectangle 932">
                <a:extLst>
                  <a:ext uri="{FF2B5EF4-FFF2-40B4-BE49-F238E27FC236}">
                    <a16:creationId xmlns:a16="http://schemas.microsoft.com/office/drawing/2014/main" id="{63447A52-D53A-4BA1-A669-71599375AA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04" y="3489"/>
                <a:ext cx="2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04" name="Rectangle 933">
                <a:extLst>
                  <a:ext uri="{FF2B5EF4-FFF2-40B4-BE49-F238E27FC236}">
                    <a16:creationId xmlns:a16="http://schemas.microsoft.com/office/drawing/2014/main" id="{D9CE01DF-BE72-4D1D-8FC4-17F525129B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2" y="3389"/>
                <a:ext cx="52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05" name="Rectangle 934">
                <a:extLst>
                  <a:ext uri="{FF2B5EF4-FFF2-40B4-BE49-F238E27FC236}">
                    <a16:creationId xmlns:a16="http://schemas.microsoft.com/office/drawing/2014/main" id="{40596030-E7C4-4213-BB2E-B42A91FD60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2" y="3485"/>
                <a:ext cx="52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06" name="Rectangle 935">
                <a:extLst>
                  <a:ext uri="{FF2B5EF4-FFF2-40B4-BE49-F238E27FC236}">
                    <a16:creationId xmlns:a16="http://schemas.microsoft.com/office/drawing/2014/main" id="{5D248AA8-C98F-4964-887A-DCFBAB9F73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88" y="3393"/>
                <a:ext cx="60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07" name="Rectangle 936">
                <a:extLst>
                  <a:ext uri="{FF2B5EF4-FFF2-40B4-BE49-F238E27FC236}">
                    <a16:creationId xmlns:a16="http://schemas.microsoft.com/office/drawing/2014/main" id="{CBD5C044-AF24-4DB0-B2E8-379B427A18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88" y="3481"/>
                <a:ext cx="60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08" name="Rectangle 937">
                <a:extLst>
                  <a:ext uri="{FF2B5EF4-FFF2-40B4-BE49-F238E27FC236}">
                    <a16:creationId xmlns:a16="http://schemas.microsoft.com/office/drawing/2014/main" id="{DF08204F-3F3B-4E8F-8931-591192472E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84" y="3397"/>
                <a:ext cx="6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09" name="Rectangle 938">
                <a:extLst>
                  <a:ext uri="{FF2B5EF4-FFF2-40B4-BE49-F238E27FC236}">
                    <a16:creationId xmlns:a16="http://schemas.microsoft.com/office/drawing/2014/main" id="{1835459F-1BB7-45EF-B440-04378F9101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84" y="3477"/>
                <a:ext cx="6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10" name="Rectangle 939">
                <a:extLst>
                  <a:ext uri="{FF2B5EF4-FFF2-40B4-BE49-F238E27FC236}">
                    <a16:creationId xmlns:a16="http://schemas.microsoft.com/office/drawing/2014/main" id="{6EB71C8A-38A1-4789-B0E2-CA31F726E6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80" y="3401"/>
                <a:ext cx="76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11" name="Rectangle 940">
                <a:extLst>
                  <a:ext uri="{FF2B5EF4-FFF2-40B4-BE49-F238E27FC236}">
                    <a16:creationId xmlns:a16="http://schemas.microsoft.com/office/drawing/2014/main" id="{D2128776-5174-47D5-A849-F485E521DC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80" y="3473"/>
                <a:ext cx="76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12" name="Rectangle 941">
                <a:extLst>
                  <a:ext uri="{FF2B5EF4-FFF2-40B4-BE49-F238E27FC236}">
                    <a16:creationId xmlns:a16="http://schemas.microsoft.com/office/drawing/2014/main" id="{A0DD45FB-BEBD-49DB-ADCB-87A1F7E2F3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6" y="3405"/>
                <a:ext cx="84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13" name="Rectangle 942">
                <a:extLst>
                  <a:ext uri="{FF2B5EF4-FFF2-40B4-BE49-F238E27FC236}">
                    <a16:creationId xmlns:a16="http://schemas.microsoft.com/office/drawing/2014/main" id="{468790A6-5E2D-456C-9D36-A71942C12C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6" y="3469"/>
                <a:ext cx="84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14" name="Rectangle 943">
                <a:extLst>
                  <a:ext uri="{FF2B5EF4-FFF2-40B4-BE49-F238E27FC236}">
                    <a16:creationId xmlns:a16="http://schemas.microsoft.com/office/drawing/2014/main" id="{6C4E7C72-B597-4F34-94C0-D7802C9A56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2" y="3409"/>
                <a:ext cx="92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15" name="Rectangle 944">
                <a:extLst>
                  <a:ext uri="{FF2B5EF4-FFF2-40B4-BE49-F238E27FC236}">
                    <a16:creationId xmlns:a16="http://schemas.microsoft.com/office/drawing/2014/main" id="{9DAEE4DA-8181-40A6-A13B-4C99432C68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2" y="3465"/>
                <a:ext cx="92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16" name="Rectangle 945">
                <a:extLst>
                  <a:ext uri="{FF2B5EF4-FFF2-40B4-BE49-F238E27FC236}">
                    <a16:creationId xmlns:a16="http://schemas.microsoft.com/office/drawing/2014/main" id="{660CE7A4-A9F7-4D12-ABCA-8BCE7CCDA7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68" y="3413"/>
                <a:ext cx="100" cy="12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17" name="Rectangle 946">
                <a:extLst>
                  <a:ext uri="{FF2B5EF4-FFF2-40B4-BE49-F238E27FC236}">
                    <a16:creationId xmlns:a16="http://schemas.microsoft.com/office/drawing/2014/main" id="{67A89EB9-CCCF-4CE1-A06D-143A871884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68" y="3453"/>
                <a:ext cx="100" cy="12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18" name="Rectangle 947">
                <a:extLst>
                  <a:ext uri="{FF2B5EF4-FFF2-40B4-BE49-F238E27FC236}">
                    <a16:creationId xmlns:a16="http://schemas.microsoft.com/office/drawing/2014/main" id="{75385985-2E57-4A92-A4B4-D6EB05740A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64" y="3425"/>
                <a:ext cx="108" cy="12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19" name="Rectangle 948">
                <a:extLst>
                  <a:ext uri="{FF2B5EF4-FFF2-40B4-BE49-F238E27FC236}">
                    <a16:creationId xmlns:a16="http://schemas.microsoft.com/office/drawing/2014/main" id="{88046428-DBD6-4C8F-AC65-22D4D5B16F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64" y="3441"/>
                <a:ext cx="108" cy="12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20" name="Rectangle 949">
                <a:extLst>
                  <a:ext uri="{FF2B5EF4-FFF2-40B4-BE49-F238E27FC236}">
                    <a16:creationId xmlns:a16="http://schemas.microsoft.com/office/drawing/2014/main" id="{DB387E45-3CB2-4595-B2C7-0972A8859C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64" y="3437"/>
                <a:ext cx="10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21" name="Rectangle 950">
                <a:extLst>
                  <a:ext uri="{FF2B5EF4-FFF2-40B4-BE49-F238E27FC236}">
                    <a16:creationId xmlns:a16="http://schemas.microsoft.com/office/drawing/2014/main" id="{DABE7625-863A-4269-B3A2-E2D83D5887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64" y="3437"/>
                <a:ext cx="10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22" name="Oval 951">
                <a:extLst>
                  <a:ext uri="{FF2B5EF4-FFF2-40B4-BE49-F238E27FC236}">
                    <a16:creationId xmlns:a16="http://schemas.microsoft.com/office/drawing/2014/main" id="{E9D65CEA-BABF-4BF7-A73B-2289EACDB4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64" y="3385"/>
                <a:ext cx="104" cy="104"/>
              </a:xfrm>
              <a:prstGeom prst="ellips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23" name="Rectangle 952">
                <a:extLst>
                  <a:ext uri="{FF2B5EF4-FFF2-40B4-BE49-F238E27FC236}">
                    <a16:creationId xmlns:a16="http://schemas.microsoft.com/office/drawing/2014/main" id="{72FF0F84-4C31-481C-81C4-EEE123C7CB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92" y="3361"/>
                <a:ext cx="2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24" name="Rectangle 953">
                <a:extLst>
                  <a:ext uri="{FF2B5EF4-FFF2-40B4-BE49-F238E27FC236}">
                    <a16:creationId xmlns:a16="http://schemas.microsoft.com/office/drawing/2014/main" id="{AFF5ECF0-77B6-4F20-8DB6-BA7EC28DC2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92" y="3465"/>
                <a:ext cx="2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25" name="Rectangle 954">
                <a:extLst>
                  <a:ext uri="{FF2B5EF4-FFF2-40B4-BE49-F238E27FC236}">
                    <a16:creationId xmlns:a16="http://schemas.microsoft.com/office/drawing/2014/main" id="{8DDBC6CF-941C-4BE8-9A1F-553C63116F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80" y="3365"/>
                <a:ext cx="52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26" name="Rectangle 955">
                <a:extLst>
                  <a:ext uri="{FF2B5EF4-FFF2-40B4-BE49-F238E27FC236}">
                    <a16:creationId xmlns:a16="http://schemas.microsoft.com/office/drawing/2014/main" id="{D1436B48-ED32-4BBC-B879-7386746563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80" y="3461"/>
                <a:ext cx="52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27" name="Rectangle 956">
                <a:extLst>
                  <a:ext uri="{FF2B5EF4-FFF2-40B4-BE49-F238E27FC236}">
                    <a16:creationId xmlns:a16="http://schemas.microsoft.com/office/drawing/2014/main" id="{D15D4BB5-2EC0-48A4-A592-B4B3008AF4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76" y="3369"/>
                <a:ext cx="60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28" name="Rectangle 957">
                <a:extLst>
                  <a:ext uri="{FF2B5EF4-FFF2-40B4-BE49-F238E27FC236}">
                    <a16:creationId xmlns:a16="http://schemas.microsoft.com/office/drawing/2014/main" id="{C7FCDCBB-906A-4B59-8967-6991D03BFF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76" y="3457"/>
                <a:ext cx="60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29" name="Rectangle 958">
                <a:extLst>
                  <a:ext uri="{FF2B5EF4-FFF2-40B4-BE49-F238E27FC236}">
                    <a16:creationId xmlns:a16="http://schemas.microsoft.com/office/drawing/2014/main" id="{1FE77EC9-C02D-4D5F-8A59-4AB5AF2B8D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72" y="3373"/>
                <a:ext cx="6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30" name="Rectangle 959">
                <a:extLst>
                  <a:ext uri="{FF2B5EF4-FFF2-40B4-BE49-F238E27FC236}">
                    <a16:creationId xmlns:a16="http://schemas.microsoft.com/office/drawing/2014/main" id="{1C262052-7FE9-48D0-A85A-A2BFEDB098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72" y="3453"/>
                <a:ext cx="6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31" name="Rectangle 960">
                <a:extLst>
                  <a:ext uri="{FF2B5EF4-FFF2-40B4-BE49-F238E27FC236}">
                    <a16:creationId xmlns:a16="http://schemas.microsoft.com/office/drawing/2014/main" id="{62ACD923-56D9-4630-9C70-F7E3936CBC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8" y="3377"/>
                <a:ext cx="76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32" name="Rectangle 961">
                <a:extLst>
                  <a:ext uri="{FF2B5EF4-FFF2-40B4-BE49-F238E27FC236}">
                    <a16:creationId xmlns:a16="http://schemas.microsoft.com/office/drawing/2014/main" id="{56948341-858C-45EA-A3FB-20C4151F1D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8" y="3449"/>
                <a:ext cx="76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33" name="Rectangle 962">
                <a:extLst>
                  <a:ext uri="{FF2B5EF4-FFF2-40B4-BE49-F238E27FC236}">
                    <a16:creationId xmlns:a16="http://schemas.microsoft.com/office/drawing/2014/main" id="{EC674333-C7BD-4FC3-A700-270E0DDC01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4" y="3381"/>
                <a:ext cx="84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34" name="Rectangle 963">
                <a:extLst>
                  <a:ext uri="{FF2B5EF4-FFF2-40B4-BE49-F238E27FC236}">
                    <a16:creationId xmlns:a16="http://schemas.microsoft.com/office/drawing/2014/main" id="{F2C016FA-EE7F-425F-BAFB-CBA3ADA045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4" y="3445"/>
                <a:ext cx="84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35" name="Rectangle 964">
                <a:extLst>
                  <a:ext uri="{FF2B5EF4-FFF2-40B4-BE49-F238E27FC236}">
                    <a16:creationId xmlns:a16="http://schemas.microsoft.com/office/drawing/2014/main" id="{3329E867-A5AA-47B7-AE7E-D3296A9904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0" y="3385"/>
                <a:ext cx="92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36" name="Rectangle 965">
                <a:extLst>
                  <a:ext uri="{FF2B5EF4-FFF2-40B4-BE49-F238E27FC236}">
                    <a16:creationId xmlns:a16="http://schemas.microsoft.com/office/drawing/2014/main" id="{EAB925A1-4CA4-47BB-A430-1A86732F97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0" y="3441"/>
                <a:ext cx="92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37" name="Rectangle 966">
                <a:extLst>
                  <a:ext uri="{FF2B5EF4-FFF2-40B4-BE49-F238E27FC236}">
                    <a16:creationId xmlns:a16="http://schemas.microsoft.com/office/drawing/2014/main" id="{7E21685B-AFC5-4050-8B60-78EE4386AA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6" y="3389"/>
                <a:ext cx="100" cy="12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38" name="Rectangle 967">
                <a:extLst>
                  <a:ext uri="{FF2B5EF4-FFF2-40B4-BE49-F238E27FC236}">
                    <a16:creationId xmlns:a16="http://schemas.microsoft.com/office/drawing/2014/main" id="{A5A4B958-49E5-4B07-A730-E6E2C28BA9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6" y="3429"/>
                <a:ext cx="100" cy="12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39" name="Rectangle 968">
                <a:extLst>
                  <a:ext uri="{FF2B5EF4-FFF2-40B4-BE49-F238E27FC236}">
                    <a16:creationId xmlns:a16="http://schemas.microsoft.com/office/drawing/2014/main" id="{606E384E-E316-4319-95B9-24D85EA6B8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2" y="3401"/>
                <a:ext cx="108" cy="12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40" name="Rectangle 969">
                <a:extLst>
                  <a:ext uri="{FF2B5EF4-FFF2-40B4-BE49-F238E27FC236}">
                    <a16:creationId xmlns:a16="http://schemas.microsoft.com/office/drawing/2014/main" id="{08931662-D316-4CCC-BF3C-40C5B4C8A4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2" y="3417"/>
                <a:ext cx="108" cy="12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41" name="Rectangle 970">
                <a:extLst>
                  <a:ext uri="{FF2B5EF4-FFF2-40B4-BE49-F238E27FC236}">
                    <a16:creationId xmlns:a16="http://schemas.microsoft.com/office/drawing/2014/main" id="{7AF1C69C-EFAF-4249-9022-2DA5B05265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2" y="3413"/>
                <a:ext cx="10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42" name="Rectangle 971">
                <a:extLst>
                  <a:ext uri="{FF2B5EF4-FFF2-40B4-BE49-F238E27FC236}">
                    <a16:creationId xmlns:a16="http://schemas.microsoft.com/office/drawing/2014/main" id="{42B954CF-5340-41EF-B41D-58658B84D9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2" y="3413"/>
                <a:ext cx="10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43" name="Oval 972">
                <a:extLst>
                  <a:ext uri="{FF2B5EF4-FFF2-40B4-BE49-F238E27FC236}">
                    <a16:creationId xmlns:a16="http://schemas.microsoft.com/office/drawing/2014/main" id="{4AF42CC5-2EA2-45CA-BB03-F7CFEDA8CA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2" y="3361"/>
                <a:ext cx="104" cy="104"/>
              </a:xfrm>
              <a:prstGeom prst="ellips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44" name="Rectangle 973">
                <a:extLst>
                  <a:ext uri="{FF2B5EF4-FFF2-40B4-BE49-F238E27FC236}">
                    <a16:creationId xmlns:a16="http://schemas.microsoft.com/office/drawing/2014/main" id="{4C093A98-FAC2-4CE8-AF86-29AB0F620E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24" y="3313"/>
                <a:ext cx="28" cy="4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45" name="Rectangle 974">
                <a:extLst>
                  <a:ext uri="{FF2B5EF4-FFF2-40B4-BE49-F238E27FC236}">
                    <a16:creationId xmlns:a16="http://schemas.microsoft.com/office/drawing/2014/main" id="{CCDFB375-5B71-49DF-BC5E-8F86C907BA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24" y="3417"/>
                <a:ext cx="28" cy="4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46" name="Rectangle 975">
                <a:extLst>
                  <a:ext uri="{FF2B5EF4-FFF2-40B4-BE49-F238E27FC236}">
                    <a16:creationId xmlns:a16="http://schemas.microsoft.com/office/drawing/2014/main" id="{CA23289D-DF3F-45C1-9DB1-370D2CDE84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2" y="3317"/>
                <a:ext cx="52" cy="4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47" name="Rectangle 976">
                <a:extLst>
                  <a:ext uri="{FF2B5EF4-FFF2-40B4-BE49-F238E27FC236}">
                    <a16:creationId xmlns:a16="http://schemas.microsoft.com/office/drawing/2014/main" id="{15C5B4B0-5CDC-41B2-B3EC-D9BA6CE087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2" y="3413"/>
                <a:ext cx="52" cy="4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48" name="Rectangle 977">
                <a:extLst>
                  <a:ext uri="{FF2B5EF4-FFF2-40B4-BE49-F238E27FC236}">
                    <a16:creationId xmlns:a16="http://schemas.microsoft.com/office/drawing/2014/main" id="{10AE18EF-B210-460D-B68C-0C266B3FE0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08" y="3321"/>
                <a:ext cx="60" cy="4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49" name="Rectangle 978">
                <a:extLst>
                  <a:ext uri="{FF2B5EF4-FFF2-40B4-BE49-F238E27FC236}">
                    <a16:creationId xmlns:a16="http://schemas.microsoft.com/office/drawing/2014/main" id="{67C51384-0C23-4B4E-90F7-5978175923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08" y="3409"/>
                <a:ext cx="60" cy="4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50" name="Rectangle 979">
                <a:extLst>
                  <a:ext uri="{FF2B5EF4-FFF2-40B4-BE49-F238E27FC236}">
                    <a16:creationId xmlns:a16="http://schemas.microsoft.com/office/drawing/2014/main" id="{3B74F269-166C-4013-92BF-5BB9FF3D91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04" y="3325"/>
                <a:ext cx="68" cy="4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51" name="Rectangle 980">
                <a:extLst>
                  <a:ext uri="{FF2B5EF4-FFF2-40B4-BE49-F238E27FC236}">
                    <a16:creationId xmlns:a16="http://schemas.microsoft.com/office/drawing/2014/main" id="{A666EEF7-2FDC-4CCA-8AC5-50395C146B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04" y="3405"/>
                <a:ext cx="68" cy="4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52" name="Rectangle 981">
                <a:extLst>
                  <a:ext uri="{FF2B5EF4-FFF2-40B4-BE49-F238E27FC236}">
                    <a16:creationId xmlns:a16="http://schemas.microsoft.com/office/drawing/2014/main" id="{466E2AA6-253E-4DB9-9D5F-22FDF417B7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00" y="3329"/>
                <a:ext cx="76" cy="4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53" name="Rectangle 982">
                <a:extLst>
                  <a:ext uri="{FF2B5EF4-FFF2-40B4-BE49-F238E27FC236}">
                    <a16:creationId xmlns:a16="http://schemas.microsoft.com/office/drawing/2014/main" id="{3AE95A02-0388-4C2E-9354-AC2FD19E21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00" y="3401"/>
                <a:ext cx="76" cy="4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54" name="Rectangle 983">
                <a:extLst>
                  <a:ext uri="{FF2B5EF4-FFF2-40B4-BE49-F238E27FC236}">
                    <a16:creationId xmlns:a16="http://schemas.microsoft.com/office/drawing/2014/main" id="{6E0DF892-527B-45DF-B632-9118BD8B54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96" y="3333"/>
                <a:ext cx="84" cy="4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55" name="Rectangle 984">
                <a:extLst>
                  <a:ext uri="{FF2B5EF4-FFF2-40B4-BE49-F238E27FC236}">
                    <a16:creationId xmlns:a16="http://schemas.microsoft.com/office/drawing/2014/main" id="{07B6D108-F67E-4A8B-856D-BA1F1930E2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96" y="3397"/>
                <a:ext cx="84" cy="4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56" name="Rectangle 985">
                <a:extLst>
                  <a:ext uri="{FF2B5EF4-FFF2-40B4-BE49-F238E27FC236}">
                    <a16:creationId xmlns:a16="http://schemas.microsoft.com/office/drawing/2014/main" id="{5B32D089-41E6-4960-A3D0-2477815E44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92" y="3337"/>
                <a:ext cx="92" cy="4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57" name="Rectangle 986">
                <a:extLst>
                  <a:ext uri="{FF2B5EF4-FFF2-40B4-BE49-F238E27FC236}">
                    <a16:creationId xmlns:a16="http://schemas.microsoft.com/office/drawing/2014/main" id="{49D068CE-3E95-41E9-845D-BEF95F00A7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92" y="3393"/>
                <a:ext cx="92" cy="4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58" name="Rectangle 987">
                <a:extLst>
                  <a:ext uri="{FF2B5EF4-FFF2-40B4-BE49-F238E27FC236}">
                    <a16:creationId xmlns:a16="http://schemas.microsoft.com/office/drawing/2014/main" id="{5B62B4C2-8C9E-4805-9453-402553DFD1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88" y="3341"/>
                <a:ext cx="100" cy="12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59" name="Rectangle 988">
                <a:extLst>
                  <a:ext uri="{FF2B5EF4-FFF2-40B4-BE49-F238E27FC236}">
                    <a16:creationId xmlns:a16="http://schemas.microsoft.com/office/drawing/2014/main" id="{3C0543C7-D6FE-4FCE-BB5B-83A4000AF9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88" y="3381"/>
                <a:ext cx="100" cy="12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60" name="Rectangle 989">
                <a:extLst>
                  <a:ext uri="{FF2B5EF4-FFF2-40B4-BE49-F238E27FC236}">
                    <a16:creationId xmlns:a16="http://schemas.microsoft.com/office/drawing/2014/main" id="{73018862-2A48-4BAA-9486-828525F20A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84" y="3353"/>
                <a:ext cx="108" cy="12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61" name="Rectangle 990">
                <a:extLst>
                  <a:ext uri="{FF2B5EF4-FFF2-40B4-BE49-F238E27FC236}">
                    <a16:creationId xmlns:a16="http://schemas.microsoft.com/office/drawing/2014/main" id="{F1FA08DA-EE11-4F69-BE4A-85D9E13939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84" y="3369"/>
                <a:ext cx="108" cy="12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62" name="Rectangle 991">
                <a:extLst>
                  <a:ext uri="{FF2B5EF4-FFF2-40B4-BE49-F238E27FC236}">
                    <a16:creationId xmlns:a16="http://schemas.microsoft.com/office/drawing/2014/main" id="{0493DEF6-127B-4BB3-A463-742294F29D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84" y="3365"/>
                <a:ext cx="108" cy="4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63" name="Rectangle 992">
                <a:extLst>
                  <a:ext uri="{FF2B5EF4-FFF2-40B4-BE49-F238E27FC236}">
                    <a16:creationId xmlns:a16="http://schemas.microsoft.com/office/drawing/2014/main" id="{3829EB90-42BD-41E7-993C-5B0645A540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84" y="3365"/>
                <a:ext cx="108" cy="4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64" name="Oval 993">
                <a:extLst>
                  <a:ext uri="{FF2B5EF4-FFF2-40B4-BE49-F238E27FC236}">
                    <a16:creationId xmlns:a16="http://schemas.microsoft.com/office/drawing/2014/main" id="{1275A1A9-263D-40DC-9AB8-DBD484B0BA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84" y="3313"/>
                <a:ext cx="104" cy="104"/>
              </a:xfrm>
              <a:prstGeom prst="ellips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65" name="Rectangle 994">
                <a:extLst>
                  <a:ext uri="{FF2B5EF4-FFF2-40B4-BE49-F238E27FC236}">
                    <a16:creationId xmlns:a16="http://schemas.microsoft.com/office/drawing/2014/main" id="{CA26947E-5D48-4C87-8706-A25FBCAAA0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6" y="3397"/>
                <a:ext cx="28" cy="4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66" name="Rectangle 995">
                <a:extLst>
                  <a:ext uri="{FF2B5EF4-FFF2-40B4-BE49-F238E27FC236}">
                    <a16:creationId xmlns:a16="http://schemas.microsoft.com/office/drawing/2014/main" id="{DBFB0346-01E7-4AFF-96E2-0ADA22A616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6" y="3501"/>
                <a:ext cx="28" cy="4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67" name="Rectangle 996">
                <a:extLst>
                  <a:ext uri="{FF2B5EF4-FFF2-40B4-BE49-F238E27FC236}">
                    <a16:creationId xmlns:a16="http://schemas.microsoft.com/office/drawing/2014/main" id="{C22C18F1-6A7D-48E2-837D-50C58161E2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84" y="3401"/>
                <a:ext cx="52" cy="4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68" name="Rectangle 997">
                <a:extLst>
                  <a:ext uri="{FF2B5EF4-FFF2-40B4-BE49-F238E27FC236}">
                    <a16:creationId xmlns:a16="http://schemas.microsoft.com/office/drawing/2014/main" id="{8AC456E5-51B4-4738-BB53-D4B817EC5D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84" y="3497"/>
                <a:ext cx="52" cy="4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69" name="Rectangle 998">
                <a:extLst>
                  <a:ext uri="{FF2B5EF4-FFF2-40B4-BE49-F238E27FC236}">
                    <a16:creationId xmlns:a16="http://schemas.microsoft.com/office/drawing/2014/main" id="{70EC5B6E-6A90-43A1-94D9-ABCFCBAB7B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80" y="3405"/>
                <a:ext cx="60" cy="4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70" name="Rectangle 999">
                <a:extLst>
                  <a:ext uri="{FF2B5EF4-FFF2-40B4-BE49-F238E27FC236}">
                    <a16:creationId xmlns:a16="http://schemas.microsoft.com/office/drawing/2014/main" id="{91651928-D9E4-4697-AD89-0ECB0FBA8F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80" y="3493"/>
                <a:ext cx="60" cy="4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71" name="Rectangle 1000">
                <a:extLst>
                  <a:ext uri="{FF2B5EF4-FFF2-40B4-BE49-F238E27FC236}">
                    <a16:creationId xmlns:a16="http://schemas.microsoft.com/office/drawing/2014/main" id="{DEDDBACA-C279-45BA-B079-CA066BFF09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76" y="3409"/>
                <a:ext cx="68" cy="4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72" name="Rectangle 1001">
                <a:extLst>
                  <a:ext uri="{FF2B5EF4-FFF2-40B4-BE49-F238E27FC236}">
                    <a16:creationId xmlns:a16="http://schemas.microsoft.com/office/drawing/2014/main" id="{A59B679B-1E2A-4A6F-9EB8-23E46944A7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76" y="3489"/>
                <a:ext cx="68" cy="4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73" name="Rectangle 1002">
                <a:extLst>
                  <a:ext uri="{FF2B5EF4-FFF2-40B4-BE49-F238E27FC236}">
                    <a16:creationId xmlns:a16="http://schemas.microsoft.com/office/drawing/2014/main" id="{E15D1BCD-CBFE-4653-B646-1ECF7F22D5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72" y="3413"/>
                <a:ext cx="76" cy="4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74" name="Rectangle 1003">
                <a:extLst>
                  <a:ext uri="{FF2B5EF4-FFF2-40B4-BE49-F238E27FC236}">
                    <a16:creationId xmlns:a16="http://schemas.microsoft.com/office/drawing/2014/main" id="{B693BEAF-32AD-4F28-8A34-0B7A72AACC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72" y="3485"/>
                <a:ext cx="76" cy="4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75" name="Rectangle 1004">
                <a:extLst>
                  <a:ext uri="{FF2B5EF4-FFF2-40B4-BE49-F238E27FC236}">
                    <a16:creationId xmlns:a16="http://schemas.microsoft.com/office/drawing/2014/main" id="{3F589051-4D0E-4DCF-AE97-2C7C2A06D0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8" y="3417"/>
                <a:ext cx="84" cy="4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76" name="Rectangle 1005">
                <a:extLst>
                  <a:ext uri="{FF2B5EF4-FFF2-40B4-BE49-F238E27FC236}">
                    <a16:creationId xmlns:a16="http://schemas.microsoft.com/office/drawing/2014/main" id="{CA729ADB-9F06-4162-B094-04FD4DC5E8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8" y="3481"/>
                <a:ext cx="84" cy="4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77" name="Rectangle 1006">
                <a:extLst>
                  <a:ext uri="{FF2B5EF4-FFF2-40B4-BE49-F238E27FC236}">
                    <a16:creationId xmlns:a16="http://schemas.microsoft.com/office/drawing/2014/main" id="{B4FF3917-9FAA-4CF6-B851-E655667D09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4" y="3421"/>
                <a:ext cx="92" cy="4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78" name="Rectangle 1007">
                <a:extLst>
                  <a:ext uri="{FF2B5EF4-FFF2-40B4-BE49-F238E27FC236}">
                    <a16:creationId xmlns:a16="http://schemas.microsoft.com/office/drawing/2014/main" id="{6041C01D-35E1-412B-B92D-E723305F52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4" y="3477"/>
                <a:ext cx="92" cy="4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79" name="Rectangle 1008">
                <a:extLst>
                  <a:ext uri="{FF2B5EF4-FFF2-40B4-BE49-F238E27FC236}">
                    <a16:creationId xmlns:a16="http://schemas.microsoft.com/office/drawing/2014/main" id="{9288E1D2-9881-4E98-826B-E04E719B5E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0" y="3425"/>
                <a:ext cx="100" cy="12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14" name="Group 1210">
              <a:extLst>
                <a:ext uri="{FF2B5EF4-FFF2-40B4-BE49-F238E27FC236}">
                  <a16:creationId xmlns:a16="http://schemas.microsoft.com/office/drawing/2014/main" id="{DB1D93C1-96B9-4831-B7D8-DE9E1D79A78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56" y="711"/>
              <a:ext cx="1336" cy="2790"/>
              <a:chOff x="3556" y="711"/>
              <a:chExt cx="1336" cy="2790"/>
            </a:xfrm>
          </p:grpSpPr>
          <p:sp>
            <p:nvSpPr>
              <p:cNvPr id="80" name="Rectangle 1010">
                <a:extLst>
                  <a:ext uri="{FF2B5EF4-FFF2-40B4-BE49-F238E27FC236}">
                    <a16:creationId xmlns:a16="http://schemas.microsoft.com/office/drawing/2014/main" id="{E3CC535F-D3F4-4234-B66B-49B4E50395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0" y="3465"/>
                <a:ext cx="100" cy="12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1" name="Rectangle 1011">
                <a:extLst>
                  <a:ext uri="{FF2B5EF4-FFF2-40B4-BE49-F238E27FC236}">
                    <a16:creationId xmlns:a16="http://schemas.microsoft.com/office/drawing/2014/main" id="{6B654ECA-CE88-4B4C-8E20-84064178F9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56" y="3437"/>
                <a:ext cx="108" cy="12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2" name="Rectangle 1012">
                <a:extLst>
                  <a:ext uri="{FF2B5EF4-FFF2-40B4-BE49-F238E27FC236}">
                    <a16:creationId xmlns:a16="http://schemas.microsoft.com/office/drawing/2014/main" id="{C8AB3D3E-FB36-4850-BC9A-9550D38E1D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56" y="3453"/>
                <a:ext cx="108" cy="12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3" name="Rectangle 1013">
                <a:extLst>
                  <a:ext uri="{FF2B5EF4-FFF2-40B4-BE49-F238E27FC236}">
                    <a16:creationId xmlns:a16="http://schemas.microsoft.com/office/drawing/2014/main" id="{02F32A83-D45E-4D9B-9C61-2104E9C807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56" y="3449"/>
                <a:ext cx="108" cy="4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4" name="Rectangle 1014">
                <a:extLst>
                  <a:ext uri="{FF2B5EF4-FFF2-40B4-BE49-F238E27FC236}">
                    <a16:creationId xmlns:a16="http://schemas.microsoft.com/office/drawing/2014/main" id="{3954DA6D-6BBF-4581-977E-5F0A6BF41D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56" y="3449"/>
                <a:ext cx="108" cy="4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5" name="Oval 1015">
                <a:extLst>
                  <a:ext uri="{FF2B5EF4-FFF2-40B4-BE49-F238E27FC236}">
                    <a16:creationId xmlns:a16="http://schemas.microsoft.com/office/drawing/2014/main" id="{6060963C-CE43-4A1E-B9BB-A4EB2AD8EA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56" y="3397"/>
                <a:ext cx="104" cy="104"/>
              </a:xfrm>
              <a:prstGeom prst="ellips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6" name="Rectangle 1016">
                <a:extLst>
                  <a:ext uri="{FF2B5EF4-FFF2-40B4-BE49-F238E27FC236}">
                    <a16:creationId xmlns:a16="http://schemas.microsoft.com/office/drawing/2014/main" id="{3DF5CE5D-2BFD-4547-A67D-FE6146AE60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6" y="2852"/>
                <a:ext cx="28" cy="4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7" name="Rectangle 1017">
                <a:extLst>
                  <a:ext uri="{FF2B5EF4-FFF2-40B4-BE49-F238E27FC236}">
                    <a16:creationId xmlns:a16="http://schemas.microsoft.com/office/drawing/2014/main" id="{3DE02BA4-9ECF-48C6-ACE7-286D7B5F43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6" y="2956"/>
                <a:ext cx="28" cy="4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8" name="Rectangle 1018">
                <a:extLst>
                  <a:ext uri="{FF2B5EF4-FFF2-40B4-BE49-F238E27FC236}">
                    <a16:creationId xmlns:a16="http://schemas.microsoft.com/office/drawing/2014/main" id="{E88519EA-6383-44BA-8CDE-962C4A62A0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64" y="2856"/>
                <a:ext cx="52" cy="4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9" name="Rectangle 1019">
                <a:extLst>
                  <a:ext uri="{FF2B5EF4-FFF2-40B4-BE49-F238E27FC236}">
                    <a16:creationId xmlns:a16="http://schemas.microsoft.com/office/drawing/2014/main" id="{1A426EBD-9BBA-4EC7-B883-529FF1B272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64" y="2952"/>
                <a:ext cx="52" cy="4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0" name="Rectangle 1020">
                <a:extLst>
                  <a:ext uri="{FF2B5EF4-FFF2-40B4-BE49-F238E27FC236}">
                    <a16:creationId xmlns:a16="http://schemas.microsoft.com/office/drawing/2014/main" id="{79C4EDDE-0BFD-45DA-83B9-2F6B388D91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60" y="2860"/>
                <a:ext cx="60" cy="4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1" name="Rectangle 1021">
                <a:extLst>
                  <a:ext uri="{FF2B5EF4-FFF2-40B4-BE49-F238E27FC236}">
                    <a16:creationId xmlns:a16="http://schemas.microsoft.com/office/drawing/2014/main" id="{A86AA034-1ACE-46CC-B2EB-E1AFA49FA3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60" y="2948"/>
                <a:ext cx="60" cy="4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2" name="Rectangle 1022">
                <a:extLst>
                  <a:ext uri="{FF2B5EF4-FFF2-40B4-BE49-F238E27FC236}">
                    <a16:creationId xmlns:a16="http://schemas.microsoft.com/office/drawing/2014/main" id="{80ACB254-41FB-4F73-8438-646335723F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56" y="2864"/>
                <a:ext cx="68" cy="4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3" name="Rectangle 1023">
                <a:extLst>
                  <a:ext uri="{FF2B5EF4-FFF2-40B4-BE49-F238E27FC236}">
                    <a16:creationId xmlns:a16="http://schemas.microsoft.com/office/drawing/2014/main" id="{742D59D9-1C87-4C3D-8A1C-27C0328A5B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56" y="2944"/>
                <a:ext cx="68" cy="4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4" name="Rectangle 1024">
                <a:extLst>
                  <a:ext uri="{FF2B5EF4-FFF2-40B4-BE49-F238E27FC236}">
                    <a16:creationId xmlns:a16="http://schemas.microsoft.com/office/drawing/2014/main" id="{ADD989C9-9482-4FE8-A67C-91FE919655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52" y="2868"/>
                <a:ext cx="76" cy="4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5" name="Rectangle 1025">
                <a:extLst>
                  <a:ext uri="{FF2B5EF4-FFF2-40B4-BE49-F238E27FC236}">
                    <a16:creationId xmlns:a16="http://schemas.microsoft.com/office/drawing/2014/main" id="{390403DF-0506-4523-A4BB-51C571441B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52" y="2940"/>
                <a:ext cx="76" cy="4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6" name="Rectangle 1026">
                <a:extLst>
                  <a:ext uri="{FF2B5EF4-FFF2-40B4-BE49-F238E27FC236}">
                    <a16:creationId xmlns:a16="http://schemas.microsoft.com/office/drawing/2014/main" id="{79D5C9F5-61E2-4248-84B2-603C4EE033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48" y="2872"/>
                <a:ext cx="84" cy="4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7" name="Rectangle 1027">
                <a:extLst>
                  <a:ext uri="{FF2B5EF4-FFF2-40B4-BE49-F238E27FC236}">
                    <a16:creationId xmlns:a16="http://schemas.microsoft.com/office/drawing/2014/main" id="{1C1D27F3-390D-441B-8536-1DE39E05EC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48" y="2936"/>
                <a:ext cx="84" cy="4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8" name="Rectangle 1028">
                <a:extLst>
                  <a:ext uri="{FF2B5EF4-FFF2-40B4-BE49-F238E27FC236}">
                    <a16:creationId xmlns:a16="http://schemas.microsoft.com/office/drawing/2014/main" id="{02828D88-82ED-4759-84C4-E3843853FA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44" y="2876"/>
                <a:ext cx="92" cy="4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9" name="Rectangle 1029">
                <a:extLst>
                  <a:ext uri="{FF2B5EF4-FFF2-40B4-BE49-F238E27FC236}">
                    <a16:creationId xmlns:a16="http://schemas.microsoft.com/office/drawing/2014/main" id="{369C5C62-4478-4010-8410-01153250E7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44" y="2932"/>
                <a:ext cx="92" cy="4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0" name="Rectangle 1030">
                <a:extLst>
                  <a:ext uri="{FF2B5EF4-FFF2-40B4-BE49-F238E27FC236}">
                    <a16:creationId xmlns:a16="http://schemas.microsoft.com/office/drawing/2014/main" id="{22F5589B-2CB0-4B19-B079-8DA9E887D7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40" y="2880"/>
                <a:ext cx="100" cy="12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1" name="Rectangle 1031">
                <a:extLst>
                  <a:ext uri="{FF2B5EF4-FFF2-40B4-BE49-F238E27FC236}">
                    <a16:creationId xmlns:a16="http://schemas.microsoft.com/office/drawing/2014/main" id="{233B2ADD-C9C7-4E31-AD43-C2E0A96095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40" y="2920"/>
                <a:ext cx="100" cy="12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2" name="Rectangle 1032">
                <a:extLst>
                  <a:ext uri="{FF2B5EF4-FFF2-40B4-BE49-F238E27FC236}">
                    <a16:creationId xmlns:a16="http://schemas.microsoft.com/office/drawing/2014/main" id="{2D2C8D6F-5208-4563-82A4-BEEFE50A67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6" y="2892"/>
                <a:ext cx="108" cy="12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3" name="Rectangle 1033">
                <a:extLst>
                  <a:ext uri="{FF2B5EF4-FFF2-40B4-BE49-F238E27FC236}">
                    <a16:creationId xmlns:a16="http://schemas.microsoft.com/office/drawing/2014/main" id="{0712D749-9B7D-4E06-829F-01A48437B5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6" y="2908"/>
                <a:ext cx="108" cy="12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4" name="Rectangle 1034">
                <a:extLst>
                  <a:ext uri="{FF2B5EF4-FFF2-40B4-BE49-F238E27FC236}">
                    <a16:creationId xmlns:a16="http://schemas.microsoft.com/office/drawing/2014/main" id="{032CD046-6EBD-4C97-805E-C235E43CC6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6" y="2904"/>
                <a:ext cx="108" cy="4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5" name="Rectangle 1035">
                <a:extLst>
                  <a:ext uri="{FF2B5EF4-FFF2-40B4-BE49-F238E27FC236}">
                    <a16:creationId xmlns:a16="http://schemas.microsoft.com/office/drawing/2014/main" id="{C57400CD-1F9C-469C-A847-908C685741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6" y="2904"/>
                <a:ext cx="108" cy="4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6" name="Oval 1036">
                <a:extLst>
                  <a:ext uri="{FF2B5EF4-FFF2-40B4-BE49-F238E27FC236}">
                    <a16:creationId xmlns:a16="http://schemas.microsoft.com/office/drawing/2014/main" id="{CC25F3BC-B4C6-420B-A610-3C75AED389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6" y="2852"/>
                <a:ext cx="104" cy="104"/>
              </a:xfrm>
              <a:prstGeom prst="ellips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7" name="Rectangle 1037">
                <a:extLst>
                  <a:ext uri="{FF2B5EF4-FFF2-40B4-BE49-F238E27FC236}">
                    <a16:creationId xmlns:a16="http://schemas.microsoft.com/office/drawing/2014/main" id="{6CEAD0E0-C005-4D75-BBD1-92EB98EE1D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2" y="3089"/>
                <a:ext cx="28" cy="4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8" name="Rectangle 1038">
                <a:extLst>
                  <a:ext uri="{FF2B5EF4-FFF2-40B4-BE49-F238E27FC236}">
                    <a16:creationId xmlns:a16="http://schemas.microsoft.com/office/drawing/2014/main" id="{9053B5EF-0C93-4B2E-ACFC-8CE2C51709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2" y="3193"/>
                <a:ext cx="28" cy="4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9" name="Rectangle 1039">
                <a:extLst>
                  <a:ext uri="{FF2B5EF4-FFF2-40B4-BE49-F238E27FC236}">
                    <a16:creationId xmlns:a16="http://schemas.microsoft.com/office/drawing/2014/main" id="{B8AA6B72-3004-460E-9D6E-D554285B46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0" y="3093"/>
                <a:ext cx="52" cy="4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0" name="Rectangle 1040">
                <a:extLst>
                  <a:ext uri="{FF2B5EF4-FFF2-40B4-BE49-F238E27FC236}">
                    <a16:creationId xmlns:a16="http://schemas.microsoft.com/office/drawing/2014/main" id="{C49C8F32-94FC-4884-8087-A39EAAA68B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0" y="3189"/>
                <a:ext cx="52" cy="4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1" name="Rectangle 1041">
                <a:extLst>
                  <a:ext uri="{FF2B5EF4-FFF2-40B4-BE49-F238E27FC236}">
                    <a16:creationId xmlns:a16="http://schemas.microsoft.com/office/drawing/2014/main" id="{0A3BED88-9C99-4AF5-81BE-BFD4FB58AA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96" y="3097"/>
                <a:ext cx="60" cy="4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2" name="Rectangle 1042">
                <a:extLst>
                  <a:ext uri="{FF2B5EF4-FFF2-40B4-BE49-F238E27FC236}">
                    <a16:creationId xmlns:a16="http://schemas.microsoft.com/office/drawing/2014/main" id="{1BB0F93D-A1F2-4776-BF7D-898D49D915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96" y="3185"/>
                <a:ext cx="60" cy="4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3" name="Rectangle 1043">
                <a:extLst>
                  <a:ext uri="{FF2B5EF4-FFF2-40B4-BE49-F238E27FC236}">
                    <a16:creationId xmlns:a16="http://schemas.microsoft.com/office/drawing/2014/main" id="{122B6A3F-3ED3-4549-B5A4-B066B7DEC2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92" y="3101"/>
                <a:ext cx="68" cy="4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4" name="Rectangle 1044">
                <a:extLst>
                  <a:ext uri="{FF2B5EF4-FFF2-40B4-BE49-F238E27FC236}">
                    <a16:creationId xmlns:a16="http://schemas.microsoft.com/office/drawing/2014/main" id="{9E9D2F6C-3EB4-4FF4-8F4F-04518091DA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92" y="3181"/>
                <a:ext cx="68" cy="4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5" name="Rectangle 1045">
                <a:extLst>
                  <a:ext uri="{FF2B5EF4-FFF2-40B4-BE49-F238E27FC236}">
                    <a16:creationId xmlns:a16="http://schemas.microsoft.com/office/drawing/2014/main" id="{588744EC-0D4D-447E-A0E6-81AEE098F3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8" y="3105"/>
                <a:ext cx="76" cy="4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6" name="Rectangle 1046">
                <a:extLst>
                  <a:ext uri="{FF2B5EF4-FFF2-40B4-BE49-F238E27FC236}">
                    <a16:creationId xmlns:a16="http://schemas.microsoft.com/office/drawing/2014/main" id="{C3E3A36D-5984-483F-8D0E-AC75E706AE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8" y="3177"/>
                <a:ext cx="76" cy="4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7" name="Rectangle 1047">
                <a:extLst>
                  <a:ext uri="{FF2B5EF4-FFF2-40B4-BE49-F238E27FC236}">
                    <a16:creationId xmlns:a16="http://schemas.microsoft.com/office/drawing/2014/main" id="{8B07F14C-486A-435C-BCE5-C7A88039EA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4" y="3109"/>
                <a:ext cx="84" cy="4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8" name="Rectangle 1048">
                <a:extLst>
                  <a:ext uri="{FF2B5EF4-FFF2-40B4-BE49-F238E27FC236}">
                    <a16:creationId xmlns:a16="http://schemas.microsoft.com/office/drawing/2014/main" id="{A504B406-B8CD-46B3-B075-2CAB758524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4" y="3173"/>
                <a:ext cx="84" cy="4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9" name="Rectangle 1049">
                <a:extLst>
                  <a:ext uri="{FF2B5EF4-FFF2-40B4-BE49-F238E27FC236}">
                    <a16:creationId xmlns:a16="http://schemas.microsoft.com/office/drawing/2014/main" id="{6F569AC1-3D86-4BB9-A15C-C67DC9DBB9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0" y="3113"/>
                <a:ext cx="92" cy="4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0" name="Rectangle 1050">
                <a:extLst>
                  <a:ext uri="{FF2B5EF4-FFF2-40B4-BE49-F238E27FC236}">
                    <a16:creationId xmlns:a16="http://schemas.microsoft.com/office/drawing/2014/main" id="{34E821D4-DC6C-4A6A-8808-D8A8E02FC2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0" y="3169"/>
                <a:ext cx="92" cy="4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1" name="Rectangle 1051">
                <a:extLst>
                  <a:ext uri="{FF2B5EF4-FFF2-40B4-BE49-F238E27FC236}">
                    <a16:creationId xmlns:a16="http://schemas.microsoft.com/office/drawing/2014/main" id="{41BC8B00-4B21-4DBB-BF84-ED32D60C9A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6" y="3117"/>
                <a:ext cx="100" cy="12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2" name="Rectangle 1052">
                <a:extLst>
                  <a:ext uri="{FF2B5EF4-FFF2-40B4-BE49-F238E27FC236}">
                    <a16:creationId xmlns:a16="http://schemas.microsoft.com/office/drawing/2014/main" id="{89104C57-79DA-4015-8304-D4D0EA7BDC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6" y="3157"/>
                <a:ext cx="100" cy="12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3" name="Rectangle 1053">
                <a:extLst>
                  <a:ext uri="{FF2B5EF4-FFF2-40B4-BE49-F238E27FC236}">
                    <a16:creationId xmlns:a16="http://schemas.microsoft.com/office/drawing/2014/main" id="{30E81AC3-7958-425D-BFAA-EC27496D0C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2" y="3129"/>
                <a:ext cx="108" cy="12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4" name="Rectangle 1054">
                <a:extLst>
                  <a:ext uri="{FF2B5EF4-FFF2-40B4-BE49-F238E27FC236}">
                    <a16:creationId xmlns:a16="http://schemas.microsoft.com/office/drawing/2014/main" id="{79053D2A-EE99-4F7F-B482-BF45FB325F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2" y="3145"/>
                <a:ext cx="108" cy="12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5" name="Rectangle 1055">
                <a:extLst>
                  <a:ext uri="{FF2B5EF4-FFF2-40B4-BE49-F238E27FC236}">
                    <a16:creationId xmlns:a16="http://schemas.microsoft.com/office/drawing/2014/main" id="{896F175C-A831-4072-9FD4-D282BE06AA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2" y="3141"/>
                <a:ext cx="108" cy="4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6" name="Rectangle 1056">
                <a:extLst>
                  <a:ext uri="{FF2B5EF4-FFF2-40B4-BE49-F238E27FC236}">
                    <a16:creationId xmlns:a16="http://schemas.microsoft.com/office/drawing/2014/main" id="{F2BFFDC1-A051-420F-90E6-7722EAED28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2" y="3141"/>
                <a:ext cx="108" cy="4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7" name="Oval 1057">
                <a:extLst>
                  <a:ext uri="{FF2B5EF4-FFF2-40B4-BE49-F238E27FC236}">
                    <a16:creationId xmlns:a16="http://schemas.microsoft.com/office/drawing/2014/main" id="{D937523E-1CE2-431A-AA90-C2F53D3173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2" y="3089"/>
                <a:ext cx="104" cy="104"/>
              </a:xfrm>
              <a:prstGeom prst="ellips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8" name="Rectangle 1058">
                <a:extLst>
                  <a:ext uri="{FF2B5EF4-FFF2-40B4-BE49-F238E27FC236}">
                    <a16:creationId xmlns:a16="http://schemas.microsoft.com/office/drawing/2014/main" id="{05642B8E-603D-452E-B654-F06F7B9F10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08" y="715"/>
                <a:ext cx="28" cy="4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9" name="Rectangle 1059">
                <a:extLst>
                  <a:ext uri="{FF2B5EF4-FFF2-40B4-BE49-F238E27FC236}">
                    <a16:creationId xmlns:a16="http://schemas.microsoft.com/office/drawing/2014/main" id="{64E842C2-93A3-47AF-B3D7-87DD51CB87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08" y="819"/>
                <a:ext cx="28" cy="4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0" name="Rectangle 1060">
                <a:extLst>
                  <a:ext uri="{FF2B5EF4-FFF2-40B4-BE49-F238E27FC236}">
                    <a16:creationId xmlns:a16="http://schemas.microsoft.com/office/drawing/2014/main" id="{8095902F-08CE-413E-BF8F-274F4FF528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6" y="719"/>
                <a:ext cx="52" cy="4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1" name="Rectangle 1061">
                <a:extLst>
                  <a:ext uri="{FF2B5EF4-FFF2-40B4-BE49-F238E27FC236}">
                    <a16:creationId xmlns:a16="http://schemas.microsoft.com/office/drawing/2014/main" id="{F13D6431-F784-4DFF-9FD1-C928C902AE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6" y="815"/>
                <a:ext cx="52" cy="4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2" name="Rectangle 1062">
                <a:extLst>
                  <a:ext uri="{FF2B5EF4-FFF2-40B4-BE49-F238E27FC236}">
                    <a16:creationId xmlns:a16="http://schemas.microsoft.com/office/drawing/2014/main" id="{0D27C0A3-098F-411B-A403-1C1C39F5CB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2" y="723"/>
                <a:ext cx="60" cy="4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3" name="Rectangle 1063">
                <a:extLst>
                  <a:ext uri="{FF2B5EF4-FFF2-40B4-BE49-F238E27FC236}">
                    <a16:creationId xmlns:a16="http://schemas.microsoft.com/office/drawing/2014/main" id="{6A699791-5E24-4ED7-9B0B-4BBACA6497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2" y="811"/>
                <a:ext cx="60" cy="4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4" name="Rectangle 1064">
                <a:extLst>
                  <a:ext uri="{FF2B5EF4-FFF2-40B4-BE49-F238E27FC236}">
                    <a16:creationId xmlns:a16="http://schemas.microsoft.com/office/drawing/2014/main" id="{BC4CA77F-1D4B-4727-A461-01FB00A347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8" y="727"/>
                <a:ext cx="68" cy="4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5" name="Rectangle 1065">
                <a:extLst>
                  <a:ext uri="{FF2B5EF4-FFF2-40B4-BE49-F238E27FC236}">
                    <a16:creationId xmlns:a16="http://schemas.microsoft.com/office/drawing/2014/main" id="{1C7A60A1-469D-4533-AE53-61656D9A14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8" y="807"/>
                <a:ext cx="68" cy="4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6" name="Rectangle 1066">
                <a:extLst>
                  <a:ext uri="{FF2B5EF4-FFF2-40B4-BE49-F238E27FC236}">
                    <a16:creationId xmlns:a16="http://schemas.microsoft.com/office/drawing/2014/main" id="{038A0CE2-EA9F-4138-BAF7-F3FA61A0FB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4" y="731"/>
                <a:ext cx="76" cy="4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7" name="Rectangle 1067">
                <a:extLst>
                  <a:ext uri="{FF2B5EF4-FFF2-40B4-BE49-F238E27FC236}">
                    <a16:creationId xmlns:a16="http://schemas.microsoft.com/office/drawing/2014/main" id="{56B47D86-77F2-4B6F-A080-5409373464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4" y="803"/>
                <a:ext cx="76" cy="4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8" name="Rectangle 1068">
                <a:extLst>
                  <a:ext uri="{FF2B5EF4-FFF2-40B4-BE49-F238E27FC236}">
                    <a16:creationId xmlns:a16="http://schemas.microsoft.com/office/drawing/2014/main" id="{FA8928CC-C402-4C5C-A324-5565482BE0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0" y="735"/>
                <a:ext cx="84" cy="4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9" name="Rectangle 1069">
                <a:extLst>
                  <a:ext uri="{FF2B5EF4-FFF2-40B4-BE49-F238E27FC236}">
                    <a16:creationId xmlns:a16="http://schemas.microsoft.com/office/drawing/2014/main" id="{5A34008A-29B4-406A-A9AE-707D01DC47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0" y="799"/>
                <a:ext cx="84" cy="4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0" name="Rectangle 1070">
                <a:extLst>
                  <a:ext uri="{FF2B5EF4-FFF2-40B4-BE49-F238E27FC236}">
                    <a16:creationId xmlns:a16="http://schemas.microsoft.com/office/drawing/2014/main" id="{A39E8BE3-BE4C-4103-86F2-332105277D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76" y="739"/>
                <a:ext cx="92" cy="4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1" name="Rectangle 1071">
                <a:extLst>
                  <a:ext uri="{FF2B5EF4-FFF2-40B4-BE49-F238E27FC236}">
                    <a16:creationId xmlns:a16="http://schemas.microsoft.com/office/drawing/2014/main" id="{2676482A-111D-42D5-BA1A-87859965E3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76" y="795"/>
                <a:ext cx="92" cy="4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2" name="Rectangle 1072">
                <a:extLst>
                  <a:ext uri="{FF2B5EF4-FFF2-40B4-BE49-F238E27FC236}">
                    <a16:creationId xmlns:a16="http://schemas.microsoft.com/office/drawing/2014/main" id="{0224F104-8982-4104-B83E-2F557C2425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72" y="743"/>
                <a:ext cx="100" cy="12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3" name="Rectangle 1073">
                <a:extLst>
                  <a:ext uri="{FF2B5EF4-FFF2-40B4-BE49-F238E27FC236}">
                    <a16:creationId xmlns:a16="http://schemas.microsoft.com/office/drawing/2014/main" id="{54AE5AA3-EA00-4CC9-B083-4F996EF753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72" y="783"/>
                <a:ext cx="100" cy="12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4" name="Rectangle 1074">
                <a:extLst>
                  <a:ext uri="{FF2B5EF4-FFF2-40B4-BE49-F238E27FC236}">
                    <a16:creationId xmlns:a16="http://schemas.microsoft.com/office/drawing/2014/main" id="{6244092D-8783-4037-8F66-5B3D1430F7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68" y="755"/>
                <a:ext cx="108" cy="12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5" name="Rectangle 1075">
                <a:extLst>
                  <a:ext uri="{FF2B5EF4-FFF2-40B4-BE49-F238E27FC236}">
                    <a16:creationId xmlns:a16="http://schemas.microsoft.com/office/drawing/2014/main" id="{1190DCA0-97A5-440F-B47F-EB2D1525E7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68" y="771"/>
                <a:ext cx="108" cy="12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6" name="Rectangle 1076">
                <a:extLst>
                  <a:ext uri="{FF2B5EF4-FFF2-40B4-BE49-F238E27FC236}">
                    <a16:creationId xmlns:a16="http://schemas.microsoft.com/office/drawing/2014/main" id="{0A2B03BF-6A2A-4FC6-9B69-6E58A1D9FD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68" y="767"/>
                <a:ext cx="108" cy="4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7" name="Rectangle 1077">
                <a:extLst>
                  <a:ext uri="{FF2B5EF4-FFF2-40B4-BE49-F238E27FC236}">
                    <a16:creationId xmlns:a16="http://schemas.microsoft.com/office/drawing/2014/main" id="{5B49A6B7-EE0E-44B3-8117-4041A22D7C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68" y="767"/>
                <a:ext cx="108" cy="4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8" name="Oval 1078">
                <a:extLst>
                  <a:ext uri="{FF2B5EF4-FFF2-40B4-BE49-F238E27FC236}">
                    <a16:creationId xmlns:a16="http://schemas.microsoft.com/office/drawing/2014/main" id="{DEDCB9D8-455E-4AC0-A89B-AB17FC1E53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68" y="715"/>
                <a:ext cx="104" cy="104"/>
              </a:xfrm>
              <a:prstGeom prst="ellips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9" name="Rectangle 1079">
                <a:extLst>
                  <a:ext uri="{FF2B5EF4-FFF2-40B4-BE49-F238E27FC236}">
                    <a16:creationId xmlns:a16="http://schemas.microsoft.com/office/drawing/2014/main" id="{D49B5A87-004E-49E9-A17A-0F2C763D91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32" y="799"/>
                <a:ext cx="28" cy="4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0" name="Rectangle 1080">
                <a:extLst>
                  <a:ext uri="{FF2B5EF4-FFF2-40B4-BE49-F238E27FC236}">
                    <a16:creationId xmlns:a16="http://schemas.microsoft.com/office/drawing/2014/main" id="{7B1A215F-79CF-4BFC-B5E6-54108DAEDA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32" y="903"/>
                <a:ext cx="28" cy="4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1" name="Rectangle 1081">
                <a:extLst>
                  <a:ext uri="{FF2B5EF4-FFF2-40B4-BE49-F238E27FC236}">
                    <a16:creationId xmlns:a16="http://schemas.microsoft.com/office/drawing/2014/main" id="{BA44A431-27AA-46A5-9107-B229817D3B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20" y="803"/>
                <a:ext cx="52" cy="4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2" name="Rectangle 1082">
                <a:extLst>
                  <a:ext uri="{FF2B5EF4-FFF2-40B4-BE49-F238E27FC236}">
                    <a16:creationId xmlns:a16="http://schemas.microsoft.com/office/drawing/2014/main" id="{0A46C9E9-8942-42EB-8EBC-AB90E05B71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20" y="899"/>
                <a:ext cx="52" cy="4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3" name="Rectangle 1083">
                <a:extLst>
                  <a:ext uri="{FF2B5EF4-FFF2-40B4-BE49-F238E27FC236}">
                    <a16:creationId xmlns:a16="http://schemas.microsoft.com/office/drawing/2014/main" id="{81C6834B-DCFB-4FEF-88B3-BE56612FF4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6" y="807"/>
                <a:ext cx="60" cy="4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4" name="Rectangle 1084">
                <a:extLst>
                  <a:ext uri="{FF2B5EF4-FFF2-40B4-BE49-F238E27FC236}">
                    <a16:creationId xmlns:a16="http://schemas.microsoft.com/office/drawing/2014/main" id="{AE05043E-31F9-470E-9336-9DA304A785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6" y="895"/>
                <a:ext cx="60" cy="4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5" name="Rectangle 1085">
                <a:extLst>
                  <a:ext uri="{FF2B5EF4-FFF2-40B4-BE49-F238E27FC236}">
                    <a16:creationId xmlns:a16="http://schemas.microsoft.com/office/drawing/2014/main" id="{451384CE-AC9F-404A-8583-DAECFF1692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2" y="811"/>
                <a:ext cx="68" cy="4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6" name="Rectangle 1086">
                <a:extLst>
                  <a:ext uri="{FF2B5EF4-FFF2-40B4-BE49-F238E27FC236}">
                    <a16:creationId xmlns:a16="http://schemas.microsoft.com/office/drawing/2014/main" id="{254DB349-7AEB-4D3E-9BAC-FF041110DA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2" y="891"/>
                <a:ext cx="68" cy="4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7" name="Rectangle 1087">
                <a:extLst>
                  <a:ext uri="{FF2B5EF4-FFF2-40B4-BE49-F238E27FC236}">
                    <a16:creationId xmlns:a16="http://schemas.microsoft.com/office/drawing/2014/main" id="{4AAAB92F-C75C-415D-811D-ECD1EEE6AE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08" y="815"/>
                <a:ext cx="76" cy="4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8" name="Rectangle 1088">
                <a:extLst>
                  <a:ext uri="{FF2B5EF4-FFF2-40B4-BE49-F238E27FC236}">
                    <a16:creationId xmlns:a16="http://schemas.microsoft.com/office/drawing/2014/main" id="{8F532172-C940-4DEC-902E-6490A6E59B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08" y="887"/>
                <a:ext cx="76" cy="4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9" name="Rectangle 1089">
                <a:extLst>
                  <a:ext uri="{FF2B5EF4-FFF2-40B4-BE49-F238E27FC236}">
                    <a16:creationId xmlns:a16="http://schemas.microsoft.com/office/drawing/2014/main" id="{40EFE155-94FF-47E7-8176-25619190E2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04" y="819"/>
                <a:ext cx="84" cy="4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0" name="Rectangle 1090">
                <a:extLst>
                  <a:ext uri="{FF2B5EF4-FFF2-40B4-BE49-F238E27FC236}">
                    <a16:creationId xmlns:a16="http://schemas.microsoft.com/office/drawing/2014/main" id="{D7947DBF-2B55-4448-A5C5-2CA746AB2B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04" y="883"/>
                <a:ext cx="84" cy="4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1" name="Rectangle 1091">
                <a:extLst>
                  <a:ext uri="{FF2B5EF4-FFF2-40B4-BE49-F238E27FC236}">
                    <a16:creationId xmlns:a16="http://schemas.microsoft.com/office/drawing/2014/main" id="{9DCFEAB7-5DDF-4A4C-9F41-7686111E4E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00" y="823"/>
                <a:ext cx="92" cy="4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2" name="Rectangle 1092">
                <a:extLst>
                  <a:ext uri="{FF2B5EF4-FFF2-40B4-BE49-F238E27FC236}">
                    <a16:creationId xmlns:a16="http://schemas.microsoft.com/office/drawing/2014/main" id="{A73AE63E-EB8C-42F5-9D2D-1EB9F98803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00" y="879"/>
                <a:ext cx="92" cy="4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3" name="Rectangle 1093">
                <a:extLst>
                  <a:ext uri="{FF2B5EF4-FFF2-40B4-BE49-F238E27FC236}">
                    <a16:creationId xmlns:a16="http://schemas.microsoft.com/office/drawing/2014/main" id="{AB62D6DA-C2DF-44DC-9C36-4269C83ADB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96" y="827"/>
                <a:ext cx="100" cy="12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4" name="Rectangle 1094">
                <a:extLst>
                  <a:ext uri="{FF2B5EF4-FFF2-40B4-BE49-F238E27FC236}">
                    <a16:creationId xmlns:a16="http://schemas.microsoft.com/office/drawing/2014/main" id="{748771EC-1382-4D0D-B588-89184B5C2D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96" y="867"/>
                <a:ext cx="100" cy="12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5" name="Rectangle 1095">
                <a:extLst>
                  <a:ext uri="{FF2B5EF4-FFF2-40B4-BE49-F238E27FC236}">
                    <a16:creationId xmlns:a16="http://schemas.microsoft.com/office/drawing/2014/main" id="{078E3EA6-618D-44A1-A357-8ED26D16C5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92" y="839"/>
                <a:ext cx="108" cy="12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6" name="Rectangle 1096">
                <a:extLst>
                  <a:ext uri="{FF2B5EF4-FFF2-40B4-BE49-F238E27FC236}">
                    <a16:creationId xmlns:a16="http://schemas.microsoft.com/office/drawing/2014/main" id="{CF4A3EA7-4D39-431D-A5F2-86A6EC72DD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92" y="855"/>
                <a:ext cx="108" cy="12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7" name="Rectangle 1097">
                <a:extLst>
                  <a:ext uri="{FF2B5EF4-FFF2-40B4-BE49-F238E27FC236}">
                    <a16:creationId xmlns:a16="http://schemas.microsoft.com/office/drawing/2014/main" id="{22018DE2-76B2-4912-BA52-41A51B01FD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92" y="851"/>
                <a:ext cx="108" cy="4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8" name="Rectangle 1098">
                <a:extLst>
                  <a:ext uri="{FF2B5EF4-FFF2-40B4-BE49-F238E27FC236}">
                    <a16:creationId xmlns:a16="http://schemas.microsoft.com/office/drawing/2014/main" id="{B034E07F-4CEA-41BF-8534-5F4873491A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92" y="851"/>
                <a:ext cx="108" cy="4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9" name="Oval 1099">
                <a:extLst>
                  <a:ext uri="{FF2B5EF4-FFF2-40B4-BE49-F238E27FC236}">
                    <a16:creationId xmlns:a16="http://schemas.microsoft.com/office/drawing/2014/main" id="{67D2C530-91A5-4F9C-ADCB-71B1423073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92" y="799"/>
                <a:ext cx="104" cy="104"/>
              </a:xfrm>
              <a:prstGeom prst="ellips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0" name="Rectangle 1100">
                <a:extLst>
                  <a:ext uri="{FF2B5EF4-FFF2-40B4-BE49-F238E27FC236}">
                    <a16:creationId xmlns:a16="http://schemas.microsoft.com/office/drawing/2014/main" id="{4AB0C89E-EEE6-421D-AC5E-5E7A1601EE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96" y="3361"/>
                <a:ext cx="28" cy="4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1" name="Rectangle 1101">
                <a:extLst>
                  <a:ext uri="{FF2B5EF4-FFF2-40B4-BE49-F238E27FC236}">
                    <a16:creationId xmlns:a16="http://schemas.microsoft.com/office/drawing/2014/main" id="{4FD23E67-0D70-4F79-9E68-947EEFFECB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96" y="3465"/>
                <a:ext cx="28" cy="4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2" name="Rectangle 1102">
                <a:extLst>
                  <a:ext uri="{FF2B5EF4-FFF2-40B4-BE49-F238E27FC236}">
                    <a16:creationId xmlns:a16="http://schemas.microsoft.com/office/drawing/2014/main" id="{2FC1ABDF-6AC1-428F-88E5-BCCB26EFA0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84" y="3365"/>
                <a:ext cx="52" cy="4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3" name="Rectangle 1103">
                <a:extLst>
                  <a:ext uri="{FF2B5EF4-FFF2-40B4-BE49-F238E27FC236}">
                    <a16:creationId xmlns:a16="http://schemas.microsoft.com/office/drawing/2014/main" id="{1FEED2F5-2151-45A3-8B9A-E5CD11A67D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84" y="3461"/>
                <a:ext cx="52" cy="4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4" name="Rectangle 1104">
                <a:extLst>
                  <a:ext uri="{FF2B5EF4-FFF2-40B4-BE49-F238E27FC236}">
                    <a16:creationId xmlns:a16="http://schemas.microsoft.com/office/drawing/2014/main" id="{B40B1CF7-587F-43CD-B024-90E714B5C0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80" y="3369"/>
                <a:ext cx="60" cy="4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5" name="Rectangle 1105">
                <a:extLst>
                  <a:ext uri="{FF2B5EF4-FFF2-40B4-BE49-F238E27FC236}">
                    <a16:creationId xmlns:a16="http://schemas.microsoft.com/office/drawing/2014/main" id="{BC8E358C-52DB-4DAB-AD8E-4C15DBFE46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80" y="3457"/>
                <a:ext cx="60" cy="4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6" name="Rectangle 1106">
                <a:extLst>
                  <a:ext uri="{FF2B5EF4-FFF2-40B4-BE49-F238E27FC236}">
                    <a16:creationId xmlns:a16="http://schemas.microsoft.com/office/drawing/2014/main" id="{792BE4DF-E8CD-4523-AD29-B81DF71939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76" y="3373"/>
                <a:ext cx="68" cy="4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7" name="Rectangle 1107">
                <a:extLst>
                  <a:ext uri="{FF2B5EF4-FFF2-40B4-BE49-F238E27FC236}">
                    <a16:creationId xmlns:a16="http://schemas.microsoft.com/office/drawing/2014/main" id="{3F96C394-FCC2-40FF-81A4-3E24BB1245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76" y="3453"/>
                <a:ext cx="68" cy="4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8" name="Rectangle 1108">
                <a:extLst>
                  <a:ext uri="{FF2B5EF4-FFF2-40B4-BE49-F238E27FC236}">
                    <a16:creationId xmlns:a16="http://schemas.microsoft.com/office/drawing/2014/main" id="{ADB72E00-17F2-4F82-B0BD-F1C55F8387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72" y="3377"/>
                <a:ext cx="76" cy="4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9" name="Rectangle 1109">
                <a:extLst>
                  <a:ext uri="{FF2B5EF4-FFF2-40B4-BE49-F238E27FC236}">
                    <a16:creationId xmlns:a16="http://schemas.microsoft.com/office/drawing/2014/main" id="{E2B2E334-0D1E-4AD6-9831-9D938DBB75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72" y="3449"/>
                <a:ext cx="76" cy="4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0" name="Rectangle 1110">
                <a:extLst>
                  <a:ext uri="{FF2B5EF4-FFF2-40B4-BE49-F238E27FC236}">
                    <a16:creationId xmlns:a16="http://schemas.microsoft.com/office/drawing/2014/main" id="{BAD0BE1C-384E-4E31-9864-A7A8ACEC7F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8" y="3381"/>
                <a:ext cx="84" cy="4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1" name="Rectangle 1111">
                <a:extLst>
                  <a:ext uri="{FF2B5EF4-FFF2-40B4-BE49-F238E27FC236}">
                    <a16:creationId xmlns:a16="http://schemas.microsoft.com/office/drawing/2014/main" id="{AF0E1466-39B5-4D11-8B30-1693059EC9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8" y="3445"/>
                <a:ext cx="84" cy="4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2" name="Rectangle 1112">
                <a:extLst>
                  <a:ext uri="{FF2B5EF4-FFF2-40B4-BE49-F238E27FC236}">
                    <a16:creationId xmlns:a16="http://schemas.microsoft.com/office/drawing/2014/main" id="{603EBB9A-6C39-4A68-AE84-36D69C0AFF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4" y="3385"/>
                <a:ext cx="92" cy="4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3" name="Rectangle 1113">
                <a:extLst>
                  <a:ext uri="{FF2B5EF4-FFF2-40B4-BE49-F238E27FC236}">
                    <a16:creationId xmlns:a16="http://schemas.microsoft.com/office/drawing/2014/main" id="{D1D8C80E-32F5-470F-908C-7D9096084D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4" y="3441"/>
                <a:ext cx="92" cy="4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4" name="Rectangle 1114">
                <a:extLst>
                  <a:ext uri="{FF2B5EF4-FFF2-40B4-BE49-F238E27FC236}">
                    <a16:creationId xmlns:a16="http://schemas.microsoft.com/office/drawing/2014/main" id="{D2ED3D06-B483-4D92-8D4C-3B15CA9E1F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0" y="3389"/>
                <a:ext cx="100" cy="12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5" name="Rectangle 1115">
                <a:extLst>
                  <a:ext uri="{FF2B5EF4-FFF2-40B4-BE49-F238E27FC236}">
                    <a16:creationId xmlns:a16="http://schemas.microsoft.com/office/drawing/2014/main" id="{02607C9F-A8F4-4D36-9E81-8F7E40EAB6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0" y="3429"/>
                <a:ext cx="100" cy="12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6" name="Rectangle 1116">
                <a:extLst>
                  <a:ext uri="{FF2B5EF4-FFF2-40B4-BE49-F238E27FC236}">
                    <a16:creationId xmlns:a16="http://schemas.microsoft.com/office/drawing/2014/main" id="{2A9BAE34-F811-4CD5-A7ED-55AE1A35B5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6" y="3401"/>
                <a:ext cx="108" cy="12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7" name="Rectangle 1117">
                <a:extLst>
                  <a:ext uri="{FF2B5EF4-FFF2-40B4-BE49-F238E27FC236}">
                    <a16:creationId xmlns:a16="http://schemas.microsoft.com/office/drawing/2014/main" id="{A32D8C7B-427B-4BE4-AD33-C93C36D86A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6" y="3417"/>
                <a:ext cx="108" cy="12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8" name="Rectangle 1118">
                <a:extLst>
                  <a:ext uri="{FF2B5EF4-FFF2-40B4-BE49-F238E27FC236}">
                    <a16:creationId xmlns:a16="http://schemas.microsoft.com/office/drawing/2014/main" id="{1DD1FB19-2498-4C7E-AD63-A0384DA4C4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6" y="3413"/>
                <a:ext cx="108" cy="4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9" name="Rectangle 1119">
                <a:extLst>
                  <a:ext uri="{FF2B5EF4-FFF2-40B4-BE49-F238E27FC236}">
                    <a16:creationId xmlns:a16="http://schemas.microsoft.com/office/drawing/2014/main" id="{E08B2C91-AF32-4ECA-AF45-9C6BACEA87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6" y="3413"/>
                <a:ext cx="108" cy="4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0" name="Oval 1120">
                <a:extLst>
                  <a:ext uri="{FF2B5EF4-FFF2-40B4-BE49-F238E27FC236}">
                    <a16:creationId xmlns:a16="http://schemas.microsoft.com/office/drawing/2014/main" id="{C861B7DF-4EB2-4D10-87E1-CFF6374720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6" y="3361"/>
                <a:ext cx="104" cy="104"/>
              </a:xfrm>
              <a:prstGeom prst="ellips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1" name="Rectangle 1121">
                <a:extLst>
                  <a:ext uri="{FF2B5EF4-FFF2-40B4-BE49-F238E27FC236}">
                    <a16:creationId xmlns:a16="http://schemas.microsoft.com/office/drawing/2014/main" id="{799A3493-A267-4077-9E5C-B15E06A738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32" y="3041"/>
                <a:ext cx="28" cy="4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2" name="Rectangle 1122">
                <a:extLst>
                  <a:ext uri="{FF2B5EF4-FFF2-40B4-BE49-F238E27FC236}">
                    <a16:creationId xmlns:a16="http://schemas.microsoft.com/office/drawing/2014/main" id="{EFA525DC-46E7-4206-B638-1739A7F8B1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32" y="3145"/>
                <a:ext cx="28" cy="4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3" name="Rectangle 1123">
                <a:extLst>
                  <a:ext uri="{FF2B5EF4-FFF2-40B4-BE49-F238E27FC236}">
                    <a16:creationId xmlns:a16="http://schemas.microsoft.com/office/drawing/2014/main" id="{656A6822-FC76-4EE8-BB59-414F525660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20" y="3045"/>
                <a:ext cx="52" cy="4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4" name="Rectangle 1124">
                <a:extLst>
                  <a:ext uri="{FF2B5EF4-FFF2-40B4-BE49-F238E27FC236}">
                    <a16:creationId xmlns:a16="http://schemas.microsoft.com/office/drawing/2014/main" id="{DF637BB8-2A5B-44F4-91B9-D3A42D3EB6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20" y="3141"/>
                <a:ext cx="52" cy="4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5" name="Rectangle 1125">
                <a:extLst>
                  <a:ext uri="{FF2B5EF4-FFF2-40B4-BE49-F238E27FC236}">
                    <a16:creationId xmlns:a16="http://schemas.microsoft.com/office/drawing/2014/main" id="{7CB76243-39E8-40B0-A6A5-1537BFF397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6" y="3049"/>
                <a:ext cx="60" cy="4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6" name="Rectangle 1126">
                <a:extLst>
                  <a:ext uri="{FF2B5EF4-FFF2-40B4-BE49-F238E27FC236}">
                    <a16:creationId xmlns:a16="http://schemas.microsoft.com/office/drawing/2014/main" id="{2EA4CDD7-F22D-4823-8576-7124B16914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6" y="3137"/>
                <a:ext cx="60" cy="4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7" name="Rectangle 1127">
                <a:extLst>
                  <a:ext uri="{FF2B5EF4-FFF2-40B4-BE49-F238E27FC236}">
                    <a16:creationId xmlns:a16="http://schemas.microsoft.com/office/drawing/2014/main" id="{F4611FB2-7395-40E2-874D-5ABABD5CEB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2" y="3053"/>
                <a:ext cx="68" cy="4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8" name="Rectangle 1128">
                <a:extLst>
                  <a:ext uri="{FF2B5EF4-FFF2-40B4-BE49-F238E27FC236}">
                    <a16:creationId xmlns:a16="http://schemas.microsoft.com/office/drawing/2014/main" id="{9103E534-AA94-4FAE-B0EC-C042B580B2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2" y="3133"/>
                <a:ext cx="68" cy="4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9" name="Rectangle 1129">
                <a:extLst>
                  <a:ext uri="{FF2B5EF4-FFF2-40B4-BE49-F238E27FC236}">
                    <a16:creationId xmlns:a16="http://schemas.microsoft.com/office/drawing/2014/main" id="{16E27CE3-A3BB-4BBB-8B95-12E88996A4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08" y="3057"/>
                <a:ext cx="76" cy="4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0" name="Rectangle 1130">
                <a:extLst>
                  <a:ext uri="{FF2B5EF4-FFF2-40B4-BE49-F238E27FC236}">
                    <a16:creationId xmlns:a16="http://schemas.microsoft.com/office/drawing/2014/main" id="{CB8C1B57-42F8-4A29-9BB9-7BA2E748BD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08" y="3129"/>
                <a:ext cx="76" cy="4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1" name="Rectangle 1131">
                <a:extLst>
                  <a:ext uri="{FF2B5EF4-FFF2-40B4-BE49-F238E27FC236}">
                    <a16:creationId xmlns:a16="http://schemas.microsoft.com/office/drawing/2014/main" id="{9D9E9A6D-E9A8-40E3-9A48-1F518D5CC9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04" y="3061"/>
                <a:ext cx="84" cy="4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2" name="Rectangle 1132">
                <a:extLst>
                  <a:ext uri="{FF2B5EF4-FFF2-40B4-BE49-F238E27FC236}">
                    <a16:creationId xmlns:a16="http://schemas.microsoft.com/office/drawing/2014/main" id="{AAFFBF42-DB58-4481-AF0B-F290674BE3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04" y="3125"/>
                <a:ext cx="84" cy="4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3" name="Rectangle 1133">
                <a:extLst>
                  <a:ext uri="{FF2B5EF4-FFF2-40B4-BE49-F238E27FC236}">
                    <a16:creationId xmlns:a16="http://schemas.microsoft.com/office/drawing/2014/main" id="{F8AAA629-AB40-4383-9FE9-D704C7CA94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00" y="3065"/>
                <a:ext cx="92" cy="4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4" name="Rectangle 1134">
                <a:extLst>
                  <a:ext uri="{FF2B5EF4-FFF2-40B4-BE49-F238E27FC236}">
                    <a16:creationId xmlns:a16="http://schemas.microsoft.com/office/drawing/2014/main" id="{2EF4AD01-906F-48C8-AAE7-0F9E7D59B0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00" y="3121"/>
                <a:ext cx="92" cy="4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5" name="Rectangle 1135">
                <a:extLst>
                  <a:ext uri="{FF2B5EF4-FFF2-40B4-BE49-F238E27FC236}">
                    <a16:creationId xmlns:a16="http://schemas.microsoft.com/office/drawing/2014/main" id="{0138D523-7358-437C-841D-C54D011490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6" y="3069"/>
                <a:ext cx="100" cy="12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6" name="Rectangle 1136">
                <a:extLst>
                  <a:ext uri="{FF2B5EF4-FFF2-40B4-BE49-F238E27FC236}">
                    <a16:creationId xmlns:a16="http://schemas.microsoft.com/office/drawing/2014/main" id="{4ED582FD-B1B1-4240-B2B9-2174561D40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6" y="3109"/>
                <a:ext cx="100" cy="12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7" name="Rectangle 1137">
                <a:extLst>
                  <a:ext uri="{FF2B5EF4-FFF2-40B4-BE49-F238E27FC236}">
                    <a16:creationId xmlns:a16="http://schemas.microsoft.com/office/drawing/2014/main" id="{5A8EAFB5-1739-45B1-A5DB-6E5B4B6562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2" y="3081"/>
                <a:ext cx="108" cy="12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8" name="Rectangle 1138">
                <a:extLst>
                  <a:ext uri="{FF2B5EF4-FFF2-40B4-BE49-F238E27FC236}">
                    <a16:creationId xmlns:a16="http://schemas.microsoft.com/office/drawing/2014/main" id="{B8706282-AE93-4C83-918E-BF19F45272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2" y="3097"/>
                <a:ext cx="108" cy="12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9" name="Rectangle 1139">
                <a:extLst>
                  <a:ext uri="{FF2B5EF4-FFF2-40B4-BE49-F238E27FC236}">
                    <a16:creationId xmlns:a16="http://schemas.microsoft.com/office/drawing/2014/main" id="{41512285-E30D-4A4A-8FEA-4FA1DFE3CF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2" y="3093"/>
                <a:ext cx="108" cy="4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0" name="Rectangle 1140">
                <a:extLst>
                  <a:ext uri="{FF2B5EF4-FFF2-40B4-BE49-F238E27FC236}">
                    <a16:creationId xmlns:a16="http://schemas.microsoft.com/office/drawing/2014/main" id="{D6EFC3E5-E2B3-4773-89B2-B418C394A6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2" y="3093"/>
                <a:ext cx="108" cy="4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1" name="Oval 1141">
                <a:extLst>
                  <a:ext uri="{FF2B5EF4-FFF2-40B4-BE49-F238E27FC236}">
                    <a16:creationId xmlns:a16="http://schemas.microsoft.com/office/drawing/2014/main" id="{80E16EE7-1355-4CAC-8532-6953E54640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2" y="3041"/>
                <a:ext cx="104" cy="104"/>
              </a:xfrm>
              <a:prstGeom prst="ellips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2" name="Rectangle 1142">
                <a:extLst>
                  <a:ext uri="{FF2B5EF4-FFF2-40B4-BE49-F238E27FC236}">
                    <a16:creationId xmlns:a16="http://schemas.microsoft.com/office/drawing/2014/main" id="{9000DCDC-3607-4DEB-BC62-A8D0A6C34E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52" y="727"/>
                <a:ext cx="28" cy="4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3" name="Rectangle 1143">
                <a:extLst>
                  <a:ext uri="{FF2B5EF4-FFF2-40B4-BE49-F238E27FC236}">
                    <a16:creationId xmlns:a16="http://schemas.microsoft.com/office/drawing/2014/main" id="{D14B7629-6183-46E4-9337-007D7BD61B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52" y="831"/>
                <a:ext cx="28" cy="4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4" name="Rectangle 1144">
                <a:extLst>
                  <a:ext uri="{FF2B5EF4-FFF2-40B4-BE49-F238E27FC236}">
                    <a16:creationId xmlns:a16="http://schemas.microsoft.com/office/drawing/2014/main" id="{6152417C-E838-4456-A8DA-76D7AA440D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0" y="731"/>
                <a:ext cx="52" cy="4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5" name="Rectangle 1145">
                <a:extLst>
                  <a:ext uri="{FF2B5EF4-FFF2-40B4-BE49-F238E27FC236}">
                    <a16:creationId xmlns:a16="http://schemas.microsoft.com/office/drawing/2014/main" id="{1A8B9B1C-0112-48E9-8CF6-3AAF9E7236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0" y="827"/>
                <a:ext cx="52" cy="4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6" name="Rectangle 1146">
                <a:extLst>
                  <a:ext uri="{FF2B5EF4-FFF2-40B4-BE49-F238E27FC236}">
                    <a16:creationId xmlns:a16="http://schemas.microsoft.com/office/drawing/2014/main" id="{CA949CFA-F1EE-4EA6-A55F-B7CCE29FAB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36" y="735"/>
                <a:ext cx="60" cy="4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7" name="Rectangle 1147">
                <a:extLst>
                  <a:ext uri="{FF2B5EF4-FFF2-40B4-BE49-F238E27FC236}">
                    <a16:creationId xmlns:a16="http://schemas.microsoft.com/office/drawing/2014/main" id="{B9371EB1-D99D-4A1B-92F3-DFF9E0751C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36" y="823"/>
                <a:ext cx="60" cy="4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8" name="Rectangle 1148">
                <a:extLst>
                  <a:ext uri="{FF2B5EF4-FFF2-40B4-BE49-F238E27FC236}">
                    <a16:creationId xmlns:a16="http://schemas.microsoft.com/office/drawing/2014/main" id="{105F628E-A933-4672-8122-29BD71ACC4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32" y="739"/>
                <a:ext cx="68" cy="4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9" name="Rectangle 1149">
                <a:extLst>
                  <a:ext uri="{FF2B5EF4-FFF2-40B4-BE49-F238E27FC236}">
                    <a16:creationId xmlns:a16="http://schemas.microsoft.com/office/drawing/2014/main" id="{0AE7E847-DA64-4DDD-9F9F-7D5C031BAF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32" y="819"/>
                <a:ext cx="68" cy="4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0" name="Rectangle 1150">
                <a:extLst>
                  <a:ext uri="{FF2B5EF4-FFF2-40B4-BE49-F238E27FC236}">
                    <a16:creationId xmlns:a16="http://schemas.microsoft.com/office/drawing/2014/main" id="{23940401-F913-4130-A33F-45DBE6EBC4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8" y="743"/>
                <a:ext cx="76" cy="4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1" name="Rectangle 1151">
                <a:extLst>
                  <a:ext uri="{FF2B5EF4-FFF2-40B4-BE49-F238E27FC236}">
                    <a16:creationId xmlns:a16="http://schemas.microsoft.com/office/drawing/2014/main" id="{47A9BB35-EB65-4F2A-91AB-011D868335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8" y="815"/>
                <a:ext cx="76" cy="4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2" name="Rectangle 1152">
                <a:extLst>
                  <a:ext uri="{FF2B5EF4-FFF2-40B4-BE49-F238E27FC236}">
                    <a16:creationId xmlns:a16="http://schemas.microsoft.com/office/drawing/2014/main" id="{1FBB8835-5EAD-427C-94E9-902F59289E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4" y="747"/>
                <a:ext cx="84" cy="4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3" name="Rectangle 1153">
                <a:extLst>
                  <a:ext uri="{FF2B5EF4-FFF2-40B4-BE49-F238E27FC236}">
                    <a16:creationId xmlns:a16="http://schemas.microsoft.com/office/drawing/2014/main" id="{27F7147A-CCCB-41FE-892E-FE70B17D46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4" y="811"/>
                <a:ext cx="84" cy="4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4" name="Rectangle 1154">
                <a:extLst>
                  <a:ext uri="{FF2B5EF4-FFF2-40B4-BE49-F238E27FC236}">
                    <a16:creationId xmlns:a16="http://schemas.microsoft.com/office/drawing/2014/main" id="{937C8DC0-DBBC-4AFA-8D54-9A95B508CC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0" y="751"/>
                <a:ext cx="92" cy="4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5" name="Rectangle 1155">
                <a:extLst>
                  <a:ext uri="{FF2B5EF4-FFF2-40B4-BE49-F238E27FC236}">
                    <a16:creationId xmlns:a16="http://schemas.microsoft.com/office/drawing/2014/main" id="{5A944E89-AC4F-432C-9C4A-D78651E092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0" y="807"/>
                <a:ext cx="92" cy="4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6" name="Rectangle 1156">
                <a:extLst>
                  <a:ext uri="{FF2B5EF4-FFF2-40B4-BE49-F238E27FC236}">
                    <a16:creationId xmlns:a16="http://schemas.microsoft.com/office/drawing/2014/main" id="{FA487955-8CC2-433E-9D0E-1B7E76B77E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16" y="755"/>
                <a:ext cx="100" cy="12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7" name="Rectangle 1157">
                <a:extLst>
                  <a:ext uri="{FF2B5EF4-FFF2-40B4-BE49-F238E27FC236}">
                    <a16:creationId xmlns:a16="http://schemas.microsoft.com/office/drawing/2014/main" id="{E4E2B3BA-8C8E-46E8-9CF0-BA79803304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16" y="795"/>
                <a:ext cx="100" cy="12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8" name="Rectangle 1158">
                <a:extLst>
                  <a:ext uri="{FF2B5EF4-FFF2-40B4-BE49-F238E27FC236}">
                    <a16:creationId xmlns:a16="http://schemas.microsoft.com/office/drawing/2014/main" id="{64217443-BA85-4487-B881-B36FE9F7B8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12" y="767"/>
                <a:ext cx="108" cy="12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9" name="Rectangle 1159">
                <a:extLst>
                  <a:ext uri="{FF2B5EF4-FFF2-40B4-BE49-F238E27FC236}">
                    <a16:creationId xmlns:a16="http://schemas.microsoft.com/office/drawing/2014/main" id="{0C2AE331-0243-46A3-825E-0794D839EC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12" y="783"/>
                <a:ext cx="108" cy="12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0" name="Rectangle 1160">
                <a:extLst>
                  <a:ext uri="{FF2B5EF4-FFF2-40B4-BE49-F238E27FC236}">
                    <a16:creationId xmlns:a16="http://schemas.microsoft.com/office/drawing/2014/main" id="{0836D567-1CF4-4275-96E7-EEBB31C789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12" y="779"/>
                <a:ext cx="108" cy="4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1" name="Rectangle 1161">
                <a:extLst>
                  <a:ext uri="{FF2B5EF4-FFF2-40B4-BE49-F238E27FC236}">
                    <a16:creationId xmlns:a16="http://schemas.microsoft.com/office/drawing/2014/main" id="{29CCEFD7-9068-48B9-8546-5AAC3C4B7F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12" y="779"/>
                <a:ext cx="108" cy="4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2" name="Oval 1162">
                <a:extLst>
                  <a:ext uri="{FF2B5EF4-FFF2-40B4-BE49-F238E27FC236}">
                    <a16:creationId xmlns:a16="http://schemas.microsoft.com/office/drawing/2014/main" id="{F13087DD-9B19-4E73-9934-13C00FC5E2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12" y="727"/>
                <a:ext cx="104" cy="104"/>
              </a:xfrm>
              <a:prstGeom prst="ellips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3" name="Rectangle 1163">
                <a:extLst>
                  <a:ext uri="{FF2B5EF4-FFF2-40B4-BE49-F238E27FC236}">
                    <a16:creationId xmlns:a16="http://schemas.microsoft.com/office/drawing/2014/main" id="{4E6A6591-B6CF-4619-B73A-4964EF3D0B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24" y="2388"/>
                <a:ext cx="28" cy="4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4" name="Rectangle 1164">
                <a:extLst>
                  <a:ext uri="{FF2B5EF4-FFF2-40B4-BE49-F238E27FC236}">
                    <a16:creationId xmlns:a16="http://schemas.microsoft.com/office/drawing/2014/main" id="{DB5A7402-010C-4DF2-92AD-AE75B1D855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24" y="2492"/>
                <a:ext cx="28" cy="4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5" name="Rectangle 1165">
                <a:extLst>
                  <a:ext uri="{FF2B5EF4-FFF2-40B4-BE49-F238E27FC236}">
                    <a16:creationId xmlns:a16="http://schemas.microsoft.com/office/drawing/2014/main" id="{CC1FACA5-C58F-4188-807D-167163F6F0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12" y="2392"/>
                <a:ext cx="52" cy="4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6" name="Rectangle 1166">
                <a:extLst>
                  <a:ext uri="{FF2B5EF4-FFF2-40B4-BE49-F238E27FC236}">
                    <a16:creationId xmlns:a16="http://schemas.microsoft.com/office/drawing/2014/main" id="{B0F56421-30F0-4257-93F0-ED1831FF19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12" y="2488"/>
                <a:ext cx="52" cy="4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7" name="Rectangle 1167">
                <a:extLst>
                  <a:ext uri="{FF2B5EF4-FFF2-40B4-BE49-F238E27FC236}">
                    <a16:creationId xmlns:a16="http://schemas.microsoft.com/office/drawing/2014/main" id="{3FD5A275-D579-42B8-8D2B-687152B4FF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8" y="2396"/>
                <a:ext cx="60" cy="4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8" name="Rectangle 1168">
                <a:extLst>
                  <a:ext uri="{FF2B5EF4-FFF2-40B4-BE49-F238E27FC236}">
                    <a16:creationId xmlns:a16="http://schemas.microsoft.com/office/drawing/2014/main" id="{D979FAE4-E737-4F9A-9F9F-FA12BC211E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8" y="2484"/>
                <a:ext cx="60" cy="4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9" name="Rectangle 1169">
                <a:extLst>
                  <a:ext uri="{FF2B5EF4-FFF2-40B4-BE49-F238E27FC236}">
                    <a16:creationId xmlns:a16="http://schemas.microsoft.com/office/drawing/2014/main" id="{72F5FCEA-2B48-498E-87A7-95729CDAD4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4" y="2400"/>
                <a:ext cx="68" cy="4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0" name="Rectangle 1170">
                <a:extLst>
                  <a:ext uri="{FF2B5EF4-FFF2-40B4-BE49-F238E27FC236}">
                    <a16:creationId xmlns:a16="http://schemas.microsoft.com/office/drawing/2014/main" id="{92A8978E-C676-420E-B8F8-85FA7F8C27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4" y="2480"/>
                <a:ext cx="68" cy="4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1" name="Rectangle 1171">
                <a:extLst>
                  <a:ext uri="{FF2B5EF4-FFF2-40B4-BE49-F238E27FC236}">
                    <a16:creationId xmlns:a16="http://schemas.microsoft.com/office/drawing/2014/main" id="{A27C8429-C7FA-439C-BFE8-32AC06078B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0" y="2404"/>
                <a:ext cx="76" cy="4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2" name="Rectangle 1172">
                <a:extLst>
                  <a:ext uri="{FF2B5EF4-FFF2-40B4-BE49-F238E27FC236}">
                    <a16:creationId xmlns:a16="http://schemas.microsoft.com/office/drawing/2014/main" id="{5D73DED7-7B4A-4AE5-BF29-765D15D5DF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0" y="2476"/>
                <a:ext cx="76" cy="4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3" name="Rectangle 1173">
                <a:extLst>
                  <a:ext uri="{FF2B5EF4-FFF2-40B4-BE49-F238E27FC236}">
                    <a16:creationId xmlns:a16="http://schemas.microsoft.com/office/drawing/2014/main" id="{DCDD574F-60DD-4215-8406-0A25AF7058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96" y="2408"/>
                <a:ext cx="84" cy="4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4" name="Rectangle 1174">
                <a:extLst>
                  <a:ext uri="{FF2B5EF4-FFF2-40B4-BE49-F238E27FC236}">
                    <a16:creationId xmlns:a16="http://schemas.microsoft.com/office/drawing/2014/main" id="{F2601464-8C44-4A6D-A7D0-9BA6782A9A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96" y="2472"/>
                <a:ext cx="84" cy="4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5" name="Rectangle 1175">
                <a:extLst>
                  <a:ext uri="{FF2B5EF4-FFF2-40B4-BE49-F238E27FC236}">
                    <a16:creationId xmlns:a16="http://schemas.microsoft.com/office/drawing/2014/main" id="{2D96D891-9DAE-4B99-B837-CA3D357276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92" y="2412"/>
                <a:ext cx="92" cy="4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6" name="Rectangle 1176">
                <a:extLst>
                  <a:ext uri="{FF2B5EF4-FFF2-40B4-BE49-F238E27FC236}">
                    <a16:creationId xmlns:a16="http://schemas.microsoft.com/office/drawing/2014/main" id="{E7FED21C-4BD5-44D6-89C9-6809B25297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92" y="2468"/>
                <a:ext cx="92" cy="4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7" name="Rectangle 1177">
                <a:extLst>
                  <a:ext uri="{FF2B5EF4-FFF2-40B4-BE49-F238E27FC236}">
                    <a16:creationId xmlns:a16="http://schemas.microsoft.com/office/drawing/2014/main" id="{EAA165CC-5A13-4009-812B-661AF954A6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88" y="2416"/>
                <a:ext cx="100" cy="12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8" name="Rectangle 1178">
                <a:extLst>
                  <a:ext uri="{FF2B5EF4-FFF2-40B4-BE49-F238E27FC236}">
                    <a16:creationId xmlns:a16="http://schemas.microsoft.com/office/drawing/2014/main" id="{6202C6DF-73A1-4F1D-92E2-C19AB9E36C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88" y="2456"/>
                <a:ext cx="100" cy="12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9" name="Rectangle 1179">
                <a:extLst>
                  <a:ext uri="{FF2B5EF4-FFF2-40B4-BE49-F238E27FC236}">
                    <a16:creationId xmlns:a16="http://schemas.microsoft.com/office/drawing/2014/main" id="{F876FADA-D8FD-4D12-ADD2-3BFA91E5CF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84" y="2428"/>
                <a:ext cx="108" cy="12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50" name="Rectangle 1180">
                <a:extLst>
                  <a:ext uri="{FF2B5EF4-FFF2-40B4-BE49-F238E27FC236}">
                    <a16:creationId xmlns:a16="http://schemas.microsoft.com/office/drawing/2014/main" id="{A94CF870-4C1D-47C9-8B3B-327936A838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84" y="2444"/>
                <a:ext cx="108" cy="12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51" name="Rectangle 1181">
                <a:extLst>
                  <a:ext uri="{FF2B5EF4-FFF2-40B4-BE49-F238E27FC236}">
                    <a16:creationId xmlns:a16="http://schemas.microsoft.com/office/drawing/2014/main" id="{34038628-23B2-4EC2-994F-3C32E3A862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84" y="2440"/>
                <a:ext cx="108" cy="4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52" name="Rectangle 1182">
                <a:extLst>
                  <a:ext uri="{FF2B5EF4-FFF2-40B4-BE49-F238E27FC236}">
                    <a16:creationId xmlns:a16="http://schemas.microsoft.com/office/drawing/2014/main" id="{2721F547-5214-4939-B474-6B492DC23E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84" y="2440"/>
                <a:ext cx="108" cy="4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53" name="Oval 1183">
                <a:extLst>
                  <a:ext uri="{FF2B5EF4-FFF2-40B4-BE49-F238E27FC236}">
                    <a16:creationId xmlns:a16="http://schemas.microsoft.com/office/drawing/2014/main" id="{1B281B93-1386-415D-BCC3-9B09E5DF58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84" y="2388"/>
                <a:ext cx="104" cy="104"/>
              </a:xfrm>
              <a:prstGeom prst="ellips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54" name="Rectangle 1184">
                <a:extLst>
                  <a:ext uri="{FF2B5EF4-FFF2-40B4-BE49-F238E27FC236}">
                    <a16:creationId xmlns:a16="http://schemas.microsoft.com/office/drawing/2014/main" id="{90E12281-63E7-4B6B-AF63-2A6ECCFB4A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84" y="711"/>
                <a:ext cx="28" cy="4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55" name="Rectangle 1185">
                <a:extLst>
                  <a:ext uri="{FF2B5EF4-FFF2-40B4-BE49-F238E27FC236}">
                    <a16:creationId xmlns:a16="http://schemas.microsoft.com/office/drawing/2014/main" id="{084EB870-B538-4199-A4D2-3D9A9B8F5B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84" y="815"/>
                <a:ext cx="28" cy="4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56" name="Rectangle 1186">
                <a:extLst>
                  <a:ext uri="{FF2B5EF4-FFF2-40B4-BE49-F238E27FC236}">
                    <a16:creationId xmlns:a16="http://schemas.microsoft.com/office/drawing/2014/main" id="{E0E3BF39-A952-48C7-9752-1AA34F5457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72" y="715"/>
                <a:ext cx="52" cy="4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57" name="Rectangle 1187">
                <a:extLst>
                  <a:ext uri="{FF2B5EF4-FFF2-40B4-BE49-F238E27FC236}">
                    <a16:creationId xmlns:a16="http://schemas.microsoft.com/office/drawing/2014/main" id="{5FCA2C2B-DD29-4CDD-BC34-A70584F8D0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72" y="811"/>
                <a:ext cx="52" cy="4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58" name="Rectangle 1188">
                <a:extLst>
                  <a:ext uri="{FF2B5EF4-FFF2-40B4-BE49-F238E27FC236}">
                    <a16:creationId xmlns:a16="http://schemas.microsoft.com/office/drawing/2014/main" id="{16C470B7-1694-4B35-9FEA-02FD4EA58A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8" y="719"/>
                <a:ext cx="60" cy="4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59" name="Rectangle 1189">
                <a:extLst>
                  <a:ext uri="{FF2B5EF4-FFF2-40B4-BE49-F238E27FC236}">
                    <a16:creationId xmlns:a16="http://schemas.microsoft.com/office/drawing/2014/main" id="{2B3C06BA-E6C9-4299-91FB-521BBDDE21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8" y="807"/>
                <a:ext cx="60" cy="4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60" name="Rectangle 1190">
                <a:extLst>
                  <a:ext uri="{FF2B5EF4-FFF2-40B4-BE49-F238E27FC236}">
                    <a16:creationId xmlns:a16="http://schemas.microsoft.com/office/drawing/2014/main" id="{29A043F2-AA5D-4799-BA95-92CA53434C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4" y="723"/>
                <a:ext cx="68" cy="4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61" name="Rectangle 1191">
                <a:extLst>
                  <a:ext uri="{FF2B5EF4-FFF2-40B4-BE49-F238E27FC236}">
                    <a16:creationId xmlns:a16="http://schemas.microsoft.com/office/drawing/2014/main" id="{EA94EB1A-B88A-4DE9-AC42-A2C7698DCD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4" y="803"/>
                <a:ext cx="68" cy="4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62" name="Rectangle 1192">
                <a:extLst>
                  <a:ext uri="{FF2B5EF4-FFF2-40B4-BE49-F238E27FC236}">
                    <a16:creationId xmlns:a16="http://schemas.microsoft.com/office/drawing/2014/main" id="{1A220A3F-52A0-4FF9-AB13-C93CA79484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0" y="727"/>
                <a:ext cx="76" cy="4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63" name="Rectangle 1193">
                <a:extLst>
                  <a:ext uri="{FF2B5EF4-FFF2-40B4-BE49-F238E27FC236}">
                    <a16:creationId xmlns:a16="http://schemas.microsoft.com/office/drawing/2014/main" id="{7BA016CF-BEAE-4444-BB4E-DE5FAD906C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0" y="799"/>
                <a:ext cx="76" cy="4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64" name="Rectangle 1194">
                <a:extLst>
                  <a:ext uri="{FF2B5EF4-FFF2-40B4-BE49-F238E27FC236}">
                    <a16:creationId xmlns:a16="http://schemas.microsoft.com/office/drawing/2014/main" id="{85127475-F0F2-430C-A8DA-59AF82EA36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56" y="731"/>
                <a:ext cx="84" cy="4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65" name="Rectangle 1195">
                <a:extLst>
                  <a:ext uri="{FF2B5EF4-FFF2-40B4-BE49-F238E27FC236}">
                    <a16:creationId xmlns:a16="http://schemas.microsoft.com/office/drawing/2014/main" id="{1D617B7D-7322-4E1C-B5F2-29562AA12F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56" y="795"/>
                <a:ext cx="84" cy="4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66" name="Rectangle 1196">
                <a:extLst>
                  <a:ext uri="{FF2B5EF4-FFF2-40B4-BE49-F238E27FC236}">
                    <a16:creationId xmlns:a16="http://schemas.microsoft.com/office/drawing/2014/main" id="{87274A86-6D1E-47F0-A8EA-071D2CDAD9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52" y="735"/>
                <a:ext cx="92" cy="4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67" name="Rectangle 1197">
                <a:extLst>
                  <a:ext uri="{FF2B5EF4-FFF2-40B4-BE49-F238E27FC236}">
                    <a16:creationId xmlns:a16="http://schemas.microsoft.com/office/drawing/2014/main" id="{5E0A7DAA-9197-4D71-A421-CB642387CF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52" y="791"/>
                <a:ext cx="92" cy="4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68" name="Rectangle 1198">
                <a:extLst>
                  <a:ext uri="{FF2B5EF4-FFF2-40B4-BE49-F238E27FC236}">
                    <a16:creationId xmlns:a16="http://schemas.microsoft.com/office/drawing/2014/main" id="{D30C2CB2-3B3E-483F-8469-56BCB92F59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48" y="739"/>
                <a:ext cx="100" cy="12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69" name="Rectangle 1199">
                <a:extLst>
                  <a:ext uri="{FF2B5EF4-FFF2-40B4-BE49-F238E27FC236}">
                    <a16:creationId xmlns:a16="http://schemas.microsoft.com/office/drawing/2014/main" id="{9CE10A61-A6F2-4E1B-B0E6-B430EA8B33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48" y="779"/>
                <a:ext cx="100" cy="12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70" name="Rectangle 1200">
                <a:extLst>
                  <a:ext uri="{FF2B5EF4-FFF2-40B4-BE49-F238E27FC236}">
                    <a16:creationId xmlns:a16="http://schemas.microsoft.com/office/drawing/2014/main" id="{1D874128-4E5C-4A25-BD19-80B8974708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44" y="751"/>
                <a:ext cx="108" cy="12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71" name="Rectangle 1201">
                <a:extLst>
                  <a:ext uri="{FF2B5EF4-FFF2-40B4-BE49-F238E27FC236}">
                    <a16:creationId xmlns:a16="http://schemas.microsoft.com/office/drawing/2014/main" id="{EB1F64D1-A9FD-4946-8B9A-B36BAAE741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44" y="767"/>
                <a:ext cx="108" cy="12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72" name="Rectangle 1202">
                <a:extLst>
                  <a:ext uri="{FF2B5EF4-FFF2-40B4-BE49-F238E27FC236}">
                    <a16:creationId xmlns:a16="http://schemas.microsoft.com/office/drawing/2014/main" id="{4EBE96A1-7B79-454A-A954-99648B8261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44" y="763"/>
                <a:ext cx="108" cy="4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73" name="Rectangle 1203">
                <a:extLst>
                  <a:ext uri="{FF2B5EF4-FFF2-40B4-BE49-F238E27FC236}">
                    <a16:creationId xmlns:a16="http://schemas.microsoft.com/office/drawing/2014/main" id="{3C73D4CA-9800-4596-9EF4-AFD16C3FCF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44" y="763"/>
                <a:ext cx="108" cy="4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74" name="Oval 1204">
                <a:extLst>
                  <a:ext uri="{FF2B5EF4-FFF2-40B4-BE49-F238E27FC236}">
                    <a16:creationId xmlns:a16="http://schemas.microsoft.com/office/drawing/2014/main" id="{1413512B-69E5-4A7D-838D-DB96784EBA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44" y="711"/>
                <a:ext cx="104" cy="104"/>
              </a:xfrm>
              <a:prstGeom prst="ellips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75" name="Rectangle 1205">
                <a:extLst>
                  <a:ext uri="{FF2B5EF4-FFF2-40B4-BE49-F238E27FC236}">
                    <a16:creationId xmlns:a16="http://schemas.microsoft.com/office/drawing/2014/main" id="{A12800E7-AD61-4F85-9AF4-FD263FD7ED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4" y="3389"/>
                <a:ext cx="28" cy="4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76" name="Rectangle 1206">
                <a:extLst>
                  <a:ext uri="{FF2B5EF4-FFF2-40B4-BE49-F238E27FC236}">
                    <a16:creationId xmlns:a16="http://schemas.microsoft.com/office/drawing/2014/main" id="{9174E755-6667-41A7-9ACF-6113A84130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4" y="3493"/>
                <a:ext cx="28" cy="4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77" name="Rectangle 1207">
                <a:extLst>
                  <a:ext uri="{FF2B5EF4-FFF2-40B4-BE49-F238E27FC236}">
                    <a16:creationId xmlns:a16="http://schemas.microsoft.com/office/drawing/2014/main" id="{5024B2C4-2891-4AAB-9924-B831539A31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2" y="3393"/>
                <a:ext cx="52" cy="4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78" name="Rectangle 1208">
                <a:extLst>
                  <a:ext uri="{FF2B5EF4-FFF2-40B4-BE49-F238E27FC236}">
                    <a16:creationId xmlns:a16="http://schemas.microsoft.com/office/drawing/2014/main" id="{8A2BF4A4-D661-4C5D-950D-DA1FF8AA73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2" y="3489"/>
                <a:ext cx="52" cy="4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79" name="Rectangle 1209">
                <a:extLst>
                  <a:ext uri="{FF2B5EF4-FFF2-40B4-BE49-F238E27FC236}">
                    <a16:creationId xmlns:a16="http://schemas.microsoft.com/office/drawing/2014/main" id="{4C526BE6-2ABE-4554-ADE0-A91863C461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68" y="3397"/>
                <a:ext cx="60" cy="4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15" name="Rectangle 1211">
              <a:extLst>
                <a:ext uri="{FF2B5EF4-FFF2-40B4-BE49-F238E27FC236}">
                  <a16:creationId xmlns:a16="http://schemas.microsoft.com/office/drawing/2014/main" id="{5AE4FC0F-92A7-41A9-9713-939431BFF7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8" y="3485"/>
              <a:ext cx="60" cy="4"/>
            </a:xfrm>
            <a:prstGeom prst="rect">
              <a:avLst/>
            </a:prstGeom>
            <a:solidFill>
              <a:srgbClr val="8B69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Rectangle 1212">
              <a:extLst>
                <a:ext uri="{FF2B5EF4-FFF2-40B4-BE49-F238E27FC236}">
                  <a16:creationId xmlns:a16="http://schemas.microsoft.com/office/drawing/2014/main" id="{D631D0D0-E0C8-426E-8CF4-EE12E3DAB7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4" y="3401"/>
              <a:ext cx="68" cy="4"/>
            </a:xfrm>
            <a:prstGeom prst="rect">
              <a:avLst/>
            </a:prstGeom>
            <a:solidFill>
              <a:srgbClr val="8B69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Rectangle 1213">
              <a:extLst>
                <a:ext uri="{FF2B5EF4-FFF2-40B4-BE49-F238E27FC236}">
                  <a16:creationId xmlns:a16="http://schemas.microsoft.com/office/drawing/2014/main" id="{EF52419F-51D1-4D44-B41E-2DE4B87EEB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4" y="3481"/>
              <a:ext cx="68" cy="4"/>
            </a:xfrm>
            <a:prstGeom prst="rect">
              <a:avLst/>
            </a:prstGeom>
            <a:solidFill>
              <a:srgbClr val="8B69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Rectangle 1214">
              <a:extLst>
                <a:ext uri="{FF2B5EF4-FFF2-40B4-BE49-F238E27FC236}">
                  <a16:creationId xmlns:a16="http://schemas.microsoft.com/office/drawing/2014/main" id="{E8D87772-99C1-4D8F-A274-F02CE6BF02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0" y="3405"/>
              <a:ext cx="76" cy="4"/>
            </a:xfrm>
            <a:prstGeom prst="rect">
              <a:avLst/>
            </a:prstGeom>
            <a:solidFill>
              <a:srgbClr val="8B69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Rectangle 1215">
              <a:extLst>
                <a:ext uri="{FF2B5EF4-FFF2-40B4-BE49-F238E27FC236}">
                  <a16:creationId xmlns:a16="http://schemas.microsoft.com/office/drawing/2014/main" id="{4260683D-E6E1-4F03-B218-E25B52F126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0" y="3477"/>
              <a:ext cx="76" cy="4"/>
            </a:xfrm>
            <a:prstGeom prst="rect">
              <a:avLst/>
            </a:prstGeom>
            <a:solidFill>
              <a:srgbClr val="8B69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Rectangle 1216">
              <a:extLst>
                <a:ext uri="{FF2B5EF4-FFF2-40B4-BE49-F238E27FC236}">
                  <a16:creationId xmlns:a16="http://schemas.microsoft.com/office/drawing/2014/main" id="{80D4CFE4-1A68-4994-BD66-C3A0CE8A45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6" y="3409"/>
              <a:ext cx="84" cy="4"/>
            </a:xfrm>
            <a:prstGeom prst="rect">
              <a:avLst/>
            </a:prstGeom>
            <a:solidFill>
              <a:srgbClr val="8B69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Rectangle 1217">
              <a:extLst>
                <a:ext uri="{FF2B5EF4-FFF2-40B4-BE49-F238E27FC236}">
                  <a16:creationId xmlns:a16="http://schemas.microsoft.com/office/drawing/2014/main" id="{40BB7E3B-58AB-4A78-8B95-872353A115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6" y="3473"/>
              <a:ext cx="84" cy="4"/>
            </a:xfrm>
            <a:prstGeom prst="rect">
              <a:avLst/>
            </a:prstGeom>
            <a:solidFill>
              <a:srgbClr val="8B69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Rectangle 1218">
              <a:extLst>
                <a:ext uri="{FF2B5EF4-FFF2-40B4-BE49-F238E27FC236}">
                  <a16:creationId xmlns:a16="http://schemas.microsoft.com/office/drawing/2014/main" id="{DD5EB3DB-591A-4F5E-A910-D8530981D8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2" y="3413"/>
              <a:ext cx="92" cy="4"/>
            </a:xfrm>
            <a:prstGeom prst="rect">
              <a:avLst/>
            </a:prstGeom>
            <a:solidFill>
              <a:srgbClr val="8B69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Rectangle 1219">
              <a:extLst>
                <a:ext uri="{FF2B5EF4-FFF2-40B4-BE49-F238E27FC236}">
                  <a16:creationId xmlns:a16="http://schemas.microsoft.com/office/drawing/2014/main" id="{8D38CAD9-912C-4ADB-B5C9-3258949C82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2" y="3469"/>
              <a:ext cx="92" cy="4"/>
            </a:xfrm>
            <a:prstGeom prst="rect">
              <a:avLst/>
            </a:prstGeom>
            <a:solidFill>
              <a:srgbClr val="8B69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Rectangle 1220">
              <a:extLst>
                <a:ext uri="{FF2B5EF4-FFF2-40B4-BE49-F238E27FC236}">
                  <a16:creationId xmlns:a16="http://schemas.microsoft.com/office/drawing/2014/main" id="{C17FA883-4722-4C79-BED5-430A3D72CC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8" y="3417"/>
              <a:ext cx="100" cy="12"/>
            </a:xfrm>
            <a:prstGeom prst="rect">
              <a:avLst/>
            </a:prstGeom>
            <a:solidFill>
              <a:srgbClr val="8B69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Rectangle 1221">
              <a:extLst>
                <a:ext uri="{FF2B5EF4-FFF2-40B4-BE49-F238E27FC236}">
                  <a16:creationId xmlns:a16="http://schemas.microsoft.com/office/drawing/2014/main" id="{4C4A8D9B-9662-4609-AA95-E9A99D8594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8" y="3457"/>
              <a:ext cx="100" cy="12"/>
            </a:xfrm>
            <a:prstGeom prst="rect">
              <a:avLst/>
            </a:prstGeom>
            <a:solidFill>
              <a:srgbClr val="8B69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Rectangle 1222">
              <a:extLst>
                <a:ext uri="{FF2B5EF4-FFF2-40B4-BE49-F238E27FC236}">
                  <a16:creationId xmlns:a16="http://schemas.microsoft.com/office/drawing/2014/main" id="{A0D984B9-35BA-4DDD-95E4-938CC4002C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4" y="3429"/>
              <a:ext cx="108" cy="12"/>
            </a:xfrm>
            <a:prstGeom prst="rect">
              <a:avLst/>
            </a:prstGeom>
            <a:solidFill>
              <a:srgbClr val="8B69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Rectangle 1223">
              <a:extLst>
                <a:ext uri="{FF2B5EF4-FFF2-40B4-BE49-F238E27FC236}">
                  <a16:creationId xmlns:a16="http://schemas.microsoft.com/office/drawing/2014/main" id="{B7C11B88-7D34-40C9-81D7-A85124996F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4" y="3445"/>
              <a:ext cx="108" cy="12"/>
            </a:xfrm>
            <a:prstGeom prst="rect">
              <a:avLst/>
            </a:prstGeom>
            <a:solidFill>
              <a:srgbClr val="8B69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Rectangle 1224">
              <a:extLst>
                <a:ext uri="{FF2B5EF4-FFF2-40B4-BE49-F238E27FC236}">
                  <a16:creationId xmlns:a16="http://schemas.microsoft.com/office/drawing/2014/main" id="{7EF9DBD4-AD29-4BAF-A101-3A7D26EBD6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4" y="3441"/>
              <a:ext cx="108" cy="4"/>
            </a:xfrm>
            <a:prstGeom prst="rect">
              <a:avLst/>
            </a:prstGeom>
            <a:solidFill>
              <a:srgbClr val="8B69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Rectangle 1225">
              <a:extLst>
                <a:ext uri="{FF2B5EF4-FFF2-40B4-BE49-F238E27FC236}">
                  <a16:creationId xmlns:a16="http://schemas.microsoft.com/office/drawing/2014/main" id="{C4DA6187-9C62-47A8-B172-B76C00978B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4" y="3441"/>
              <a:ext cx="108" cy="4"/>
            </a:xfrm>
            <a:prstGeom prst="rect">
              <a:avLst/>
            </a:prstGeom>
            <a:solidFill>
              <a:srgbClr val="8B69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" name="Oval 1226">
              <a:extLst>
                <a:ext uri="{FF2B5EF4-FFF2-40B4-BE49-F238E27FC236}">
                  <a16:creationId xmlns:a16="http://schemas.microsoft.com/office/drawing/2014/main" id="{B8DC06E2-D3F1-450D-B677-D04B7178CB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4" y="3389"/>
              <a:ext cx="104" cy="104"/>
            </a:xfrm>
            <a:prstGeom prst="ellipse">
              <a:avLst/>
            </a:prstGeom>
            <a:noFill/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1" name="Rectangle 1227">
              <a:extLst>
                <a:ext uri="{FF2B5EF4-FFF2-40B4-BE49-F238E27FC236}">
                  <a16:creationId xmlns:a16="http://schemas.microsoft.com/office/drawing/2014/main" id="{C79E477B-C29F-412D-8678-784D02D1A0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6" y="3570"/>
              <a:ext cx="164" cy="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Klb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2" name="Rectangle 1228">
              <a:extLst>
                <a:ext uri="{FF2B5EF4-FFF2-40B4-BE49-F238E27FC236}">
                  <a16:creationId xmlns:a16="http://schemas.microsoft.com/office/drawing/2014/main" id="{9B853E4F-5984-42B8-B5BB-94D53C0CDA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2" y="2949"/>
              <a:ext cx="164" cy="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Xnt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3" name="Rectangle 1229">
              <a:extLst>
                <a:ext uri="{FF2B5EF4-FFF2-40B4-BE49-F238E27FC236}">
                  <a16:creationId xmlns:a16="http://schemas.microsoft.com/office/drawing/2014/main" id="{5D1887F8-594D-41F4-A84E-5BBC8285A5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0" y="3244"/>
              <a:ext cx="184" cy="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Dnp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4" name="Rectangle 1230">
              <a:extLst>
                <a:ext uri="{FF2B5EF4-FFF2-40B4-BE49-F238E27FC236}">
                  <a16:creationId xmlns:a16="http://schemas.microsoft.com/office/drawing/2014/main" id="{647D6272-BC37-4BC5-AA00-510398D1A1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9" y="3766"/>
              <a:ext cx="152" cy="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Ttr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5" name="Rectangle 1231">
              <a:extLst>
                <a:ext uri="{FF2B5EF4-FFF2-40B4-BE49-F238E27FC236}">
                  <a16:creationId xmlns:a16="http://schemas.microsoft.com/office/drawing/2014/main" id="{E4E96ED5-F189-4417-8A46-097E7C753F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2" y="3579"/>
              <a:ext cx="204" cy="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Bcllr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6" name="Rectangle 1232">
              <a:extLst>
                <a:ext uri="{FF2B5EF4-FFF2-40B4-BE49-F238E27FC236}">
                  <a16:creationId xmlns:a16="http://schemas.microsoft.com/office/drawing/2014/main" id="{38C16583-F1EE-48F6-AA00-D0E2A123F0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6" y="3406"/>
              <a:ext cx="156" cy="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Ulv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7" name="Rectangle 1233">
              <a:extLst>
                <a:ext uri="{FF2B5EF4-FFF2-40B4-BE49-F238E27FC236}">
                  <a16:creationId xmlns:a16="http://schemas.microsoft.com/office/drawing/2014/main" id="{5731F545-8863-4A82-B5EF-1D0CA49127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8" y="599"/>
              <a:ext cx="168" cy="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Zyg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8" name="Rectangle 1234">
              <a:extLst>
                <a:ext uri="{FF2B5EF4-FFF2-40B4-BE49-F238E27FC236}">
                  <a16:creationId xmlns:a16="http://schemas.microsoft.com/office/drawing/2014/main" id="{3505A611-29DB-4456-A5E9-BDC073F757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5" y="3235"/>
              <a:ext cx="172" cy="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Php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9" name="Rectangle 1235">
              <a:extLst>
                <a:ext uri="{FF2B5EF4-FFF2-40B4-BE49-F238E27FC236}">
                  <a16:creationId xmlns:a16="http://schemas.microsoft.com/office/drawing/2014/main" id="{6C3BC807-46B5-4109-99CD-382084587A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" y="3439"/>
              <a:ext cx="168" cy="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Bry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0" name="Rectangle 1236">
              <a:extLst>
                <a:ext uri="{FF2B5EF4-FFF2-40B4-BE49-F238E27FC236}">
                  <a16:creationId xmlns:a16="http://schemas.microsoft.com/office/drawing/2014/main" id="{932FB21F-D522-4C13-B50A-FD3CC3C50B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544"/>
              <a:ext cx="148" cy="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Est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1" name="Rectangle 1237">
              <a:extLst>
                <a:ext uri="{FF2B5EF4-FFF2-40B4-BE49-F238E27FC236}">
                  <a16:creationId xmlns:a16="http://schemas.microsoft.com/office/drawing/2014/main" id="{EFB9AA7C-C962-4304-A505-5935EA5C7E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6" y="1543"/>
              <a:ext cx="176" cy="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Tkk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2" name="Rectangle 1238">
              <a:extLst>
                <a:ext uri="{FF2B5EF4-FFF2-40B4-BE49-F238E27FC236}">
                  <a16:creationId xmlns:a16="http://schemas.microsoft.com/office/drawing/2014/main" id="{30682574-74DE-478F-B239-8984E5EFAE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4" y="3647"/>
              <a:ext cx="172" cy="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Pdn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3" name="Rectangle 1239">
              <a:extLst>
                <a:ext uri="{FF2B5EF4-FFF2-40B4-BE49-F238E27FC236}">
                  <a16:creationId xmlns:a16="http://schemas.microsoft.com/office/drawing/2014/main" id="{A0153DE1-6169-48CC-87AE-B38F87BCF3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6" y="2894"/>
              <a:ext cx="160" cy="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Cld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4" name="Rectangle 1240">
              <a:extLst>
                <a:ext uri="{FF2B5EF4-FFF2-40B4-BE49-F238E27FC236}">
                  <a16:creationId xmlns:a16="http://schemas.microsoft.com/office/drawing/2014/main" id="{2513B89A-678A-4097-862C-E4180516E6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7" y="3039"/>
              <a:ext cx="176" cy="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Anr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5" name="Rectangle 1241">
              <a:extLst>
                <a:ext uri="{FF2B5EF4-FFF2-40B4-BE49-F238E27FC236}">
                  <a16:creationId xmlns:a16="http://schemas.microsoft.com/office/drawing/2014/main" id="{722CAA9A-AE1D-4AAC-8AA3-9D88A38110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8" y="3471"/>
              <a:ext cx="492" cy="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Flavobacterii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6" name="Rectangle 1242">
              <a:extLst>
                <a:ext uri="{FF2B5EF4-FFF2-40B4-BE49-F238E27FC236}">
                  <a16:creationId xmlns:a16="http://schemas.microsoft.com/office/drawing/2014/main" id="{932EEA67-54F8-4527-86BF-170052D562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4" y="3132"/>
              <a:ext cx="228" cy="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Gmm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7" name="Rectangle 1243">
              <a:extLst>
                <a:ext uri="{FF2B5EF4-FFF2-40B4-BE49-F238E27FC236}">
                  <a16:creationId xmlns:a16="http://schemas.microsoft.com/office/drawing/2014/main" id="{65407F6E-E249-4691-AE1D-AAB3E4F480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2" y="3393"/>
              <a:ext cx="508" cy="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Flavobacteria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8" name="Rectangle 1244">
              <a:extLst>
                <a:ext uri="{FF2B5EF4-FFF2-40B4-BE49-F238E27FC236}">
                  <a16:creationId xmlns:a16="http://schemas.microsoft.com/office/drawing/2014/main" id="{DBE6B93B-FFCE-45BC-BEB4-B311851199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1" y="3745"/>
              <a:ext cx="168" cy="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Sph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9" name="Rectangle 1245">
              <a:extLst>
                <a:ext uri="{FF2B5EF4-FFF2-40B4-BE49-F238E27FC236}">
                  <a16:creationId xmlns:a16="http://schemas.microsoft.com/office/drawing/2014/main" id="{B3B3A240-F7DB-4BB5-BC2B-4F7752C45C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1" y="364"/>
              <a:ext cx="152" cy="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Pln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0" name="Rectangle 1246">
              <a:extLst>
                <a:ext uri="{FF2B5EF4-FFF2-40B4-BE49-F238E27FC236}">
                  <a16:creationId xmlns:a16="http://schemas.microsoft.com/office/drawing/2014/main" id="{A0175A48-825F-49C7-AB0C-8694648C66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6" y="619"/>
              <a:ext cx="240" cy="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Chlrb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1" name="Rectangle 1247">
              <a:extLst>
                <a:ext uri="{FF2B5EF4-FFF2-40B4-BE49-F238E27FC236}">
                  <a16:creationId xmlns:a16="http://schemas.microsoft.com/office/drawing/2014/main" id="{0C871FC6-8BE0-433F-A3F1-0DB68E6B35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3" y="663"/>
              <a:ext cx="164" cy="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Hlp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" name="Rectangle 1248">
              <a:extLst>
                <a:ext uri="{FF2B5EF4-FFF2-40B4-BE49-F238E27FC236}">
                  <a16:creationId xmlns:a16="http://schemas.microsoft.com/office/drawing/2014/main" id="{91F9AD93-43AB-4D27-AE2D-46CAA73236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1" y="680"/>
              <a:ext cx="256" cy="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Thrml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3" name="Rectangle 1249">
              <a:extLst>
                <a:ext uri="{FF2B5EF4-FFF2-40B4-BE49-F238E27FC236}">
                  <a16:creationId xmlns:a16="http://schemas.microsoft.com/office/drawing/2014/main" id="{3D27B158-5E7D-49D9-A7EF-A38CCE0388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6" y="457"/>
              <a:ext cx="168" cy="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Phy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4" name="Rectangle 1250">
              <a:extLst>
                <a:ext uri="{FF2B5EF4-FFF2-40B4-BE49-F238E27FC236}">
                  <a16:creationId xmlns:a16="http://schemas.microsoft.com/office/drawing/2014/main" id="{160DE596-E71D-4147-971A-47806C9F9E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2" y="441"/>
              <a:ext cx="156" cy="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Act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5" name="Rectangle 1251">
              <a:extLst>
                <a:ext uri="{FF2B5EF4-FFF2-40B4-BE49-F238E27FC236}">
                  <a16:creationId xmlns:a16="http://schemas.microsoft.com/office/drawing/2014/main" id="{EAA808A5-50C5-4EFB-8E8E-F140593789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1" y="3493"/>
              <a:ext cx="180" cy="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Ntrl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6" name="Rectangle 1252">
              <a:extLst>
                <a:ext uri="{FF2B5EF4-FFF2-40B4-BE49-F238E27FC236}">
                  <a16:creationId xmlns:a16="http://schemas.microsoft.com/office/drawing/2014/main" id="{254B079A-4EBF-4337-8D0D-E2531F8B5B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2" y="3487"/>
              <a:ext cx="164" cy="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Fbr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7" name="Rectangle 1253">
              <a:extLst>
                <a:ext uri="{FF2B5EF4-FFF2-40B4-BE49-F238E27FC236}">
                  <a16:creationId xmlns:a16="http://schemas.microsoft.com/office/drawing/2014/main" id="{0C899771-8343-4AD3-983C-6CDED000DD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4" y="3541"/>
              <a:ext cx="224" cy="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Chlrf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8" name="Rectangle 1254">
              <a:extLst>
                <a:ext uri="{FF2B5EF4-FFF2-40B4-BE49-F238E27FC236}">
                  <a16:creationId xmlns:a16="http://schemas.microsoft.com/office/drawing/2014/main" id="{97089083-547A-4232-B566-EF40415C34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23" y="2378"/>
              <a:ext cx="164" cy="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Cht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9" name="Rectangle 1255">
              <a:extLst>
                <a:ext uri="{FF2B5EF4-FFF2-40B4-BE49-F238E27FC236}">
                  <a16:creationId xmlns:a16="http://schemas.microsoft.com/office/drawing/2014/main" id="{C435FEAB-CBBE-494E-8435-B7A36842EF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8" y="3757"/>
              <a:ext cx="152" cy="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Bct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0" name="Rectangle 1256">
              <a:extLst>
                <a:ext uri="{FF2B5EF4-FFF2-40B4-BE49-F238E27FC236}">
                  <a16:creationId xmlns:a16="http://schemas.microsoft.com/office/drawing/2014/main" id="{B3C9EBC4-1A00-4155-BF76-0DA791C1ED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3065"/>
              <a:ext cx="208" cy="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Bacll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1" name="Rectangle 1257">
              <a:extLst>
                <a:ext uri="{FF2B5EF4-FFF2-40B4-BE49-F238E27FC236}">
                  <a16:creationId xmlns:a16="http://schemas.microsoft.com/office/drawing/2014/main" id="{41F08EEE-84F6-4899-9F9A-4FB2F1BE94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5" y="595"/>
              <a:ext cx="160" cy="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Alp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2" name="Rectangle 1258">
              <a:extLst>
                <a:ext uri="{FF2B5EF4-FFF2-40B4-BE49-F238E27FC236}">
                  <a16:creationId xmlns:a16="http://schemas.microsoft.com/office/drawing/2014/main" id="{6E5CF74D-2877-47A1-9CDA-5EAD81ADC8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6" y="727"/>
              <a:ext cx="168" cy="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Opt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3" name="Rectangle 1259">
              <a:extLst>
                <a:ext uri="{FF2B5EF4-FFF2-40B4-BE49-F238E27FC236}">
                  <a16:creationId xmlns:a16="http://schemas.microsoft.com/office/drawing/2014/main" id="{89736BB7-6714-4FEA-9381-E4F0957272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2" y="3337"/>
              <a:ext cx="300" cy="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Thrmm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4" name="Rectangle 1260">
              <a:extLst>
                <a:ext uri="{FF2B5EF4-FFF2-40B4-BE49-F238E27FC236}">
                  <a16:creationId xmlns:a16="http://schemas.microsoft.com/office/drawing/2014/main" id="{D2422D8D-214D-466D-B7C9-C4879250DE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6" y="3188"/>
              <a:ext cx="280" cy="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Thrmp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5" name="Rectangle 1261">
              <a:extLst>
                <a:ext uri="{FF2B5EF4-FFF2-40B4-BE49-F238E27FC236}">
                  <a16:creationId xmlns:a16="http://schemas.microsoft.com/office/drawing/2014/main" id="{CCEDDFBF-BD2D-432D-A982-A26D60AA5A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7" y="3586"/>
              <a:ext cx="144" cy="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Dlt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6" name="Rectangle 1262">
              <a:extLst>
                <a:ext uri="{FF2B5EF4-FFF2-40B4-BE49-F238E27FC236}">
                  <a16:creationId xmlns:a16="http://schemas.microsoft.com/office/drawing/2014/main" id="{498940C0-9C05-43AD-B202-0A50B20210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4" y="3486"/>
              <a:ext cx="176" cy="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Acd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7" name="Rectangle 1263">
              <a:extLst>
                <a:ext uri="{FF2B5EF4-FFF2-40B4-BE49-F238E27FC236}">
                  <a16:creationId xmlns:a16="http://schemas.microsoft.com/office/drawing/2014/main" id="{8F8EE906-DD99-4473-9766-234F137C9B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3543"/>
              <a:ext cx="188" cy="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Ntrs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8" name="Rectangle 1264">
              <a:extLst>
                <a:ext uri="{FF2B5EF4-FFF2-40B4-BE49-F238E27FC236}">
                  <a16:creationId xmlns:a16="http://schemas.microsoft.com/office/drawing/2014/main" id="{18BD45B3-E32E-4EE4-81FE-D7423ADA1C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0" y="3679"/>
              <a:ext cx="144" cy="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Bls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9" name="Rectangle 1265">
              <a:extLst>
                <a:ext uri="{FF2B5EF4-FFF2-40B4-BE49-F238E27FC236}">
                  <a16:creationId xmlns:a16="http://schemas.microsoft.com/office/drawing/2014/main" id="{205C6B14-A608-4678-9D06-8EC0C3BC03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7" y="3494"/>
              <a:ext cx="180" cy="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Chy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0" name="Rectangle 1266">
              <a:extLst>
                <a:ext uri="{FF2B5EF4-FFF2-40B4-BE49-F238E27FC236}">
                  <a16:creationId xmlns:a16="http://schemas.microsoft.com/office/drawing/2014/main" id="{AD2D8421-5926-48A5-83B3-53F08575A5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4" y="2759"/>
              <a:ext cx="200" cy="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Mnb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1" name="Rectangle 1267">
              <a:extLst>
                <a:ext uri="{FF2B5EF4-FFF2-40B4-BE49-F238E27FC236}">
                  <a16:creationId xmlns:a16="http://schemas.microsoft.com/office/drawing/2014/main" id="{6BA5E962-C72F-46DD-8135-13F656C800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6" y="3131"/>
              <a:ext cx="160" cy="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Srd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2" name="Rectangle 1268">
              <a:extLst>
                <a:ext uri="{FF2B5EF4-FFF2-40B4-BE49-F238E27FC236}">
                  <a16:creationId xmlns:a16="http://schemas.microsoft.com/office/drawing/2014/main" id="{D5DC5B68-05E7-46F7-A61A-6F20F600BF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" y="646"/>
              <a:ext cx="192" cy="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Trm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3" name="Rectangle 1269">
              <a:extLst>
                <a:ext uri="{FF2B5EF4-FFF2-40B4-BE49-F238E27FC236}">
                  <a16:creationId xmlns:a16="http://schemas.microsoft.com/office/drawing/2014/main" id="{D3450CE0-DD65-498A-B0C4-0A49E8E7C5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4" y="683"/>
              <a:ext cx="180" cy="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Ltm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4" name="Rectangle 1270">
              <a:extLst>
                <a:ext uri="{FF2B5EF4-FFF2-40B4-BE49-F238E27FC236}">
                  <a16:creationId xmlns:a16="http://schemas.microsoft.com/office/drawing/2014/main" id="{429DC2ED-EAF3-4B25-8B5C-0E249FCB3B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2" y="3452"/>
              <a:ext cx="184" cy="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Glm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5" name="Rectangle 1271">
              <a:extLst>
                <a:ext uri="{FF2B5EF4-FFF2-40B4-BE49-F238E27FC236}">
                  <a16:creationId xmlns:a16="http://schemas.microsoft.com/office/drawing/2014/main" id="{972BF171-1C34-44E2-9E32-A735707566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7" y="2957"/>
              <a:ext cx="156" cy="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Pzz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6" name="Rectangle 1272">
              <a:extLst>
                <a:ext uri="{FF2B5EF4-FFF2-40B4-BE49-F238E27FC236}">
                  <a16:creationId xmlns:a16="http://schemas.microsoft.com/office/drawing/2014/main" id="{F89152C4-537C-4813-8C7D-D3B4A749CC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4" y="532"/>
              <a:ext cx="152" cy="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Ert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7" name="Rectangle 1273">
              <a:extLst>
                <a:ext uri="{FF2B5EF4-FFF2-40B4-BE49-F238E27FC236}">
                  <a16:creationId xmlns:a16="http://schemas.microsoft.com/office/drawing/2014/main" id="{9696E3A3-7251-4191-9EE7-5AAD2B91C1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6" y="2274"/>
              <a:ext cx="172" cy="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Agr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8" name="Rectangle 1274">
              <a:extLst>
                <a:ext uri="{FF2B5EF4-FFF2-40B4-BE49-F238E27FC236}">
                  <a16:creationId xmlns:a16="http://schemas.microsoft.com/office/drawing/2014/main" id="{2BFC94F9-5193-46AB-BE24-39E8F27516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19" y="587"/>
              <a:ext cx="168" cy="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Lcn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9" name="Rectangle 1275">
              <a:extLst>
                <a:ext uri="{FF2B5EF4-FFF2-40B4-BE49-F238E27FC236}">
                  <a16:creationId xmlns:a16="http://schemas.microsoft.com/office/drawing/2014/main" id="{5F0BC298-AD8D-4F52-A586-BAEBED5972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1" y="3660"/>
              <a:ext cx="164" cy="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Dth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1280" name="ZoneTexte 1279">
            <a:extLst>
              <a:ext uri="{FF2B5EF4-FFF2-40B4-BE49-F238E27FC236}">
                <a16:creationId xmlns:a16="http://schemas.microsoft.com/office/drawing/2014/main" id="{F7E9EE8A-A171-4DC5-BCD2-D3DF30B1D24C}"/>
              </a:ext>
            </a:extLst>
          </p:cNvPr>
          <p:cNvSpPr txBox="1"/>
          <p:nvPr/>
        </p:nvSpPr>
        <p:spPr>
          <a:xfrm>
            <a:off x="3666066" y="427693"/>
            <a:ext cx="6180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b)</a:t>
            </a:r>
          </a:p>
        </p:txBody>
      </p:sp>
    </p:spTree>
    <p:extLst>
      <p:ext uri="{BB962C8B-B14F-4D97-AF65-F5344CB8AC3E}">
        <p14:creationId xmlns:p14="http://schemas.microsoft.com/office/powerpoint/2010/main" val="368880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4">
            <a:extLst>
              <a:ext uri="{FF2B5EF4-FFF2-40B4-BE49-F238E27FC236}">
                <a16:creationId xmlns:a16="http://schemas.microsoft.com/office/drawing/2014/main" id="{356A8026-C837-4AD5-9DE3-D3944CFC56B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0" y="328613"/>
            <a:ext cx="12192000" cy="6200775"/>
            <a:chOff x="0" y="207"/>
            <a:chExt cx="7680" cy="3906"/>
          </a:xfrm>
        </p:grpSpPr>
        <p:sp>
          <p:nvSpPr>
            <p:cNvPr id="4" name="AutoShape 3">
              <a:extLst>
                <a:ext uri="{FF2B5EF4-FFF2-40B4-BE49-F238E27FC236}">
                  <a16:creationId xmlns:a16="http://schemas.microsoft.com/office/drawing/2014/main" id="{585DA9B2-39ED-4CF3-879F-0ACD08891C58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0" y="207"/>
              <a:ext cx="7680" cy="39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5" name="Group 205">
              <a:extLst>
                <a:ext uri="{FF2B5EF4-FFF2-40B4-BE49-F238E27FC236}">
                  <a16:creationId xmlns:a16="http://schemas.microsoft.com/office/drawing/2014/main" id="{265F80C3-138B-4D63-9443-D0BA88D27E2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88" y="743"/>
              <a:ext cx="2724" cy="2694"/>
              <a:chOff x="2588" y="743"/>
              <a:chExt cx="2724" cy="2694"/>
            </a:xfrm>
          </p:grpSpPr>
          <p:sp>
            <p:nvSpPr>
              <p:cNvPr id="2286" name="Line 5">
                <a:extLst>
                  <a:ext uri="{FF2B5EF4-FFF2-40B4-BE49-F238E27FC236}">
                    <a16:creationId xmlns:a16="http://schemas.microsoft.com/office/drawing/2014/main" id="{C047CAED-9DBC-43E8-9B49-B16CDA05D8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40" y="1372"/>
                <a:ext cx="228" cy="648"/>
              </a:xfrm>
              <a:prstGeom prst="line">
                <a:avLst/>
              </a:prstGeom>
              <a:noFill/>
              <a:ln w="6350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87" name="Line 6">
                <a:extLst>
                  <a:ext uri="{FF2B5EF4-FFF2-40B4-BE49-F238E27FC236}">
                    <a16:creationId xmlns:a16="http://schemas.microsoft.com/office/drawing/2014/main" id="{4C9DCA3F-334E-434D-A88F-6AA162AA85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964" y="1256"/>
                <a:ext cx="24" cy="24"/>
              </a:xfrm>
              <a:prstGeom prst="line">
                <a:avLst/>
              </a:prstGeom>
              <a:noFill/>
              <a:ln w="6350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88" name="Line 7">
                <a:extLst>
                  <a:ext uri="{FF2B5EF4-FFF2-40B4-BE49-F238E27FC236}">
                    <a16:creationId xmlns:a16="http://schemas.microsoft.com/office/drawing/2014/main" id="{971D8E4A-A170-4560-8155-2561E4294F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860" y="1352"/>
                <a:ext cx="2116" cy="1476"/>
              </a:xfrm>
              <a:prstGeom prst="line">
                <a:avLst/>
              </a:prstGeom>
              <a:noFill/>
              <a:ln w="6350" cap="rnd">
                <a:solidFill>
                  <a:srgbClr val="CD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89" name="Line 8">
                <a:extLst>
                  <a:ext uri="{FF2B5EF4-FFF2-40B4-BE49-F238E27FC236}">
                    <a16:creationId xmlns:a16="http://schemas.microsoft.com/office/drawing/2014/main" id="{A5120CC2-7C54-413E-85DE-6CAEA650FA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080" y="1356"/>
                <a:ext cx="1900" cy="1677"/>
              </a:xfrm>
              <a:prstGeom prst="line">
                <a:avLst/>
              </a:prstGeom>
              <a:noFill/>
              <a:ln w="6350" cap="rnd">
                <a:solidFill>
                  <a:srgbClr val="CD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90" name="Line 9">
                <a:extLst>
                  <a:ext uri="{FF2B5EF4-FFF2-40B4-BE49-F238E27FC236}">
                    <a16:creationId xmlns:a16="http://schemas.microsoft.com/office/drawing/2014/main" id="{A3AE7883-8DE9-401C-A38A-BF4E1CC1C9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36" y="1372"/>
                <a:ext cx="232" cy="740"/>
              </a:xfrm>
              <a:prstGeom prst="line">
                <a:avLst/>
              </a:prstGeom>
              <a:noFill/>
              <a:ln w="6350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91" name="Line 10">
                <a:extLst>
                  <a:ext uri="{FF2B5EF4-FFF2-40B4-BE49-F238E27FC236}">
                    <a16:creationId xmlns:a16="http://schemas.microsoft.com/office/drawing/2014/main" id="{A04822BC-B065-4AB2-9CDB-6C95D2DC7F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32" y="1752"/>
                <a:ext cx="12" cy="44"/>
              </a:xfrm>
              <a:prstGeom prst="line">
                <a:avLst/>
              </a:prstGeom>
              <a:noFill/>
              <a:ln w="6350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92" name="Line 11">
                <a:extLst>
                  <a:ext uri="{FF2B5EF4-FFF2-40B4-BE49-F238E27FC236}">
                    <a16:creationId xmlns:a16="http://schemas.microsoft.com/office/drawing/2014/main" id="{BA17C3C3-675C-41E3-A235-95FE8409C2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56" y="1860"/>
                <a:ext cx="20" cy="156"/>
              </a:xfrm>
              <a:prstGeom prst="line">
                <a:avLst/>
              </a:prstGeom>
              <a:noFill/>
              <a:ln w="6350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93" name="Line 12">
                <a:extLst>
                  <a:ext uri="{FF2B5EF4-FFF2-40B4-BE49-F238E27FC236}">
                    <a16:creationId xmlns:a16="http://schemas.microsoft.com/office/drawing/2014/main" id="{4D2883F1-7CF1-4474-8B30-4E0926B6C0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5096" y="1448"/>
                <a:ext cx="132" cy="308"/>
              </a:xfrm>
              <a:prstGeom prst="line">
                <a:avLst/>
              </a:prstGeom>
              <a:noFill/>
              <a:ln w="6350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94" name="Line 13">
                <a:extLst>
                  <a:ext uri="{FF2B5EF4-FFF2-40B4-BE49-F238E27FC236}">
                    <a16:creationId xmlns:a16="http://schemas.microsoft.com/office/drawing/2014/main" id="{830C0EFC-7A69-4BEB-AD8B-BF51D73A2E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56" y="1860"/>
                <a:ext cx="20" cy="192"/>
              </a:xfrm>
              <a:prstGeom prst="line">
                <a:avLst/>
              </a:prstGeom>
              <a:noFill/>
              <a:ln w="6350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95" name="Line 14">
                <a:extLst>
                  <a:ext uri="{FF2B5EF4-FFF2-40B4-BE49-F238E27FC236}">
                    <a16:creationId xmlns:a16="http://schemas.microsoft.com/office/drawing/2014/main" id="{9B90803F-C1AD-4C01-913D-E634422A41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864" y="1828"/>
                <a:ext cx="2336" cy="1008"/>
              </a:xfrm>
              <a:prstGeom prst="line">
                <a:avLst/>
              </a:prstGeom>
              <a:noFill/>
              <a:ln w="6350" cap="rnd">
                <a:solidFill>
                  <a:srgbClr val="CD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96" name="Line 15">
                <a:extLst>
                  <a:ext uri="{FF2B5EF4-FFF2-40B4-BE49-F238E27FC236}">
                    <a16:creationId xmlns:a16="http://schemas.microsoft.com/office/drawing/2014/main" id="{350CBCBC-ACD6-46EA-BD74-67DBF797EF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644" y="1808"/>
                <a:ext cx="2552" cy="244"/>
              </a:xfrm>
              <a:prstGeom prst="line">
                <a:avLst/>
              </a:prstGeom>
              <a:noFill/>
              <a:ln w="6350" cap="rnd">
                <a:solidFill>
                  <a:srgbClr val="CD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97" name="Line 16">
                <a:extLst>
                  <a:ext uri="{FF2B5EF4-FFF2-40B4-BE49-F238E27FC236}">
                    <a16:creationId xmlns:a16="http://schemas.microsoft.com/office/drawing/2014/main" id="{B93C5EC5-20D7-4003-A3C1-DAA3A0E47E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52" y="1860"/>
                <a:ext cx="20" cy="256"/>
              </a:xfrm>
              <a:prstGeom prst="line">
                <a:avLst/>
              </a:prstGeom>
              <a:noFill/>
              <a:ln w="6350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98" name="Line 17">
                <a:extLst>
                  <a:ext uri="{FF2B5EF4-FFF2-40B4-BE49-F238E27FC236}">
                    <a16:creationId xmlns:a16="http://schemas.microsoft.com/office/drawing/2014/main" id="{B543EAED-6EA0-4602-BA02-3618C80674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244" y="1760"/>
                <a:ext cx="8" cy="100"/>
              </a:xfrm>
              <a:prstGeom prst="line">
                <a:avLst/>
              </a:prstGeom>
              <a:noFill/>
              <a:ln w="6350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99" name="Line 18">
                <a:extLst>
                  <a:ext uri="{FF2B5EF4-FFF2-40B4-BE49-F238E27FC236}">
                    <a16:creationId xmlns:a16="http://schemas.microsoft.com/office/drawing/2014/main" id="{A475CC15-50DA-4173-B1AC-8C5BE33F22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72" y="1075"/>
                <a:ext cx="424" cy="625"/>
              </a:xfrm>
              <a:prstGeom prst="line">
                <a:avLst/>
              </a:prstGeom>
              <a:noFill/>
              <a:ln w="6350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00" name="Line 19">
                <a:extLst>
                  <a:ext uri="{FF2B5EF4-FFF2-40B4-BE49-F238E27FC236}">
                    <a16:creationId xmlns:a16="http://schemas.microsoft.com/office/drawing/2014/main" id="{93F3C1DA-2A72-447B-8364-09321C4D9A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004" y="1083"/>
                <a:ext cx="720" cy="2314"/>
              </a:xfrm>
              <a:prstGeom prst="line">
                <a:avLst/>
              </a:prstGeom>
              <a:noFill/>
              <a:ln w="6350" cap="rnd">
                <a:solidFill>
                  <a:srgbClr val="CD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01" name="Line 20">
                <a:extLst>
                  <a:ext uri="{FF2B5EF4-FFF2-40B4-BE49-F238E27FC236}">
                    <a16:creationId xmlns:a16="http://schemas.microsoft.com/office/drawing/2014/main" id="{B4FE0019-0D29-449F-8D1C-26B8AD77B7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492" y="1075"/>
                <a:ext cx="216" cy="289"/>
              </a:xfrm>
              <a:prstGeom prst="line">
                <a:avLst/>
              </a:prstGeom>
              <a:noFill/>
              <a:ln w="6350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02" name="Line 21">
                <a:extLst>
                  <a:ext uri="{FF2B5EF4-FFF2-40B4-BE49-F238E27FC236}">
                    <a16:creationId xmlns:a16="http://schemas.microsoft.com/office/drawing/2014/main" id="{F965C93F-5449-46E6-B08E-5B0EB2885E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76" y="1071"/>
                <a:ext cx="316" cy="381"/>
              </a:xfrm>
              <a:prstGeom prst="line">
                <a:avLst/>
              </a:prstGeom>
              <a:noFill/>
              <a:ln w="6350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03" name="Line 22">
                <a:extLst>
                  <a:ext uri="{FF2B5EF4-FFF2-40B4-BE49-F238E27FC236}">
                    <a16:creationId xmlns:a16="http://schemas.microsoft.com/office/drawing/2014/main" id="{993BDCC6-8CFE-4249-892A-926D517F57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272" y="1075"/>
                <a:ext cx="1436" cy="2142"/>
              </a:xfrm>
              <a:prstGeom prst="line">
                <a:avLst/>
              </a:prstGeom>
              <a:noFill/>
              <a:ln w="6350" cap="rnd">
                <a:solidFill>
                  <a:srgbClr val="CD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04" name="Line 23">
                <a:extLst>
                  <a:ext uri="{FF2B5EF4-FFF2-40B4-BE49-F238E27FC236}">
                    <a16:creationId xmlns:a16="http://schemas.microsoft.com/office/drawing/2014/main" id="{67323814-07B5-4F76-9330-BE6EF0D256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932" y="791"/>
                <a:ext cx="756" cy="224"/>
              </a:xfrm>
              <a:prstGeom prst="line">
                <a:avLst/>
              </a:prstGeom>
              <a:noFill/>
              <a:ln w="6350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05" name="Line 24">
                <a:extLst>
                  <a:ext uri="{FF2B5EF4-FFF2-40B4-BE49-F238E27FC236}">
                    <a16:creationId xmlns:a16="http://schemas.microsoft.com/office/drawing/2014/main" id="{CEBB99C5-D7D1-4814-8F7F-76F37951C4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856" y="1067"/>
                <a:ext cx="1844" cy="1749"/>
              </a:xfrm>
              <a:prstGeom prst="line">
                <a:avLst/>
              </a:prstGeom>
              <a:noFill/>
              <a:ln w="6350" cap="rnd">
                <a:solidFill>
                  <a:srgbClr val="CD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06" name="Line 25">
                <a:extLst>
                  <a:ext uri="{FF2B5EF4-FFF2-40B4-BE49-F238E27FC236}">
                    <a16:creationId xmlns:a16="http://schemas.microsoft.com/office/drawing/2014/main" id="{CEFCC954-9C3E-4458-B07A-61CF02CEDF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00" y="835"/>
                <a:ext cx="204" cy="2538"/>
              </a:xfrm>
              <a:prstGeom prst="line">
                <a:avLst/>
              </a:prstGeom>
              <a:noFill/>
              <a:ln w="6350" cap="rnd">
                <a:solidFill>
                  <a:srgbClr val="CD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07" name="Line 26">
                <a:extLst>
                  <a:ext uri="{FF2B5EF4-FFF2-40B4-BE49-F238E27FC236}">
                    <a16:creationId xmlns:a16="http://schemas.microsoft.com/office/drawing/2014/main" id="{540F1EA6-87D2-45AF-9A97-1B29D02B04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848" y="779"/>
                <a:ext cx="96" cy="4"/>
              </a:xfrm>
              <a:prstGeom prst="line">
                <a:avLst/>
              </a:prstGeom>
              <a:noFill/>
              <a:ln w="6350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08" name="Line 27">
                <a:extLst>
                  <a:ext uri="{FF2B5EF4-FFF2-40B4-BE49-F238E27FC236}">
                    <a16:creationId xmlns:a16="http://schemas.microsoft.com/office/drawing/2014/main" id="{C977E46D-870E-405B-B518-ED5D6F6E9D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36" y="819"/>
                <a:ext cx="1176" cy="1037"/>
              </a:xfrm>
              <a:prstGeom prst="line">
                <a:avLst/>
              </a:prstGeom>
              <a:noFill/>
              <a:ln w="6350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09" name="Line 28">
                <a:extLst>
                  <a:ext uri="{FF2B5EF4-FFF2-40B4-BE49-F238E27FC236}">
                    <a16:creationId xmlns:a16="http://schemas.microsoft.com/office/drawing/2014/main" id="{5F0049B5-936B-4E2A-BFE7-EF1B22B183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20" y="835"/>
                <a:ext cx="272" cy="2498"/>
              </a:xfrm>
              <a:prstGeom prst="line">
                <a:avLst/>
              </a:prstGeom>
              <a:noFill/>
              <a:ln w="6350" cap="rnd">
                <a:solidFill>
                  <a:srgbClr val="CD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10" name="Line 29">
                <a:extLst>
                  <a:ext uri="{FF2B5EF4-FFF2-40B4-BE49-F238E27FC236}">
                    <a16:creationId xmlns:a16="http://schemas.microsoft.com/office/drawing/2014/main" id="{7EEF0CB4-74C6-424C-B96D-430DF81875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56" y="787"/>
                <a:ext cx="288" cy="24"/>
              </a:xfrm>
              <a:prstGeom prst="line">
                <a:avLst/>
              </a:prstGeom>
              <a:noFill/>
              <a:ln w="6350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11" name="Line 30">
                <a:extLst>
                  <a:ext uri="{FF2B5EF4-FFF2-40B4-BE49-F238E27FC236}">
                    <a16:creationId xmlns:a16="http://schemas.microsoft.com/office/drawing/2014/main" id="{63FE5A5B-02E2-44D7-892F-1403D103CD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00" y="787"/>
                <a:ext cx="344" cy="36"/>
              </a:xfrm>
              <a:prstGeom prst="line">
                <a:avLst/>
              </a:prstGeom>
              <a:noFill/>
              <a:ln w="6350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12" name="Line 31">
                <a:extLst>
                  <a:ext uri="{FF2B5EF4-FFF2-40B4-BE49-F238E27FC236}">
                    <a16:creationId xmlns:a16="http://schemas.microsoft.com/office/drawing/2014/main" id="{4452A864-0D35-49A2-B1FE-BA53A4B1C6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48" y="791"/>
                <a:ext cx="112" cy="24"/>
              </a:xfrm>
              <a:prstGeom prst="line">
                <a:avLst/>
              </a:prstGeom>
              <a:noFill/>
              <a:ln w="6350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13" name="Line 32">
                <a:extLst>
                  <a:ext uri="{FF2B5EF4-FFF2-40B4-BE49-F238E27FC236}">
                    <a16:creationId xmlns:a16="http://schemas.microsoft.com/office/drawing/2014/main" id="{15A32057-156A-471B-86AA-4743FC2919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36" y="779"/>
                <a:ext cx="8" cy="0"/>
              </a:xfrm>
              <a:prstGeom prst="line">
                <a:avLst/>
              </a:prstGeom>
              <a:noFill/>
              <a:ln w="6350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14" name="Line 33">
                <a:extLst>
                  <a:ext uri="{FF2B5EF4-FFF2-40B4-BE49-F238E27FC236}">
                    <a16:creationId xmlns:a16="http://schemas.microsoft.com/office/drawing/2014/main" id="{1BE56FA6-AC61-480C-83C6-3F4E0B5122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92" y="787"/>
                <a:ext cx="252" cy="24"/>
              </a:xfrm>
              <a:prstGeom prst="line">
                <a:avLst/>
              </a:prstGeom>
              <a:noFill/>
              <a:ln w="6350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15" name="Line 34">
                <a:extLst>
                  <a:ext uri="{FF2B5EF4-FFF2-40B4-BE49-F238E27FC236}">
                    <a16:creationId xmlns:a16="http://schemas.microsoft.com/office/drawing/2014/main" id="{66089289-ACAE-41E4-B989-8C4A3D7D16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48" y="835"/>
                <a:ext cx="340" cy="2454"/>
              </a:xfrm>
              <a:prstGeom prst="line">
                <a:avLst/>
              </a:prstGeom>
              <a:noFill/>
              <a:ln w="6350" cap="rnd">
                <a:solidFill>
                  <a:srgbClr val="CD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16" name="Line 35">
                <a:extLst>
                  <a:ext uri="{FF2B5EF4-FFF2-40B4-BE49-F238E27FC236}">
                    <a16:creationId xmlns:a16="http://schemas.microsoft.com/office/drawing/2014/main" id="{45EED6D9-4172-44A7-B6C7-23F71EB7B4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04" y="835"/>
                <a:ext cx="380" cy="2470"/>
              </a:xfrm>
              <a:prstGeom prst="line">
                <a:avLst/>
              </a:prstGeom>
              <a:noFill/>
              <a:ln w="6350" cap="rnd">
                <a:solidFill>
                  <a:srgbClr val="CD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17" name="Line 36">
                <a:extLst>
                  <a:ext uri="{FF2B5EF4-FFF2-40B4-BE49-F238E27FC236}">
                    <a16:creationId xmlns:a16="http://schemas.microsoft.com/office/drawing/2014/main" id="{BCA6BBE6-B58E-4DD4-A6F8-629546254F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44" y="783"/>
                <a:ext cx="0" cy="0"/>
              </a:xfrm>
              <a:prstGeom prst="line">
                <a:avLst/>
              </a:prstGeom>
              <a:noFill/>
              <a:ln w="6350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18" name="Line 37">
                <a:extLst>
                  <a:ext uri="{FF2B5EF4-FFF2-40B4-BE49-F238E27FC236}">
                    <a16:creationId xmlns:a16="http://schemas.microsoft.com/office/drawing/2014/main" id="{4B1D9A18-8ECB-49E2-AB0F-8243637CB5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36" y="1796"/>
                <a:ext cx="40" cy="220"/>
              </a:xfrm>
              <a:prstGeom prst="line">
                <a:avLst/>
              </a:prstGeom>
              <a:noFill/>
              <a:ln w="6350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19" name="Line 38">
                <a:extLst>
                  <a:ext uri="{FF2B5EF4-FFF2-40B4-BE49-F238E27FC236}">
                    <a16:creationId xmlns:a16="http://schemas.microsoft.com/office/drawing/2014/main" id="{A26B49A1-B13E-4E0F-B287-85DC396594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5096" y="1448"/>
                <a:ext cx="112" cy="248"/>
              </a:xfrm>
              <a:prstGeom prst="line">
                <a:avLst/>
              </a:prstGeom>
              <a:noFill/>
              <a:ln w="6350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20" name="Line 39">
                <a:extLst>
                  <a:ext uri="{FF2B5EF4-FFF2-40B4-BE49-F238E27FC236}">
                    <a16:creationId xmlns:a16="http://schemas.microsoft.com/office/drawing/2014/main" id="{C747A19A-927A-466B-A7B3-B6F3F3E918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5144" y="1544"/>
                <a:ext cx="64" cy="152"/>
              </a:xfrm>
              <a:prstGeom prst="line">
                <a:avLst/>
              </a:prstGeom>
              <a:noFill/>
              <a:ln w="6350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21" name="Line 40">
                <a:extLst>
                  <a:ext uri="{FF2B5EF4-FFF2-40B4-BE49-F238E27FC236}">
                    <a16:creationId xmlns:a16="http://schemas.microsoft.com/office/drawing/2014/main" id="{96602682-B7D9-45F5-8FF5-69484CC09D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36" y="1796"/>
                <a:ext cx="36" cy="256"/>
              </a:xfrm>
              <a:prstGeom prst="line">
                <a:avLst/>
              </a:prstGeom>
              <a:noFill/>
              <a:ln w="6350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22" name="Line 41">
                <a:extLst>
                  <a:ext uri="{FF2B5EF4-FFF2-40B4-BE49-F238E27FC236}">
                    <a16:creationId xmlns:a16="http://schemas.microsoft.com/office/drawing/2014/main" id="{49C021E8-0A1F-41F5-A075-FC90244573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864" y="1768"/>
                <a:ext cx="2316" cy="1068"/>
              </a:xfrm>
              <a:prstGeom prst="line">
                <a:avLst/>
              </a:prstGeom>
              <a:noFill/>
              <a:ln w="6350" cap="rnd">
                <a:solidFill>
                  <a:srgbClr val="CD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23" name="Line 42">
                <a:extLst>
                  <a:ext uri="{FF2B5EF4-FFF2-40B4-BE49-F238E27FC236}">
                    <a16:creationId xmlns:a16="http://schemas.microsoft.com/office/drawing/2014/main" id="{397F31D1-301D-4B01-86E5-5453316F1F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644" y="1752"/>
                <a:ext cx="2532" cy="296"/>
              </a:xfrm>
              <a:prstGeom prst="line">
                <a:avLst/>
              </a:prstGeom>
              <a:noFill/>
              <a:ln w="6350" cap="rnd">
                <a:solidFill>
                  <a:srgbClr val="CD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24" name="Line 43">
                <a:extLst>
                  <a:ext uri="{FF2B5EF4-FFF2-40B4-BE49-F238E27FC236}">
                    <a16:creationId xmlns:a16="http://schemas.microsoft.com/office/drawing/2014/main" id="{72E5BCA9-720A-4EDB-8D65-FC46CD1E82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36" y="1800"/>
                <a:ext cx="36" cy="316"/>
              </a:xfrm>
              <a:prstGeom prst="line">
                <a:avLst/>
              </a:prstGeom>
              <a:noFill/>
              <a:ln w="6350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25" name="Line 44">
                <a:extLst>
                  <a:ext uri="{FF2B5EF4-FFF2-40B4-BE49-F238E27FC236}">
                    <a16:creationId xmlns:a16="http://schemas.microsoft.com/office/drawing/2014/main" id="{D5D89617-437E-44AA-A0D2-AD7FB07E31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5232" y="1760"/>
                <a:ext cx="12" cy="36"/>
              </a:xfrm>
              <a:prstGeom prst="line">
                <a:avLst/>
              </a:prstGeom>
              <a:noFill/>
              <a:ln w="6350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26" name="Line 45">
                <a:extLst>
                  <a:ext uri="{FF2B5EF4-FFF2-40B4-BE49-F238E27FC236}">
                    <a16:creationId xmlns:a16="http://schemas.microsoft.com/office/drawing/2014/main" id="{8AECF5B9-227B-42FC-BDDD-179729A18F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36" y="1800"/>
                <a:ext cx="40" cy="312"/>
              </a:xfrm>
              <a:prstGeom prst="line">
                <a:avLst/>
              </a:prstGeom>
              <a:noFill/>
              <a:ln w="6350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27" name="Line 46">
                <a:extLst>
                  <a:ext uri="{FF2B5EF4-FFF2-40B4-BE49-F238E27FC236}">
                    <a16:creationId xmlns:a16="http://schemas.microsoft.com/office/drawing/2014/main" id="{46FB3B20-EAE4-4797-9649-4793DBABDD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280" y="2052"/>
                <a:ext cx="8" cy="72"/>
              </a:xfrm>
              <a:prstGeom prst="line">
                <a:avLst/>
              </a:prstGeom>
              <a:noFill/>
              <a:ln w="6350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28" name="Line 47">
                <a:extLst>
                  <a:ext uri="{FF2B5EF4-FFF2-40B4-BE49-F238E27FC236}">
                    <a16:creationId xmlns:a16="http://schemas.microsoft.com/office/drawing/2014/main" id="{2D92E0C7-A119-4BD5-AB39-CAF9597821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656" y="1912"/>
                <a:ext cx="2576" cy="156"/>
              </a:xfrm>
              <a:prstGeom prst="line">
                <a:avLst/>
              </a:prstGeom>
              <a:noFill/>
              <a:ln w="6350" cap="rnd">
                <a:solidFill>
                  <a:srgbClr val="CD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29" name="Line 48">
                <a:extLst>
                  <a:ext uri="{FF2B5EF4-FFF2-40B4-BE49-F238E27FC236}">
                    <a16:creationId xmlns:a16="http://schemas.microsoft.com/office/drawing/2014/main" id="{0FE04C9C-8619-4B06-9C39-9885D5245B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260" y="2124"/>
                <a:ext cx="20" cy="232"/>
              </a:xfrm>
              <a:prstGeom prst="line">
                <a:avLst/>
              </a:prstGeom>
              <a:noFill/>
              <a:ln w="6350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30" name="Line 49">
                <a:extLst>
                  <a:ext uri="{FF2B5EF4-FFF2-40B4-BE49-F238E27FC236}">
                    <a16:creationId xmlns:a16="http://schemas.microsoft.com/office/drawing/2014/main" id="{EB9EC4DA-E0C6-43A3-AFDF-4349EB1CF8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280" y="2116"/>
                <a:ext cx="0" cy="8"/>
              </a:xfrm>
              <a:prstGeom prst="line">
                <a:avLst/>
              </a:prstGeom>
              <a:noFill/>
              <a:ln w="6350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31" name="Line 50">
                <a:extLst>
                  <a:ext uri="{FF2B5EF4-FFF2-40B4-BE49-F238E27FC236}">
                    <a16:creationId xmlns:a16="http://schemas.microsoft.com/office/drawing/2014/main" id="{3727E3A1-0C58-4198-9C20-05D8B90DE6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284" y="2112"/>
                <a:ext cx="0" cy="12"/>
              </a:xfrm>
              <a:prstGeom prst="line">
                <a:avLst/>
              </a:prstGeom>
              <a:noFill/>
              <a:ln w="6350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32" name="Line 51">
                <a:extLst>
                  <a:ext uri="{FF2B5EF4-FFF2-40B4-BE49-F238E27FC236}">
                    <a16:creationId xmlns:a16="http://schemas.microsoft.com/office/drawing/2014/main" id="{9CA75849-A997-4C6B-9A13-CC4612E9D0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800" y="835"/>
                <a:ext cx="400" cy="2538"/>
              </a:xfrm>
              <a:prstGeom prst="line">
                <a:avLst/>
              </a:prstGeom>
              <a:noFill/>
              <a:ln w="6350" cap="rnd">
                <a:solidFill>
                  <a:srgbClr val="CD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33" name="Line 52">
                <a:extLst>
                  <a:ext uri="{FF2B5EF4-FFF2-40B4-BE49-F238E27FC236}">
                    <a16:creationId xmlns:a16="http://schemas.microsoft.com/office/drawing/2014/main" id="{A44E48EF-E740-4337-8FA3-E132BECA94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616" y="867"/>
                <a:ext cx="580" cy="2510"/>
              </a:xfrm>
              <a:prstGeom prst="line">
                <a:avLst/>
              </a:prstGeom>
              <a:noFill/>
              <a:ln w="6350" cap="rnd">
                <a:solidFill>
                  <a:srgbClr val="CD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34" name="Line 53">
                <a:extLst>
                  <a:ext uri="{FF2B5EF4-FFF2-40B4-BE49-F238E27FC236}">
                    <a16:creationId xmlns:a16="http://schemas.microsoft.com/office/drawing/2014/main" id="{1E9B4669-48CE-4CFF-A669-622655DD05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560" y="879"/>
                <a:ext cx="636" cy="2498"/>
              </a:xfrm>
              <a:prstGeom prst="line">
                <a:avLst/>
              </a:prstGeom>
              <a:noFill/>
              <a:ln w="6350" cap="rnd">
                <a:solidFill>
                  <a:srgbClr val="CD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35" name="Line 54">
                <a:extLst>
                  <a:ext uri="{FF2B5EF4-FFF2-40B4-BE49-F238E27FC236}">
                    <a16:creationId xmlns:a16="http://schemas.microsoft.com/office/drawing/2014/main" id="{05FAF1A7-4E69-44A7-B8DC-81FD838A28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08" y="879"/>
                <a:ext cx="4" cy="2494"/>
              </a:xfrm>
              <a:prstGeom prst="line">
                <a:avLst/>
              </a:prstGeom>
              <a:noFill/>
              <a:ln w="6350" cap="rnd">
                <a:solidFill>
                  <a:srgbClr val="CD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36" name="Line 55">
                <a:extLst>
                  <a:ext uri="{FF2B5EF4-FFF2-40B4-BE49-F238E27FC236}">
                    <a16:creationId xmlns:a16="http://schemas.microsoft.com/office/drawing/2014/main" id="{39130C70-BDA0-4FA7-8AD4-63CF7828EA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888" y="827"/>
                <a:ext cx="316" cy="2546"/>
              </a:xfrm>
              <a:prstGeom prst="line">
                <a:avLst/>
              </a:prstGeom>
              <a:noFill/>
              <a:ln w="6350" cap="rnd">
                <a:solidFill>
                  <a:srgbClr val="CD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37" name="Line 56">
                <a:extLst>
                  <a:ext uri="{FF2B5EF4-FFF2-40B4-BE49-F238E27FC236}">
                    <a16:creationId xmlns:a16="http://schemas.microsoft.com/office/drawing/2014/main" id="{6900DFD3-D775-4DD3-B31B-42B0FADA96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648" y="871"/>
                <a:ext cx="548" cy="2506"/>
              </a:xfrm>
              <a:prstGeom prst="line">
                <a:avLst/>
              </a:prstGeom>
              <a:noFill/>
              <a:ln w="6350" cap="rnd">
                <a:solidFill>
                  <a:srgbClr val="CD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38" name="Line 57">
                <a:extLst>
                  <a:ext uri="{FF2B5EF4-FFF2-40B4-BE49-F238E27FC236}">
                    <a16:creationId xmlns:a16="http://schemas.microsoft.com/office/drawing/2014/main" id="{876ED6CF-00E3-4EFB-B483-D7027AD309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696" y="3353"/>
                <a:ext cx="460" cy="68"/>
              </a:xfrm>
              <a:prstGeom prst="line">
                <a:avLst/>
              </a:prstGeom>
              <a:noFill/>
              <a:ln w="6350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39" name="Line 58">
                <a:extLst>
                  <a:ext uri="{FF2B5EF4-FFF2-40B4-BE49-F238E27FC236}">
                    <a16:creationId xmlns:a16="http://schemas.microsoft.com/office/drawing/2014/main" id="{A8BD652F-864C-4760-9862-DF502CAE2C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60" y="3377"/>
                <a:ext cx="84" cy="32"/>
              </a:xfrm>
              <a:prstGeom prst="line">
                <a:avLst/>
              </a:prstGeom>
              <a:noFill/>
              <a:ln w="6350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40" name="Line 59">
                <a:extLst>
                  <a:ext uri="{FF2B5EF4-FFF2-40B4-BE49-F238E27FC236}">
                    <a16:creationId xmlns:a16="http://schemas.microsoft.com/office/drawing/2014/main" id="{5342DABE-F53D-47EB-8226-10F6AD1AB7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796" y="835"/>
                <a:ext cx="188" cy="2558"/>
              </a:xfrm>
              <a:prstGeom prst="line">
                <a:avLst/>
              </a:prstGeom>
              <a:noFill/>
              <a:ln w="6350" cap="rnd">
                <a:solidFill>
                  <a:srgbClr val="CD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41" name="Line 60">
                <a:extLst>
                  <a:ext uri="{FF2B5EF4-FFF2-40B4-BE49-F238E27FC236}">
                    <a16:creationId xmlns:a16="http://schemas.microsoft.com/office/drawing/2014/main" id="{F8D4AD7E-821F-4F92-B4EF-76E9414078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556" y="879"/>
                <a:ext cx="424" cy="2518"/>
              </a:xfrm>
              <a:prstGeom prst="line">
                <a:avLst/>
              </a:prstGeom>
              <a:noFill/>
              <a:ln w="6350" cap="rnd">
                <a:solidFill>
                  <a:srgbClr val="CD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42" name="Line 61">
                <a:extLst>
                  <a:ext uri="{FF2B5EF4-FFF2-40B4-BE49-F238E27FC236}">
                    <a16:creationId xmlns:a16="http://schemas.microsoft.com/office/drawing/2014/main" id="{B2C5517C-85FB-45F3-A081-1EEFC56098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296" y="3273"/>
                <a:ext cx="640" cy="164"/>
              </a:xfrm>
              <a:prstGeom prst="line">
                <a:avLst/>
              </a:prstGeom>
              <a:noFill/>
              <a:ln w="6350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43" name="Line 62">
                <a:extLst>
                  <a:ext uri="{FF2B5EF4-FFF2-40B4-BE49-F238E27FC236}">
                    <a16:creationId xmlns:a16="http://schemas.microsoft.com/office/drawing/2014/main" id="{7CB70BDB-842C-4D24-A87B-4AE651ABA1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884" y="827"/>
                <a:ext cx="104" cy="2566"/>
              </a:xfrm>
              <a:prstGeom prst="line">
                <a:avLst/>
              </a:prstGeom>
              <a:noFill/>
              <a:ln w="6350" cap="rnd">
                <a:solidFill>
                  <a:srgbClr val="CD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44" name="Line 63">
                <a:extLst>
                  <a:ext uri="{FF2B5EF4-FFF2-40B4-BE49-F238E27FC236}">
                    <a16:creationId xmlns:a16="http://schemas.microsoft.com/office/drawing/2014/main" id="{A073364B-1F5B-4259-8DBF-220E80ECD4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644" y="871"/>
                <a:ext cx="340" cy="2526"/>
              </a:xfrm>
              <a:prstGeom prst="line">
                <a:avLst/>
              </a:prstGeom>
              <a:noFill/>
              <a:ln w="6350" cap="rnd">
                <a:solidFill>
                  <a:srgbClr val="CD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45" name="Line 64">
                <a:extLst>
                  <a:ext uri="{FF2B5EF4-FFF2-40B4-BE49-F238E27FC236}">
                    <a16:creationId xmlns:a16="http://schemas.microsoft.com/office/drawing/2014/main" id="{A9E71048-0315-440C-9CB9-0B443E72BD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492" y="911"/>
                <a:ext cx="488" cy="2486"/>
              </a:xfrm>
              <a:prstGeom prst="line">
                <a:avLst/>
              </a:prstGeom>
              <a:noFill/>
              <a:ln w="6350" cap="rnd">
                <a:solidFill>
                  <a:srgbClr val="CD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46" name="Line 65">
                <a:extLst>
                  <a:ext uri="{FF2B5EF4-FFF2-40B4-BE49-F238E27FC236}">
                    <a16:creationId xmlns:a16="http://schemas.microsoft.com/office/drawing/2014/main" id="{C8EDE885-4CDB-4645-8E96-79374CD5E9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044" y="3369"/>
                <a:ext cx="296" cy="68"/>
              </a:xfrm>
              <a:prstGeom prst="line">
                <a:avLst/>
              </a:prstGeom>
              <a:noFill/>
              <a:ln w="6350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47" name="Line 66">
                <a:extLst>
                  <a:ext uri="{FF2B5EF4-FFF2-40B4-BE49-F238E27FC236}">
                    <a16:creationId xmlns:a16="http://schemas.microsoft.com/office/drawing/2014/main" id="{9A8C36F4-F8AC-40FC-8B34-AFD579C714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864" y="2880"/>
                <a:ext cx="1076" cy="545"/>
              </a:xfrm>
              <a:prstGeom prst="line">
                <a:avLst/>
              </a:prstGeom>
              <a:noFill/>
              <a:ln w="6350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48" name="Line 67">
                <a:extLst>
                  <a:ext uri="{FF2B5EF4-FFF2-40B4-BE49-F238E27FC236}">
                    <a16:creationId xmlns:a16="http://schemas.microsoft.com/office/drawing/2014/main" id="{B0DC7E31-D782-484A-9373-4C3E1880FC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892" y="839"/>
                <a:ext cx="96" cy="2554"/>
              </a:xfrm>
              <a:prstGeom prst="line">
                <a:avLst/>
              </a:prstGeom>
              <a:noFill/>
              <a:ln w="6350" cap="rnd">
                <a:solidFill>
                  <a:srgbClr val="CD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49" name="Line 68">
                <a:extLst>
                  <a:ext uri="{FF2B5EF4-FFF2-40B4-BE49-F238E27FC236}">
                    <a16:creationId xmlns:a16="http://schemas.microsoft.com/office/drawing/2014/main" id="{34143646-3B42-4002-B3D5-5845928953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860" y="1428"/>
                <a:ext cx="2172" cy="1400"/>
              </a:xfrm>
              <a:prstGeom prst="line">
                <a:avLst/>
              </a:prstGeom>
              <a:noFill/>
              <a:ln w="6350" cap="rnd">
                <a:solidFill>
                  <a:srgbClr val="CD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50" name="Line 69">
                <a:extLst>
                  <a:ext uri="{FF2B5EF4-FFF2-40B4-BE49-F238E27FC236}">
                    <a16:creationId xmlns:a16="http://schemas.microsoft.com/office/drawing/2014/main" id="{8C7753A4-42E8-48EB-B3BC-38501BACE5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724" y="1424"/>
                <a:ext cx="304" cy="168"/>
              </a:xfrm>
              <a:prstGeom prst="line">
                <a:avLst/>
              </a:prstGeom>
              <a:noFill/>
              <a:ln w="6350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51" name="Line 70">
                <a:extLst>
                  <a:ext uri="{FF2B5EF4-FFF2-40B4-BE49-F238E27FC236}">
                    <a16:creationId xmlns:a16="http://schemas.microsoft.com/office/drawing/2014/main" id="{74D8F6B0-E812-49FA-A121-0166704D47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16" y="835"/>
                <a:ext cx="76" cy="2498"/>
              </a:xfrm>
              <a:prstGeom prst="line">
                <a:avLst/>
              </a:prstGeom>
              <a:noFill/>
              <a:ln w="6350" cap="rnd">
                <a:solidFill>
                  <a:srgbClr val="CD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52" name="Line 71">
                <a:extLst>
                  <a:ext uri="{FF2B5EF4-FFF2-40B4-BE49-F238E27FC236}">
                    <a16:creationId xmlns:a16="http://schemas.microsoft.com/office/drawing/2014/main" id="{32BE5EE2-FB06-49EA-8D96-7F268A24C0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48" y="771"/>
                <a:ext cx="44" cy="4"/>
              </a:xfrm>
              <a:prstGeom prst="line">
                <a:avLst/>
              </a:prstGeom>
              <a:noFill/>
              <a:ln w="6350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53" name="Line 72">
                <a:extLst>
                  <a:ext uri="{FF2B5EF4-FFF2-40B4-BE49-F238E27FC236}">
                    <a16:creationId xmlns:a16="http://schemas.microsoft.com/office/drawing/2014/main" id="{2B1D9773-24B4-4846-A02A-221446412B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56" y="791"/>
                <a:ext cx="84" cy="16"/>
              </a:xfrm>
              <a:prstGeom prst="line">
                <a:avLst/>
              </a:prstGeom>
              <a:noFill/>
              <a:ln w="6350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54" name="Line 73">
                <a:extLst>
                  <a:ext uri="{FF2B5EF4-FFF2-40B4-BE49-F238E27FC236}">
                    <a16:creationId xmlns:a16="http://schemas.microsoft.com/office/drawing/2014/main" id="{42BDCAFF-93E6-44F0-A4CE-7C36746B3D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48" y="787"/>
                <a:ext cx="312" cy="32"/>
              </a:xfrm>
              <a:prstGeom prst="line">
                <a:avLst/>
              </a:prstGeom>
              <a:noFill/>
              <a:ln w="6350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55" name="Line 74">
                <a:extLst>
                  <a:ext uri="{FF2B5EF4-FFF2-40B4-BE49-F238E27FC236}">
                    <a16:creationId xmlns:a16="http://schemas.microsoft.com/office/drawing/2014/main" id="{BDBAF6DB-8BC9-4800-BB7E-BC58405708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28" y="775"/>
                <a:ext cx="20" cy="4"/>
              </a:xfrm>
              <a:prstGeom prst="line">
                <a:avLst/>
              </a:prstGeom>
              <a:noFill/>
              <a:ln w="6350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56" name="Line 75">
                <a:extLst>
                  <a:ext uri="{FF2B5EF4-FFF2-40B4-BE49-F238E27FC236}">
                    <a16:creationId xmlns:a16="http://schemas.microsoft.com/office/drawing/2014/main" id="{1FF63194-8419-4DFF-B16C-FA84735CED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92" y="791"/>
                <a:ext cx="48" cy="12"/>
              </a:xfrm>
              <a:prstGeom prst="line">
                <a:avLst/>
              </a:prstGeom>
              <a:noFill/>
              <a:ln w="6350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57" name="Line 76">
                <a:extLst>
                  <a:ext uri="{FF2B5EF4-FFF2-40B4-BE49-F238E27FC236}">
                    <a16:creationId xmlns:a16="http://schemas.microsoft.com/office/drawing/2014/main" id="{2851DAD9-E308-41EE-B552-4659B7F690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44" y="835"/>
                <a:ext cx="144" cy="2454"/>
              </a:xfrm>
              <a:prstGeom prst="line">
                <a:avLst/>
              </a:prstGeom>
              <a:noFill/>
              <a:ln w="6350" cap="rnd">
                <a:solidFill>
                  <a:srgbClr val="CD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58" name="Line 77">
                <a:extLst>
                  <a:ext uri="{FF2B5EF4-FFF2-40B4-BE49-F238E27FC236}">
                    <a16:creationId xmlns:a16="http://schemas.microsoft.com/office/drawing/2014/main" id="{556EAD12-2E5F-49B0-926E-E519FA9C79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04" y="831"/>
                <a:ext cx="576" cy="2474"/>
              </a:xfrm>
              <a:prstGeom prst="line">
                <a:avLst/>
              </a:prstGeom>
              <a:noFill/>
              <a:ln w="6350" cap="rnd">
                <a:solidFill>
                  <a:srgbClr val="CD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59" name="Line 78">
                <a:extLst>
                  <a:ext uri="{FF2B5EF4-FFF2-40B4-BE49-F238E27FC236}">
                    <a16:creationId xmlns:a16="http://schemas.microsoft.com/office/drawing/2014/main" id="{0AB31162-0F15-4BF4-9D96-0DA86529D5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36" y="783"/>
                <a:ext cx="12" cy="0"/>
              </a:xfrm>
              <a:prstGeom prst="line">
                <a:avLst/>
              </a:prstGeom>
              <a:noFill/>
              <a:ln w="6350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60" name="Line 79">
                <a:extLst>
                  <a:ext uri="{FF2B5EF4-FFF2-40B4-BE49-F238E27FC236}">
                    <a16:creationId xmlns:a16="http://schemas.microsoft.com/office/drawing/2014/main" id="{80FF5F33-0B3D-4EFD-8123-F67AF5C39A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008" y="1936"/>
                <a:ext cx="92" cy="56"/>
              </a:xfrm>
              <a:prstGeom prst="line">
                <a:avLst/>
              </a:prstGeom>
              <a:noFill/>
              <a:ln w="6350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61" name="Line 80">
                <a:extLst>
                  <a:ext uri="{FF2B5EF4-FFF2-40B4-BE49-F238E27FC236}">
                    <a16:creationId xmlns:a16="http://schemas.microsoft.com/office/drawing/2014/main" id="{DF62D386-4D6F-498B-88C6-DCAE2CDC80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656" y="1892"/>
                <a:ext cx="2540" cy="16"/>
              </a:xfrm>
              <a:prstGeom prst="line">
                <a:avLst/>
              </a:prstGeom>
              <a:noFill/>
              <a:ln w="6350" cap="rnd">
                <a:solidFill>
                  <a:srgbClr val="CD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62" name="Line 81">
                <a:extLst>
                  <a:ext uri="{FF2B5EF4-FFF2-40B4-BE49-F238E27FC236}">
                    <a16:creationId xmlns:a16="http://schemas.microsoft.com/office/drawing/2014/main" id="{88EEA499-EA2A-4185-9F60-1870D0A17E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700" y="1792"/>
                <a:ext cx="2496" cy="96"/>
              </a:xfrm>
              <a:prstGeom prst="line">
                <a:avLst/>
              </a:prstGeom>
              <a:noFill/>
              <a:ln w="6350" cap="rnd">
                <a:solidFill>
                  <a:srgbClr val="CD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63" name="Line 82">
                <a:extLst>
                  <a:ext uri="{FF2B5EF4-FFF2-40B4-BE49-F238E27FC236}">
                    <a16:creationId xmlns:a16="http://schemas.microsoft.com/office/drawing/2014/main" id="{427A58E5-6E80-4FDE-A5F4-48E24126AD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52" y="1944"/>
                <a:ext cx="0" cy="412"/>
              </a:xfrm>
              <a:prstGeom prst="line">
                <a:avLst/>
              </a:prstGeom>
              <a:noFill/>
              <a:ln w="6350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64" name="Line 83">
                <a:extLst>
                  <a:ext uri="{FF2B5EF4-FFF2-40B4-BE49-F238E27FC236}">
                    <a16:creationId xmlns:a16="http://schemas.microsoft.com/office/drawing/2014/main" id="{B8EC80C5-D258-48A5-9035-7C01D55561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248" y="863"/>
                <a:ext cx="964" cy="989"/>
              </a:xfrm>
              <a:prstGeom prst="line">
                <a:avLst/>
              </a:prstGeom>
              <a:noFill/>
              <a:ln w="6350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65" name="Line 84">
                <a:extLst>
                  <a:ext uri="{FF2B5EF4-FFF2-40B4-BE49-F238E27FC236}">
                    <a16:creationId xmlns:a16="http://schemas.microsoft.com/office/drawing/2014/main" id="{FF381910-B4FB-4666-892C-71A68BF835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56" y="1944"/>
                <a:ext cx="20" cy="168"/>
              </a:xfrm>
              <a:prstGeom prst="line">
                <a:avLst/>
              </a:prstGeom>
              <a:noFill/>
              <a:ln w="6350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66" name="Line 85">
                <a:extLst>
                  <a:ext uri="{FF2B5EF4-FFF2-40B4-BE49-F238E27FC236}">
                    <a16:creationId xmlns:a16="http://schemas.microsoft.com/office/drawing/2014/main" id="{C040DF78-2539-4D6F-A8CA-E6EFAC8FB0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84" y="1928"/>
                <a:ext cx="1528" cy="1381"/>
              </a:xfrm>
              <a:prstGeom prst="line">
                <a:avLst/>
              </a:prstGeom>
              <a:noFill/>
              <a:ln w="6350" cap="rnd">
                <a:solidFill>
                  <a:srgbClr val="CD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67" name="Line 86">
                <a:extLst>
                  <a:ext uri="{FF2B5EF4-FFF2-40B4-BE49-F238E27FC236}">
                    <a16:creationId xmlns:a16="http://schemas.microsoft.com/office/drawing/2014/main" id="{5B006EFF-3779-4288-8322-584DC712B6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660" y="1892"/>
                <a:ext cx="2536" cy="4"/>
              </a:xfrm>
              <a:prstGeom prst="line">
                <a:avLst/>
              </a:prstGeom>
              <a:noFill/>
              <a:ln w="6350" cap="rnd">
                <a:solidFill>
                  <a:srgbClr val="CD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68" name="Line 87">
                <a:extLst>
                  <a:ext uri="{FF2B5EF4-FFF2-40B4-BE49-F238E27FC236}">
                    <a16:creationId xmlns:a16="http://schemas.microsoft.com/office/drawing/2014/main" id="{84E44069-EA56-4BD6-985B-A3DF0D6E04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88" y="1248"/>
                <a:ext cx="264" cy="248"/>
              </a:xfrm>
              <a:prstGeom prst="line">
                <a:avLst/>
              </a:prstGeom>
              <a:noFill/>
              <a:ln w="6350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69" name="Line 88">
                <a:extLst>
                  <a:ext uri="{FF2B5EF4-FFF2-40B4-BE49-F238E27FC236}">
                    <a16:creationId xmlns:a16="http://schemas.microsoft.com/office/drawing/2014/main" id="{5E86DB12-34BC-4E36-9CCE-2A6944D794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000" y="1236"/>
                <a:ext cx="12" cy="4"/>
              </a:xfrm>
              <a:prstGeom prst="line">
                <a:avLst/>
              </a:prstGeom>
              <a:noFill/>
              <a:ln w="6350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70" name="Line 89">
                <a:extLst>
                  <a:ext uri="{FF2B5EF4-FFF2-40B4-BE49-F238E27FC236}">
                    <a16:creationId xmlns:a16="http://schemas.microsoft.com/office/drawing/2014/main" id="{23183812-78CB-4BF3-826F-EA153715AE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900" y="823"/>
                <a:ext cx="128" cy="341"/>
              </a:xfrm>
              <a:prstGeom prst="line">
                <a:avLst/>
              </a:prstGeom>
              <a:noFill/>
              <a:ln w="6350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71" name="Line 90">
                <a:extLst>
                  <a:ext uri="{FF2B5EF4-FFF2-40B4-BE49-F238E27FC236}">
                    <a16:creationId xmlns:a16="http://schemas.microsoft.com/office/drawing/2014/main" id="{36C25C34-3E41-4D27-8D7F-1E5C3F66C6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908" y="835"/>
                <a:ext cx="120" cy="329"/>
              </a:xfrm>
              <a:prstGeom prst="line">
                <a:avLst/>
              </a:prstGeom>
              <a:noFill/>
              <a:ln w="6350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72" name="Line 91">
                <a:extLst>
                  <a:ext uri="{FF2B5EF4-FFF2-40B4-BE49-F238E27FC236}">
                    <a16:creationId xmlns:a16="http://schemas.microsoft.com/office/drawing/2014/main" id="{35E2FACA-B03C-430C-A3AA-09FE2C62EA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36" y="1548"/>
                <a:ext cx="132" cy="508"/>
              </a:xfrm>
              <a:prstGeom prst="line">
                <a:avLst/>
              </a:prstGeom>
              <a:noFill/>
              <a:ln w="6350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73" name="Line 92">
                <a:extLst>
                  <a:ext uri="{FF2B5EF4-FFF2-40B4-BE49-F238E27FC236}">
                    <a16:creationId xmlns:a16="http://schemas.microsoft.com/office/drawing/2014/main" id="{2F19E563-5F70-4573-8CC7-22F1A611D1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860" y="1520"/>
                <a:ext cx="2220" cy="1308"/>
              </a:xfrm>
              <a:prstGeom prst="line">
                <a:avLst/>
              </a:prstGeom>
              <a:noFill/>
              <a:ln w="6350" cap="rnd">
                <a:solidFill>
                  <a:srgbClr val="CD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74" name="Line 93">
                <a:extLst>
                  <a:ext uri="{FF2B5EF4-FFF2-40B4-BE49-F238E27FC236}">
                    <a16:creationId xmlns:a16="http://schemas.microsoft.com/office/drawing/2014/main" id="{9F593FD2-EF21-4D2B-9FC7-60487A358C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896" y="839"/>
                <a:ext cx="48" cy="369"/>
              </a:xfrm>
              <a:prstGeom prst="line">
                <a:avLst/>
              </a:prstGeom>
              <a:noFill/>
              <a:ln w="6350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75" name="Line 94">
                <a:extLst>
                  <a:ext uri="{FF2B5EF4-FFF2-40B4-BE49-F238E27FC236}">
                    <a16:creationId xmlns:a16="http://schemas.microsoft.com/office/drawing/2014/main" id="{B78696A2-98D7-46F4-8E68-DC7A7FE650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856" y="1248"/>
                <a:ext cx="2032" cy="1576"/>
              </a:xfrm>
              <a:prstGeom prst="line">
                <a:avLst/>
              </a:prstGeom>
              <a:noFill/>
              <a:ln w="6350" cap="rnd">
                <a:solidFill>
                  <a:srgbClr val="CD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76" name="Line 95">
                <a:extLst>
                  <a:ext uri="{FF2B5EF4-FFF2-40B4-BE49-F238E27FC236}">
                    <a16:creationId xmlns:a16="http://schemas.microsoft.com/office/drawing/2014/main" id="{859F79E6-C00A-4D46-8B5A-EBFDAAB22B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644" y="2056"/>
                <a:ext cx="2584" cy="48"/>
              </a:xfrm>
              <a:prstGeom prst="line">
                <a:avLst/>
              </a:prstGeom>
              <a:noFill/>
              <a:ln w="6350" cap="rnd">
                <a:solidFill>
                  <a:srgbClr val="CD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77" name="Line 96">
                <a:extLst>
                  <a:ext uri="{FF2B5EF4-FFF2-40B4-BE49-F238E27FC236}">
                    <a16:creationId xmlns:a16="http://schemas.microsoft.com/office/drawing/2014/main" id="{B15BF5D6-2A84-462C-99FC-1DB843CAD2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652" y="2108"/>
                <a:ext cx="2576" cy="120"/>
              </a:xfrm>
              <a:prstGeom prst="line">
                <a:avLst/>
              </a:prstGeom>
              <a:noFill/>
              <a:ln w="6350" cap="rnd">
                <a:solidFill>
                  <a:srgbClr val="CD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78" name="Line 97">
                <a:extLst>
                  <a:ext uri="{FF2B5EF4-FFF2-40B4-BE49-F238E27FC236}">
                    <a16:creationId xmlns:a16="http://schemas.microsoft.com/office/drawing/2014/main" id="{9C50854F-5D3F-452F-9778-662D5E889A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280" y="2116"/>
                <a:ext cx="0" cy="44"/>
              </a:xfrm>
              <a:prstGeom prst="line">
                <a:avLst/>
              </a:prstGeom>
              <a:noFill/>
              <a:ln w="6350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79" name="Line 98">
                <a:extLst>
                  <a:ext uri="{FF2B5EF4-FFF2-40B4-BE49-F238E27FC236}">
                    <a16:creationId xmlns:a16="http://schemas.microsoft.com/office/drawing/2014/main" id="{3B434F94-80B1-4EFE-8209-3EF356BA74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5252" y="1868"/>
                <a:ext cx="24" cy="184"/>
              </a:xfrm>
              <a:prstGeom prst="line">
                <a:avLst/>
              </a:prstGeom>
              <a:noFill/>
              <a:ln w="6350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80" name="Line 99">
                <a:extLst>
                  <a:ext uri="{FF2B5EF4-FFF2-40B4-BE49-F238E27FC236}">
                    <a16:creationId xmlns:a16="http://schemas.microsoft.com/office/drawing/2014/main" id="{FD79EC28-55F3-444E-853C-820BCF65A2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68" y="3357"/>
                <a:ext cx="20" cy="16"/>
              </a:xfrm>
              <a:prstGeom prst="line">
                <a:avLst/>
              </a:prstGeom>
              <a:noFill/>
              <a:ln w="6350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81" name="Line 100">
                <a:extLst>
                  <a:ext uri="{FF2B5EF4-FFF2-40B4-BE49-F238E27FC236}">
                    <a16:creationId xmlns:a16="http://schemas.microsoft.com/office/drawing/2014/main" id="{FA0D0D6B-E8BD-4AB1-BD19-FCF478C267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716" y="839"/>
                <a:ext cx="168" cy="2494"/>
              </a:xfrm>
              <a:prstGeom prst="line">
                <a:avLst/>
              </a:prstGeom>
              <a:noFill/>
              <a:ln w="6350" cap="rnd">
                <a:solidFill>
                  <a:srgbClr val="CD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82" name="Line 101">
                <a:extLst>
                  <a:ext uri="{FF2B5EF4-FFF2-40B4-BE49-F238E27FC236}">
                    <a16:creationId xmlns:a16="http://schemas.microsoft.com/office/drawing/2014/main" id="{F3C58D02-E88D-4B05-9BFB-A98EDF21C0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620" y="1840"/>
                <a:ext cx="8" cy="20"/>
              </a:xfrm>
              <a:prstGeom prst="line">
                <a:avLst/>
              </a:prstGeom>
              <a:noFill/>
              <a:ln w="6350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83" name="Line 102">
                <a:extLst>
                  <a:ext uri="{FF2B5EF4-FFF2-40B4-BE49-F238E27FC236}">
                    <a16:creationId xmlns:a16="http://schemas.microsoft.com/office/drawing/2014/main" id="{8E351E4E-8F06-432D-9D29-E8B7ECEB8D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56" y="1920"/>
                <a:ext cx="2544" cy="480"/>
              </a:xfrm>
              <a:prstGeom prst="line">
                <a:avLst/>
              </a:prstGeom>
              <a:noFill/>
              <a:ln w="6350" cap="rnd">
                <a:solidFill>
                  <a:srgbClr val="CD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84" name="Line 103">
                <a:extLst>
                  <a:ext uri="{FF2B5EF4-FFF2-40B4-BE49-F238E27FC236}">
                    <a16:creationId xmlns:a16="http://schemas.microsoft.com/office/drawing/2014/main" id="{DCCD2F76-3D93-42FC-98BD-C381D2CDD2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52" y="1924"/>
                <a:ext cx="2392" cy="588"/>
              </a:xfrm>
              <a:prstGeom prst="line">
                <a:avLst/>
              </a:prstGeom>
              <a:noFill/>
              <a:ln w="6350" cap="rnd">
                <a:solidFill>
                  <a:srgbClr val="CD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85" name="Line 104">
                <a:extLst>
                  <a:ext uri="{FF2B5EF4-FFF2-40B4-BE49-F238E27FC236}">
                    <a16:creationId xmlns:a16="http://schemas.microsoft.com/office/drawing/2014/main" id="{5EB05DE7-9162-4151-9741-D2F7035DEA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56" y="1916"/>
                <a:ext cx="2572" cy="244"/>
              </a:xfrm>
              <a:prstGeom prst="line">
                <a:avLst/>
              </a:prstGeom>
              <a:noFill/>
              <a:ln w="6350" cap="rnd">
                <a:solidFill>
                  <a:srgbClr val="CD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86" name="Line 105">
                <a:extLst>
                  <a:ext uri="{FF2B5EF4-FFF2-40B4-BE49-F238E27FC236}">
                    <a16:creationId xmlns:a16="http://schemas.microsoft.com/office/drawing/2014/main" id="{51404152-1143-44C4-B550-E90E0BF395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588" y="1860"/>
                <a:ext cx="32" cy="84"/>
              </a:xfrm>
              <a:prstGeom prst="line">
                <a:avLst/>
              </a:prstGeom>
              <a:noFill/>
              <a:ln w="6350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87" name="Line 106">
                <a:extLst>
                  <a:ext uri="{FF2B5EF4-FFF2-40B4-BE49-F238E27FC236}">
                    <a16:creationId xmlns:a16="http://schemas.microsoft.com/office/drawing/2014/main" id="{C97E9D5E-CD54-405F-A7D4-DFC8EE0263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00" y="1800"/>
                <a:ext cx="2500" cy="596"/>
              </a:xfrm>
              <a:prstGeom prst="line">
                <a:avLst/>
              </a:prstGeom>
              <a:noFill/>
              <a:ln w="6350" cap="rnd">
                <a:solidFill>
                  <a:srgbClr val="CD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88" name="Line 107">
                <a:extLst>
                  <a:ext uri="{FF2B5EF4-FFF2-40B4-BE49-F238E27FC236}">
                    <a16:creationId xmlns:a16="http://schemas.microsoft.com/office/drawing/2014/main" id="{8BD622A2-077E-48EF-9F3E-65B33F1881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00" y="1804"/>
                <a:ext cx="2344" cy="704"/>
              </a:xfrm>
              <a:prstGeom prst="line">
                <a:avLst/>
              </a:prstGeom>
              <a:noFill/>
              <a:ln w="6350" cap="rnd">
                <a:solidFill>
                  <a:srgbClr val="CD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89" name="Line 108">
                <a:extLst>
                  <a:ext uri="{FF2B5EF4-FFF2-40B4-BE49-F238E27FC236}">
                    <a16:creationId xmlns:a16="http://schemas.microsoft.com/office/drawing/2014/main" id="{CE2B5ED2-D243-42F5-B773-E46B6925F8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76" y="1836"/>
                <a:ext cx="936" cy="1461"/>
              </a:xfrm>
              <a:prstGeom prst="line">
                <a:avLst/>
              </a:prstGeom>
              <a:noFill/>
              <a:ln w="6350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90" name="Line 109">
                <a:extLst>
                  <a:ext uri="{FF2B5EF4-FFF2-40B4-BE49-F238E27FC236}">
                    <a16:creationId xmlns:a16="http://schemas.microsoft.com/office/drawing/2014/main" id="{1C3E8746-B1DE-4EE5-8068-7F9F89F6265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624" y="1840"/>
                <a:ext cx="4" cy="4"/>
              </a:xfrm>
              <a:prstGeom prst="line">
                <a:avLst/>
              </a:prstGeom>
              <a:noFill/>
              <a:ln w="6350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91" name="Line 110">
                <a:extLst>
                  <a:ext uri="{FF2B5EF4-FFF2-40B4-BE49-F238E27FC236}">
                    <a16:creationId xmlns:a16="http://schemas.microsoft.com/office/drawing/2014/main" id="{8C4BEA76-6F8D-4C3F-B516-9DD976F61F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92" y="2108"/>
                <a:ext cx="4" cy="68"/>
              </a:xfrm>
              <a:prstGeom prst="line">
                <a:avLst/>
              </a:prstGeom>
              <a:noFill/>
              <a:ln w="6350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92" name="Line 111">
                <a:extLst>
                  <a:ext uri="{FF2B5EF4-FFF2-40B4-BE49-F238E27FC236}">
                    <a16:creationId xmlns:a16="http://schemas.microsoft.com/office/drawing/2014/main" id="{DB3C4328-69BA-4B5E-8BBD-EBBA4A7B99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44" y="2056"/>
                <a:ext cx="2580" cy="112"/>
              </a:xfrm>
              <a:prstGeom prst="line">
                <a:avLst/>
              </a:prstGeom>
              <a:noFill/>
              <a:ln w="6350" cap="rnd">
                <a:solidFill>
                  <a:srgbClr val="CD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93" name="Line 112">
                <a:extLst>
                  <a:ext uri="{FF2B5EF4-FFF2-40B4-BE49-F238E27FC236}">
                    <a16:creationId xmlns:a16="http://schemas.microsoft.com/office/drawing/2014/main" id="{9CBDA85D-8125-45C2-9522-19954EEC8F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28" y="2276"/>
                <a:ext cx="584" cy="941"/>
              </a:xfrm>
              <a:prstGeom prst="line">
                <a:avLst/>
              </a:prstGeom>
              <a:noFill/>
              <a:ln w="6350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94" name="Line 113">
                <a:extLst>
                  <a:ext uri="{FF2B5EF4-FFF2-40B4-BE49-F238E27FC236}">
                    <a16:creationId xmlns:a16="http://schemas.microsoft.com/office/drawing/2014/main" id="{4878E817-39C3-41E0-91E5-133635A976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652" y="2172"/>
                <a:ext cx="2572" cy="56"/>
              </a:xfrm>
              <a:prstGeom prst="line">
                <a:avLst/>
              </a:prstGeom>
              <a:noFill/>
              <a:ln w="6350" cap="rnd">
                <a:solidFill>
                  <a:srgbClr val="CD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95" name="Line 114">
                <a:extLst>
                  <a:ext uri="{FF2B5EF4-FFF2-40B4-BE49-F238E27FC236}">
                    <a16:creationId xmlns:a16="http://schemas.microsoft.com/office/drawing/2014/main" id="{DF65D3B4-8ED6-4876-9482-77EAE93421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652" y="1820"/>
                <a:ext cx="2544" cy="400"/>
              </a:xfrm>
              <a:prstGeom prst="line">
                <a:avLst/>
              </a:prstGeom>
              <a:noFill/>
              <a:ln w="6350" cap="rnd">
                <a:solidFill>
                  <a:srgbClr val="CD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96" name="Line 115">
                <a:extLst>
                  <a:ext uri="{FF2B5EF4-FFF2-40B4-BE49-F238E27FC236}">
                    <a16:creationId xmlns:a16="http://schemas.microsoft.com/office/drawing/2014/main" id="{F79FA316-1DEB-4BBC-B541-3BA5BF19F5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16" y="2280"/>
                <a:ext cx="180" cy="524"/>
              </a:xfrm>
              <a:prstGeom prst="line">
                <a:avLst/>
              </a:prstGeom>
              <a:noFill/>
              <a:ln w="6350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97" name="Line 116">
                <a:extLst>
                  <a:ext uri="{FF2B5EF4-FFF2-40B4-BE49-F238E27FC236}">
                    <a16:creationId xmlns:a16="http://schemas.microsoft.com/office/drawing/2014/main" id="{51D822ED-3D54-4808-AC72-0E2189BE30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92" y="767"/>
                <a:ext cx="44" cy="4"/>
              </a:xfrm>
              <a:prstGeom prst="line">
                <a:avLst/>
              </a:prstGeom>
              <a:noFill/>
              <a:ln w="6350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98" name="Line 117">
                <a:extLst>
                  <a:ext uri="{FF2B5EF4-FFF2-40B4-BE49-F238E27FC236}">
                    <a16:creationId xmlns:a16="http://schemas.microsoft.com/office/drawing/2014/main" id="{0A8887D0-6602-4D38-84F2-A94F748B2D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40" y="819"/>
                <a:ext cx="4" cy="2586"/>
              </a:xfrm>
              <a:prstGeom prst="line">
                <a:avLst/>
              </a:prstGeom>
              <a:noFill/>
              <a:ln w="6350" cap="rnd">
                <a:solidFill>
                  <a:srgbClr val="CD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99" name="Line 118">
                <a:extLst>
                  <a:ext uri="{FF2B5EF4-FFF2-40B4-BE49-F238E27FC236}">
                    <a16:creationId xmlns:a16="http://schemas.microsoft.com/office/drawing/2014/main" id="{5246212E-9302-4D4C-A60F-86C9639D00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52" y="819"/>
                <a:ext cx="48" cy="8"/>
              </a:xfrm>
              <a:prstGeom prst="line">
                <a:avLst/>
              </a:prstGeom>
              <a:noFill/>
              <a:ln w="6350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00" name="Line 119">
                <a:extLst>
                  <a:ext uri="{FF2B5EF4-FFF2-40B4-BE49-F238E27FC236}">
                    <a16:creationId xmlns:a16="http://schemas.microsoft.com/office/drawing/2014/main" id="{CFC57F68-D11F-4F64-9002-D19738BEBE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532" y="835"/>
                <a:ext cx="20" cy="4"/>
              </a:xfrm>
              <a:prstGeom prst="line">
                <a:avLst/>
              </a:prstGeom>
              <a:noFill/>
              <a:ln w="6350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01" name="Line 120">
                <a:extLst>
                  <a:ext uri="{FF2B5EF4-FFF2-40B4-BE49-F238E27FC236}">
                    <a16:creationId xmlns:a16="http://schemas.microsoft.com/office/drawing/2014/main" id="{6261B943-D910-4E79-9B5E-A6762EE0CE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224" y="879"/>
                <a:ext cx="152" cy="601"/>
              </a:xfrm>
              <a:prstGeom prst="line">
                <a:avLst/>
              </a:prstGeom>
              <a:noFill/>
              <a:ln w="6350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02" name="Line 121">
                <a:extLst>
                  <a:ext uri="{FF2B5EF4-FFF2-40B4-BE49-F238E27FC236}">
                    <a16:creationId xmlns:a16="http://schemas.microsoft.com/office/drawing/2014/main" id="{DD45F698-BE96-4620-944D-98EE612156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912" y="819"/>
                <a:ext cx="448" cy="669"/>
              </a:xfrm>
              <a:prstGeom prst="line">
                <a:avLst/>
              </a:prstGeom>
              <a:noFill/>
              <a:ln w="6350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03" name="Line 122">
                <a:extLst>
                  <a:ext uri="{FF2B5EF4-FFF2-40B4-BE49-F238E27FC236}">
                    <a16:creationId xmlns:a16="http://schemas.microsoft.com/office/drawing/2014/main" id="{C74B9DE0-6812-445C-A910-A9C43B2523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20" y="1576"/>
                <a:ext cx="644" cy="904"/>
              </a:xfrm>
              <a:prstGeom prst="line">
                <a:avLst/>
              </a:prstGeom>
              <a:noFill/>
              <a:ln w="6350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04" name="Line 123">
                <a:extLst>
                  <a:ext uri="{FF2B5EF4-FFF2-40B4-BE49-F238E27FC236}">
                    <a16:creationId xmlns:a16="http://schemas.microsoft.com/office/drawing/2014/main" id="{1A093484-3266-46D3-A929-B59A0729AD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260" y="2220"/>
                <a:ext cx="16" cy="136"/>
              </a:xfrm>
              <a:prstGeom prst="line">
                <a:avLst/>
              </a:prstGeom>
              <a:noFill/>
              <a:ln w="6350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05" name="Line 124">
                <a:extLst>
                  <a:ext uri="{FF2B5EF4-FFF2-40B4-BE49-F238E27FC236}">
                    <a16:creationId xmlns:a16="http://schemas.microsoft.com/office/drawing/2014/main" id="{BE623667-BFEA-4614-A107-3B1FC42E57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660" y="1904"/>
                <a:ext cx="2540" cy="496"/>
              </a:xfrm>
              <a:prstGeom prst="line">
                <a:avLst/>
              </a:prstGeom>
              <a:noFill/>
              <a:ln w="6350" cap="rnd">
                <a:solidFill>
                  <a:srgbClr val="CD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06" name="Line 125">
                <a:extLst>
                  <a:ext uri="{FF2B5EF4-FFF2-40B4-BE49-F238E27FC236}">
                    <a16:creationId xmlns:a16="http://schemas.microsoft.com/office/drawing/2014/main" id="{6716BF0A-5097-46C7-86A1-85FF9DBFFC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00" y="783"/>
                <a:ext cx="228" cy="36"/>
              </a:xfrm>
              <a:prstGeom prst="line">
                <a:avLst/>
              </a:prstGeom>
              <a:noFill/>
              <a:ln w="6350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07" name="Line 126">
                <a:extLst>
                  <a:ext uri="{FF2B5EF4-FFF2-40B4-BE49-F238E27FC236}">
                    <a16:creationId xmlns:a16="http://schemas.microsoft.com/office/drawing/2014/main" id="{B10EDD20-7620-4BC8-8F34-98B78FA1F7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96" y="835"/>
                <a:ext cx="32" cy="16"/>
              </a:xfrm>
              <a:prstGeom prst="line">
                <a:avLst/>
              </a:prstGeom>
              <a:noFill/>
              <a:ln w="6350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08" name="Line 127">
                <a:extLst>
                  <a:ext uri="{FF2B5EF4-FFF2-40B4-BE49-F238E27FC236}">
                    <a16:creationId xmlns:a16="http://schemas.microsoft.com/office/drawing/2014/main" id="{9BA835BD-1A10-4D55-A2DB-FC46CE61BF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64" y="879"/>
                <a:ext cx="812" cy="2426"/>
              </a:xfrm>
              <a:prstGeom prst="line">
                <a:avLst/>
              </a:prstGeom>
              <a:noFill/>
              <a:ln w="6350" cap="rnd">
                <a:solidFill>
                  <a:srgbClr val="CD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09" name="Line 128">
                <a:extLst>
                  <a:ext uri="{FF2B5EF4-FFF2-40B4-BE49-F238E27FC236}">
                    <a16:creationId xmlns:a16="http://schemas.microsoft.com/office/drawing/2014/main" id="{867ADBFB-5D1E-4069-B65C-9FC35EE352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00" y="791"/>
                <a:ext cx="236" cy="28"/>
              </a:xfrm>
              <a:prstGeom prst="line">
                <a:avLst/>
              </a:prstGeom>
              <a:noFill/>
              <a:ln w="6350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10" name="Line 129">
                <a:extLst>
                  <a:ext uri="{FF2B5EF4-FFF2-40B4-BE49-F238E27FC236}">
                    <a16:creationId xmlns:a16="http://schemas.microsoft.com/office/drawing/2014/main" id="{CADB92DC-A2EF-406F-BB23-84D60D62D00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256" y="827"/>
                <a:ext cx="612" cy="2382"/>
              </a:xfrm>
              <a:prstGeom prst="line">
                <a:avLst/>
              </a:prstGeom>
              <a:noFill/>
              <a:ln w="6350" cap="rnd">
                <a:solidFill>
                  <a:srgbClr val="CD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11" name="Line 130">
                <a:extLst>
                  <a:ext uri="{FF2B5EF4-FFF2-40B4-BE49-F238E27FC236}">
                    <a16:creationId xmlns:a16="http://schemas.microsoft.com/office/drawing/2014/main" id="{C3F0B33D-0A86-4DC5-B05B-4FC568CA56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856" y="2892"/>
                <a:ext cx="348" cy="333"/>
              </a:xfrm>
              <a:prstGeom prst="line">
                <a:avLst/>
              </a:prstGeom>
              <a:noFill/>
              <a:ln w="6350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12" name="Line 131">
                <a:extLst>
                  <a:ext uri="{FF2B5EF4-FFF2-40B4-BE49-F238E27FC236}">
                    <a16:creationId xmlns:a16="http://schemas.microsoft.com/office/drawing/2014/main" id="{4D062973-4C70-454A-B7B6-2782EE639E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896" y="835"/>
                <a:ext cx="60" cy="373"/>
              </a:xfrm>
              <a:prstGeom prst="line">
                <a:avLst/>
              </a:prstGeom>
              <a:noFill/>
              <a:ln w="6350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13" name="Line 132">
                <a:extLst>
                  <a:ext uri="{FF2B5EF4-FFF2-40B4-BE49-F238E27FC236}">
                    <a16:creationId xmlns:a16="http://schemas.microsoft.com/office/drawing/2014/main" id="{13578A50-5B0E-4032-B337-F519E27371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692" y="819"/>
                <a:ext cx="468" cy="4"/>
              </a:xfrm>
              <a:prstGeom prst="line">
                <a:avLst/>
              </a:prstGeom>
              <a:noFill/>
              <a:ln w="6350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14" name="Line 133">
                <a:extLst>
                  <a:ext uri="{FF2B5EF4-FFF2-40B4-BE49-F238E27FC236}">
                    <a16:creationId xmlns:a16="http://schemas.microsoft.com/office/drawing/2014/main" id="{9AEF0E2E-5023-47D1-8833-A9CF0ACB76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56" y="879"/>
                <a:ext cx="544" cy="2414"/>
              </a:xfrm>
              <a:prstGeom prst="line">
                <a:avLst/>
              </a:prstGeom>
              <a:noFill/>
              <a:ln w="6350" cap="rnd">
                <a:solidFill>
                  <a:srgbClr val="CD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15" name="Line 134">
                <a:extLst>
                  <a:ext uri="{FF2B5EF4-FFF2-40B4-BE49-F238E27FC236}">
                    <a16:creationId xmlns:a16="http://schemas.microsoft.com/office/drawing/2014/main" id="{D4034E62-1761-40D8-B8DA-1CB2493AE5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248" y="2128"/>
                <a:ext cx="64" cy="80"/>
              </a:xfrm>
              <a:prstGeom prst="line">
                <a:avLst/>
              </a:prstGeom>
              <a:noFill/>
              <a:ln w="6350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16" name="Line 135">
                <a:extLst>
                  <a:ext uri="{FF2B5EF4-FFF2-40B4-BE49-F238E27FC236}">
                    <a16:creationId xmlns:a16="http://schemas.microsoft.com/office/drawing/2014/main" id="{A1582792-1892-4E02-B8DD-33C6B848B9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92" y="783"/>
                <a:ext cx="136" cy="24"/>
              </a:xfrm>
              <a:prstGeom prst="line">
                <a:avLst/>
              </a:prstGeom>
              <a:noFill/>
              <a:ln w="6350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17" name="Line 136">
                <a:extLst>
                  <a:ext uri="{FF2B5EF4-FFF2-40B4-BE49-F238E27FC236}">
                    <a16:creationId xmlns:a16="http://schemas.microsoft.com/office/drawing/2014/main" id="{0C38F20C-8639-4F33-BA96-A688F2C26A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532" y="783"/>
                <a:ext cx="296" cy="64"/>
              </a:xfrm>
              <a:prstGeom prst="line">
                <a:avLst/>
              </a:prstGeom>
              <a:noFill/>
              <a:ln w="6350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18" name="Line 137">
                <a:extLst>
                  <a:ext uri="{FF2B5EF4-FFF2-40B4-BE49-F238E27FC236}">
                    <a16:creationId xmlns:a16="http://schemas.microsoft.com/office/drawing/2014/main" id="{58D82305-C928-4D19-8FF4-7F7AEF689C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92" y="827"/>
                <a:ext cx="492" cy="2478"/>
              </a:xfrm>
              <a:prstGeom prst="line">
                <a:avLst/>
              </a:prstGeom>
              <a:noFill/>
              <a:ln w="6350" cap="rnd">
                <a:solidFill>
                  <a:srgbClr val="CD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19" name="Line 138">
                <a:extLst>
                  <a:ext uri="{FF2B5EF4-FFF2-40B4-BE49-F238E27FC236}">
                    <a16:creationId xmlns:a16="http://schemas.microsoft.com/office/drawing/2014/main" id="{BB446652-471B-4EA3-815B-86D75497BA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856" y="743"/>
                <a:ext cx="60" cy="72"/>
              </a:xfrm>
              <a:prstGeom prst="line">
                <a:avLst/>
              </a:prstGeom>
              <a:noFill/>
              <a:ln w="6350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20" name="Line 139">
                <a:extLst>
                  <a:ext uri="{FF2B5EF4-FFF2-40B4-BE49-F238E27FC236}">
                    <a16:creationId xmlns:a16="http://schemas.microsoft.com/office/drawing/2014/main" id="{AC2A12AB-D583-4B0B-835F-94DA244ABF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36" y="871"/>
                <a:ext cx="8" cy="2418"/>
              </a:xfrm>
              <a:prstGeom prst="line">
                <a:avLst/>
              </a:prstGeom>
              <a:noFill/>
              <a:ln w="6350" cap="rnd">
                <a:solidFill>
                  <a:srgbClr val="CD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21" name="Line 140">
                <a:extLst>
                  <a:ext uri="{FF2B5EF4-FFF2-40B4-BE49-F238E27FC236}">
                    <a16:creationId xmlns:a16="http://schemas.microsoft.com/office/drawing/2014/main" id="{57E1B196-ADE3-468C-9E88-54DDC7D72E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532" y="831"/>
                <a:ext cx="52" cy="12"/>
              </a:xfrm>
              <a:prstGeom prst="line">
                <a:avLst/>
              </a:prstGeom>
              <a:noFill/>
              <a:ln w="6350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22" name="Line 141">
                <a:extLst>
                  <a:ext uri="{FF2B5EF4-FFF2-40B4-BE49-F238E27FC236}">
                    <a16:creationId xmlns:a16="http://schemas.microsoft.com/office/drawing/2014/main" id="{53F01E7B-7AD0-4AE5-B3F9-95D2F10D19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52" y="867"/>
                <a:ext cx="724" cy="2438"/>
              </a:xfrm>
              <a:prstGeom prst="line">
                <a:avLst/>
              </a:prstGeom>
              <a:noFill/>
              <a:ln w="6350" cap="rnd">
                <a:solidFill>
                  <a:srgbClr val="CD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23" name="Line 142">
                <a:extLst>
                  <a:ext uri="{FF2B5EF4-FFF2-40B4-BE49-F238E27FC236}">
                    <a16:creationId xmlns:a16="http://schemas.microsoft.com/office/drawing/2014/main" id="{EA2299F3-BBE3-4F65-B4B9-23B020A39E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92" y="791"/>
                <a:ext cx="144" cy="20"/>
              </a:xfrm>
              <a:prstGeom prst="line">
                <a:avLst/>
              </a:prstGeom>
              <a:noFill/>
              <a:ln w="6350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24" name="Line 143">
                <a:extLst>
                  <a:ext uri="{FF2B5EF4-FFF2-40B4-BE49-F238E27FC236}">
                    <a16:creationId xmlns:a16="http://schemas.microsoft.com/office/drawing/2014/main" id="{31BCCD72-8054-4D5F-BE13-3B5AA34115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88" y="2552"/>
                <a:ext cx="1360" cy="765"/>
              </a:xfrm>
              <a:prstGeom prst="line">
                <a:avLst/>
              </a:prstGeom>
              <a:noFill/>
              <a:ln w="6350" cap="rnd">
                <a:solidFill>
                  <a:srgbClr val="CD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25" name="Line 144">
                <a:extLst>
                  <a:ext uri="{FF2B5EF4-FFF2-40B4-BE49-F238E27FC236}">
                    <a16:creationId xmlns:a16="http://schemas.microsoft.com/office/drawing/2014/main" id="{67A56A65-1737-4828-A8EA-46F1D3168B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428" y="2564"/>
                <a:ext cx="632" cy="753"/>
              </a:xfrm>
              <a:prstGeom prst="line">
                <a:avLst/>
              </a:prstGeom>
              <a:noFill/>
              <a:ln w="6350" cap="rnd">
                <a:solidFill>
                  <a:srgbClr val="CD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26" name="Line 145">
                <a:extLst>
                  <a:ext uri="{FF2B5EF4-FFF2-40B4-BE49-F238E27FC236}">
                    <a16:creationId xmlns:a16="http://schemas.microsoft.com/office/drawing/2014/main" id="{D365D63A-2E10-4166-86AF-CD1D44C8B6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864" y="1836"/>
                <a:ext cx="2336" cy="996"/>
              </a:xfrm>
              <a:prstGeom prst="line">
                <a:avLst/>
              </a:prstGeom>
              <a:noFill/>
              <a:ln w="6350" cap="rnd">
                <a:solidFill>
                  <a:srgbClr val="CD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27" name="Line 146">
                <a:extLst>
                  <a:ext uri="{FF2B5EF4-FFF2-40B4-BE49-F238E27FC236}">
                    <a16:creationId xmlns:a16="http://schemas.microsoft.com/office/drawing/2014/main" id="{8A3C443F-B768-4507-82A1-3BC4961477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660" y="1900"/>
                <a:ext cx="2568" cy="260"/>
              </a:xfrm>
              <a:prstGeom prst="line">
                <a:avLst/>
              </a:prstGeom>
              <a:noFill/>
              <a:ln w="6350" cap="rnd">
                <a:solidFill>
                  <a:srgbClr val="CD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28" name="Line 147">
                <a:extLst>
                  <a:ext uri="{FF2B5EF4-FFF2-40B4-BE49-F238E27FC236}">
                    <a16:creationId xmlns:a16="http://schemas.microsoft.com/office/drawing/2014/main" id="{53D93338-CE7F-4E62-96E1-6DCD47775C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96" y="3345"/>
                <a:ext cx="644" cy="12"/>
              </a:xfrm>
              <a:prstGeom prst="line">
                <a:avLst/>
              </a:prstGeom>
              <a:noFill/>
              <a:ln w="6350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29" name="Line 148">
                <a:extLst>
                  <a:ext uri="{FF2B5EF4-FFF2-40B4-BE49-F238E27FC236}">
                    <a16:creationId xmlns:a16="http://schemas.microsoft.com/office/drawing/2014/main" id="{8211A5BD-0C8D-454E-A0A5-39984F3B67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48" y="839"/>
                <a:ext cx="236" cy="2450"/>
              </a:xfrm>
              <a:prstGeom prst="line">
                <a:avLst/>
              </a:prstGeom>
              <a:noFill/>
              <a:ln w="6350" cap="rnd">
                <a:solidFill>
                  <a:srgbClr val="CD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30" name="Line 149">
                <a:extLst>
                  <a:ext uri="{FF2B5EF4-FFF2-40B4-BE49-F238E27FC236}">
                    <a16:creationId xmlns:a16="http://schemas.microsoft.com/office/drawing/2014/main" id="{0974D667-53B8-4761-AE05-7D19CD5475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00" y="907"/>
                <a:ext cx="876" cy="2398"/>
              </a:xfrm>
              <a:prstGeom prst="line">
                <a:avLst/>
              </a:prstGeom>
              <a:noFill/>
              <a:ln w="6350" cap="rnd">
                <a:solidFill>
                  <a:srgbClr val="CD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31" name="Line 150">
                <a:extLst>
                  <a:ext uri="{FF2B5EF4-FFF2-40B4-BE49-F238E27FC236}">
                    <a16:creationId xmlns:a16="http://schemas.microsoft.com/office/drawing/2014/main" id="{4576C9AF-B7C4-4B47-BADB-E6709E1C20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900" y="835"/>
                <a:ext cx="484" cy="2470"/>
              </a:xfrm>
              <a:prstGeom prst="line">
                <a:avLst/>
              </a:prstGeom>
              <a:noFill/>
              <a:ln w="6350" cap="rnd">
                <a:solidFill>
                  <a:srgbClr val="CD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32" name="Rectangle 151">
                <a:extLst>
                  <a:ext uri="{FF2B5EF4-FFF2-40B4-BE49-F238E27FC236}">
                    <a16:creationId xmlns:a16="http://schemas.microsoft.com/office/drawing/2014/main" id="{F1E15E43-0AB3-4D6E-825C-CCC091EBFC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08" y="1268"/>
                <a:ext cx="28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33" name="Rectangle 152">
                <a:extLst>
                  <a:ext uri="{FF2B5EF4-FFF2-40B4-BE49-F238E27FC236}">
                    <a16:creationId xmlns:a16="http://schemas.microsoft.com/office/drawing/2014/main" id="{AE4B9452-1926-4CC9-BFFD-4CB502C442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08" y="1372"/>
                <a:ext cx="28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34" name="Rectangle 153">
                <a:extLst>
                  <a:ext uri="{FF2B5EF4-FFF2-40B4-BE49-F238E27FC236}">
                    <a16:creationId xmlns:a16="http://schemas.microsoft.com/office/drawing/2014/main" id="{A9231A83-3264-47A9-B1F0-C59444E938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6" y="1272"/>
                <a:ext cx="52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35" name="Rectangle 154">
                <a:extLst>
                  <a:ext uri="{FF2B5EF4-FFF2-40B4-BE49-F238E27FC236}">
                    <a16:creationId xmlns:a16="http://schemas.microsoft.com/office/drawing/2014/main" id="{ABA19959-EDF1-4A88-B8C9-14D0006F3E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6" y="1368"/>
                <a:ext cx="52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36" name="Rectangle 155">
                <a:extLst>
                  <a:ext uri="{FF2B5EF4-FFF2-40B4-BE49-F238E27FC236}">
                    <a16:creationId xmlns:a16="http://schemas.microsoft.com/office/drawing/2014/main" id="{694899DC-5558-4F58-89B4-9E7E84BF98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2" y="1276"/>
                <a:ext cx="60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37" name="Rectangle 156">
                <a:extLst>
                  <a:ext uri="{FF2B5EF4-FFF2-40B4-BE49-F238E27FC236}">
                    <a16:creationId xmlns:a16="http://schemas.microsoft.com/office/drawing/2014/main" id="{A287A7E5-6BAF-46F9-8018-E1DD45D318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2" y="1364"/>
                <a:ext cx="60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38" name="Rectangle 157">
                <a:extLst>
                  <a:ext uri="{FF2B5EF4-FFF2-40B4-BE49-F238E27FC236}">
                    <a16:creationId xmlns:a16="http://schemas.microsoft.com/office/drawing/2014/main" id="{D0BE349E-AC35-4363-8794-981D87EA18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88" y="1280"/>
                <a:ext cx="68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39" name="Rectangle 158">
                <a:extLst>
                  <a:ext uri="{FF2B5EF4-FFF2-40B4-BE49-F238E27FC236}">
                    <a16:creationId xmlns:a16="http://schemas.microsoft.com/office/drawing/2014/main" id="{3D1A183C-FF74-4F38-9100-58E91BD3F8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88" y="1360"/>
                <a:ext cx="68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40" name="Rectangle 159">
                <a:extLst>
                  <a:ext uri="{FF2B5EF4-FFF2-40B4-BE49-F238E27FC236}">
                    <a16:creationId xmlns:a16="http://schemas.microsoft.com/office/drawing/2014/main" id="{9C2FAEAF-7BC7-4956-9193-50A23BB9DC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84" y="1284"/>
                <a:ext cx="76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41" name="Rectangle 160">
                <a:extLst>
                  <a:ext uri="{FF2B5EF4-FFF2-40B4-BE49-F238E27FC236}">
                    <a16:creationId xmlns:a16="http://schemas.microsoft.com/office/drawing/2014/main" id="{CD68DECB-195B-4FD9-B715-8A2265E58B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84" y="1356"/>
                <a:ext cx="76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42" name="Rectangle 161">
                <a:extLst>
                  <a:ext uri="{FF2B5EF4-FFF2-40B4-BE49-F238E27FC236}">
                    <a16:creationId xmlns:a16="http://schemas.microsoft.com/office/drawing/2014/main" id="{486A0D66-912C-4581-8419-6D75400D28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80" y="1288"/>
                <a:ext cx="84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43" name="Rectangle 162">
                <a:extLst>
                  <a:ext uri="{FF2B5EF4-FFF2-40B4-BE49-F238E27FC236}">
                    <a16:creationId xmlns:a16="http://schemas.microsoft.com/office/drawing/2014/main" id="{A488E3AD-6573-4676-971E-C84C738F52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80" y="1352"/>
                <a:ext cx="84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44" name="Rectangle 163">
                <a:extLst>
                  <a:ext uri="{FF2B5EF4-FFF2-40B4-BE49-F238E27FC236}">
                    <a16:creationId xmlns:a16="http://schemas.microsoft.com/office/drawing/2014/main" id="{346FFACC-1961-4B3A-B414-8B72A59C22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76" y="1292"/>
                <a:ext cx="92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45" name="Rectangle 164">
                <a:extLst>
                  <a:ext uri="{FF2B5EF4-FFF2-40B4-BE49-F238E27FC236}">
                    <a16:creationId xmlns:a16="http://schemas.microsoft.com/office/drawing/2014/main" id="{1945E97A-F89D-4365-9312-1E6DD7B560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76" y="1348"/>
                <a:ext cx="92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46" name="Rectangle 165">
                <a:extLst>
                  <a:ext uri="{FF2B5EF4-FFF2-40B4-BE49-F238E27FC236}">
                    <a16:creationId xmlns:a16="http://schemas.microsoft.com/office/drawing/2014/main" id="{7B779CBA-4B42-43AA-9F44-1B7C45A3B3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72" y="1296"/>
                <a:ext cx="100" cy="12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47" name="Rectangle 166">
                <a:extLst>
                  <a:ext uri="{FF2B5EF4-FFF2-40B4-BE49-F238E27FC236}">
                    <a16:creationId xmlns:a16="http://schemas.microsoft.com/office/drawing/2014/main" id="{D99BAA2B-5B05-4CD8-8EF8-BF8D39AF90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72" y="1336"/>
                <a:ext cx="100" cy="12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48" name="Rectangle 167">
                <a:extLst>
                  <a:ext uri="{FF2B5EF4-FFF2-40B4-BE49-F238E27FC236}">
                    <a16:creationId xmlns:a16="http://schemas.microsoft.com/office/drawing/2014/main" id="{E59FF3C9-E041-4DC4-B906-03A71228CC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68" y="1308"/>
                <a:ext cx="108" cy="12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49" name="Rectangle 168">
                <a:extLst>
                  <a:ext uri="{FF2B5EF4-FFF2-40B4-BE49-F238E27FC236}">
                    <a16:creationId xmlns:a16="http://schemas.microsoft.com/office/drawing/2014/main" id="{44F4444F-E927-40CD-A8BE-DB9C78AD6C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68" y="1324"/>
                <a:ext cx="108" cy="12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50" name="Rectangle 169">
                <a:extLst>
                  <a:ext uri="{FF2B5EF4-FFF2-40B4-BE49-F238E27FC236}">
                    <a16:creationId xmlns:a16="http://schemas.microsoft.com/office/drawing/2014/main" id="{1B0C6B8D-AF1E-4CDD-AA3A-BFB8E02E35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68" y="1320"/>
                <a:ext cx="108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51" name="Rectangle 170">
                <a:extLst>
                  <a:ext uri="{FF2B5EF4-FFF2-40B4-BE49-F238E27FC236}">
                    <a16:creationId xmlns:a16="http://schemas.microsoft.com/office/drawing/2014/main" id="{084C9955-9833-4733-9C76-FC704F45A1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68" y="1320"/>
                <a:ext cx="108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52" name="Oval 171">
                <a:extLst>
                  <a:ext uri="{FF2B5EF4-FFF2-40B4-BE49-F238E27FC236}">
                    <a16:creationId xmlns:a16="http://schemas.microsoft.com/office/drawing/2014/main" id="{35BA5F8D-D904-4019-8302-5AABCA2856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68" y="1268"/>
                <a:ext cx="104" cy="104"/>
              </a:xfrm>
              <a:prstGeom prst="ellips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53" name="Rectangle 172">
                <a:extLst>
                  <a:ext uri="{FF2B5EF4-FFF2-40B4-BE49-F238E27FC236}">
                    <a16:creationId xmlns:a16="http://schemas.microsoft.com/office/drawing/2014/main" id="{C076F29A-C117-44EC-BD69-303F685B7B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36" y="1752"/>
                <a:ext cx="28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54" name="Rectangle 173">
                <a:extLst>
                  <a:ext uri="{FF2B5EF4-FFF2-40B4-BE49-F238E27FC236}">
                    <a16:creationId xmlns:a16="http://schemas.microsoft.com/office/drawing/2014/main" id="{911ABCBB-26FF-415F-B805-4940AA539C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36" y="1856"/>
                <a:ext cx="28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55" name="Rectangle 174">
                <a:extLst>
                  <a:ext uri="{FF2B5EF4-FFF2-40B4-BE49-F238E27FC236}">
                    <a16:creationId xmlns:a16="http://schemas.microsoft.com/office/drawing/2014/main" id="{2392F5E1-A454-41E8-BE57-0CC22B7EE2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24" y="1756"/>
                <a:ext cx="52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56" name="Rectangle 175">
                <a:extLst>
                  <a:ext uri="{FF2B5EF4-FFF2-40B4-BE49-F238E27FC236}">
                    <a16:creationId xmlns:a16="http://schemas.microsoft.com/office/drawing/2014/main" id="{82A1B798-6E8C-4A31-9CFA-BDD2E013C3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24" y="1852"/>
                <a:ext cx="52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57" name="Rectangle 176">
                <a:extLst>
                  <a:ext uri="{FF2B5EF4-FFF2-40B4-BE49-F238E27FC236}">
                    <a16:creationId xmlns:a16="http://schemas.microsoft.com/office/drawing/2014/main" id="{D3004A14-4B49-47A9-B0C5-E493DC07ED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20" y="1760"/>
                <a:ext cx="60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58" name="Rectangle 177">
                <a:extLst>
                  <a:ext uri="{FF2B5EF4-FFF2-40B4-BE49-F238E27FC236}">
                    <a16:creationId xmlns:a16="http://schemas.microsoft.com/office/drawing/2014/main" id="{C3FF67BF-591D-4AC7-86CF-67A5574883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20" y="1848"/>
                <a:ext cx="60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59" name="Rectangle 178">
                <a:extLst>
                  <a:ext uri="{FF2B5EF4-FFF2-40B4-BE49-F238E27FC236}">
                    <a16:creationId xmlns:a16="http://schemas.microsoft.com/office/drawing/2014/main" id="{E8DF86DF-42D8-4C30-8628-E74794A5D4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16" y="1764"/>
                <a:ext cx="68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60" name="Rectangle 179">
                <a:extLst>
                  <a:ext uri="{FF2B5EF4-FFF2-40B4-BE49-F238E27FC236}">
                    <a16:creationId xmlns:a16="http://schemas.microsoft.com/office/drawing/2014/main" id="{728C9548-4E7E-4422-889A-D96AAD1FE1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16" y="1844"/>
                <a:ext cx="68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61" name="Rectangle 180">
                <a:extLst>
                  <a:ext uri="{FF2B5EF4-FFF2-40B4-BE49-F238E27FC236}">
                    <a16:creationId xmlns:a16="http://schemas.microsoft.com/office/drawing/2014/main" id="{CFFEC9FC-B36C-4F89-ACF4-6298E8B0B7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12" y="1768"/>
                <a:ext cx="76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62" name="Rectangle 181">
                <a:extLst>
                  <a:ext uri="{FF2B5EF4-FFF2-40B4-BE49-F238E27FC236}">
                    <a16:creationId xmlns:a16="http://schemas.microsoft.com/office/drawing/2014/main" id="{D6FB964E-7D3E-4831-BEE0-5E72BF9EBE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12" y="1840"/>
                <a:ext cx="76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63" name="Rectangle 182">
                <a:extLst>
                  <a:ext uri="{FF2B5EF4-FFF2-40B4-BE49-F238E27FC236}">
                    <a16:creationId xmlns:a16="http://schemas.microsoft.com/office/drawing/2014/main" id="{05DA1522-0F8D-407C-BCFD-48ADBF197F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08" y="1772"/>
                <a:ext cx="84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64" name="Rectangle 183">
                <a:extLst>
                  <a:ext uri="{FF2B5EF4-FFF2-40B4-BE49-F238E27FC236}">
                    <a16:creationId xmlns:a16="http://schemas.microsoft.com/office/drawing/2014/main" id="{9CC2E2BB-D985-4EA7-8BF6-C42B646F08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08" y="1836"/>
                <a:ext cx="84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65" name="Rectangle 184">
                <a:extLst>
                  <a:ext uri="{FF2B5EF4-FFF2-40B4-BE49-F238E27FC236}">
                    <a16:creationId xmlns:a16="http://schemas.microsoft.com/office/drawing/2014/main" id="{B4CF166A-99FE-4D39-B4E1-084ECE935A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04" y="1776"/>
                <a:ext cx="92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66" name="Rectangle 185">
                <a:extLst>
                  <a:ext uri="{FF2B5EF4-FFF2-40B4-BE49-F238E27FC236}">
                    <a16:creationId xmlns:a16="http://schemas.microsoft.com/office/drawing/2014/main" id="{C3869F35-A8F0-4FBB-8858-5A1EDC8393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04" y="1832"/>
                <a:ext cx="92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67" name="Rectangle 186">
                <a:extLst>
                  <a:ext uri="{FF2B5EF4-FFF2-40B4-BE49-F238E27FC236}">
                    <a16:creationId xmlns:a16="http://schemas.microsoft.com/office/drawing/2014/main" id="{AF21F797-3019-406D-AF03-D114918BF1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00" y="1780"/>
                <a:ext cx="100" cy="12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68" name="Rectangle 187">
                <a:extLst>
                  <a:ext uri="{FF2B5EF4-FFF2-40B4-BE49-F238E27FC236}">
                    <a16:creationId xmlns:a16="http://schemas.microsoft.com/office/drawing/2014/main" id="{D1C52BA6-6380-4EFE-8944-D2F74ADAC6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00" y="1820"/>
                <a:ext cx="100" cy="12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69" name="Rectangle 188">
                <a:extLst>
                  <a:ext uri="{FF2B5EF4-FFF2-40B4-BE49-F238E27FC236}">
                    <a16:creationId xmlns:a16="http://schemas.microsoft.com/office/drawing/2014/main" id="{913A9BF9-6D4C-4F21-AEE5-ACB37E8043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96" y="1792"/>
                <a:ext cx="108" cy="12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70" name="Rectangle 189">
                <a:extLst>
                  <a:ext uri="{FF2B5EF4-FFF2-40B4-BE49-F238E27FC236}">
                    <a16:creationId xmlns:a16="http://schemas.microsoft.com/office/drawing/2014/main" id="{D18119D7-6A4C-4610-8E81-0DCD20B6A0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96" y="1808"/>
                <a:ext cx="108" cy="12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71" name="Rectangle 190">
                <a:extLst>
                  <a:ext uri="{FF2B5EF4-FFF2-40B4-BE49-F238E27FC236}">
                    <a16:creationId xmlns:a16="http://schemas.microsoft.com/office/drawing/2014/main" id="{A4AD2B73-CBB3-46E5-93FB-A93F8240F4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96" y="1804"/>
                <a:ext cx="108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72" name="Rectangle 191">
                <a:extLst>
                  <a:ext uri="{FF2B5EF4-FFF2-40B4-BE49-F238E27FC236}">
                    <a16:creationId xmlns:a16="http://schemas.microsoft.com/office/drawing/2014/main" id="{A5909365-AEF5-4E1B-8A84-2F6968B849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96" y="1804"/>
                <a:ext cx="108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73" name="Oval 192">
                <a:extLst>
                  <a:ext uri="{FF2B5EF4-FFF2-40B4-BE49-F238E27FC236}">
                    <a16:creationId xmlns:a16="http://schemas.microsoft.com/office/drawing/2014/main" id="{A48F46FF-A88E-4F57-B230-D3F2395551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96" y="1752"/>
                <a:ext cx="104" cy="104"/>
              </a:xfrm>
              <a:prstGeom prst="ellips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74" name="Rectangle 193">
                <a:extLst>
                  <a:ext uri="{FF2B5EF4-FFF2-40B4-BE49-F238E27FC236}">
                    <a16:creationId xmlns:a16="http://schemas.microsoft.com/office/drawing/2014/main" id="{D693F938-3144-460C-BA1B-6708994104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28" y="979"/>
                <a:ext cx="28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75" name="Rectangle 194">
                <a:extLst>
                  <a:ext uri="{FF2B5EF4-FFF2-40B4-BE49-F238E27FC236}">
                    <a16:creationId xmlns:a16="http://schemas.microsoft.com/office/drawing/2014/main" id="{40D5EB78-D806-47C5-BE86-FD8781E8B6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28" y="1083"/>
                <a:ext cx="28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76" name="Rectangle 195">
                <a:extLst>
                  <a:ext uri="{FF2B5EF4-FFF2-40B4-BE49-F238E27FC236}">
                    <a16:creationId xmlns:a16="http://schemas.microsoft.com/office/drawing/2014/main" id="{4DC57C12-4BD2-4F77-82AD-01458042CC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16" y="983"/>
                <a:ext cx="52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77" name="Rectangle 196">
                <a:extLst>
                  <a:ext uri="{FF2B5EF4-FFF2-40B4-BE49-F238E27FC236}">
                    <a16:creationId xmlns:a16="http://schemas.microsoft.com/office/drawing/2014/main" id="{28B0AD2E-3B75-48DA-BECA-9FCD9FACCB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16" y="1079"/>
                <a:ext cx="52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78" name="Rectangle 197">
                <a:extLst>
                  <a:ext uri="{FF2B5EF4-FFF2-40B4-BE49-F238E27FC236}">
                    <a16:creationId xmlns:a16="http://schemas.microsoft.com/office/drawing/2014/main" id="{A222ED4D-DDE0-492B-8F75-EDD8FB2159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12" y="987"/>
                <a:ext cx="60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79" name="Rectangle 198">
                <a:extLst>
                  <a:ext uri="{FF2B5EF4-FFF2-40B4-BE49-F238E27FC236}">
                    <a16:creationId xmlns:a16="http://schemas.microsoft.com/office/drawing/2014/main" id="{F9FCA834-FD26-4436-BA09-E08B6EB15D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12" y="1075"/>
                <a:ext cx="60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80" name="Rectangle 199">
                <a:extLst>
                  <a:ext uri="{FF2B5EF4-FFF2-40B4-BE49-F238E27FC236}">
                    <a16:creationId xmlns:a16="http://schemas.microsoft.com/office/drawing/2014/main" id="{7A79ECC6-4568-44E3-B426-8ADAD2A039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08" y="991"/>
                <a:ext cx="68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81" name="Rectangle 200">
                <a:extLst>
                  <a:ext uri="{FF2B5EF4-FFF2-40B4-BE49-F238E27FC236}">
                    <a16:creationId xmlns:a16="http://schemas.microsoft.com/office/drawing/2014/main" id="{5B272E7B-3FDE-4AB6-884B-AA0D44DF1B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08" y="1071"/>
                <a:ext cx="68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82" name="Rectangle 201">
                <a:extLst>
                  <a:ext uri="{FF2B5EF4-FFF2-40B4-BE49-F238E27FC236}">
                    <a16:creationId xmlns:a16="http://schemas.microsoft.com/office/drawing/2014/main" id="{6D8CE8FD-7774-4AF2-B55E-336FD6E57E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04" y="995"/>
                <a:ext cx="76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83" name="Rectangle 202">
                <a:extLst>
                  <a:ext uri="{FF2B5EF4-FFF2-40B4-BE49-F238E27FC236}">
                    <a16:creationId xmlns:a16="http://schemas.microsoft.com/office/drawing/2014/main" id="{581A75B6-F31B-485E-9538-98ED194D2F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04" y="1067"/>
                <a:ext cx="76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84" name="Rectangle 203">
                <a:extLst>
                  <a:ext uri="{FF2B5EF4-FFF2-40B4-BE49-F238E27FC236}">
                    <a16:creationId xmlns:a16="http://schemas.microsoft.com/office/drawing/2014/main" id="{C729773F-4ED1-4B4B-9DCC-C38ED5E56A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00" y="999"/>
                <a:ext cx="84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85" name="Rectangle 204">
                <a:extLst>
                  <a:ext uri="{FF2B5EF4-FFF2-40B4-BE49-F238E27FC236}">
                    <a16:creationId xmlns:a16="http://schemas.microsoft.com/office/drawing/2014/main" id="{5BD44FEF-05FE-4738-96F5-534A335A33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00" y="1063"/>
                <a:ext cx="84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6" name="Group 406">
              <a:extLst>
                <a:ext uri="{FF2B5EF4-FFF2-40B4-BE49-F238E27FC236}">
                  <a16:creationId xmlns:a16="http://schemas.microsoft.com/office/drawing/2014/main" id="{189F4F29-53A1-4D66-A94F-735E321F54C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40" y="727"/>
              <a:ext cx="1600" cy="2778"/>
              <a:chOff x="3740" y="727"/>
              <a:chExt cx="1600" cy="2778"/>
            </a:xfrm>
          </p:grpSpPr>
          <p:sp>
            <p:nvSpPr>
              <p:cNvPr id="2086" name="Rectangle 206">
                <a:extLst>
                  <a:ext uri="{FF2B5EF4-FFF2-40B4-BE49-F238E27FC236}">
                    <a16:creationId xmlns:a16="http://schemas.microsoft.com/office/drawing/2014/main" id="{EB4E9C8B-2AE2-44DC-B158-CAB9D22ED9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6" y="1003"/>
                <a:ext cx="92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87" name="Rectangle 207">
                <a:extLst>
                  <a:ext uri="{FF2B5EF4-FFF2-40B4-BE49-F238E27FC236}">
                    <a16:creationId xmlns:a16="http://schemas.microsoft.com/office/drawing/2014/main" id="{1BE0BE83-16B3-4B44-8219-99D99E662A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6" y="1059"/>
                <a:ext cx="92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88" name="Rectangle 208">
                <a:extLst>
                  <a:ext uri="{FF2B5EF4-FFF2-40B4-BE49-F238E27FC236}">
                    <a16:creationId xmlns:a16="http://schemas.microsoft.com/office/drawing/2014/main" id="{998ED6AF-C765-4981-8689-788F69591D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2" y="1007"/>
                <a:ext cx="100" cy="12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89" name="Rectangle 209">
                <a:extLst>
                  <a:ext uri="{FF2B5EF4-FFF2-40B4-BE49-F238E27FC236}">
                    <a16:creationId xmlns:a16="http://schemas.microsoft.com/office/drawing/2014/main" id="{49565673-C902-4D99-AE65-836D72331F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2" y="1047"/>
                <a:ext cx="100" cy="12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90" name="Rectangle 210">
                <a:extLst>
                  <a:ext uri="{FF2B5EF4-FFF2-40B4-BE49-F238E27FC236}">
                    <a16:creationId xmlns:a16="http://schemas.microsoft.com/office/drawing/2014/main" id="{328C22EE-704D-4257-BBCC-2975750D60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88" y="1019"/>
                <a:ext cx="108" cy="12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91" name="Rectangle 211">
                <a:extLst>
                  <a:ext uri="{FF2B5EF4-FFF2-40B4-BE49-F238E27FC236}">
                    <a16:creationId xmlns:a16="http://schemas.microsoft.com/office/drawing/2014/main" id="{58D71488-500A-4BD8-B41F-02286126A3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88" y="1035"/>
                <a:ext cx="108" cy="12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92" name="Rectangle 212">
                <a:extLst>
                  <a:ext uri="{FF2B5EF4-FFF2-40B4-BE49-F238E27FC236}">
                    <a16:creationId xmlns:a16="http://schemas.microsoft.com/office/drawing/2014/main" id="{0329F7BF-EA5E-4DB9-ADFB-72A926B807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88" y="1031"/>
                <a:ext cx="108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93" name="Rectangle 213">
                <a:extLst>
                  <a:ext uri="{FF2B5EF4-FFF2-40B4-BE49-F238E27FC236}">
                    <a16:creationId xmlns:a16="http://schemas.microsoft.com/office/drawing/2014/main" id="{5CDA92BE-5888-4DD8-AC12-19A3653A02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88" y="1031"/>
                <a:ext cx="108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94" name="Oval 214">
                <a:extLst>
                  <a:ext uri="{FF2B5EF4-FFF2-40B4-BE49-F238E27FC236}">
                    <a16:creationId xmlns:a16="http://schemas.microsoft.com/office/drawing/2014/main" id="{EA996107-E80D-413A-BEA8-BB8DCC4EE2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88" y="979"/>
                <a:ext cx="104" cy="104"/>
              </a:xfrm>
              <a:prstGeom prst="ellips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95" name="Rectangle 215">
                <a:extLst>
                  <a:ext uri="{FF2B5EF4-FFF2-40B4-BE49-F238E27FC236}">
                    <a16:creationId xmlns:a16="http://schemas.microsoft.com/office/drawing/2014/main" id="{22667132-4EAF-4778-A8D7-1674F2339C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84" y="731"/>
                <a:ext cx="28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96" name="Rectangle 216">
                <a:extLst>
                  <a:ext uri="{FF2B5EF4-FFF2-40B4-BE49-F238E27FC236}">
                    <a16:creationId xmlns:a16="http://schemas.microsoft.com/office/drawing/2014/main" id="{A288F787-6572-467C-9C66-EBBF5FC0CF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84" y="835"/>
                <a:ext cx="28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97" name="Rectangle 217">
                <a:extLst>
                  <a:ext uri="{FF2B5EF4-FFF2-40B4-BE49-F238E27FC236}">
                    <a16:creationId xmlns:a16="http://schemas.microsoft.com/office/drawing/2014/main" id="{E0BDF687-90D5-40F0-BD23-27D479050B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72" y="735"/>
                <a:ext cx="52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98" name="Rectangle 218">
                <a:extLst>
                  <a:ext uri="{FF2B5EF4-FFF2-40B4-BE49-F238E27FC236}">
                    <a16:creationId xmlns:a16="http://schemas.microsoft.com/office/drawing/2014/main" id="{9DD0630F-32C4-4B4C-81F0-92F1B2DF64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72" y="831"/>
                <a:ext cx="52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99" name="Rectangle 219">
                <a:extLst>
                  <a:ext uri="{FF2B5EF4-FFF2-40B4-BE49-F238E27FC236}">
                    <a16:creationId xmlns:a16="http://schemas.microsoft.com/office/drawing/2014/main" id="{192172CF-3E84-404C-AEFF-FC829574D5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8" y="739"/>
                <a:ext cx="60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00" name="Rectangle 220">
                <a:extLst>
                  <a:ext uri="{FF2B5EF4-FFF2-40B4-BE49-F238E27FC236}">
                    <a16:creationId xmlns:a16="http://schemas.microsoft.com/office/drawing/2014/main" id="{956453C5-5671-46FF-BBEE-3CB146585A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8" y="827"/>
                <a:ext cx="60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01" name="Rectangle 221">
                <a:extLst>
                  <a:ext uri="{FF2B5EF4-FFF2-40B4-BE49-F238E27FC236}">
                    <a16:creationId xmlns:a16="http://schemas.microsoft.com/office/drawing/2014/main" id="{F5FAC5DD-66D6-4457-95E3-A2C4292422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4" y="743"/>
                <a:ext cx="68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02" name="Rectangle 222">
                <a:extLst>
                  <a:ext uri="{FF2B5EF4-FFF2-40B4-BE49-F238E27FC236}">
                    <a16:creationId xmlns:a16="http://schemas.microsoft.com/office/drawing/2014/main" id="{47AE1D5A-C0CE-420F-A266-B6FCA7BDDA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4" y="823"/>
                <a:ext cx="68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03" name="Rectangle 223">
                <a:extLst>
                  <a:ext uri="{FF2B5EF4-FFF2-40B4-BE49-F238E27FC236}">
                    <a16:creationId xmlns:a16="http://schemas.microsoft.com/office/drawing/2014/main" id="{4461C044-C619-460F-BF34-8565A2EBDE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0" y="747"/>
                <a:ext cx="76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04" name="Rectangle 224">
                <a:extLst>
                  <a:ext uri="{FF2B5EF4-FFF2-40B4-BE49-F238E27FC236}">
                    <a16:creationId xmlns:a16="http://schemas.microsoft.com/office/drawing/2014/main" id="{D6B507D4-CE63-4A69-A7E7-13713BFE63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0" y="819"/>
                <a:ext cx="76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05" name="Rectangle 225">
                <a:extLst>
                  <a:ext uri="{FF2B5EF4-FFF2-40B4-BE49-F238E27FC236}">
                    <a16:creationId xmlns:a16="http://schemas.microsoft.com/office/drawing/2014/main" id="{613CA143-A067-4123-AFFF-09B77D7F0B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56" y="751"/>
                <a:ext cx="84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06" name="Rectangle 226">
                <a:extLst>
                  <a:ext uri="{FF2B5EF4-FFF2-40B4-BE49-F238E27FC236}">
                    <a16:creationId xmlns:a16="http://schemas.microsoft.com/office/drawing/2014/main" id="{32C88AED-97F5-4560-BAB3-53BD81BB96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56" y="815"/>
                <a:ext cx="84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07" name="Rectangle 227">
                <a:extLst>
                  <a:ext uri="{FF2B5EF4-FFF2-40B4-BE49-F238E27FC236}">
                    <a16:creationId xmlns:a16="http://schemas.microsoft.com/office/drawing/2014/main" id="{E84BCC20-4CF0-4E84-843D-4DB942379A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52" y="755"/>
                <a:ext cx="92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08" name="Rectangle 228">
                <a:extLst>
                  <a:ext uri="{FF2B5EF4-FFF2-40B4-BE49-F238E27FC236}">
                    <a16:creationId xmlns:a16="http://schemas.microsoft.com/office/drawing/2014/main" id="{58A459F4-F167-4846-9F37-F06AF84109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52" y="811"/>
                <a:ext cx="92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09" name="Rectangle 229">
                <a:extLst>
                  <a:ext uri="{FF2B5EF4-FFF2-40B4-BE49-F238E27FC236}">
                    <a16:creationId xmlns:a16="http://schemas.microsoft.com/office/drawing/2014/main" id="{5D70266C-FDB7-4632-A75E-7F491F66A6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48" y="759"/>
                <a:ext cx="100" cy="12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10" name="Rectangle 230">
                <a:extLst>
                  <a:ext uri="{FF2B5EF4-FFF2-40B4-BE49-F238E27FC236}">
                    <a16:creationId xmlns:a16="http://schemas.microsoft.com/office/drawing/2014/main" id="{18393C7B-7D36-4488-B306-64B4EE373E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48" y="799"/>
                <a:ext cx="100" cy="12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11" name="Rectangle 231">
                <a:extLst>
                  <a:ext uri="{FF2B5EF4-FFF2-40B4-BE49-F238E27FC236}">
                    <a16:creationId xmlns:a16="http://schemas.microsoft.com/office/drawing/2014/main" id="{EE14AB78-F53B-452C-B047-C51EE667D1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44" y="771"/>
                <a:ext cx="108" cy="12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12" name="Rectangle 232">
                <a:extLst>
                  <a:ext uri="{FF2B5EF4-FFF2-40B4-BE49-F238E27FC236}">
                    <a16:creationId xmlns:a16="http://schemas.microsoft.com/office/drawing/2014/main" id="{C17FED7D-7A52-4106-9356-0CBF8C52FC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44" y="787"/>
                <a:ext cx="108" cy="12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13" name="Rectangle 233">
                <a:extLst>
                  <a:ext uri="{FF2B5EF4-FFF2-40B4-BE49-F238E27FC236}">
                    <a16:creationId xmlns:a16="http://schemas.microsoft.com/office/drawing/2014/main" id="{AF665AFE-946F-42A7-B3C2-28E24E2BBB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44" y="783"/>
                <a:ext cx="108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14" name="Rectangle 234">
                <a:extLst>
                  <a:ext uri="{FF2B5EF4-FFF2-40B4-BE49-F238E27FC236}">
                    <a16:creationId xmlns:a16="http://schemas.microsoft.com/office/drawing/2014/main" id="{748AACE7-6BD2-4A28-97CA-BCFC1701BD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44" y="783"/>
                <a:ext cx="108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15" name="Oval 235">
                <a:extLst>
                  <a:ext uri="{FF2B5EF4-FFF2-40B4-BE49-F238E27FC236}">
                    <a16:creationId xmlns:a16="http://schemas.microsoft.com/office/drawing/2014/main" id="{D8FAF35C-B57F-4EF6-B302-2B7E4E9CCF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44" y="731"/>
                <a:ext cx="104" cy="104"/>
              </a:xfrm>
              <a:prstGeom prst="ellips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16" name="Rectangle 236">
                <a:extLst>
                  <a:ext uri="{FF2B5EF4-FFF2-40B4-BE49-F238E27FC236}">
                    <a16:creationId xmlns:a16="http://schemas.microsoft.com/office/drawing/2014/main" id="{9084C888-F648-4785-BD11-6B7FDA90E6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16" y="1692"/>
                <a:ext cx="28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17" name="Rectangle 237">
                <a:extLst>
                  <a:ext uri="{FF2B5EF4-FFF2-40B4-BE49-F238E27FC236}">
                    <a16:creationId xmlns:a16="http://schemas.microsoft.com/office/drawing/2014/main" id="{90D6F9AD-701E-421B-A962-8B91406F22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16" y="1796"/>
                <a:ext cx="28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18" name="Rectangle 238">
                <a:extLst>
                  <a:ext uri="{FF2B5EF4-FFF2-40B4-BE49-F238E27FC236}">
                    <a16:creationId xmlns:a16="http://schemas.microsoft.com/office/drawing/2014/main" id="{55C91DF7-AC99-430C-B2B4-C354A507B4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04" y="1696"/>
                <a:ext cx="52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19" name="Rectangle 239">
                <a:extLst>
                  <a:ext uri="{FF2B5EF4-FFF2-40B4-BE49-F238E27FC236}">
                    <a16:creationId xmlns:a16="http://schemas.microsoft.com/office/drawing/2014/main" id="{AF646FAF-201D-47CB-BAA9-A72EE561A0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04" y="1792"/>
                <a:ext cx="52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20" name="Rectangle 240">
                <a:extLst>
                  <a:ext uri="{FF2B5EF4-FFF2-40B4-BE49-F238E27FC236}">
                    <a16:creationId xmlns:a16="http://schemas.microsoft.com/office/drawing/2014/main" id="{74D2FD25-913A-4517-96F7-716247465C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00" y="1700"/>
                <a:ext cx="60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21" name="Rectangle 241">
                <a:extLst>
                  <a:ext uri="{FF2B5EF4-FFF2-40B4-BE49-F238E27FC236}">
                    <a16:creationId xmlns:a16="http://schemas.microsoft.com/office/drawing/2014/main" id="{A709026B-512A-4623-8A74-28424A11D5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00" y="1788"/>
                <a:ext cx="60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22" name="Rectangle 242">
                <a:extLst>
                  <a:ext uri="{FF2B5EF4-FFF2-40B4-BE49-F238E27FC236}">
                    <a16:creationId xmlns:a16="http://schemas.microsoft.com/office/drawing/2014/main" id="{95F9FDED-E447-4641-A6A2-228B543A89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96" y="1704"/>
                <a:ext cx="68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23" name="Rectangle 243">
                <a:extLst>
                  <a:ext uri="{FF2B5EF4-FFF2-40B4-BE49-F238E27FC236}">
                    <a16:creationId xmlns:a16="http://schemas.microsoft.com/office/drawing/2014/main" id="{944BCA3A-BCCF-4451-8E43-E5BDDE99B9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96" y="1784"/>
                <a:ext cx="68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24" name="Rectangle 244">
                <a:extLst>
                  <a:ext uri="{FF2B5EF4-FFF2-40B4-BE49-F238E27FC236}">
                    <a16:creationId xmlns:a16="http://schemas.microsoft.com/office/drawing/2014/main" id="{14AE961D-8385-44B0-8223-E82D9786BA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92" y="1708"/>
                <a:ext cx="76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25" name="Rectangle 245">
                <a:extLst>
                  <a:ext uri="{FF2B5EF4-FFF2-40B4-BE49-F238E27FC236}">
                    <a16:creationId xmlns:a16="http://schemas.microsoft.com/office/drawing/2014/main" id="{0D3CA439-7E0C-4459-A142-89A55604FC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92" y="1780"/>
                <a:ext cx="76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26" name="Rectangle 246">
                <a:extLst>
                  <a:ext uri="{FF2B5EF4-FFF2-40B4-BE49-F238E27FC236}">
                    <a16:creationId xmlns:a16="http://schemas.microsoft.com/office/drawing/2014/main" id="{1A2408F2-250D-4ED4-BF67-9E7508095D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88" y="1712"/>
                <a:ext cx="84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27" name="Rectangle 247">
                <a:extLst>
                  <a:ext uri="{FF2B5EF4-FFF2-40B4-BE49-F238E27FC236}">
                    <a16:creationId xmlns:a16="http://schemas.microsoft.com/office/drawing/2014/main" id="{AAB3E2FF-C3A3-4BBC-A7DD-4F3221F6E7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88" y="1776"/>
                <a:ext cx="84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28" name="Rectangle 248">
                <a:extLst>
                  <a:ext uri="{FF2B5EF4-FFF2-40B4-BE49-F238E27FC236}">
                    <a16:creationId xmlns:a16="http://schemas.microsoft.com/office/drawing/2014/main" id="{42CEE658-254F-42D2-85E4-AE9519A5DD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84" y="1716"/>
                <a:ext cx="92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29" name="Rectangle 249">
                <a:extLst>
                  <a:ext uri="{FF2B5EF4-FFF2-40B4-BE49-F238E27FC236}">
                    <a16:creationId xmlns:a16="http://schemas.microsoft.com/office/drawing/2014/main" id="{FABD943A-5A92-42A5-8A10-5B365CDB69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84" y="1772"/>
                <a:ext cx="92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30" name="Rectangle 250">
                <a:extLst>
                  <a:ext uri="{FF2B5EF4-FFF2-40B4-BE49-F238E27FC236}">
                    <a16:creationId xmlns:a16="http://schemas.microsoft.com/office/drawing/2014/main" id="{442812AE-9304-4ED7-90F9-4996708355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80" y="1720"/>
                <a:ext cx="100" cy="12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31" name="Rectangle 251">
                <a:extLst>
                  <a:ext uri="{FF2B5EF4-FFF2-40B4-BE49-F238E27FC236}">
                    <a16:creationId xmlns:a16="http://schemas.microsoft.com/office/drawing/2014/main" id="{31583229-7055-4DFA-9900-4707FBEE71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80" y="1760"/>
                <a:ext cx="100" cy="12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32" name="Rectangle 252">
                <a:extLst>
                  <a:ext uri="{FF2B5EF4-FFF2-40B4-BE49-F238E27FC236}">
                    <a16:creationId xmlns:a16="http://schemas.microsoft.com/office/drawing/2014/main" id="{66924788-7D89-40C9-88F7-EA7FD19BF1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76" y="1732"/>
                <a:ext cx="108" cy="12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33" name="Rectangle 253">
                <a:extLst>
                  <a:ext uri="{FF2B5EF4-FFF2-40B4-BE49-F238E27FC236}">
                    <a16:creationId xmlns:a16="http://schemas.microsoft.com/office/drawing/2014/main" id="{E297D6D2-76FC-4B07-BCD2-13CF30FEDA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76" y="1748"/>
                <a:ext cx="108" cy="12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34" name="Rectangle 254">
                <a:extLst>
                  <a:ext uri="{FF2B5EF4-FFF2-40B4-BE49-F238E27FC236}">
                    <a16:creationId xmlns:a16="http://schemas.microsoft.com/office/drawing/2014/main" id="{42E8274C-4F72-40B9-8B14-4C9627E9CE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76" y="1744"/>
                <a:ext cx="108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35" name="Rectangle 255">
                <a:extLst>
                  <a:ext uri="{FF2B5EF4-FFF2-40B4-BE49-F238E27FC236}">
                    <a16:creationId xmlns:a16="http://schemas.microsoft.com/office/drawing/2014/main" id="{03F4BFD3-0090-4DAD-8ED7-DC65D49410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76" y="1744"/>
                <a:ext cx="108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36" name="Oval 256">
                <a:extLst>
                  <a:ext uri="{FF2B5EF4-FFF2-40B4-BE49-F238E27FC236}">
                    <a16:creationId xmlns:a16="http://schemas.microsoft.com/office/drawing/2014/main" id="{6D437028-5B1A-4F41-8DEB-DADF3C486F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76" y="1692"/>
                <a:ext cx="104" cy="104"/>
              </a:xfrm>
              <a:prstGeom prst="ellips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37" name="Rectangle 257">
                <a:extLst>
                  <a:ext uri="{FF2B5EF4-FFF2-40B4-BE49-F238E27FC236}">
                    <a16:creationId xmlns:a16="http://schemas.microsoft.com/office/drawing/2014/main" id="{DD3B5F7C-5E93-4ED0-A1E7-C94C347BE5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72" y="2020"/>
                <a:ext cx="28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38" name="Rectangle 258">
                <a:extLst>
                  <a:ext uri="{FF2B5EF4-FFF2-40B4-BE49-F238E27FC236}">
                    <a16:creationId xmlns:a16="http://schemas.microsoft.com/office/drawing/2014/main" id="{A1710FF7-8CB0-4D0F-B1F7-8E0429845B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72" y="2124"/>
                <a:ext cx="28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39" name="Rectangle 259">
                <a:extLst>
                  <a:ext uri="{FF2B5EF4-FFF2-40B4-BE49-F238E27FC236}">
                    <a16:creationId xmlns:a16="http://schemas.microsoft.com/office/drawing/2014/main" id="{FF94CD7B-BA6D-4E10-AF9D-2191E21076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60" y="2024"/>
                <a:ext cx="52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40" name="Rectangle 260">
                <a:extLst>
                  <a:ext uri="{FF2B5EF4-FFF2-40B4-BE49-F238E27FC236}">
                    <a16:creationId xmlns:a16="http://schemas.microsoft.com/office/drawing/2014/main" id="{2F256F1D-529C-4E2D-BEDA-8D5D7AD5C1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60" y="2120"/>
                <a:ext cx="52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41" name="Rectangle 261">
                <a:extLst>
                  <a:ext uri="{FF2B5EF4-FFF2-40B4-BE49-F238E27FC236}">
                    <a16:creationId xmlns:a16="http://schemas.microsoft.com/office/drawing/2014/main" id="{ACCF6D07-3DB2-4441-8B1D-83A02C4489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6" y="2028"/>
                <a:ext cx="60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42" name="Rectangle 262">
                <a:extLst>
                  <a:ext uri="{FF2B5EF4-FFF2-40B4-BE49-F238E27FC236}">
                    <a16:creationId xmlns:a16="http://schemas.microsoft.com/office/drawing/2014/main" id="{C6BC38A1-3DC2-4A91-860E-EB7D8E8302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6" y="2116"/>
                <a:ext cx="60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43" name="Rectangle 263">
                <a:extLst>
                  <a:ext uri="{FF2B5EF4-FFF2-40B4-BE49-F238E27FC236}">
                    <a16:creationId xmlns:a16="http://schemas.microsoft.com/office/drawing/2014/main" id="{EE1DD643-C817-4455-BB8A-0C0D3C2059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2" y="2032"/>
                <a:ext cx="68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44" name="Rectangle 264">
                <a:extLst>
                  <a:ext uri="{FF2B5EF4-FFF2-40B4-BE49-F238E27FC236}">
                    <a16:creationId xmlns:a16="http://schemas.microsoft.com/office/drawing/2014/main" id="{972223B5-BFB3-45DC-91F5-06F0BA7F6B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2" y="2112"/>
                <a:ext cx="68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45" name="Rectangle 265">
                <a:extLst>
                  <a:ext uri="{FF2B5EF4-FFF2-40B4-BE49-F238E27FC236}">
                    <a16:creationId xmlns:a16="http://schemas.microsoft.com/office/drawing/2014/main" id="{BEAD9B25-CC08-4D52-8652-F1D5773756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8" y="2036"/>
                <a:ext cx="76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46" name="Rectangle 266">
                <a:extLst>
                  <a:ext uri="{FF2B5EF4-FFF2-40B4-BE49-F238E27FC236}">
                    <a16:creationId xmlns:a16="http://schemas.microsoft.com/office/drawing/2014/main" id="{A774CEB5-F98C-4630-AB47-BE18A591E3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8" y="2108"/>
                <a:ext cx="76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47" name="Rectangle 267">
                <a:extLst>
                  <a:ext uri="{FF2B5EF4-FFF2-40B4-BE49-F238E27FC236}">
                    <a16:creationId xmlns:a16="http://schemas.microsoft.com/office/drawing/2014/main" id="{84E1359C-78F3-4875-9B87-81F9D806AF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4" y="2040"/>
                <a:ext cx="84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48" name="Rectangle 268">
                <a:extLst>
                  <a:ext uri="{FF2B5EF4-FFF2-40B4-BE49-F238E27FC236}">
                    <a16:creationId xmlns:a16="http://schemas.microsoft.com/office/drawing/2014/main" id="{BA633B97-9910-40CA-97B2-BF452F949C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4" y="2104"/>
                <a:ext cx="84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49" name="Rectangle 269">
                <a:extLst>
                  <a:ext uri="{FF2B5EF4-FFF2-40B4-BE49-F238E27FC236}">
                    <a16:creationId xmlns:a16="http://schemas.microsoft.com/office/drawing/2014/main" id="{306A2658-9330-4A7C-8AD4-EE6C90BAD7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0" y="2044"/>
                <a:ext cx="92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50" name="Rectangle 270">
                <a:extLst>
                  <a:ext uri="{FF2B5EF4-FFF2-40B4-BE49-F238E27FC236}">
                    <a16:creationId xmlns:a16="http://schemas.microsoft.com/office/drawing/2014/main" id="{AB46F118-EA21-41EA-8B93-0E08E40F75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0" y="2100"/>
                <a:ext cx="92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51" name="Rectangle 271">
                <a:extLst>
                  <a:ext uri="{FF2B5EF4-FFF2-40B4-BE49-F238E27FC236}">
                    <a16:creationId xmlns:a16="http://schemas.microsoft.com/office/drawing/2014/main" id="{2F3C1C2C-1C30-4F66-BC21-6C6FCDDA4D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36" y="2048"/>
                <a:ext cx="100" cy="12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52" name="Rectangle 272">
                <a:extLst>
                  <a:ext uri="{FF2B5EF4-FFF2-40B4-BE49-F238E27FC236}">
                    <a16:creationId xmlns:a16="http://schemas.microsoft.com/office/drawing/2014/main" id="{4C1D5DAC-45FB-45CD-98D8-DBD7F2EFA2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36" y="2088"/>
                <a:ext cx="100" cy="12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53" name="Rectangle 273">
                <a:extLst>
                  <a:ext uri="{FF2B5EF4-FFF2-40B4-BE49-F238E27FC236}">
                    <a16:creationId xmlns:a16="http://schemas.microsoft.com/office/drawing/2014/main" id="{E6FC591A-5D90-48B7-8042-0A7040AC01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32" y="2060"/>
                <a:ext cx="108" cy="12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54" name="Rectangle 274">
                <a:extLst>
                  <a:ext uri="{FF2B5EF4-FFF2-40B4-BE49-F238E27FC236}">
                    <a16:creationId xmlns:a16="http://schemas.microsoft.com/office/drawing/2014/main" id="{1D8251E6-9431-40A1-9F08-730AF57B3F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32" y="2076"/>
                <a:ext cx="108" cy="12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55" name="Rectangle 275">
                <a:extLst>
                  <a:ext uri="{FF2B5EF4-FFF2-40B4-BE49-F238E27FC236}">
                    <a16:creationId xmlns:a16="http://schemas.microsoft.com/office/drawing/2014/main" id="{99CD3594-7E02-4DE0-8E92-5632DA160A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32" y="2072"/>
                <a:ext cx="108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56" name="Rectangle 276">
                <a:extLst>
                  <a:ext uri="{FF2B5EF4-FFF2-40B4-BE49-F238E27FC236}">
                    <a16:creationId xmlns:a16="http://schemas.microsoft.com/office/drawing/2014/main" id="{052E7604-9BB2-4E81-A114-DF897E754C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32" y="2072"/>
                <a:ext cx="108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57" name="Oval 277">
                <a:extLst>
                  <a:ext uri="{FF2B5EF4-FFF2-40B4-BE49-F238E27FC236}">
                    <a16:creationId xmlns:a16="http://schemas.microsoft.com/office/drawing/2014/main" id="{26F1EB8A-9E84-46FC-8633-3456EDA9B3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32" y="2020"/>
                <a:ext cx="104" cy="104"/>
              </a:xfrm>
              <a:prstGeom prst="ellips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58" name="Rectangle 278">
                <a:extLst>
                  <a:ext uri="{FF2B5EF4-FFF2-40B4-BE49-F238E27FC236}">
                    <a16:creationId xmlns:a16="http://schemas.microsoft.com/office/drawing/2014/main" id="{A69A7191-2479-46C0-9EE1-2E5CD3529F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96" y="3377"/>
                <a:ext cx="28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59" name="Rectangle 279">
                <a:extLst>
                  <a:ext uri="{FF2B5EF4-FFF2-40B4-BE49-F238E27FC236}">
                    <a16:creationId xmlns:a16="http://schemas.microsoft.com/office/drawing/2014/main" id="{C5773FE5-B864-4650-908E-31C3BF976E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96" y="3481"/>
                <a:ext cx="28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60" name="Rectangle 280">
                <a:extLst>
                  <a:ext uri="{FF2B5EF4-FFF2-40B4-BE49-F238E27FC236}">
                    <a16:creationId xmlns:a16="http://schemas.microsoft.com/office/drawing/2014/main" id="{DB2774E0-9C49-40BF-8087-3A6A7BB6F3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4" y="3381"/>
                <a:ext cx="52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61" name="Rectangle 281">
                <a:extLst>
                  <a:ext uri="{FF2B5EF4-FFF2-40B4-BE49-F238E27FC236}">
                    <a16:creationId xmlns:a16="http://schemas.microsoft.com/office/drawing/2014/main" id="{3B9BCDFB-B1F7-4B90-8C5B-6420CE9ED6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4" y="3477"/>
                <a:ext cx="52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62" name="Rectangle 282">
                <a:extLst>
                  <a:ext uri="{FF2B5EF4-FFF2-40B4-BE49-F238E27FC236}">
                    <a16:creationId xmlns:a16="http://schemas.microsoft.com/office/drawing/2014/main" id="{F510B573-CD2F-44B5-97D5-EB23BF5F1B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0" y="3385"/>
                <a:ext cx="60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63" name="Rectangle 283">
                <a:extLst>
                  <a:ext uri="{FF2B5EF4-FFF2-40B4-BE49-F238E27FC236}">
                    <a16:creationId xmlns:a16="http://schemas.microsoft.com/office/drawing/2014/main" id="{6138CF72-2F91-41B4-9D7E-700887E026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0" y="3473"/>
                <a:ext cx="60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64" name="Rectangle 284">
                <a:extLst>
                  <a:ext uri="{FF2B5EF4-FFF2-40B4-BE49-F238E27FC236}">
                    <a16:creationId xmlns:a16="http://schemas.microsoft.com/office/drawing/2014/main" id="{89F30DD1-C94F-4AC6-8C6B-3BA0419FD4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6" y="3389"/>
                <a:ext cx="68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65" name="Rectangle 285">
                <a:extLst>
                  <a:ext uri="{FF2B5EF4-FFF2-40B4-BE49-F238E27FC236}">
                    <a16:creationId xmlns:a16="http://schemas.microsoft.com/office/drawing/2014/main" id="{E1B68CF5-B082-464A-80A8-A747C54011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6" y="3469"/>
                <a:ext cx="68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66" name="Rectangle 286">
                <a:extLst>
                  <a:ext uri="{FF2B5EF4-FFF2-40B4-BE49-F238E27FC236}">
                    <a16:creationId xmlns:a16="http://schemas.microsoft.com/office/drawing/2014/main" id="{03D52FBC-0CCA-4278-A87E-BD3B86EE7F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2" y="3393"/>
                <a:ext cx="76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67" name="Rectangle 287">
                <a:extLst>
                  <a:ext uri="{FF2B5EF4-FFF2-40B4-BE49-F238E27FC236}">
                    <a16:creationId xmlns:a16="http://schemas.microsoft.com/office/drawing/2014/main" id="{14D46D80-1CA6-4B51-9D40-60C47F157D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2" y="3465"/>
                <a:ext cx="76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68" name="Rectangle 288">
                <a:extLst>
                  <a:ext uri="{FF2B5EF4-FFF2-40B4-BE49-F238E27FC236}">
                    <a16:creationId xmlns:a16="http://schemas.microsoft.com/office/drawing/2014/main" id="{1104AA04-04E1-4350-85BE-1747171B73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68" y="3397"/>
                <a:ext cx="84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69" name="Rectangle 289">
                <a:extLst>
                  <a:ext uri="{FF2B5EF4-FFF2-40B4-BE49-F238E27FC236}">
                    <a16:creationId xmlns:a16="http://schemas.microsoft.com/office/drawing/2014/main" id="{3BB9150C-D927-42B7-BEDF-A71FF70EEF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68" y="3461"/>
                <a:ext cx="84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70" name="Rectangle 290">
                <a:extLst>
                  <a:ext uri="{FF2B5EF4-FFF2-40B4-BE49-F238E27FC236}">
                    <a16:creationId xmlns:a16="http://schemas.microsoft.com/office/drawing/2014/main" id="{B1D92E5C-726C-46D3-8A96-5A8536C35A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64" y="3401"/>
                <a:ext cx="92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71" name="Rectangle 291">
                <a:extLst>
                  <a:ext uri="{FF2B5EF4-FFF2-40B4-BE49-F238E27FC236}">
                    <a16:creationId xmlns:a16="http://schemas.microsoft.com/office/drawing/2014/main" id="{288AAB64-3E10-489E-A967-46A59631A7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64" y="3457"/>
                <a:ext cx="92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72" name="Rectangle 292">
                <a:extLst>
                  <a:ext uri="{FF2B5EF4-FFF2-40B4-BE49-F238E27FC236}">
                    <a16:creationId xmlns:a16="http://schemas.microsoft.com/office/drawing/2014/main" id="{6A373232-08AB-4A1B-8D68-0774F9426B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60" y="3405"/>
                <a:ext cx="100" cy="12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73" name="Rectangle 293">
                <a:extLst>
                  <a:ext uri="{FF2B5EF4-FFF2-40B4-BE49-F238E27FC236}">
                    <a16:creationId xmlns:a16="http://schemas.microsoft.com/office/drawing/2014/main" id="{08AE99C6-209F-4560-A146-00AF059E26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60" y="3445"/>
                <a:ext cx="100" cy="12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74" name="Rectangle 294">
                <a:extLst>
                  <a:ext uri="{FF2B5EF4-FFF2-40B4-BE49-F238E27FC236}">
                    <a16:creationId xmlns:a16="http://schemas.microsoft.com/office/drawing/2014/main" id="{B272298A-6A2E-461F-949F-F380D91309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56" y="3417"/>
                <a:ext cx="108" cy="12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75" name="Rectangle 295">
                <a:extLst>
                  <a:ext uri="{FF2B5EF4-FFF2-40B4-BE49-F238E27FC236}">
                    <a16:creationId xmlns:a16="http://schemas.microsoft.com/office/drawing/2014/main" id="{A5544F67-63FE-48E6-BF6C-6F108A64DF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56" y="3433"/>
                <a:ext cx="108" cy="12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76" name="Rectangle 296">
                <a:extLst>
                  <a:ext uri="{FF2B5EF4-FFF2-40B4-BE49-F238E27FC236}">
                    <a16:creationId xmlns:a16="http://schemas.microsoft.com/office/drawing/2014/main" id="{51E2E7AD-E324-400D-BC21-260F4A4C91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56" y="3429"/>
                <a:ext cx="108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77" name="Rectangle 297">
                <a:extLst>
                  <a:ext uri="{FF2B5EF4-FFF2-40B4-BE49-F238E27FC236}">
                    <a16:creationId xmlns:a16="http://schemas.microsoft.com/office/drawing/2014/main" id="{08936442-B0E9-4704-BEAF-F3B6E36427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56" y="3429"/>
                <a:ext cx="108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78" name="Oval 298">
                <a:extLst>
                  <a:ext uri="{FF2B5EF4-FFF2-40B4-BE49-F238E27FC236}">
                    <a16:creationId xmlns:a16="http://schemas.microsoft.com/office/drawing/2014/main" id="{581E88F2-500B-41D9-A07E-4B861FD101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56" y="3377"/>
                <a:ext cx="104" cy="104"/>
              </a:xfrm>
              <a:prstGeom prst="ellips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79" name="Rectangle 299">
                <a:extLst>
                  <a:ext uri="{FF2B5EF4-FFF2-40B4-BE49-F238E27FC236}">
                    <a16:creationId xmlns:a16="http://schemas.microsoft.com/office/drawing/2014/main" id="{2544D112-B199-445D-82C9-2F10D6E94D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76" y="3397"/>
                <a:ext cx="28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80" name="Rectangle 300">
                <a:extLst>
                  <a:ext uri="{FF2B5EF4-FFF2-40B4-BE49-F238E27FC236}">
                    <a16:creationId xmlns:a16="http://schemas.microsoft.com/office/drawing/2014/main" id="{B9FFF8E9-758F-49BF-984D-4A30832F31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76" y="3501"/>
                <a:ext cx="28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81" name="Rectangle 301">
                <a:extLst>
                  <a:ext uri="{FF2B5EF4-FFF2-40B4-BE49-F238E27FC236}">
                    <a16:creationId xmlns:a16="http://schemas.microsoft.com/office/drawing/2014/main" id="{2DBD3A5B-251A-49C3-9FC7-394C6EF867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4" y="3401"/>
                <a:ext cx="52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82" name="Rectangle 302">
                <a:extLst>
                  <a:ext uri="{FF2B5EF4-FFF2-40B4-BE49-F238E27FC236}">
                    <a16:creationId xmlns:a16="http://schemas.microsoft.com/office/drawing/2014/main" id="{26BBB641-143A-43FA-903F-B8E4BCE3B5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4" y="3497"/>
                <a:ext cx="52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83" name="Rectangle 303">
                <a:extLst>
                  <a:ext uri="{FF2B5EF4-FFF2-40B4-BE49-F238E27FC236}">
                    <a16:creationId xmlns:a16="http://schemas.microsoft.com/office/drawing/2014/main" id="{EECD6F92-3A3F-48C8-9E0E-43EAE88906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0" y="3405"/>
                <a:ext cx="60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84" name="Rectangle 304">
                <a:extLst>
                  <a:ext uri="{FF2B5EF4-FFF2-40B4-BE49-F238E27FC236}">
                    <a16:creationId xmlns:a16="http://schemas.microsoft.com/office/drawing/2014/main" id="{00515304-56DB-4298-918B-3F431CDA36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0" y="3493"/>
                <a:ext cx="60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85" name="Rectangle 305">
                <a:extLst>
                  <a:ext uri="{FF2B5EF4-FFF2-40B4-BE49-F238E27FC236}">
                    <a16:creationId xmlns:a16="http://schemas.microsoft.com/office/drawing/2014/main" id="{54A25F61-052D-4F3D-A5EA-3C3FB1B2BF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56" y="3409"/>
                <a:ext cx="68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86" name="Rectangle 306">
                <a:extLst>
                  <a:ext uri="{FF2B5EF4-FFF2-40B4-BE49-F238E27FC236}">
                    <a16:creationId xmlns:a16="http://schemas.microsoft.com/office/drawing/2014/main" id="{E2BFD5FE-57F2-478A-9BBE-0488273E46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56" y="3489"/>
                <a:ext cx="68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87" name="Rectangle 307">
                <a:extLst>
                  <a:ext uri="{FF2B5EF4-FFF2-40B4-BE49-F238E27FC236}">
                    <a16:creationId xmlns:a16="http://schemas.microsoft.com/office/drawing/2014/main" id="{C158CD9D-CFEA-42D3-B531-9C122117DB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52" y="3413"/>
                <a:ext cx="76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88" name="Rectangle 308">
                <a:extLst>
                  <a:ext uri="{FF2B5EF4-FFF2-40B4-BE49-F238E27FC236}">
                    <a16:creationId xmlns:a16="http://schemas.microsoft.com/office/drawing/2014/main" id="{B2E9B6D4-DAE8-4E3F-AA58-F8C2B448FE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52" y="3485"/>
                <a:ext cx="76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89" name="Rectangle 309">
                <a:extLst>
                  <a:ext uri="{FF2B5EF4-FFF2-40B4-BE49-F238E27FC236}">
                    <a16:creationId xmlns:a16="http://schemas.microsoft.com/office/drawing/2014/main" id="{189EBBA2-0A24-49C1-AE69-ACAF5D0427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48" y="3417"/>
                <a:ext cx="84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90" name="Rectangle 310">
                <a:extLst>
                  <a:ext uri="{FF2B5EF4-FFF2-40B4-BE49-F238E27FC236}">
                    <a16:creationId xmlns:a16="http://schemas.microsoft.com/office/drawing/2014/main" id="{A04E2FBB-E515-475F-AA5F-60B72D91B8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48" y="3481"/>
                <a:ext cx="84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91" name="Rectangle 311">
                <a:extLst>
                  <a:ext uri="{FF2B5EF4-FFF2-40B4-BE49-F238E27FC236}">
                    <a16:creationId xmlns:a16="http://schemas.microsoft.com/office/drawing/2014/main" id="{87603CE5-4955-4BD9-8211-507FF20F6E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44" y="3421"/>
                <a:ext cx="92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92" name="Rectangle 312">
                <a:extLst>
                  <a:ext uri="{FF2B5EF4-FFF2-40B4-BE49-F238E27FC236}">
                    <a16:creationId xmlns:a16="http://schemas.microsoft.com/office/drawing/2014/main" id="{6542AB7E-9A23-4526-9765-28D1483FA8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44" y="3477"/>
                <a:ext cx="92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93" name="Rectangle 313">
                <a:extLst>
                  <a:ext uri="{FF2B5EF4-FFF2-40B4-BE49-F238E27FC236}">
                    <a16:creationId xmlns:a16="http://schemas.microsoft.com/office/drawing/2014/main" id="{9C2774EF-0726-4EC8-904D-FD01BCD1C6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40" y="3425"/>
                <a:ext cx="100" cy="12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94" name="Rectangle 314">
                <a:extLst>
                  <a:ext uri="{FF2B5EF4-FFF2-40B4-BE49-F238E27FC236}">
                    <a16:creationId xmlns:a16="http://schemas.microsoft.com/office/drawing/2014/main" id="{9700AC60-BEBA-4CE0-A0A7-88277CA360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40" y="3465"/>
                <a:ext cx="100" cy="12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95" name="Rectangle 315">
                <a:extLst>
                  <a:ext uri="{FF2B5EF4-FFF2-40B4-BE49-F238E27FC236}">
                    <a16:creationId xmlns:a16="http://schemas.microsoft.com/office/drawing/2014/main" id="{EB805CC3-D1F0-4D81-9E64-7D461C67B3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36" y="3437"/>
                <a:ext cx="108" cy="12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96" name="Rectangle 316">
                <a:extLst>
                  <a:ext uri="{FF2B5EF4-FFF2-40B4-BE49-F238E27FC236}">
                    <a16:creationId xmlns:a16="http://schemas.microsoft.com/office/drawing/2014/main" id="{A18AC521-5EDE-497F-AB4D-B61AF09A13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36" y="3453"/>
                <a:ext cx="108" cy="12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97" name="Rectangle 317">
                <a:extLst>
                  <a:ext uri="{FF2B5EF4-FFF2-40B4-BE49-F238E27FC236}">
                    <a16:creationId xmlns:a16="http://schemas.microsoft.com/office/drawing/2014/main" id="{CC7AC34C-AB13-4A9A-B79E-D151C9167B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36" y="3449"/>
                <a:ext cx="108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98" name="Rectangle 318">
                <a:extLst>
                  <a:ext uri="{FF2B5EF4-FFF2-40B4-BE49-F238E27FC236}">
                    <a16:creationId xmlns:a16="http://schemas.microsoft.com/office/drawing/2014/main" id="{BE8D1EFB-67BE-4E45-BB1D-E7EB133A60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36" y="3449"/>
                <a:ext cx="108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99" name="Oval 319">
                <a:extLst>
                  <a:ext uri="{FF2B5EF4-FFF2-40B4-BE49-F238E27FC236}">
                    <a16:creationId xmlns:a16="http://schemas.microsoft.com/office/drawing/2014/main" id="{13BED5DF-984C-4544-9452-49BF7C338E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36" y="3397"/>
                <a:ext cx="104" cy="104"/>
              </a:xfrm>
              <a:prstGeom prst="ellips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00" name="Rectangle 320">
                <a:extLst>
                  <a:ext uri="{FF2B5EF4-FFF2-40B4-BE49-F238E27FC236}">
                    <a16:creationId xmlns:a16="http://schemas.microsoft.com/office/drawing/2014/main" id="{2FB173CF-90B3-4CC6-9C67-0E7BBC1DE1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4" y="1348"/>
                <a:ext cx="28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01" name="Rectangle 321">
                <a:extLst>
                  <a:ext uri="{FF2B5EF4-FFF2-40B4-BE49-F238E27FC236}">
                    <a16:creationId xmlns:a16="http://schemas.microsoft.com/office/drawing/2014/main" id="{07E4772C-ECE3-4A42-A2D4-BAF29265D1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4" y="1452"/>
                <a:ext cx="28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02" name="Rectangle 322">
                <a:extLst>
                  <a:ext uri="{FF2B5EF4-FFF2-40B4-BE49-F238E27FC236}">
                    <a16:creationId xmlns:a16="http://schemas.microsoft.com/office/drawing/2014/main" id="{8AB49A35-E86E-4F5D-9276-F78BC44158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52" y="1352"/>
                <a:ext cx="52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03" name="Rectangle 323">
                <a:extLst>
                  <a:ext uri="{FF2B5EF4-FFF2-40B4-BE49-F238E27FC236}">
                    <a16:creationId xmlns:a16="http://schemas.microsoft.com/office/drawing/2014/main" id="{5FA43076-0497-454B-8E4D-A05211B361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52" y="1448"/>
                <a:ext cx="52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04" name="Rectangle 324">
                <a:extLst>
                  <a:ext uri="{FF2B5EF4-FFF2-40B4-BE49-F238E27FC236}">
                    <a16:creationId xmlns:a16="http://schemas.microsoft.com/office/drawing/2014/main" id="{1AA7080A-39D8-4750-A527-7FC7CA4DF3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48" y="1356"/>
                <a:ext cx="60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05" name="Rectangle 325">
                <a:extLst>
                  <a:ext uri="{FF2B5EF4-FFF2-40B4-BE49-F238E27FC236}">
                    <a16:creationId xmlns:a16="http://schemas.microsoft.com/office/drawing/2014/main" id="{5EB00E7A-76F3-4DA3-9338-242EC521DD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48" y="1444"/>
                <a:ext cx="60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06" name="Rectangle 326">
                <a:extLst>
                  <a:ext uri="{FF2B5EF4-FFF2-40B4-BE49-F238E27FC236}">
                    <a16:creationId xmlns:a16="http://schemas.microsoft.com/office/drawing/2014/main" id="{266FD617-A12A-4E29-917C-91D4C15C59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44" y="1360"/>
                <a:ext cx="68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07" name="Rectangle 327">
                <a:extLst>
                  <a:ext uri="{FF2B5EF4-FFF2-40B4-BE49-F238E27FC236}">
                    <a16:creationId xmlns:a16="http://schemas.microsoft.com/office/drawing/2014/main" id="{65B9B85D-BE1D-450E-9DF6-AB69E6332E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44" y="1440"/>
                <a:ext cx="68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08" name="Rectangle 328">
                <a:extLst>
                  <a:ext uri="{FF2B5EF4-FFF2-40B4-BE49-F238E27FC236}">
                    <a16:creationId xmlns:a16="http://schemas.microsoft.com/office/drawing/2014/main" id="{DF97F174-8184-42A5-A6F8-C01660497D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40" y="1364"/>
                <a:ext cx="76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09" name="Rectangle 329">
                <a:extLst>
                  <a:ext uri="{FF2B5EF4-FFF2-40B4-BE49-F238E27FC236}">
                    <a16:creationId xmlns:a16="http://schemas.microsoft.com/office/drawing/2014/main" id="{552308E9-5C60-47F4-AE21-75770AD32E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40" y="1436"/>
                <a:ext cx="76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10" name="Rectangle 330">
                <a:extLst>
                  <a:ext uri="{FF2B5EF4-FFF2-40B4-BE49-F238E27FC236}">
                    <a16:creationId xmlns:a16="http://schemas.microsoft.com/office/drawing/2014/main" id="{89785706-7A57-4652-A50E-46F6D75C08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36" y="1368"/>
                <a:ext cx="84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11" name="Rectangle 331">
                <a:extLst>
                  <a:ext uri="{FF2B5EF4-FFF2-40B4-BE49-F238E27FC236}">
                    <a16:creationId xmlns:a16="http://schemas.microsoft.com/office/drawing/2014/main" id="{7C981414-819F-4E5F-A6B0-9C56828BDF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36" y="1432"/>
                <a:ext cx="84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12" name="Rectangle 332">
                <a:extLst>
                  <a:ext uri="{FF2B5EF4-FFF2-40B4-BE49-F238E27FC236}">
                    <a16:creationId xmlns:a16="http://schemas.microsoft.com/office/drawing/2014/main" id="{B4749615-42EB-433C-B25F-ADF33878FD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32" y="1372"/>
                <a:ext cx="92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13" name="Rectangle 333">
                <a:extLst>
                  <a:ext uri="{FF2B5EF4-FFF2-40B4-BE49-F238E27FC236}">
                    <a16:creationId xmlns:a16="http://schemas.microsoft.com/office/drawing/2014/main" id="{8FDD4407-A26E-4C8A-AEA2-A1BAFB82B4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32" y="1428"/>
                <a:ext cx="92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14" name="Rectangle 334">
                <a:extLst>
                  <a:ext uri="{FF2B5EF4-FFF2-40B4-BE49-F238E27FC236}">
                    <a16:creationId xmlns:a16="http://schemas.microsoft.com/office/drawing/2014/main" id="{6964BBEF-74B1-4034-9A6B-8DAECDECF0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28" y="1376"/>
                <a:ext cx="100" cy="12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15" name="Rectangle 335">
                <a:extLst>
                  <a:ext uri="{FF2B5EF4-FFF2-40B4-BE49-F238E27FC236}">
                    <a16:creationId xmlns:a16="http://schemas.microsoft.com/office/drawing/2014/main" id="{9B9DED1B-BAD7-43A1-A356-596C2EB88B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28" y="1416"/>
                <a:ext cx="100" cy="12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16" name="Rectangle 336">
                <a:extLst>
                  <a:ext uri="{FF2B5EF4-FFF2-40B4-BE49-F238E27FC236}">
                    <a16:creationId xmlns:a16="http://schemas.microsoft.com/office/drawing/2014/main" id="{C8960548-C86A-4C9F-BDF3-8DDB726BD6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24" y="1388"/>
                <a:ext cx="108" cy="12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17" name="Rectangle 337">
                <a:extLst>
                  <a:ext uri="{FF2B5EF4-FFF2-40B4-BE49-F238E27FC236}">
                    <a16:creationId xmlns:a16="http://schemas.microsoft.com/office/drawing/2014/main" id="{732AD159-CFE5-473C-8F1C-DF6338E6D3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24" y="1404"/>
                <a:ext cx="108" cy="12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18" name="Rectangle 338">
                <a:extLst>
                  <a:ext uri="{FF2B5EF4-FFF2-40B4-BE49-F238E27FC236}">
                    <a16:creationId xmlns:a16="http://schemas.microsoft.com/office/drawing/2014/main" id="{D12F771D-85B7-4B86-BF51-8D4E57AEAE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24" y="1400"/>
                <a:ext cx="108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19" name="Rectangle 339">
                <a:extLst>
                  <a:ext uri="{FF2B5EF4-FFF2-40B4-BE49-F238E27FC236}">
                    <a16:creationId xmlns:a16="http://schemas.microsoft.com/office/drawing/2014/main" id="{A3A56436-3D5E-4399-B98B-177B18CA4D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24" y="1400"/>
                <a:ext cx="108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20" name="Oval 340">
                <a:extLst>
                  <a:ext uri="{FF2B5EF4-FFF2-40B4-BE49-F238E27FC236}">
                    <a16:creationId xmlns:a16="http://schemas.microsoft.com/office/drawing/2014/main" id="{1A30BBE5-EAB3-4F7A-9E7F-18A1F3D36C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24" y="1348"/>
                <a:ext cx="104" cy="104"/>
              </a:xfrm>
              <a:prstGeom prst="ellips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21" name="Rectangle 341">
                <a:extLst>
                  <a:ext uri="{FF2B5EF4-FFF2-40B4-BE49-F238E27FC236}">
                    <a16:creationId xmlns:a16="http://schemas.microsoft.com/office/drawing/2014/main" id="{6253D150-5580-4067-BA11-A3AF8A51D1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0" y="727"/>
                <a:ext cx="28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22" name="Rectangle 342">
                <a:extLst>
                  <a:ext uri="{FF2B5EF4-FFF2-40B4-BE49-F238E27FC236}">
                    <a16:creationId xmlns:a16="http://schemas.microsoft.com/office/drawing/2014/main" id="{B7391BAF-7829-407E-8232-CB04AA71A8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0" y="831"/>
                <a:ext cx="28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23" name="Rectangle 343">
                <a:extLst>
                  <a:ext uri="{FF2B5EF4-FFF2-40B4-BE49-F238E27FC236}">
                    <a16:creationId xmlns:a16="http://schemas.microsoft.com/office/drawing/2014/main" id="{6837F8C2-2871-4C96-9B60-2057DC240E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68" y="731"/>
                <a:ext cx="52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24" name="Rectangle 344">
                <a:extLst>
                  <a:ext uri="{FF2B5EF4-FFF2-40B4-BE49-F238E27FC236}">
                    <a16:creationId xmlns:a16="http://schemas.microsoft.com/office/drawing/2014/main" id="{5AE5B23D-F04C-478F-9805-F1A6BB3AA4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68" y="827"/>
                <a:ext cx="52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25" name="Rectangle 345">
                <a:extLst>
                  <a:ext uri="{FF2B5EF4-FFF2-40B4-BE49-F238E27FC236}">
                    <a16:creationId xmlns:a16="http://schemas.microsoft.com/office/drawing/2014/main" id="{DFDFDC70-E53E-4CB3-9B8E-0479BFA244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64" y="735"/>
                <a:ext cx="60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26" name="Rectangle 346">
                <a:extLst>
                  <a:ext uri="{FF2B5EF4-FFF2-40B4-BE49-F238E27FC236}">
                    <a16:creationId xmlns:a16="http://schemas.microsoft.com/office/drawing/2014/main" id="{B242C8E3-234A-41C7-9891-CF22DBCF82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64" y="823"/>
                <a:ext cx="60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27" name="Rectangle 347">
                <a:extLst>
                  <a:ext uri="{FF2B5EF4-FFF2-40B4-BE49-F238E27FC236}">
                    <a16:creationId xmlns:a16="http://schemas.microsoft.com/office/drawing/2014/main" id="{5BBC64B3-2627-47D5-9AF1-F2CAC625BA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60" y="739"/>
                <a:ext cx="68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28" name="Rectangle 348">
                <a:extLst>
                  <a:ext uri="{FF2B5EF4-FFF2-40B4-BE49-F238E27FC236}">
                    <a16:creationId xmlns:a16="http://schemas.microsoft.com/office/drawing/2014/main" id="{C1B56DB1-6B7D-4B9A-BC21-A698243826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60" y="819"/>
                <a:ext cx="68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29" name="Rectangle 349">
                <a:extLst>
                  <a:ext uri="{FF2B5EF4-FFF2-40B4-BE49-F238E27FC236}">
                    <a16:creationId xmlns:a16="http://schemas.microsoft.com/office/drawing/2014/main" id="{D6102DC7-1097-46C2-8CE9-106FF99687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56" y="743"/>
                <a:ext cx="76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30" name="Rectangle 350">
                <a:extLst>
                  <a:ext uri="{FF2B5EF4-FFF2-40B4-BE49-F238E27FC236}">
                    <a16:creationId xmlns:a16="http://schemas.microsoft.com/office/drawing/2014/main" id="{2E51CD55-8FD0-467B-B42E-C4A8EA690D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56" y="815"/>
                <a:ext cx="76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31" name="Rectangle 351">
                <a:extLst>
                  <a:ext uri="{FF2B5EF4-FFF2-40B4-BE49-F238E27FC236}">
                    <a16:creationId xmlns:a16="http://schemas.microsoft.com/office/drawing/2014/main" id="{DE7A80C6-E2F2-4B34-8B3D-5117995707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52" y="747"/>
                <a:ext cx="84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32" name="Rectangle 352">
                <a:extLst>
                  <a:ext uri="{FF2B5EF4-FFF2-40B4-BE49-F238E27FC236}">
                    <a16:creationId xmlns:a16="http://schemas.microsoft.com/office/drawing/2014/main" id="{C005E171-A702-4CA4-8DAD-5C26CC3E67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52" y="811"/>
                <a:ext cx="84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33" name="Rectangle 353">
                <a:extLst>
                  <a:ext uri="{FF2B5EF4-FFF2-40B4-BE49-F238E27FC236}">
                    <a16:creationId xmlns:a16="http://schemas.microsoft.com/office/drawing/2014/main" id="{54E342B6-8E26-4C6F-B9BF-0944607799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8" y="751"/>
                <a:ext cx="92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34" name="Rectangle 354">
                <a:extLst>
                  <a:ext uri="{FF2B5EF4-FFF2-40B4-BE49-F238E27FC236}">
                    <a16:creationId xmlns:a16="http://schemas.microsoft.com/office/drawing/2014/main" id="{3D5BB140-BE38-4861-B8B2-D1B61C81B8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8" y="807"/>
                <a:ext cx="92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35" name="Rectangle 355">
                <a:extLst>
                  <a:ext uri="{FF2B5EF4-FFF2-40B4-BE49-F238E27FC236}">
                    <a16:creationId xmlns:a16="http://schemas.microsoft.com/office/drawing/2014/main" id="{010E8937-4AE6-4A8F-8762-6B67188096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4" y="755"/>
                <a:ext cx="100" cy="12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36" name="Rectangle 356">
                <a:extLst>
                  <a:ext uri="{FF2B5EF4-FFF2-40B4-BE49-F238E27FC236}">
                    <a16:creationId xmlns:a16="http://schemas.microsoft.com/office/drawing/2014/main" id="{FB19C1AA-522B-405F-9DA0-C177B129CE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4" y="795"/>
                <a:ext cx="100" cy="12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37" name="Rectangle 357">
                <a:extLst>
                  <a:ext uri="{FF2B5EF4-FFF2-40B4-BE49-F238E27FC236}">
                    <a16:creationId xmlns:a16="http://schemas.microsoft.com/office/drawing/2014/main" id="{D06937BA-C46E-4089-9695-C52AB2F0E7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0" y="767"/>
                <a:ext cx="108" cy="12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38" name="Rectangle 358">
                <a:extLst>
                  <a:ext uri="{FF2B5EF4-FFF2-40B4-BE49-F238E27FC236}">
                    <a16:creationId xmlns:a16="http://schemas.microsoft.com/office/drawing/2014/main" id="{7927BE9A-C354-4294-BB9E-0EE7185C91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0" y="783"/>
                <a:ext cx="108" cy="12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39" name="Rectangle 359">
                <a:extLst>
                  <a:ext uri="{FF2B5EF4-FFF2-40B4-BE49-F238E27FC236}">
                    <a16:creationId xmlns:a16="http://schemas.microsoft.com/office/drawing/2014/main" id="{9FBAD6AD-6DDB-4BFD-B791-FDF5A4153B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0" y="779"/>
                <a:ext cx="108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40" name="Rectangle 360">
                <a:extLst>
                  <a:ext uri="{FF2B5EF4-FFF2-40B4-BE49-F238E27FC236}">
                    <a16:creationId xmlns:a16="http://schemas.microsoft.com/office/drawing/2014/main" id="{B23944AB-89EC-4B14-813B-26159C0AC3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0" y="779"/>
                <a:ext cx="108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41" name="Oval 361">
                <a:extLst>
                  <a:ext uri="{FF2B5EF4-FFF2-40B4-BE49-F238E27FC236}">
                    <a16:creationId xmlns:a16="http://schemas.microsoft.com/office/drawing/2014/main" id="{123212C0-3023-4019-8F50-748575BA6C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0" y="727"/>
                <a:ext cx="104" cy="104"/>
              </a:xfrm>
              <a:prstGeom prst="ellips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42" name="Rectangle 362">
                <a:extLst>
                  <a:ext uri="{FF2B5EF4-FFF2-40B4-BE49-F238E27FC236}">
                    <a16:creationId xmlns:a16="http://schemas.microsoft.com/office/drawing/2014/main" id="{5E0AFA1F-5478-4BED-A087-1BB0DD6C19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40" y="1912"/>
                <a:ext cx="28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43" name="Rectangle 363">
                <a:extLst>
                  <a:ext uri="{FF2B5EF4-FFF2-40B4-BE49-F238E27FC236}">
                    <a16:creationId xmlns:a16="http://schemas.microsoft.com/office/drawing/2014/main" id="{0FF13320-BF6E-4295-9602-CAA1A4DF5E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40" y="2016"/>
                <a:ext cx="28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44" name="Rectangle 364">
                <a:extLst>
                  <a:ext uri="{FF2B5EF4-FFF2-40B4-BE49-F238E27FC236}">
                    <a16:creationId xmlns:a16="http://schemas.microsoft.com/office/drawing/2014/main" id="{BBF5E8AE-8217-40FF-B1F8-89FB3FA756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28" y="1916"/>
                <a:ext cx="52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45" name="Rectangle 365">
                <a:extLst>
                  <a:ext uri="{FF2B5EF4-FFF2-40B4-BE49-F238E27FC236}">
                    <a16:creationId xmlns:a16="http://schemas.microsoft.com/office/drawing/2014/main" id="{94F1D05E-9F87-4AFF-BDE7-4D4F2EA0C6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28" y="2012"/>
                <a:ext cx="52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46" name="Rectangle 366">
                <a:extLst>
                  <a:ext uri="{FF2B5EF4-FFF2-40B4-BE49-F238E27FC236}">
                    <a16:creationId xmlns:a16="http://schemas.microsoft.com/office/drawing/2014/main" id="{F39D9A08-8331-40E1-AA39-4C9711C2CC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24" y="1920"/>
                <a:ext cx="60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47" name="Rectangle 367">
                <a:extLst>
                  <a:ext uri="{FF2B5EF4-FFF2-40B4-BE49-F238E27FC236}">
                    <a16:creationId xmlns:a16="http://schemas.microsoft.com/office/drawing/2014/main" id="{5DECDE46-5CA9-4C2A-8E73-1E2ADA28CE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24" y="2008"/>
                <a:ext cx="60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48" name="Rectangle 368">
                <a:extLst>
                  <a:ext uri="{FF2B5EF4-FFF2-40B4-BE49-F238E27FC236}">
                    <a16:creationId xmlns:a16="http://schemas.microsoft.com/office/drawing/2014/main" id="{1E1C4C25-683B-465D-B933-0B8CF7405F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20" y="1924"/>
                <a:ext cx="68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49" name="Rectangle 369">
                <a:extLst>
                  <a:ext uri="{FF2B5EF4-FFF2-40B4-BE49-F238E27FC236}">
                    <a16:creationId xmlns:a16="http://schemas.microsoft.com/office/drawing/2014/main" id="{93181123-6F85-43C0-AE91-77450D4126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20" y="2004"/>
                <a:ext cx="68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50" name="Rectangle 370">
                <a:extLst>
                  <a:ext uri="{FF2B5EF4-FFF2-40B4-BE49-F238E27FC236}">
                    <a16:creationId xmlns:a16="http://schemas.microsoft.com/office/drawing/2014/main" id="{DC088BCB-1742-48F0-B94D-2B0EEF84F6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16" y="1928"/>
                <a:ext cx="76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51" name="Rectangle 371">
                <a:extLst>
                  <a:ext uri="{FF2B5EF4-FFF2-40B4-BE49-F238E27FC236}">
                    <a16:creationId xmlns:a16="http://schemas.microsoft.com/office/drawing/2014/main" id="{9EFC50D5-2AC7-4296-9CC4-ACA4A79D9B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16" y="2000"/>
                <a:ext cx="76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52" name="Rectangle 372">
                <a:extLst>
                  <a:ext uri="{FF2B5EF4-FFF2-40B4-BE49-F238E27FC236}">
                    <a16:creationId xmlns:a16="http://schemas.microsoft.com/office/drawing/2014/main" id="{FE4EF573-7AA0-499D-A630-B9B273819F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12" y="1932"/>
                <a:ext cx="84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53" name="Rectangle 373">
                <a:extLst>
                  <a:ext uri="{FF2B5EF4-FFF2-40B4-BE49-F238E27FC236}">
                    <a16:creationId xmlns:a16="http://schemas.microsoft.com/office/drawing/2014/main" id="{B2B5C396-19EB-4EBB-9654-EC3B067FA6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12" y="1996"/>
                <a:ext cx="84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54" name="Rectangle 374">
                <a:extLst>
                  <a:ext uri="{FF2B5EF4-FFF2-40B4-BE49-F238E27FC236}">
                    <a16:creationId xmlns:a16="http://schemas.microsoft.com/office/drawing/2014/main" id="{8786D1B2-F709-4EA3-AA2A-8DFE57C2C8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08" y="1936"/>
                <a:ext cx="92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55" name="Rectangle 375">
                <a:extLst>
                  <a:ext uri="{FF2B5EF4-FFF2-40B4-BE49-F238E27FC236}">
                    <a16:creationId xmlns:a16="http://schemas.microsoft.com/office/drawing/2014/main" id="{237AE706-BE2B-48A3-8402-4B3B23603A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08" y="1992"/>
                <a:ext cx="92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56" name="Rectangle 376">
                <a:extLst>
                  <a:ext uri="{FF2B5EF4-FFF2-40B4-BE49-F238E27FC236}">
                    <a16:creationId xmlns:a16="http://schemas.microsoft.com/office/drawing/2014/main" id="{B20371E9-D15E-4429-90C6-519BC00CCC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04" y="1940"/>
                <a:ext cx="100" cy="12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57" name="Rectangle 377">
                <a:extLst>
                  <a:ext uri="{FF2B5EF4-FFF2-40B4-BE49-F238E27FC236}">
                    <a16:creationId xmlns:a16="http://schemas.microsoft.com/office/drawing/2014/main" id="{3B3E0843-C4EE-42C1-8E40-2E64F398D6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04" y="1980"/>
                <a:ext cx="100" cy="12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58" name="Rectangle 378">
                <a:extLst>
                  <a:ext uri="{FF2B5EF4-FFF2-40B4-BE49-F238E27FC236}">
                    <a16:creationId xmlns:a16="http://schemas.microsoft.com/office/drawing/2014/main" id="{1336DD19-C99B-4FDA-BF01-851C74B285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00" y="1952"/>
                <a:ext cx="108" cy="12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59" name="Rectangle 379">
                <a:extLst>
                  <a:ext uri="{FF2B5EF4-FFF2-40B4-BE49-F238E27FC236}">
                    <a16:creationId xmlns:a16="http://schemas.microsoft.com/office/drawing/2014/main" id="{B3252DCE-E2ED-4473-8DD8-00754C871B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00" y="1968"/>
                <a:ext cx="108" cy="12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60" name="Rectangle 380">
                <a:extLst>
                  <a:ext uri="{FF2B5EF4-FFF2-40B4-BE49-F238E27FC236}">
                    <a16:creationId xmlns:a16="http://schemas.microsoft.com/office/drawing/2014/main" id="{C4132BDF-ED9D-40D9-98BB-98441EC733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00" y="1964"/>
                <a:ext cx="108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61" name="Rectangle 381">
                <a:extLst>
                  <a:ext uri="{FF2B5EF4-FFF2-40B4-BE49-F238E27FC236}">
                    <a16:creationId xmlns:a16="http://schemas.microsoft.com/office/drawing/2014/main" id="{6687DCE8-6B44-4962-A2BF-E6E5DC79CB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00" y="1964"/>
                <a:ext cx="108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62" name="Oval 382">
                <a:extLst>
                  <a:ext uri="{FF2B5EF4-FFF2-40B4-BE49-F238E27FC236}">
                    <a16:creationId xmlns:a16="http://schemas.microsoft.com/office/drawing/2014/main" id="{4732BB83-873A-4CBA-A939-468B9E055F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00" y="1912"/>
                <a:ext cx="104" cy="104"/>
              </a:xfrm>
              <a:prstGeom prst="ellips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63" name="Rectangle 383">
                <a:extLst>
                  <a:ext uri="{FF2B5EF4-FFF2-40B4-BE49-F238E27FC236}">
                    <a16:creationId xmlns:a16="http://schemas.microsoft.com/office/drawing/2014/main" id="{3BB06E90-90A5-44F1-8B3A-85DDB053E2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" y="1352"/>
                <a:ext cx="28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64" name="Rectangle 384">
                <a:extLst>
                  <a:ext uri="{FF2B5EF4-FFF2-40B4-BE49-F238E27FC236}">
                    <a16:creationId xmlns:a16="http://schemas.microsoft.com/office/drawing/2014/main" id="{0CD24387-1DCF-4CFF-ABCF-8200D07460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" y="1456"/>
                <a:ext cx="28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65" name="Rectangle 385">
                <a:extLst>
                  <a:ext uri="{FF2B5EF4-FFF2-40B4-BE49-F238E27FC236}">
                    <a16:creationId xmlns:a16="http://schemas.microsoft.com/office/drawing/2014/main" id="{72895328-B0CE-4C07-A7E8-C80A05B32E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36" y="1356"/>
                <a:ext cx="52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66" name="Rectangle 386">
                <a:extLst>
                  <a:ext uri="{FF2B5EF4-FFF2-40B4-BE49-F238E27FC236}">
                    <a16:creationId xmlns:a16="http://schemas.microsoft.com/office/drawing/2014/main" id="{A6FC0CC3-7CDF-4564-95CE-EB79D9E8AE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36" y="1452"/>
                <a:ext cx="52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67" name="Rectangle 387">
                <a:extLst>
                  <a:ext uri="{FF2B5EF4-FFF2-40B4-BE49-F238E27FC236}">
                    <a16:creationId xmlns:a16="http://schemas.microsoft.com/office/drawing/2014/main" id="{B6B3C352-D46D-4BBF-A81C-8F18B05388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32" y="1360"/>
                <a:ext cx="60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68" name="Rectangle 388">
                <a:extLst>
                  <a:ext uri="{FF2B5EF4-FFF2-40B4-BE49-F238E27FC236}">
                    <a16:creationId xmlns:a16="http://schemas.microsoft.com/office/drawing/2014/main" id="{49D80686-C459-47E9-9A59-2C165EBB5C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32" y="1448"/>
                <a:ext cx="60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69" name="Rectangle 389">
                <a:extLst>
                  <a:ext uri="{FF2B5EF4-FFF2-40B4-BE49-F238E27FC236}">
                    <a16:creationId xmlns:a16="http://schemas.microsoft.com/office/drawing/2014/main" id="{1AC168F2-F1CF-410A-B72C-F07863CB5D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28" y="1364"/>
                <a:ext cx="68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70" name="Rectangle 390">
                <a:extLst>
                  <a:ext uri="{FF2B5EF4-FFF2-40B4-BE49-F238E27FC236}">
                    <a16:creationId xmlns:a16="http://schemas.microsoft.com/office/drawing/2014/main" id="{1A065AF6-2F34-4AEC-9A74-11E17CFBB3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28" y="1444"/>
                <a:ext cx="68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71" name="Rectangle 391">
                <a:extLst>
                  <a:ext uri="{FF2B5EF4-FFF2-40B4-BE49-F238E27FC236}">
                    <a16:creationId xmlns:a16="http://schemas.microsoft.com/office/drawing/2014/main" id="{38E97792-1BF1-4340-A85D-D562B51C69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24" y="1368"/>
                <a:ext cx="76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72" name="Rectangle 392">
                <a:extLst>
                  <a:ext uri="{FF2B5EF4-FFF2-40B4-BE49-F238E27FC236}">
                    <a16:creationId xmlns:a16="http://schemas.microsoft.com/office/drawing/2014/main" id="{5C11986E-9FD7-40C6-9122-73484F2C76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24" y="1440"/>
                <a:ext cx="76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73" name="Rectangle 393">
                <a:extLst>
                  <a:ext uri="{FF2B5EF4-FFF2-40B4-BE49-F238E27FC236}">
                    <a16:creationId xmlns:a16="http://schemas.microsoft.com/office/drawing/2014/main" id="{C2E0DFB9-0085-4879-B3BE-AA5D562B57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20" y="1372"/>
                <a:ext cx="84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74" name="Rectangle 394">
                <a:extLst>
                  <a:ext uri="{FF2B5EF4-FFF2-40B4-BE49-F238E27FC236}">
                    <a16:creationId xmlns:a16="http://schemas.microsoft.com/office/drawing/2014/main" id="{513F8FBE-A727-415E-9508-CAB380875C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20" y="1436"/>
                <a:ext cx="84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75" name="Rectangle 395">
                <a:extLst>
                  <a:ext uri="{FF2B5EF4-FFF2-40B4-BE49-F238E27FC236}">
                    <a16:creationId xmlns:a16="http://schemas.microsoft.com/office/drawing/2014/main" id="{515E4D3C-73D7-4D7A-96F8-042D419932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6" y="1376"/>
                <a:ext cx="92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76" name="Rectangle 396">
                <a:extLst>
                  <a:ext uri="{FF2B5EF4-FFF2-40B4-BE49-F238E27FC236}">
                    <a16:creationId xmlns:a16="http://schemas.microsoft.com/office/drawing/2014/main" id="{7778CB68-6CF6-497C-9F4B-01F7FC10A3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6" y="1432"/>
                <a:ext cx="92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77" name="Rectangle 397">
                <a:extLst>
                  <a:ext uri="{FF2B5EF4-FFF2-40B4-BE49-F238E27FC236}">
                    <a16:creationId xmlns:a16="http://schemas.microsoft.com/office/drawing/2014/main" id="{A37C792E-F485-4B8F-A5E5-21440CB1E5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2" y="1380"/>
                <a:ext cx="100" cy="12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78" name="Rectangle 398">
                <a:extLst>
                  <a:ext uri="{FF2B5EF4-FFF2-40B4-BE49-F238E27FC236}">
                    <a16:creationId xmlns:a16="http://schemas.microsoft.com/office/drawing/2014/main" id="{1331C788-24F4-4AD9-89C5-141F86B16E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2" y="1420"/>
                <a:ext cx="100" cy="12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79" name="Rectangle 399">
                <a:extLst>
                  <a:ext uri="{FF2B5EF4-FFF2-40B4-BE49-F238E27FC236}">
                    <a16:creationId xmlns:a16="http://schemas.microsoft.com/office/drawing/2014/main" id="{EC4AA9BB-0E18-41B9-BD20-2D544C1962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08" y="1392"/>
                <a:ext cx="108" cy="12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80" name="Rectangle 400">
                <a:extLst>
                  <a:ext uri="{FF2B5EF4-FFF2-40B4-BE49-F238E27FC236}">
                    <a16:creationId xmlns:a16="http://schemas.microsoft.com/office/drawing/2014/main" id="{EA036558-EB66-49B1-9438-BE1253A569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08" y="1408"/>
                <a:ext cx="108" cy="12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81" name="Rectangle 401">
                <a:extLst>
                  <a:ext uri="{FF2B5EF4-FFF2-40B4-BE49-F238E27FC236}">
                    <a16:creationId xmlns:a16="http://schemas.microsoft.com/office/drawing/2014/main" id="{F634D2DD-93F7-44BA-AAA0-19913A0D8D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08" y="1404"/>
                <a:ext cx="108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82" name="Rectangle 402">
                <a:extLst>
                  <a:ext uri="{FF2B5EF4-FFF2-40B4-BE49-F238E27FC236}">
                    <a16:creationId xmlns:a16="http://schemas.microsoft.com/office/drawing/2014/main" id="{DA1BC3CB-BB76-492A-BDFC-9494B12895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08" y="1404"/>
                <a:ext cx="108" cy="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83" name="Oval 403">
                <a:extLst>
                  <a:ext uri="{FF2B5EF4-FFF2-40B4-BE49-F238E27FC236}">
                    <a16:creationId xmlns:a16="http://schemas.microsoft.com/office/drawing/2014/main" id="{7DC4C921-B24E-485B-ACEB-04F5811CC5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08" y="1352"/>
                <a:ext cx="104" cy="104"/>
              </a:xfrm>
              <a:prstGeom prst="ellips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84" name="Rectangle 404">
                <a:extLst>
                  <a:ext uri="{FF2B5EF4-FFF2-40B4-BE49-F238E27FC236}">
                    <a16:creationId xmlns:a16="http://schemas.microsoft.com/office/drawing/2014/main" id="{27C16820-5373-44CF-8E0C-B274ADACE3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0" y="1840"/>
                <a:ext cx="2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85" name="Rectangle 405">
                <a:extLst>
                  <a:ext uri="{FF2B5EF4-FFF2-40B4-BE49-F238E27FC236}">
                    <a16:creationId xmlns:a16="http://schemas.microsoft.com/office/drawing/2014/main" id="{D46DD4CA-00E5-4C0A-A110-F5EF7240B9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0" y="1944"/>
                <a:ext cx="2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1280" name="Group 607">
              <a:extLst>
                <a:ext uri="{FF2B5EF4-FFF2-40B4-BE49-F238E27FC236}">
                  <a16:creationId xmlns:a16="http://schemas.microsoft.com/office/drawing/2014/main" id="{5EA9091B-438F-4555-9EF8-D5883646E8B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48" y="1160"/>
              <a:ext cx="2788" cy="2281"/>
              <a:chOff x="2548" y="1160"/>
              <a:chExt cx="2788" cy="2281"/>
            </a:xfrm>
          </p:grpSpPr>
          <p:sp>
            <p:nvSpPr>
              <p:cNvPr id="1886" name="Rectangle 407">
                <a:extLst>
                  <a:ext uri="{FF2B5EF4-FFF2-40B4-BE49-F238E27FC236}">
                    <a16:creationId xmlns:a16="http://schemas.microsoft.com/office/drawing/2014/main" id="{C37862C7-27ED-48C7-9F24-745A52E432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28" y="1844"/>
                <a:ext cx="52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87" name="Rectangle 408">
                <a:extLst>
                  <a:ext uri="{FF2B5EF4-FFF2-40B4-BE49-F238E27FC236}">
                    <a16:creationId xmlns:a16="http://schemas.microsoft.com/office/drawing/2014/main" id="{78A43B92-66EA-4C5F-A9C2-62B19090F9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28" y="1940"/>
                <a:ext cx="52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88" name="Rectangle 409">
                <a:extLst>
                  <a:ext uri="{FF2B5EF4-FFF2-40B4-BE49-F238E27FC236}">
                    <a16:creationId xmlns:a16="http://schemas.microsoft.com/office/drawing/2014/main" id="{0CF68178-6A89-43E0-AD3F-585CCE6138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24" y="1848"/>
                <a:ext cx="60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89" name="Rectangle 410">
                <a:extLst>
                  <a:ext uri="{FF2B5EF4-FFF2-40B4-BE49-F238E27FC236}">
                    <a16:creationId xmlns:a16="http://schemas.microsoft.com/office/drawing/2014/main" id="{5BD63450-915F-408E-BEF0-4CC74614A7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24" y="1936"/>
                <a:ext cx="60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90" name="Rectangle 411">
                <a:extLst>
                  <a:ext uri="{FF2B5EF4-FFF2-40B4-BE49-F238E27FC236}">
                    <a16:creationId xmlns:a16="http://schemas.microsoft.com/office/drawing/2014/main" id="{5A9F8E19-3671-44AF-9C69-8634B9CDFB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20" y="1852"/>
                <a:ext cx="6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91" name="Rectangle 412">
                <a:extLst>
                  <a:ext uri="{FF2B5EF4-FFF2-40B4-BE49-F238E27FC236}">
                    <a16:creationId xmlns:a16="http://schemas.microsoft.com/office/drawing/2014/main" id="{BF58BBF3-9B66-4909-9D1C-3692DF36CC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20" y="1932"/>
                <a:ext cx="6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92" name="Rectangle 413">
                <a:extLst>
                  <a:ext uri="{FF2B5EF4-FFF2-40B4-BE49-F238E27FC236}">
                    <a16:creationId xmlns:a16="http://schemas.microsoft.com/office/drawing/2014/main" id="{352CBDC5-2229-4257-B125-7FF7C31351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16" y="1856"/>
                <a:ext cx="76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93" name="Rectangle 414">
                <a:extLst>
                  <a:ext uri="{FF2B5EF4-FFF2-40B4-BE49-F238E27FC236}">
                    <a16:creationId xmlns:a16="http://schemas.microsoft.com/office/drawing/2014/main" id="{C2A5FE53-532C-4413-B94F-C64CCCABCA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16" y="1928"/>
                <a:ext cx="76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94" name="Rectangle 415">
                <a:extLst>
                  <a:ext uri="{FF2B5EF4-FFF2-40B4-BE49-F238E27FC236}">
                    <a16:creationId xmlns:a16="http://schemas.microsoft.com/office/drawing/2014/main" id="{4CB00648-198B-4CD3-B444-DD57156134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12" y="1860"/>
                <a:ext cx="84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95" name="Rectangle 416">
                <a:extLst>
                  <a:ext uri="{FF2B5EF4-FFF2-40B4-BE49-F238E27FC236}">
                    <a16:creationId xmlns:a16="http://schemas.microsoft.com/office/drawing/2014/main" id="{ED1A9BFA-3674-44FE-BDBE-32E1610F96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12" y="1924"/>
                <a:ext cx="84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96" name="Rectangle 417">
                <a:extLst>
                  <a:ext uri="{FF2B5EF4-FFF2-40B4-BE49-F238E27FC236}">
                    <a16:creationId xmlns:a16="http://schemas.microsoft.com/office/drawing/2014/main" id="{C84C3BB6-1359-4EA7-967C-2D3BB2E701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08" y="1864"/>
                <a:ext cx="92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97" name="Rectangle 418">
                <a:extLst>
                  <a:ext uri="{FF2B5EF4-FFF2-40B4-BE49-F238E27FC236}">
                    <a16:creationId xmlns:a16="http://schemas.microsoft.com/office/drawing/2014/main" id="{800424FA-FF2E-4FEA-838D-585223D09C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08" y="1920"/>
                <a:ext cx="92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98" name="Rectangle 419">
                <a:extLst>
                  <a:ext uri="{FF2B5EF4-FFF2-40B4-BE49-F238E27FC236}">
                    <a16:creationId xmlns:a16="http://schemas.microsoft.com/office/drawing/2014/main" id="{C1335503-4DA2-408E-81A0-D8FF2178B7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04" y="1868"/>
                <a:ext cx="100" cy="12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99" name="Rectangle 420">
                <a:extLst>
                  <a:ext uri="{FF2B5EF4-FFF2-40B4-BE49-F238E27FC236}">
                    <a16:creationId xmlns:a16="http://schemas.microsoft.com/office/drawing/2014/main" id="{F1C5F54D-0B62-4EEE-A87D-75486842B5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04" y="1908"/>
                <a:ext cx="100" cy="12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00" name="Rectangle 421">
                <a:extLst>
                  <a:ext uri="{FF2B5EF4-FFF2-40B4-BE49-F238E27FC236}">
                    <a16:creationId xmlns:a16="http://schemas.microsoft.com/office/drawing/2014/main" id="{D126ECFD-A0C2-4E41-A0A7-D8984AA333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00" y="1880"/>
                <a:ext cx="108" cy="12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01" name="Rectangle 422">
                <a:extLst>
                  <a:ext uri="{FF2B5EF4-FFF2-40B4-BE49-F238E27FC236}">
                    <a16:creationId xmlns:a16="http://schemas.microsoft.com/office/drawing/2014/main" id="{E84F4BAF-5B16-4A27-A72D-5734DC764A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00" y="1896"/>
                <a:ext cx="108" cy="12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02" name="Rectangle 423">
                <a:extLst>
                  <a:ext uri="{FF2B5EF4-FFF2-40B4-BE49-F238E27FC236}">
                    <a16:creationId xmlns:a16="http://schemas.microsoft.com/office/drawing/2014/main" id="{F18C98FD-BC87-443C-87D0-6823668D9F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00" y="1892"/>
                <a:ext cx="10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03" name="Rectangle 424">
                <a:extLst>
                  <a:ext uri="{FF2B5EF4-FFF2-40B4-BE49-F238E27FC236}">
                    <a16:creationId xmlns:a16="http://schemas.microsoft.com/office/drawing/2014/main" id="{EDE9C5F5-DB4C-43D9-B5C8-157CB312B4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00" y="1892"/>
                <a:ext cx="10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04" name="Oval 425">
                <a:extLst>
                  <a:ext uri="{FF2B5EF4-FFF2-40B4-BE49-F238E27FC236}">
                    <a16:creationId xmlns:a16="http://schemas.microsoft.com/office/drawing/2014/main" id="{EF413037-68F6-4738-ACCE-82EDA4067C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00" y="1840"/>
                <a:ext cx="104" cy="104"/>
              </a:xfrm>
              <a:prstGeom prst="ellips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05" name="Rectangle 426">
                <a:extLst>
                  <a:ext uri="{FF2B5EF4-FFF2-40B4-BE49-F238E27FC236}">
                    <a16:creationId xmlns:a16="http://schemas.microsoft.com/office/drawing/2014/main" id="{5DEF1315-30F1-4CD3-B839-F101961D0B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6" y="1160"/>
                <a:ext cx="2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06" name="Rectangle 427">
                <a:extLst>
                  <a:ext uri="{FF2B5EF4-FFF2-40B4-BE49-F238E27FC236}">
                    <a16:creationId xmlns:a16="http://schemas.microsoft.com/office/drawing/2014/main" id="{5E0CD39D-3D81-4263-A142-4C50568663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6" y="1264"/>
                <a:ext cx="2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07" name="Rectangle 428">
                <a:extLst>
                  <a:ext uri="{FF2B5EF4-FFF2-40B4-BE49-F238E27FC236}">
                    <a16:creationId xmlns:a16="http://schemas.microsoft.com/office/drawing/2014/main" id="{3C79B800-C456-47A8-97C0-CC5A350A7D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24" y="1164"/>
                <a:ext cx="52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08" name="Rectangle 429">
                <a:extLst>
                  <a:ext uri="{FF2B5EF4-FFF2-40B4-BE49-F238E27FC236}">
                    <a16:creationId xmlns:a16="http://schemas.microsoft.com/office/drawing/2014/main" id="{DCDEC648-B2EA-4DB3-97A7-9333AC35BA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24" y="1260"/>
                <a:ext cx="52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09" name="Rectangle 430">
                <a:extLst>
                  <a:ext uri="{FF2B5EF4-FFF2-40B4-BE49-F238E27FC236}">
                    <a16:creationId xmlns:a16="http://schemas.microsoft.com/office/drawing/2014/main" id="{42450B44-6936-4379-B5E7-ACB05A5D4D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20" y="1168"/>
                <a:ext cx="60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10" name="Rectangle 431">
                <a:extLst>
                  <a:ext uri="{FF2B5EF4-FFF2-40B4-BE49-F238E27FC236}">
                    <a16:creationId xmlns:a16="http://schemas.microsoft.com/office/drawing/2014/main" id="{F8B3EED7-700C-4E2F-B475-AE4B9DACF8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20" y="1256"/>
                <a:ext cx="60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11" name="Rectangle 432">
                <a:extLst>
                  <a:ext uri="{FF2B5EF4-FFF2-40B4-BE49-F238E27FC236}">
                    <a16:creationId xmlns:a16="http://schemas.microsoft.com/office/drawing/2014/main" id="{FDB11265-F781-4324-95C3-E3AFAFB14C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16" y="1172"/>
                <a:ext cx="6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12" name="Rectangle 433">
                <a:extLst>
                  <a:ext uri="{FF2B5EF4-FFF2-40B4-BE49-F238E27FC236}">
                    <a16:creationId xmlns:a16="http://schemas.microsoft.com/office/drawing/2014/main" id="{DDF4B79F-A3D4-4747-BFD4-194754B236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16" y="1252"/>
                <a:ext cx="6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13" name="Rectangle 434">
                <a:extLst>
                  <a:ext uri="{FF2B5EF4-FFF2-40B4-BE49-F238E27FC236}">
                    <a16:creationId xmlns:a16="http://schemas.microsoft.com/office/drawing/2014/main" id="{EB7646A3-8657-4C61-83AB-8DD98FDB98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12" y="1176"/>
                <a:ext cx="76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14" name="Rectangle 435">
                <a:extLst>
                  <a:ext uri="{FF2B5EF4-FFF2-40B4-BE49-F238E27FC236}">
                    <a16:creationId xmlns:a16="http://schemas.microsoft.com/office/drawing/2014/main" id="{14B54F13-1F52-4E92-926B-928410AD26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12" y="1248"/>
                <a:ext cx="76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15" name="Rectangle 436">
                <a:extLst>
                  <a:ext uri="{FF2B5EF4-FFF2-40B4-BE49-F238E27FC236}">
                    <a16:creationId xmlns:a16="http://schemas.microsoft.com/office/drawing/2014/main" id="{9DE27FCD-8229-43FB-ADF8-AE7628908C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08" y="1180"/>
                <a:ext cx="84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16" name="Rectangle 437">
                <a:extLst>
                  <a:ext uri="{FF2B5EF4-FFF2-40B4-BE49-F238E27FC236}">
                    <a16:creationId xmlns:a16="http://schemas.microsoft.com/office/drawing/2014/main" id="{8639734E-3BBC-4DCE-8388-27A60F3A06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08" y="1244"/>
                <a:ext cx="84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17" name="Rectangle 438">
                <a:extLst>
                  <a:ext uri="{FF2B5EF4-FFF2-40B4-BE49-F238E27FC236}">
                    <a16:creationId xmlns:a16="http://schemas.microsoft.com/office/drawing/2014/main" id="{F19CC6B9-5326-4D30-9635-83CF73E3D9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04" y="1184"/>
                <a:ext cx="92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18" name="Rectangle 439">
                <a:extLst>
                  <a:ext uri="{FF2B5EF4-FFF2-40B4-BE49-F238E27FC236}">
                    <a16:creationId xmlns:a16="http://schemas.microsoft.com/office/drawing/2014/main" id="{67294324-2E8C-4619-B163-0B2F42EE5F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04" y="1240"/>
                <a:ext cx="92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19" name="Rectangle 440">
                <a:extLst>
                  <a:ext uri="{FF2B5EF4-FFF2-40B4-BE49-F238E27FC236}">
                    <a16:creationId xmlns:a16="http://schemas.microsoft.com/office/drawing/2014/main" id="{66F0EC11-AF19-4B39-943E-670FF6FE45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00" y="1188"/>
                <a:ext cx="100" cy="12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20" name="Rectangle 441">
                <a:extLst>
                  <a:ext uri="{FF2B5EF4-FFF2-40B4-BE49-F238E27FC236}">
                    <a16:creationId xmlns:a16="http://schemas.microsoft.com/office/drawing/2014/main" id="{57FDA0F8-82DE-4F3A-98FE-6840F7218E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00" y="1228"/>
                <a:ext cx="100" cy="12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21" name="Rectangle 442">
                <a:extLst>
                  <a:ext uri="{FF2B5EF4-FFF2-40B4-BE49-F238E27FC236}">
                    <a16:creationId xmlns:a16="http://schemas.microsoft.com/office/drawing/2014/main" id="{72B53DD5-F229-4683-800C-8964C4F7C4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6" y="1200"/>
                <a:ext cx="108" cy="12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22" name="Rectangle 443">
                <a:extLst>
                  <a:ext uri="{FF2B5EF4-FFF2-40B4-BE49-F238E27FC236}">
                    <a16:creationId xmlns:a16="http://schemas.microsoft.com/office/drawing/2014/main" id="{02099F85-FC51-4534-A254-705D7C0E4F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6" y="1216"/>
                <a:ext cx="108" cy="12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23" name="Rectangle 444">
                <a:extLst>
                  <a:ext uri="{FF2B5EF4-FFF2-40B4-BE49-F238E27FC236}">
                    <a16:creationId xmlns:a16="http://schemas.microsoft.com/office/drawing/2014/main" id="{61D3890C-CF6C-4FB4-B46A-7987A8FADC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6" y="1212"/>
                <a:ext cx="10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24" name="Rectangle 445">
                <a:extLst>
                  <a:ext uri="{FF2B5EF4-FFF2-40B4-BE49-F238E27FC236}">
                    <a16:creationId xmlns:a16="http://schemas.microsoft.com/office/drawing/2014/main" id="{2C844A3D-8C50-47A7-A3F9-9BAE7BF2AF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6" y="1212"/>
                <a:ext cx="10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25" name="Oval 446">
                <a:extLst>
                  <a:ext uri="{FF2B5EF4-FFF2-40B4-BE49-F238E27FC236}">
                    <a16:creationId xmlns:a16="http://schemas.microsoft.com/office/drawing/2014/main" id="{1B521770-8B86-4926-8F06-774616593A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6" y="1160"/>
                <a:ext cx="104" cy="104"/>
              </a:xfrm>
              <a:prstGeom prst="ellips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26" name="Rectangle 447">
                <a:extLst>
                  <a:ext uri="{FF2B5EF4-FFF2-40B4-BE49-F238E27FC236}">
                    <a16:creationId xmlns:a16="http://schemas.microsoft.com/office/drawing/2014/main" id="{5F10A979-BCFA-48EE-B0BD-164E666835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12" y="1444"/>
                <a:ext cx="2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27" name="Rectangle 448">
                <a:extLst>
                  <a:ext uri="{FF2B5EF4-FFF2-40B4-BE49-F238E27FC236}">
                    <a16:creationId xmlns:a16="http://schemas.microsoft.com/office/drawing/2014/main" id="{62343DE8-0D1C-49BB-A056-CF048F1416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12" y="1548"/>
                <a:ext cx="2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28" name="Rectangle 449">
                <a:extLst>
                  <a:ext uri="{FF2B5EF4-FFF2-40B4-BE49-F238E27FC236}">
                    <a16:creationId xmlns:a16="http://schemas.microsoft.com/office/drawing/2014/main" id="{836ADE10-D9DF-492F-A4A1-58DD1C4A51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00" y="1448"/>
                <a:ext cx="52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29" name="Rectangle 450">
                <a:extLst>
                  <a:ext uri="{FF2B5EF4-FFF2-40B4-BE49-F238E27FC236}">
                    <a16:creationId xmlns:a16="http://schemas.microsoft.com/office/drawing/2014/main" id="{217CB280-A5B7-4860-808A-F3AC1E5877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00" y="1544"/>
                <a:ext cx="52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30" name="Rectangle 451">
                <a:extLst>
                  <a:ext uri="{FF2B5EF4-FFF2-40B4-BE49-F238E27FC236}">
                    <a16:creationId xmlns:a16="http://schemas.microsoft.com/office/drawing/2014/main" id="{FF6EDABB-2BFB-40C2-A2DE-C1ED4ED7EA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96" y="1452"/>
                <a:ext cx="60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31" name="Rectangle 452">
                <a:extLst>
                  <a:ext uri="{FF2B5EF4-FFF2-40B4-BE49-F238E27FC236}">
                    <a16:creationId xmlns:a16="http://schemas.microsoft.com/office/drawing/2014/main" id="{62D21C7E-18CC-4775-B08E-6FDF571C66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96" y="1540"/>
                <a:ext cx="60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32" name="Rectangle 453">
                <a:extLst>
                  <a:ext uri="{FF2B5EF4-FFF2-40B4-BE49-F238E27FC236}">
                    <a16:creationId xmlns:a16="http://schemas.microsoft.com/office/drawing/2014/main" id="{5C3D5106-E12F-49A8-AF5B-0BAF6111D1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92" y="1456"/>
                <a:ext cx="6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33" name="Rectangle 454">
                <a:extLst>
                  <a:ext uri="{FF2B5EF4-FFF2-40B4-BE49-F238E27FC236}">
                    <a16:creationId xmlns:a16="http://schemas.microsoft.com/office/drawing/2014/main" id="{E52DFF53-E901-45B2-ABC1-B053178FC6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92" y="1536"/>
                <a:ext cx="6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34" name="Rectangle 455">
                <a:extLst>
                  <a:ext uri="{FF2B5EF4-FFF2-40B4-BE49-F238E27FC236}">
                    <a16:creationId xmlns:a16="http://schemas.microsoft.com/office/drawing/2014/main" id="{6A1B92D9-48D3-45F9-A2D6-967A8AC59A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88" y="1460"/>
                <a:ext cx="76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35" name="Rectangle 456">
                <a:extLst>
                  <a:ext uri="{FF2B5EF4-FFF2-40B4-BE49-F238E27FC236}">
                    <a16:creationId xmlns:a16="http://schemas.microsoft.com/office/drawing/2014/main" id="{F66D8ABD-79C7-4240-BC0A-1BF24B4AA2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88" y="1532"/>
                <a:ext cx="76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36" name="Rectangle 457">
                <a:extLst>
                  <a:ext uri="{FF2B5EF4-FFF2-40B4-BE49-F238E27FC236}">
                    <a16:creationId xmlns:a16="http://schemas.microsoft.com/office/drawing/2014/main" id="{21A8B31A-5BC3-4EF0-AF14-E998510F8F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84" y="1464"/>
                <a:ext cx="84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37" name="Rectangle 458">
                <a:extLst>
                  <a:ext uri="{FF2B5EF4-FFF2-40B4-BE49-F238E27FC236}">
                    <a16:creationId xmlns:a16="http://schemas.microsoft.com/office/drawing/2014/main" id="{F06B5B1B-FD2D-4BF4-80DA-475E146DE7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84" y="1528"/>
                <a:ext cx="84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38" name="Rectangle 459">
                <a:extLst>
                  <a:ext uri="{FF2B5EF4-FFF2-40B4-BE49-F238E27FC236}">
                    <a16:creationId xmlns:a16="http://schemas.microsoft.com/office/drawing/2014/main" id="{C5D4D7BC-7874-4DB7-9854-CE5E8F31BE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80" y="1468"/>
                <a:ext cx="92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39" name="Rectangle 460">
                <a:extLst>
                  <a:ext uri="{FF2B5EF4-FFF2-40B4-BE49-F238E27FC236}">
                    <a16:creationId xmlns:a16="http://schemas.microsoft.com/office/drawing/2014/main" id="{E9AC7BF8-4E6F-4D5C-89EB-4EEB496BF6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80" y="1524"/>
                <a:ext cx="92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40" name="Rectangle 461">
                <a:extLst>
                  <a:ext uri="{FF2B5EF4-FFF2-40B4-BE49-F238E27FC236}">
                    <a16:creationId xmlns:a16="http://schemas.microsoft.com/office/drawing/2014/main" id="{2E94571F-9B2A-4F96-A571-38F7125385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76" y="1472"/>
                <a:ext cx="100" cy="12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41" name="Rectangle 462">
                <a:extLst>
                  <a:ext uri="{FF2B5EF4-FFF2-40B4-BE49-F238E27FC236}">
                    <a16:creationId xmlns:a16="http://schemas.microsoft.com/office/drawing/2014/main" id="{7E0AC80B-745E-4924-AA81-E3F54613FD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76" y="1512"/>
                <a:ext cx="100" cy="12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42" name="Rectangle 463">
                <a:extLst>
                  <a:ext uri="{FF2B5EF4-FFF2-40B4-BE49-F238E27FC236}">
                    <a16:creationId xmlns:a16="http://schemas.microsoft.com/office/drawing/2014/main" id="{C4DFB356-91A9-49A3-86CE-A5CEEB6724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72" y="1484"/>
                <a:ext cx="108" cy="12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43" name="Rectangle 464">
                <a:extLst>
                  <a:ext uri="{FF2B5EF4-FFF2-40B4-BE49-F238E27FC236}">
                    <a16:creationId xmlns:a16="http://schemas.microsoft.com/office/drawing/2014/main" id="{BFB8058A-F6C1-46ED-ABCA-94435B2D4D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72" y="1500"/>
                <a:ext cx="108" cy="12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44" name="Rectangle 465">
                <a:extLst>
                  <a:ext uri="{FF2B5EF4-FFF2-40B4-BE49-F238E27FC236}">
                    <a16:creationId xmlns:a16="http://schemas.microsoft.com/office/drawing/2014/main" id="{7A992000-F951-40AC-849C-457232056E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72" y="1496"/>
                <a:ext cx="10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45" name="Rectangle 466">
                <a:extLst>
                  <a:ext uri="{FF2B5EF4-FFF2-40B4-BE49-F238E27FC236}">
                    <a16:creationId xmlns:a16="http://schemas.microsoft.com/office/drawing/2014/main" id="{D3057AB8-7E2D-43A2-B8C4-B38F620C6F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72" y="1496"/>
                <a:ext cx="10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46" name="Oval 467">
                <a:extLst>
                  <a:ext uri="{FF2B5EF4-FFF2-40B4-BE49-F238E27FC236}">
                    <a16:creationId xmlns:a16="http://schemas.microsoft.com/office/drawing/2014/main" id="{D2BC31EF-A3E3-4745-9BEA-D78FF18776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72" y="1444"/>
                <a:ext cx="104" cy="104"/>
              </a:xfrm>
              <a:prstGeom prst="ellips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47" name="Rectangle 468">
                <a:extLst>
                  <a:ext uri="{FF2B5EF4-FFF2-40B4-BE49-F238E27FC236}">
                    <a16:creationId xmlns:a16="http://schemas.microsoft.com/office/drawing/2014/main" id="{45E23D0F-31BC-4BFE-B537-45AC09D039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40" y="1208"/>
                <a:ext cx="2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48" name="Rectangle 469">
                <a:extLst>
                  <a:ext uri="{FF2B5EF4-FFF2-40B4-BE49-F238E27FC236}">
                    <a16:creationId xmlns:a16="http://schemas.microsoft.com/office/drawing/2014/main" id="{B8108D2E-7E8A-45F9-90DA-C792C5E83D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40" y="1312"/>
                <a:ext cx="2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49" name="Rectangle 470">
                <a:extLst>
                  <a:ext uri="{FF2B5EF4-FFF2-40B4-BE49-F238E27FC236}">
                    <a16:creationId xmlns:a16="http://schemas.microsoft.com/office/drawing/2014/main" id="{892A5C6C-EFED-4553-86E0-1F259091BF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28" y="1212"/>
                <a:ext cx="52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50" name="Rectangle 471">
                <a:extLst>
                  <a:ext uri="{FF2B5EF4-FFF2-40B4-BE49-F238E27FC236}">
                    <a16:creationId xmlns:a16="http://schemas.microsoft.com/office/drawing/2014/main" id="{C4643520-7869-428F-B7D3-CAAE42B0B5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28" y="1308"/>
                <a:ext cx="52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51" name="Rectangle 472">
                <a:extLst>
                  <a:ext uri="{FF2B5EF4-FFF2-40B4-BE49-F238E27FC236}">
                    <a16:creationId xmlns:a16="http://schemas.microsoft.com/office/drawing/2014/main" id="{084672AA-4524-451A-B039-2968B3FEA4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24" y="1216"/>
                <a:ext cx="60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52" name="Rectangle 473">
                <a:extLst>
                  <a:ext uri="{FF2B5EF4-FFF2-40B4-BE49-F238E27FC236}">
                    <a16:creationId xmlns:a16="http://schemas.microsoft.com/office/drawing/2014/main" id="{9311D79C-59BA-4BCE-8053-6248E23458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24" y="1304"/>
                <a:ext cx="60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53" name="Rectangle 474">
                <a:extLst>
                  <a:ext uri="{FF2B5EF4-FFF2-40B4-BE49-F238E27FC236}">
                    <a16:creationId xmlns:a16="http://schemas.microsoft.com/office/drawing/2014/main" id="{2F2031B0-69B5-43EE-9954-D10D1818FF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20" y="1220"/>
                <a:ext cx="6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54" name="Rectangle 475">
                <a:extLst>
                  <a:ext uri="{FF2B5EF4-FFF2-40B4-BE49-F238E27FC236}">
                    <a16:creationId xmlns:a16="http://schemas.microsoft.com/office/drawing/2014/main" id="{07E7EDC3-2A2B-415B-AABF-8EB1A86ABB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20" y="1300"/>
                <a:ext cx="6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55" name="Rectangle 476">
                <a:extLst>
                  <a:ext uri="{FF2B5EF4-FFF2-40B4-BE49-F238E27FC236}">
                    <a16:creationId xmlns:a16="http://schemas.microsoft.com/office/drawing/2014/main" id="{C8F703E9-2EE6-4E17-9EB7-2181BEE257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16" y="1224"/>
                <a:ext cx="76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56" name="Rectangle 477">
                <a:extLst>
                  <a:ext uri="{FF2B5EF4-FFF2-40B4-BE49-F238E27FC236}">
                    <a16:creationId xmlns:a16="http://schemas.microsoft.com/office/drawing/2014/main" id="{A62F3AB1-2B3F-43F8-9A2E-01C5760C12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16" y="1296"/>
                <a:ext cx="76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57" name="Rectangle 478">
                <a:extLst>
                  <a:ext uri="{FF2B5EF4-FFF2-40B4-BE49-F238E27FC236}">
                    <a16:creationId xmlns:a16="http://schemas.microsoft.com/office/drawing/2014/main" id="{DA9E2C93-252B-450E-A2D5-AF1AC7AC1E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12" y="1228"/>
                <a:ext cx="84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58" name="Rectangle 479">
                <a:extLst>
                  <a:ext uri="{FF2B5EF4-FFF2-40B4-BE49-F238E27FC236}">
                    <a16:creationId xmlns:a16="http://schemas.microsoft.com/office/drawing/2014/main" id="{B5ED79AF-7B87-4475-9CCA-15FCF3D764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12" y="1292"/>
                <a:ext cx="84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59" name="Rectangle 480">
                <a:extLst>
                  <a:ext uri="{FF2B5EF4-FFF2-40B4-BE49-F238E27FC236}">
                    <a16:creationId xmlns:a16="http://schemas.microsoft.com/office/drawing/2014/main" id="{98AEF7F9-52F0-4D33-8430-EC69FBF0C4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08" y="1232"/>
                <a:ext cx="92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60" name="Rectangle 481">
                <a:extLst>
                  <a:ext uri="{FF2B5EF4-FFF2-40B4-BE49-F238E27FC236}">
                    <a16:creationId xmlns:a16="http://schemas.microsoft.com/office/drawing/2014/main" id="{3836E4D7-8F6A-4E64-BC4F-0AA493A981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08" y="1288"/>
                <a:ext cx="92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61" name="Rectangle 482">
                <a:extLst>
                  <a:ext uri="{FF2B5EF4-FFF2-40B4-BE49-F238E27FC236}">
                    <a16:creationId xmlns:a16="http://schemas.microsoft.com/office/drawing/2014/main" id="{15296AEA-4367-4E24-B8B2-B3B7ADEB37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04" y="1236"/>
                <a:ext cx="100" cy="12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62" name="Rectangle 483">
                <a:extLst>
                  <a:ext uri="{FF2B5EF4-FFF2-40B4-BE49-F238E27FC236}">
                    <a16:creationId xmlns:a16="http://schemas.microsoft.com/office/drawing/2014/main" id="{222E399B-525E-4E78-AF5C-E158E94015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04" y="1276"/>
                <a:ext cx="100" cy="12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63" name="Rectangle 484">
                <a:extLst>
                  <a:ext uri="{FF2B5EF4-FFF2-40B4-BE49-F238E27FC236}">
                    <a16:creationId xmlns:a16="http://schemas.microsoft.com/office/drawing/2014/main" id="{DAD007D1-289E-48C6-AF9D-5C752E81CA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00" y="1248"/>
                <a:ext cx="108" cy="12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64" name="Rectangle 485">
                <a:extLst>
                  <a:ext uri="{FF2B5EF4-FFF2-40B4-BE49-F238E27FC236}">
                    <a16:creationId xmlns:a16="http://schemas.microsoft.com/office/drawing/2014/main" id="{B5A17AE6-A253-494D-AD31-E3B8655691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00" y="1264"/>
                <a:ext cx="108" cy="12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65" name="Rectangle 486">
                <a:extLst>
                  <a:ext uri="{FF2B5EF4-FFF2-40B4-BE49-F238E27FC236}">
                    <a16:creationId xmlns:a16="http://schemas.microsoft.com/office/drawing/2014/main" id="{796F18DB-0202-4BF0-B37A-95B0014D5C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00" y="1260"/>
                <a:ext cx="10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66" name="Rectangle 487">
                <a:extLst>
                  <a:ext uri="{FF2B5EF4-FFF2-40B4-BE49-F238E27FC236}">
                    <a16:creationId xmlns:a16="http://schemas.microsoft.com/office/drawing/2014/main" id="{443EAAE4-C432-4EA2-A544-63C7DDAD74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00" y="1260"/>
                <a:ext cx="10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67" name="Oval 488">
                <a:extLst>
                  <a:ext uri="{FF2B5EF4-FFF2-40B4-BE49-F238E27FC236}">
                    <a16:creationId xmlns:a16="http://schemas.microsoft.com/office/drawing/2014/main" id="{D476EC94-CD62-4388-B4D8-213AE75E3A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00" y="1208"/>
                <a:ext cx="104" cy="104"/>
              </a:xfrm>
              <a:prstGeom prst="ellips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68" name="Rectangle 489">
                <a:extLst>
                  <a:ext uri="{FF2B5EF4-FFF2-40B4-BE49-F238E27FC236}">
                    <a16:creationId xmlns:a16="http://schemas.microsoft.com/office/drawing/2014/main" id="{04F6C5B0-91CA-43B7-82F2-B70AA442D0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20" y="1160"/>
                <a:ext cx="2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69" name="Rectangle 490">
                <a:extLst>
                  <a:ext uri="{FF2B5EF4-FFF2-40B4-BE49-F238E27FC236}">
                    <a16:creationId xmlns:a16="http://schemas.microsoft.com/office/drawing/2014/main" id="{A0E94445-1CC6-4EFB-A3E3-4993DA631A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20" y="1264"/>
                <a:ext cx="2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70" name="Rectangle 491">
                <a:extLst>
                  <a:ext uri="{FF2B5EF4-FFF2-40B4-BE49-F238E27FC236}">
                    <a16:creationId xmlns:a16="http://schemas.microsoft.com/office/drawing/2014/main" id="{E37DD37F-DAF7-4641-8D31-32862B665F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8" y="1164"/>
                <a:ext cx="52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71" name="Rectangle 492">
                <a:extLst>
                  <a:ext uri="{FF2B5EF4-FFF2-40B4-BE49-F238E27FC236}">
                    <a16:creationId xmlns:a16="http://schemas.microsoft.com/office/drawing/2014/main" id="{699AF71F-B5FA-4512-A861-965BE1D75C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8" y="1260"/>
                <a:ext cx="52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72" name="Rectangle 493">
                <a:extLst>
                  <a:ext uri="{FF2B5EF4-FFF2-40B4-BE49-F238E27FC236}">
                    <a16:creationId xmlns:a16="http://schemas.microsoft.com/office/drawing/2014/main" id="{1EE4945A-CC36-4868-9B98-7530A4A5E5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4" y="1168"/>
                <a:ext cx="60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73" name="Rectangle 494">
                <a:extLst>
                  <a:ext uri="{FF2B5EF4-FFF2-40B4-BE49-F238E27FC236}">
                    <a16:creationId xmlns:a16="http://schemas.microsoft.com/office/drawing/2014/main" id="{D5B50FC2-DC7F-4E23-8F9E-59CF9F754B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4" y="1256"/>
                <a:ext cx="60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74" name="Rectangle 495">
                <a:extLst>
                  <a:ext uri="{FF2B5EF4-FFF2-40B4-BE49-F238E27FC236}">
                    <a16:creationId xmlns:a16="http://schemas.microsoft.com/office/drawing/2014/main" id="{4EDE890F-8C42-4F3F-A848-5EE397F25E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0" y="1172"/>
                <a:ext cx="6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75" name="Rectangle 496">
                <a:extLst>
                  <a:ext uri="{FF2B5EF4-FFF2-40B4-BE49-F238E27FC236}">
                    <a16:creationId xmlns:a16="http://schemas.microsoft.com/office/drawing/2014/main" id="{F81959D1-CE9D-41A6-8909-D364D99271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0" y="1252"/>
                <a:ext cx="6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76" name="Rectangle 497">
                <a:extLst>
                  <a:ext uri="{FF2B5EF4-FFF2-40B4-BE49-F238E27FC236}">
                    <a16:creationId xmlns:a16="http://schemas.microsoft.com/office/drawing/2014/main" id="{D0901947-342E-455F-B559-F4ADED2B8C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6" y="1176"/>
                <a:ext cx="76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77" name="Rectangle 498">
                <a:extLst>
                  <a:ext uri="{FF2B5EF4-FFF2-40B4-BE49-F238E27FC236}">
                    <a16:creationId xmlns:a16="http://schemas.microsoft.com/office/drawing/2014/main" id="{0E2F1D6F-5016-48C0-BB6F-89F11BE99D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6" y="1248"/>
                <a:ext cx="76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78" name="Rectangle 499">
                <a:extLst>
                  <a:ext uri="{FF2B5EF4-FFF2-40B4-BE49-F238E27FC236}">
                    <a16:creationId xmlns:a16="http://schemas.microsoft.com/office/drawing/2014/main" id="{AA0244C8-DD7D-4DD4-A1AB-4A506BBFB8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2" y="1180"/>
                <a:ext cx="84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79" name="Rectangle 500">
                <a:extLst>
                  <a:ext uri="{FF2B5EF4-FFF2-40B4-BE49-F238E27FC236}">
                    <a16:creationId xmlns:a16="http://schemas.microsoft.com/office/drawing/2014/main" id="{771D0E43-6B76-4F4D-90CD-1B4A9F0997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2" y="1244"/>
                <a:ext cx="84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80" name="Rectangle 501">
                <a:extLst>
                  <a:ext uri="{FF2B5EF4-FFF2-40B4-BE49-F238E27FC236}">
                    <a16:creationId xmlns:a16="http://schemas.microsoft.com/office/drawing/2014/main" id="{C7F2B6AA-5826-44BB-A957-132E646BC5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88" y="1184"/>
                <a:ext cx="92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81" name="Rectangle 502">
                <a:extLst>
                  <a:ext uri="{FF2B5EF4-FFF2-40B4-BE49-F238E27FC236}">
                    <a16:creationId xmlns:a16="http://schemas.microsoft.com/office/drawing/2014/main" id="{E9B28D12-FE68-418B-AD5E-8F25D8B650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88" y="1240"/>
                <a:ext cx="92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82" name="Rectangle 503">
                <a:extLst>
                  <a:ext uri="{FF2B5EF4-FFF2-40B4-BE49-F238E27FC236}">
                    <a16:creationId xmlns:a16="http://schemas.microsoft.com/office/drawing/2014/main" id="{53CE9022-EBEC-4625-8325-1EDBF40C15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84" y="1188"/>
                <a:ext cx="100" cy="12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83" name="Rectangle 504">
                <a:extLst>
                  <a:ext uri="{FF2B5EF4-FFF2-40B4-BE49-F238E27FC236}">
                    <a16:creationId xmlns:a16="http://schemas.microsoft.com/office/drawing/2014/main" id="{34D8C01C-CB4E-406E-B01A-C3C4272472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84" y="1228"/>
                <a:ext cx="100" cy="12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84" name="Rectangle 505">
                <a:extLst>
                  <a:ext uri="{FF2B5EF4-FFF2-40B4-BE49-F238E27FC236}">
                    <a16:creationId xmlns:a16="http://schemas.microsoft.com/office/drawing/2014/main" id="{499AA88A-4A0B-41F3-A401-CB2A0C3262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80" y="1200"/>
                <a:ext cx="108" cy="12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85" name="Rectangle 506">
                <a:extLst>
                  <a:ext uri="{FF2B5EF4-FFF2-40B4-BE49-F238E27FC236}">
                    <a16:creationId xmlns:a16="http://schemas.microsoft.com/office/drawing/2014/main" id="{13A3616D-1D15-4F6C-9C32-B2848A8CB4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80" y="1216"/>
                <a:ext cx="108" cy="12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86" name="Rectangle 507">
                <a:extLst>
                  <a:ext uri="{FF2B5EF4-FFF2-40B4-BE49-F238E27FC236}">
                    <a16:creationId xmlns:a16="http://schemas.microsoft.com/office/drawing/2014/main" id="{B8901112-31D3-41ED-BBCD-AC29843DD9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80" y="1212"/>
                <a:ext cx="10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87" name="Rectangle 508">
                <a:extLst>
                  <a:ext uri="{FF2B5EF4-FFF2-40B4-BE49-F238E27FC236}">
                    <a16:creationId xmlns:a16="http://schemas.microsoft.com/office/drawing/2014/main" id="{0D96BCB1-AC48-4DC9-8DA3-76D2E11C5B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80" y="1212"/>
                <a:ext cx="10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88" name="Oval 509">
                <a:extLst>
                  <a:ext uri="{FF2B5EF4-FFF2-40B4-BE49-F238E27FC236}">
                    <a16:creationId xmlns:a16="http://schemas.microsoft.com/office/drawing/2014/main" id="{D916D29B-02AD-4519-9E45-57587CF32C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80" y="1160"/>
                <a:ext cx="104" cy="104"/>
              </a:xfrm>
              <a:prstGeom prst="ellips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89" name="Rectangle 510">
                <a:extLst>
                  <a:ext uri="{FF2B5EF4-FFF2-40B4-BE49-F238E27FC236}">
                    <a16:creationId xmlns:a16="http://schemas.microsoft.com/office/drawing/2014/main" id="{80518D60-A9CA-4F48-BE93-A157706774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68" y="2056"/>
                <a:ext cx="2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90" name="Rectangle 511">
                <a:extLst>
                  <a:ext uri="{FF2B5EF4-FFF2-40B4-BE49-F238E27FC236}">
                    <a16:creationId xmlns:a16="http://schemas.microsoft.com/office/drawing/2014/main" id="{F83FE9BA-5CA2-43DC-AC5C-F740C7474B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68" y="2160"/>
                <a:ext cx="2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91" name="Rectangle 512">
                <a:extLst>
                  <a:ext uri="{FF2B5EF4-FFF2-40B4-BE49-F238E27FC236}">
                    <a16:creationId xmlns:a16="http://schemas.microsoft.com/office/drawing/2014/main" id="{30BF5D64-6D4C-4F9B-80C7-6C9A2F5080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6" y="2060"/>
                <a:ext cx="52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92" name="Rectangle 513">
                <a:extLst>
                  <a:ext uri="{FF2B5EF4-FFF2-40B4-BE49-F238E27FC236}">
                    <a16:creationId xmlns:a16="http://schemas.microsoft.com/office/drawing/2014/main" id="{8B8482C6-80EB-42F9-9800-A47D3975D8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6" y="2156"/>
                <a:ext cx="52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93" name="Rectangle 514">
                <a:extLst>
                  <a:ext uri="{FF2B5EF4-FFF2-40B4-BE49-F238E27FC236}">
                    <a16:creationId xmlns:a16="http://schemas.microsoft.com/office/drawing/2014/main" id="{4BC84425-E4B5-4C35-AFA9-45E28B4F80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2" y="2064"/>
                <a:ext cx="60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94" name="Rectangle 515">
                <a:extLst>
                  <a:ext uri="{FF2B5EF4-FFF2-40B4-BE49-F238E27FC236}">
                    <a16:creationId xmlns:a16="http://schemas.microsoft.com/office/drawing/2014/main" id="{23EC4292-70D8-447C-AE16-ADB1AC07B6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2" y="2152"/>
                <a:ext cx="60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95" name="Rectangle 516">
                <a:extLst>
                  <a:ext uri="{FF2B5EF4-FFF2-40B4-BE49-F238E27FC236}">
                    <a16:creationId xmlns:a16="http://schemas.microsoft.com/office/drawing/2014/main" id="{9EE3F0F5-2FDF-45C2-A28E-0E4232BD82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8" y="2068"/>
                <a:ext cx="6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96" name="Rectangle 517">
                <a:extLst>
                  <a:ext uri="{FF2B5EF4-FFF2-40B4-BE49-F238E27FC236}">
                    <a16:creationId xmlns:a16="http://schemas.microsoft.com/office/drawing/2014/main" id="{42AAB270-71C8-4FDB-8B74-81C4C2C19F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8" y="2148"/>
                <a:ext cx="6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97" name="Rectangle 518">
                <a:extLst>
                  <a:ext uri="{FF2B5EF4-FFF2-40B4-BE49-F238E27FC236}">
                    <a16:creationId xmlns:a16="http://schemas.microsoft.com/office/drawing/2014/main" id="{5201AFC3-DB7F-4EB7-A230-28E97E43B5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4" y="2072"/>
                <a:ext cx="76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98" name="Rectangle 519">
                <a:extLst>
                  <a:ext uri="{FF2B5EF4-FFF2-40B4-BE49-F238E27FC236}">
                    <a16:creationId xmlns:a16="http://schemas.microsoft.com/office/drawing/2014/main" id="{D60B0F05-4B1C-4DA8-8B98-B145A4AF17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4" y="2144"/>
                <a:ext cx="76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99" name="Rectangle 520">
                <a:extLst>
                  <a:ext uri="{FF2B5EF4-FFF2-40B4-BE49-F238E27FC236}">
                    <a16:creationId xmlns:a16="http://schemas.microsoft.com/office/drawing/2014/main" id="{FBDD944E-4E08-4D84-A8B9-739713EDE7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0" y="2076"/>
                <a:ext cx="84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00" name="Rectangle 521">
                <a:extLst>
                  <a:ext uri="{FF2B5EF4-FFF2-40B4-BE49-F238E27FC236}">
                    <a16:creationId xmlns:a16="http://schemas.microsoft.com/office/drawing/2014/main" id="{869082B1-61B2-4D54-BEB1-CACC276CF1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0" y="2140"/>
                <a:ext cx="84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01" name="Rectangle 522">
                <a:extLst>
                  <a:ext uri="{FF2B5EF4-FFF2-40B4-BE49-F238E27FC236}">
                    <a16:creationId xmlns:a16="http://schemas.microsoft.com/office/drawing/2014/main" id="{6751E85F-FFEA-4D01-93E5-04E4A1F525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36" y="2080"/>
                <a:ext cx="92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02" name="Rectangle 523">
                <a:extLst>
                  <a:ext uri="{FF2B5EF4-FFF2-40B4-BE49-F238E27FC236}">
                    <a16:creationId xmlns:a16="http://schemas.microsoft.com/office/drawing/2014/main" id="{2BF89DC5-9FD7-453A-8A95-3D524134A4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36" y="2136"/>
                <a:ext cx="92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03" name="Rectangle 524">
                <a:extLst>
                  <a:ext uri="{FF2B5EF4-FFF2-40B4-BE49-F238E27FC236}">
                    <a16:creationId xmlns:a16="http://schemas.microsoft.com/office/drawing/2014/main" id="{BC1469AF-62A7-45CE-ABC4-8C6B43DFE5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32" y="2084"/>
                <a:ext cx="100" cy="12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04" name="Rectangle 525">
                <a:extLst>
                  <a:ext uri="{FF2B5EF4-FFF2-40B4-BE49-F238E27FC236}">
                    <a16:creationId xmlns:a16="http://schemas.microsoft.com/office/drawing/2014/main" id="{323E937F-2800-4502-8E64-13DDB6696B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32" y="2124"/>
                <a:ext cx="100" cy="12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05" name="Rectangle 526">
                <a:extLst>
                  <a:ext uri="{FF2B5EF4-FFF2-40B4-BE49-F238E27FC236}">
                    <a16:creationId xmlns:a16="http://schemas.microsoft.com/office/drawing/2014/main" id="{00E03440-EE35-464A-AE0C-F8E1115AB9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28" y="2096"/>
                <a:ext cx="108" cy="12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06" name="Rectangle 527">
                <a:extLst>
                  <a:ext uri="{FF2B5EF4-FFF2-40B4-BE49-F238E27FC236}">
                    <a16:creationId xmlns:a16="http://schemas.microsoft.com/office/drawing/2014/main" id="{3D233EC9-AD3A-49DA-B0B1-FC9AE0EA7C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28" y="2112"/>
                <a:ext cx="108" cy="12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07" name="Rectangle 528">
                <a:extLst>
                  <a:ext uri="{FF2B5EF4-FFF2-40B4-BE49-F238E27FC236}">
                    <a16:creationId xmlns:a16="http://schemas.microsoft.com/office/drawing/2014/main" id="{019B75B1-7917-44F0-BDE0-442ACC3EFA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28" y="2108"/>
                <a:ext cx="10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08" name="Rectangle 529">
                <a:extLst>
                  <a:ext uri="{FF2B5EF4-FFF2-40B4-BE49-F238E27FC236}">
                    <a16:creationId xmlns:a16="http://schemas.microsoft.com/office/drawing/2014/main" id="{48B046C5-3896-4C74-BC53-69AC73298E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28" y="2108"/>
                <a:ext cx="10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09" name="Oval 530">
                <a:extLst>
                  <a:ext uri="{FF2B5EF4-FFF2-40B4-BE49-F238E27FC236}">
                    <a16:creationId xmlns:a16="http://schemas.microsoft.com/office/drawing/2014/main" id="{1D8BFBFF-935C-4654-8AD2-E758DB65BB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28" y="2056"/>
                <a:ext cx="104" cy="104"/>
              </a:xfrm>
              <a:prstGeom prst="ellips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10" name="Rectangle 531">
                <a:extLst>
                  <a:ext uri="{FF2B5EF4-FFF2-40B4-BE49-F238E27FC236}">
                    <a16:creationId xmlns:a16="http://schemas.microsoft.com/office/drawing/2014/main" id="{3384555D-C51A-484F-84AE-D9A3F08249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00" y="2808"/>
                <a:ext cx="2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11" name="Rectangle 532">
                <a:extLst>
                  <a:ext uri="{FF2B5EF4-FFF2-40B4-BE49-F238E27FC236}">
                    <a16:creationId xmlns:a16="http://schemas.microsoft.com/office/drawing/2014/main" id="{F3309FB5-5EA7-4DE3-86B5-22C4CBF50A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00" y="2912"/>
                <a:ext cx="2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12" name="Rectangle 533">
                <a:extLst>
                  <a:ext uri="{FF2B5EF4-FFF2-40B4-BE49-F238E27FC236}">
                    <a16:creationId xmlns:a16="http://schemas.microsoft.com/office/drawing/2014/main" id="{35C873B2-6897-4CCC-ABBC-039D7EC4B6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8" y="2812"/>
                <a:ext cx="52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13" name="Rectangle 534">
                <a:extLst>
                  <a:ext uri="{FF2B5EF4-FFF2-40B4-BE49-F238E27FC236}">
                    <a16:creationId xmlns:a16="http://schemas.microsoft.com/office/drawing/2014/main" id="{3BAFD16F-11CD-4C0B-80E2-CE269EF9F0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8" y="2908"/>
                <a:ext cx="52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14" name="Rectangle 535">
                <a:extLst>
                  <a:ext uri="{FF2B5EF4-FFF2-40B4-BE49-F238E27FC236}">
                    <a16:creationId xmlns:a16="http://schemas.microsoft.com/office/drawing/2014/main" id="{E63D29A3-548D-4844-B9A0-E4EC929B79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4" y="2816"/>
                <a:ext cx="60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15" name="Rectangle 536">
                <a:extLst>
                  <a:ext uri="{FF2B5EF4-FFF2-40B4-BE49-F238E27FC236}">
                    <a16:creationId xmlns:a16="http://schemas.microsoft.com/office/drawing/2014/main" id="{7B24726C-F996-4629-9FDA-8E17E4070A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4" y="2904"/>
                <a:ext cx="60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16" name="Rectangle 537">
                <a:extLst>
                  <a:ext uri="{FF2B5EF4-FFF2-40B4-BE49-F238E27FC236}">
                    <a16:creationId xmlns:a16="http://schemas.microsoft.com/office/drawing/2014/main" id="{BDFB6AF4-EE5F-4F4F-ADB9-21F69C91DE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0" y="2820"/>
                <a:ext cx="6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17" name="Rectangle 538">
                <a:extLst>
                  <a:ext uri="{FF2B5EF4-FFF2-40B4-BE49-F238E27FC236}">
                    <a16:creationId xmlns:a16="http://schemas.microsoft.com/office/drawing/2014/main" id="{B1399659-D18B-4842-BF6D-174D456C20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0" y="2900"/>
                <a:ext cx="6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18" name="Rectangle 539">
                <a:extLst>
                  <a:ext uri="{FF2B5EF4-FFF2-40B4-BE49-F238E27FC236}">
                    <a16:creationId xmlns:a16="http://schemas.microsoft.com/office/drawing/2014/main" id="{ACA720F0-B57A-4F96-B903-46694F8EE4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76" y="2824"/>
                <a:ext cx="76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19" name="Rectangle 540">
                <a:extLst>
                  <a:ext uri="{FF2B5EF4-FFF2-40B4-BE49-F238E27FC236}">
                    <a16:creationId xmlns:a16="http://schemas.microsoft.com/office/drawing/2014/main" id="{C62C5972-7992-43F0-9CDF-58D5BD6EBE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76" y="2896"/>
                <a:ext cx="76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20" name="Rectangle 541">
                <a:extLst>
                  <a:ext uri="{FF2B5EF4-FFF2-40B4-BE49-F238E27FC236}">
                    <a16:creationId xmlns:a16="http://schemas.microsoft.com/office/drawing/2014/main" id="{CAD3E052-1063-407F-A893-95AAD0A7F4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72" y="2828"/>
                <a:ext cx="84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21" name="Rectangle 542">
                <a:extLst>
                  <a:ext uri="{FF2B5EF4-FFF2-40B4-BE49-F238E27FC236}">
                    <a16:creationId xmlns:a16="http://schemas.microsoft.com/office/drawing/2014/main" id="{3056472C-6C75-4FB7-A52E-E532D86206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72" y="2892"/>
                <a:ext cx="84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22" name="Rectangle 543">
                <a:extLst>
                  <a:ext uri="{FF2B5EF4-FFF2-40B4-BE49-F238E27FC236}">
                    <a16:creationId xmlns:a16="http://schemas.microsoft.com/office/drawing/2014/main" id="{B9BD223E-53D5-4B03-93F0-F004D446E6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68" y="2832"/>
                <a:ext cx="92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23" name="Rectangle 544">
                <a:extLst>
                  <a:ext uri="{FF2B5EF4-FFF2-40B4-BE49-F238E27FC236}">
                    <a16:creationId xmlns:a16="http://schemas.microsoft.com/office/drawing/2014/main" id="{8E91E101-C8C4-4DC0-9BCF-5494E3B478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68" y="2888"/>
                <a:ext cx="92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24" name="Rectangle 545">
                <a:extLst>
                  <a:ext uri="{FF2B5EF4-FFF2-40B4-BE49-F238E27FC236}">
                    <a16:creationId xmlns:a16="http://schemas.microsoft.com/office/drawing/2014/main" id="{9FEA0BBC-875A-4272-B519-E501D8E2BE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64" y="2836"/>
                <a:ext cx="100" cy="12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25" name="Rectangle 546">
                <a:extLst>
                  <a:ext uri="{FF2B5EF4-FFF2-40B4-BE49-F238E27FC236}">
                    <a16:creationId xmlns:a16="http://schemas.microsoft.com/office/drawing/2014/main" id="{AA5E3BBE-4842-451B-9C6A-7E4C11CAC2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64" y="2876"/>
                <a:ext cx="100" cy="12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26" name="Rectangle 547">
                <a:extLst>
                  <a:ext uri="{FF2B5EF4-FFF2-40B4-BE49-F238E27FC236}">
                    <a16:creationId xmlns:a16="http://schemas.microsoft.com/office/drawing/2014/main" id="{D812E85F-E9E6-4E39-802C-6011502180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60" y="2848"/>
                <a:ext cx="108" cy="12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27" name="Rectangle 548">
                <a:extLst>
                  <a:ext uri="{FF2B5EF4-FFF2-40B4-BE49-F238E27FC236}">
                    <a16:creationId xmlns:a16="http://schemas.microsoft.com/office/drawing/2014/main" id="{9CC1A1EE-1564-4C85-9394-C61543323D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60" y="2864"/>
                <a:ext cx="108" cy="12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28" name="Rectangle 549">
                <a:extLst>
                  <a:ext uri="{FF2B5EF4-FFF2-40B4-BE49-F238E27FC236}">
                    <a16:creationId xmlns:a16="http://schemas.microsoft.com/office/drawing/2014/main" id="{56862049-BAA6-4713-AB09-513F4DF9F8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60" y="2860"/>
                <a:ext cx="10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29" name="Rectangle 550">
                <a:extLst>
                  <a:ext uri="{FF2B5EF4-FFF2-40B4-BE49-F238E27FC236}">
                    <a16:creationId xmlns:a16="http://schemas.microsoft.com/office/drawing/2014/main" id="{87582AD0-230F-434E-BC50-B271A802BC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60" y="2860"/>
                <a:ext cx="10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30" name="Oval 551">
                <a:extLst>
                  <a:ext uri="{FF2B5EF4-FFF2-40B4-BE49-F238E27FC236}">
                    <a16:creationId xmlns:a16="http://schemas.microsoft.com/office/drawing/2014/main" id="{ADF0A4CA-4332-4CF1-8641-EB1EE61AC5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60" y="2808"/>
                <a:ext cx="104" cy="104"/>
              </a:xfrm>
              <a:prstGeom prst="ellips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31" name="Rectangle 552">
                <a:extLst>
                  <a:ext uri="{FF2B5EF4-FFF2-40B4-BE49-F238E27FC236}">
                    <a16:creationId xmlns:a16="http://schemas.microsoft.com/office/drawing/2014/main" id="{BE541CBA-FADB-4A79-A6BA-7C070E7C7C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00" y="3333"/>
                <a:ext cx="2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32" name="Rectangle 553">
                <a:extLst>
                  <a:ext uri="{FF2B5EF4-FFF2-40B4-BE49-F238E27FC236}">
                    <a16:creationId xmlns:a16="http://schemas.microsoft.com/office/drawing/2014/main" id="{EAB422F7-32A7-4C33-9770-8981F97441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00" y="3437"/>
                <a:ext cx="2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33" name="Rectangle 554">
                <a:extLst>
                  <a:ext uri="{FF2B5EF4-FFF2-40B4-BE49-F238E27FC236}">
                    <a16:creationId xmlns:a16="http://schemas.microsoft.com/office/drawing/2014/main" id="{E0CE4986-94ED-41AB-80A4-C28DCDE48C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88" y="3337"/>
                <a:ext cx="52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34" name="Rectangle 555">
                <a:extLst>
                  <a:ext uri="{FF2B5EF4-FFF2-40B4-BE49-F238E27FC236}">
                    <a16:creationId xmlns:a16="http://schemas.microsoft.com/office/drawing/2014/main" id="{955D71B1-8854-4012-AE1C-A80BC06682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88" y="3433"/>
                <a:ext cx="52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35" name="Rectangle 556">
                <a:extLst>
                  <a:ext uri="{FF2B5EF4-FFF2-40B4-BE49-F238E27FC236}">
                    <a16:creationId xmlns:a16="http://schemas.microsoft.com/office/drawing/2014/main" id="{D96A8EB0-DB61-4964-9EC0-3AF432748C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84" y="3341"/>
                <a:ext cx="60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36" name="Rectangle 557">
                <a:extLst>
                  <a:ext uri="{FF2B5EF4-FFF2-40B4-BE49-F238E27FC236}">
                    <a16:creationId xmlns:a16="http://schemas.microsoft.com/office/drawing/2014/main" id="{A5589EE8-A5B2-4C52-A623-888EDD194B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84" y="3429"/>
                <a:ext cx="60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37" name="Rectangle 558">
                <a:extLst>
                  <a:ext uri="{FF2B5EF4-FFF2-40B4-BE49-F238E27FC236}">
                    <a16:creationId xmlns:a16="http://schemas.microsoft.com/office/drawing/2014/main" id="{A0447AE8-2163-4006-923F-D26617CC8F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80" y="3345"/>
                <a:ext cx="6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38" name="Rectangle 559">
                <a:extLst>
                  <a:ext uri="{FF2B5EF4-FFF2-40B4-BE49-F238E27FC236}">
                    <a16:creationId xmlns:a16="http://schemas.microsoft.com/office/drawing/2014/main" id="{86451355-4026-46D6-8D5F-C5322171BD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80" y="3425"/>
                <a:ext cx="6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39" name="Rectangle 560">
                <a:extLst>
                  <a:ext uri="{FF2B5EF4-FFF2-40B4-BE49-F238E27FC236}">
                    <a16:creationId xmlns:a16="http://schemas.microsoft.com/office/drawing/2014/main" id="{B233FC3D-1C50-4299-B98B-9CBA749B9D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6" y="3349"/>
                <a:ext cx="76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40" name="Rectangle 561">
                <a:extLst>
                  <a:ext uri="{FF2B5EF4-FFF2-40B4-BE49-F238E27FC236}">
                    <a16:creationId xmlns:a16="http://schemas.microsoft.com/office/drawing/2014/main" id="{799FBE83-AC8C-43EA-A525-AF86A7A53E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6" y="3421"/>
                <a:ext cx="76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41" name="Rectangle 562">
                <a:extLst>
                  <a:ext uri="{FF2B5EF4-FFF2-40B4-BE49-F238E27FC236}">
                    <a16:creationId xmlns:a16="http://schemas.microsoft.com/office/drawing/2014/main" id="{4B4ADB4A-C847-4D7E-A790-DB96A7BE4A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2" y="3353"/>
                <a:ext cx="84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42" name="Rectangle 563">
                <a:extLst>
                  <a:ext uri="{FF2B5EF4-FFF2-40B4-BE49-F238E27FC236}">
                    <a16:creationId xmlns:a16="http://schemas.microsoft.com/office/drawing/2014/main" id="{A2F2AEFA-032D-46FF-BE56-9623DE9D57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2" y="3417"/>
                <a:ext cx="84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43" name="Rectangle 564">
                <a:extLst>
                  <a:ext uri="{FF2B5EF4-FFF2-40B4-BE49-F238E27FC236}">
                    <a16:creationId xmlns:a16="http://schemas.microsoft.com/office/drawing/2014/main" id="{541B6F03-B1F1-4CF4-BFBF-53ABADA09F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68" y="3357"/>
                <a:ext cx="92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44" name="Rectangle 565">
                <a:extLst>
                  <a:ext uri="{FF2B5EF4-FFF2-40B4-BE49-F238E27FC236}">
                    <a16:creationId xmlns:a16="http://schemas.microsoft.com/office/drawing/2014/main" id="{CE0620FB-D646-4E20-8E0E-12168FE645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68" y="3413"/>
                <a:ext cx="92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45" name="Rectangle 566">
                <a:extLst>
                  <a:ext uri="{FF2B5EF4-FFF2-40B4-BE49-F238E27FC236}">
                    <a16:creationId xmlns:a16="http://schemas.microsoft.com/office/drawing/2014/main" id="{8585BF4C-2788-4A37-B162-8282A3797D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64" y="3361"/>
                <a:ext cx="100" cy="12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46" name="Rectangle 567">
                <a:extLst>
                  <a:ext uri="{FF2B5EF4-FFF2-40B4-BE49-F238E27FC236}">
                    <a16:creationId xmlns:a16="http://schemas.microsoft.com/office/drawing/2014/main" id="{462C99CC-34E8-46DB-9E00-DD9E97BF48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64" y="3401"/>
                <a:ext cx="100" cy="12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47" name="Rectangle 568">
                <a:extLst>
                  <a:ext uri="{FF2B5EF4-FFF2-40B4-BE49-F238E27FC236}">
                    <a16:creationId xmlns:a16="http://schemas.microsoft.com/office/drawing/2014/main" id="{E8A9C489-F97A-4EC7-83D6-4E867112C5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60" y="3373"/>
                <a:ext cx="108" cy="12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48" name="Rectangle 569">
                <a:extLst>
                  <a:ext uri="{FF2B5EF4-FFF2-40B4-BE49-F238E27FC236}">
                    <a16:creationId xmlns:a16="http://schemas.microsoft.com/office/drawing/2014/main" id="{7354AE7D-A642-4863-81C9-A38DB54BFA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60" y="3389"/>
                <a:ext cx="108" cy="12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49" name="Rectangle 570">
                <a:extLst>
                  <a:ext uri="{FF2B5EF4-FFF2-40B4-BE49-F238E27FC236}">
                    <a16:creationId xmlns:a16="http://schemas.microsoft.com/office/drawing/2014/main" id="{425183E0-54D5-4030-9BB6-F787CF6ACB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60" y="3385"/>
                <a:ext cx="10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50" name="Rectangle 571">
                <a:extLst>
                  <a:ext uri="{FF2B5EF4-FFF2-40B4-BE49-F238E27FC236}">
                    <a16:creationId xmlns:a16="http://schemas.microsoft.com/office/drawing/2014/main" id="{D12EF3C1-AFAD-434D-B5AB-6E80573547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60" y="3385"/>
                <a:ext cx="10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51" name="Oval 572">
                <a:extLst>
                  <a:ext uri="{FF2B5EF4-FFF2-40B4-BE49-F238E27FC236}">
                    <a16:creationId xmlns:a16="http://schemas.microsoft.com/office/drawing/2014/main" id="{F4C9F831-3D60-43A9-A91E-DD641AB119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60" y="3333"/>
                <a:ext cx="104" cy="104"/>
              </a:xfrm>
              <a:prstGeom prst="ellips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52" name="Rectangle 573">
                <a:extLst>
                  <a:ext uri="{FF2B5EF4-FFF2-40B4-BE49-F238E27FC236}">
                    <a16:creationId xmlns:a16="http://schemas.microsoft.com/office/drawing/2014/main" id="{A08D550E-E34D-468E-A744-DF7ABF1171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8" y="1860"/>
                <a:ext cx="2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53" name="Rectangle 574">
                <a:extLst>
                  <a:ext uri="{FF2B5EF4-FFF2-40B4-BE49-F238E27FC236}">
                    <a16:creationId xmlns:a16="http://schemas.microsoft.com/office/drawing/2014/main" id="{575003E1-E820-4851-B8B9-EEA132D8AC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8" y="1964"/>
                <a:ext cx="2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54" name="Rectangle 575">
                <a:extLst>
                  <a:ext uri="{FF2B5EF4-FFF2-40B4-BE49-F238E27FC236}">
                    <a16:creationId xmlns:a16="http://schemas.microsoft.com/office/drawing/2014/main" id="{AF96A53C-515C-4C4D-B62D-4B747DD98A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76" y="1864"/>
                <a:ext cx="52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55" name="Rectangle 576">
                <a:extLst>
                  <a:ext uri="{FF2B5EF4-FFF2-40B4-BE49-F238E27FC236}">
                    <a16:creationId xmlns:a16="http://schemas.microsoft.com/office/drawing/2014/main" id="{EFFCEE47-FD29-4B3B-9096-219292B789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76" y="1960"/>
                <a:ext cx="52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56" name="Rectangle 577">
                <a:extLst>
                  <a:ext uri="{FF2B5EF4-FFF2-40B4-BE49-F238E27FC236}">
                    <a16:creationId xmlns:a16="http://schemas.microsoft.com/office/drawing/2014/main" id="{14307C42-4F70-472E-9D63-1BC74A1727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72" y="1868"/>
                <a:ext cx="60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57" name="Rectangle 578">
                <a:extLst>
                  <a:ext uri="{FF2B5EF4-FFF2-40B4-BE49-F238E27FC236}">
                    <a16:creationId xmlns:a16="http://schemas.microsoft.com/office/drawing/2014/main" id="{C494CD45-A990-419C-B17D-C81C15BA78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72" y="1956"/>
                <a:ext cx="60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58" name="Rectangle 579">
                <a:extLst>
                  <a:ext uri="{FF2B5EF4-FFF2-40B4-BE49-F238E27FC236}">
                    <a16:creationId xmlns:a16="http://schemas.microsoft.com/office/drawing/2014/main" id="{6ED0044A-F7C7-43D7-AD8C-294498E352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68" y="1872"/>
                <a:ext cx="6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59" name="Rectangle 580">
                <a:extLst>
                  <a:ext uri="{FF2B5EF4-FFF2-40B4-BE49-F238E27FC236}">
                    <a16:creationId xmlns:a16="http://schemas.microsoft.com/office/drawing/2014/main" id="{912BBA63-D821-4503-BEF2-40055B59F5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68" y="1952"/>
                <a:ext cx="6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60" name="Rectangle 581">
                <a:extLst>
                  <a:ext uri="{FF2B5EF4-FFF2-40B4-BE49-F238E27FC236}">
                    <a16:creationId xmlns:a16="http://schemas.microsoft.com/office/drawing/2014/main" id="{4D186538-3B43-495D-BB08-ACFB90972A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64" y="1876"/>
                <a:ext cx="76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61" name="Rectangle 582">
                <a:extLst>
                  <a:ext uri="{FF2B5EF4-FFF2-40B4-BE49-F238E27FC236}">
                    <a16:creationId xmlns:a16="http://schemas.microsoft.com/office/drawing/2014/main" id="{CE117E5E-4799-4C73-BA1F-827261856D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64" y="1948"/>
                <a:ext cx="76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62" name="Rectangle 583">
                <a:extLst>
                  <a:ext uri="{FF2B5EF4-FFF2-40B4-BE49-F238E27FC236}">
                    <a16:creationId xmlns:a16="http://schemas.microsoft.com/office/drawing/2014/main" id="{67BA873A-9BC4-4CFE-89E0-7677A079AA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60" y="1880"/>
                <a:ext cx="84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63" name="Rectangle 584">
                <a:extLst>
                  <a:ext uri="{FF2B5EF4-FFF2-40B4-BE49-F238E27FC236}">
                    <a16:creationId xmlns:a16="http://schemas.microsoft.com/office/drawing/2014/main" id="{C964945B-F82A-46B4-8B73-4BB01B7EEC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60" y="1944"/>
                <a:ext cx="84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64" name="Rectangle 585">
                <a:extLst>
                  <a:ext uri="{FF2B5EF4-FFF2-40B4-BE49-F238E27FC236}">
                    <a16:creationId xmlns:a16="http://schemas.microsoft.com/office/drawing/2014/main" id="{6A852251-4C46-4244-9DD7-9CD910ADA5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56" y="1884"/>
                <a:ext cx="92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65" name="Rectangle 586">
                <a:extLst>
                  <a:ext uri="{FF2B5EF4-FFF2-40B4-BE49-F238E27FC236}">
                    <a16:creationId xmlns:a16="http://schemas.microsoft.com/office/drawing/2014/main" id="{348FFB8D-5848-447A-B887-DE1D058630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56" y="1940"/>
                <a:ext cx="92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66" name="Rectangle 587">
                <a:extLst>
                  <a:ext uri="{FF2B5EF4-FFF2-40B4-BE49-F238E27FC236}">
                    <a16:creationId xmlns:a16="http://schemas.microsoft.com/office/drawing/2014/main" id="{A736508C-E47D-4B6C-A882-946700826A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52" y="1888"/>
                <a:ext cx="100" cy="12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67" name="Rectangle 588">
                <a:extLst>
                  <a:ext uri="{FF2B5EF4-FFF2-40B4-BE49-F238E27FC236}">
                    <a16:creationId xmlns:a16="http://schemas.microsoft.com/office/drawing/2014/main" id="{16F61DBB-FC92-462D-B0EB-0F26B06CAC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52" y="1928"/>
                <a:ext cx="100" cy="12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68" name="Rectangle 589">
                <a:extLst>
                  <a:ext uri="{FF2B5EF4-FFF2-40B4-BE49-F238E27FC236}">
                    <a16:creationId xmlns:a16="http://schemas.microsoft.com/office/drawing/2014/main" id="{677F6DE4-7C32-4261-BD74-A31E583499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8" y="1900"/>
                <a:ext cx="108" cy="12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69" name="Rectangle 590">
                <a:extLst>
                  <a:ext uri="{FF2B5EF4-FFF2-40B4-BE49-F238E27FC236}">
                    <a16:creationId xmlns:a16="http://schemas.microsoft.com/office/drawing/2014/main" id="{2B570C25-AE10-499F-B578-3C28465AF3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8" y="1916"/>
                <a:ext cx="108" cy="12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70" name="Rectangle 591">
                <a:extLst>
                  <a:ext uri="{FF2B5EF4-FFF2-40B4-BE49-F238E27FC236}">
                    <a16:creationId xmlns:a16="http://schemas.microsoft.com/office/drawing/2014/main" id="{0754C8CB-B42B-4542-8126-9639F1906C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8" y="1912"/>
                <a:ext cx="10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71" name="Rectangle 592">
                <a:extLst>
                  <a:ext uri="{FF2B5EF4-FFF2-40B4-BE49-F238E27FC236}">
                    <a16:creationId xmlns:a16="http://schemas.microsoft.com/office/drawing/2014/main" id="{F129740B-36C6-43F4-ABB4-6553A274D0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8" y="1912"/>
                <a:ext cx="10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72" name="Oval 593">
                <a:extLst>
                  <a:ext uri="{FF2B5EF4-FFF2-40B4-BE49-F238E27FC236}">
                    <a16:creationId xmlns:a16="http://schemas.microsoft.com/office/drawing/2014/main" id="{BA4FBB9F-ADBF-49DE-AF2E-73DC39E88E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8" y="1860"/>
                <a:ext cx="104" cy="104"/>
              </a:xfrm>
              <a:prstGeom prst="ellips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73" name="Rectangle 594">
                <a:extLst>
                  <a:ext uri="{FF2B5EF4-FFF2-40B4-BE49-F238E27FC236}">
                    <a16:creationId xmlns:a16="http://schemas.microsoft.com/office/drawing/2014/main" id="{F9DAC65E-38EC-4992-AD22-8D1BCA02E3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6" y="1736"/>
                <a:ext cx="2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74" name="Rectangle 595">
                <a:extLst>
                  <a:ext uri="{FF2B5EF4-FFF2-40B4-BE49-F238E27FC236}">
                    <a16:creationId xmlns:a16="http://schemas.microsoft.com/office/drawing/2014/main" id="{47FEDFCD-98CC-4286-93F2-393BE87D26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6" y="1840"/>
                <a:ext cx="2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75" name="Rectangle 596">
                <a:extLst>
                  <a:ext uri="{FF2B5EF4-FFF2-40B4-BE49-F238E27FC236}">
                    <a16:creationId xmlns:a16="http://schemas.microsoft.com/office/drawing/2014/main" id="{2063C868-C847-4809-89EC-ACF5F8E28E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4" y="1740"/>
                <a:ext cx="52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76" name="Rectangle 597">
                <a:extLst>
                  <a:ext uri="{FF2B5EF4-FFF2-40B4-BE49-F238E27FC236}">
                    <a16:creationId xmlns:a16="http://schemas.microsoft.com/office/drawing/2014/main" id="{E6BBBC82-8498-4429-9FE6-F4F7D1553C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4" y="1836"/>
                <a:ext cx="52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77" name="Rectangle 598">
                <a:extLst>
                  <a:ext uri="{FF2B5EF4-FFF2-40B4-BE49-F238E27FC236}">
                    <a16:creationId xmlns:a16="http://schemas.microsoft.com/office/drawing/2014/main" id="{33575A53-FC90-4F9C-902D-0FC47A1A80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0" y="1744"/>
                <a:ext cx="60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78" name="Rectangle 599">
                <a:extLst>
                  <a:ext uri="{FF2B5EF4-FFF2-40B4-BE49-F238E27FC236}">
                    <a16:creationId xmlns:a16="http://schemas.microsoft.com/office/drawing/2014/main" id="{389DFA1C-5AC8-4FC7-800D-5497CC1F9A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0" y="1832"/>
                <a:ext cx="60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79" name="Rectangle 600">
                <a:extLst>
                  <a:ext uri="{FF2B5EF4-FFF2-40B4-BE49-F238E27FC236}">
                    <a16:creationId xmlns:a16="http://schemas.microsoft.com/office/drawing/2014/main" id="{69FC53C6-198D-4A25-B28D-0D3CB6356D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16" y="1748"/>
                <a:ext cx="6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80" name="Rectangle 601">
                <a:extLst>
                  <a:ext uri="{FF2B5EF4-FFF2-40B4-BE49-F238E27FC236}">
                    <a16:creationId xmlns:a16="http://schemas.microsoft.com/office/drawing/2014/main" id="{86236026-9976-4CF2-8C4F-D853D5BE79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16" y="1828"/>
                <a:ext cx="6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81" name="Rectangle 602">
                <a:extLst>
                  <a:ext uri="{FF2B5EF4-FFF2-40B4-BE49-F238E27FC236}">
                    <a16:creationId xmlns:a16="http://schemas.microsoft.com/office/drawing/2014/main" id="{76BAE61F-47AD-4D66-8BC7-0931B60B66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12" y="1752"/>
                <a:ext cx="76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82" name="Rectangle 603">
                <a:extLst>
                  <a:ext uri="{FF2B5EF4-FFF2-40B4-BE49-F238E27FC236}">
                    <a16:creationId xmlns:a16="http://schemas.microsoft.com/office/drawing/2014/main" id="{A4AFAF2C-B759-4C50-8A89-A87521FA33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12" y="1824"/>
                <a:ext cx="76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83" name="Rectangle 604">
                <a:extLst>
                  <a:ext uri="{FF2B5EF4-FFF2-40B4-BE49-F238E27FC236}">
                    <a16:creationId xmlns:a16="http://schemas.microsoft.com/office/drawing/2014/main" id="{C3E8587A-C2DF-4E60-A31C-FD3765D901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8" y="1756"/>
                <a:ext cx="84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84" name="Rectangle 605">
                <a:extLst>
                  <a:ext uri="{FF2B5EF4-FFF2-40B4-BE49-F238E27FC236}">
                    <a16:creationId xmlns:a16="http://schemas.microsoft.com/office/drawing/2014/main" id="{C1C18B3E-F03D-4346-A37B-4178C10683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8" y="1820"/>
                <a:ext cx="84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85" name="Rectangle 606">
                <a:extLst>
                  <a:ext uri="{FF2B5EF4-FFF2-40B4-BE49-F238E27FC236}">
                    <a16:creationId xmlns:a16="http://schemas.microsoft.com/office/drawing/2014/main" id="{E4216685-1A62-4D7A-AA42-9A426B3471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4" y="1760"/>
                <a:ext cx="92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1281" name="Group 808">
              <a:extLst>
                <a:ext uri="{FF2B5EF4-FFF2-40B4-BE49-F238E27FC236}">
                  <a16:creationId xmlns:a16="http://schemas.microsoft.com/office/drawing/2014/main" id="{E60EF9B7-5E67-438E-B1B6-41BC8865113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40" y="711"/>
              <a:ext cx="2768" cy="2606"/>
              <a:chOff x="2540" y="711"/>
              <a:chExt cx="2768" cy="2606"/>
            </a:xfrm>
          </p:grpSpPr>
          <p:sp>
            <p:nvSpPr>
              <p:cNvPr id="1686" name="Rectangle 608">
                <a:extLst>
                  <a:ext uri="{FF2B5EF4-FFF2-40B4-BE49-F238E27FC236}">
                    <a16:creationId xmlns:a16="http://schemas.microsoft.com/office/drawing/2014/main" id="{9DE79DFB-99CA-4422-B6B5-513C8C635A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4" y="1816"/>
                <a:ext cx="92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87" name="Rectangle 609">
                <a:extLst>
                  <a:ext uri="{FF2B5EF4-FFF2-40B4-BE49-F238E27FC236}">
                    <a16:creationId xmlns:a16="http://schemas.microsoft.com/office/drawing/2014/main" id="{E1074BE7-BE80-4305-99A6-53D789389A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0" y="1764"/>
                <a:ext cx="100" cy="12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88" name="Rectangle 610">
                <a:extLst>
                  <a:ext uri="{FF2B5EF4-FFF2-40B4-BE49-F238E27FC236}">
                    <a16:creationId xmlns:a16="http://schemas.microsoft.com/office/drawing/2014/main" id="{B62693AD-8CEE-4A17-BD93-450D0F1652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0" y="1804"/>
                <a:ext cx="100" cy="12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89" name="Rectangle 611">
                <a:extLst>
                  <a:ext uri="{FF2B5EF4-FFF2-40B4-BE49-F238E27FC236}">
                    <a16:creationId xmlns:a16="http://schemas.microsoft.com/office/drawing/2014/main" id="{40C76A51-28F7-40ED-B770-BAB57525A9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6" y="1776"/>
                <a:ext cx="108" cy="12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90" name="Rectangle 612">
                <a:extLst>
                  <a:ext uri="{FF2B5EF4-FFF2-40B4-BE49-F238E27FC236}">
                    <a16:creationId xmlns:a16="http://schemas.microsoft.com/office/drawing/2014/main" id="{5DAA23FD-E5FF-44A6-908E-7403BC29D8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6" y="1792"/>
                <a:ext cx="108" cy="12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91" name="Rectangle 613">
                <a:extLst>
                  <a:ext uri="{FF2B5EF4-FFF2-40B4-BE49-F238E27FC236}">
                    <a16:creationId xmlns:a16="http://schemas.microsoft.com/office/drawing/2014/main" id="{62761535-86FE-483A-B4AF-A18101C19F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6" y="1788"/>
                <a:ext cx="10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92" name="Rectangle 614">
                <a:extLst>
                  <a:ext uri="{FF2B5EF4-FFF2-40B4-BE49-F238E27FC236}">
                    <a16:creationId xmlns:a16="http://schemas.microsoft.com/office/drawing/2014/main" id="{67B04999-84B9-4615-A625-7A38A68FCE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6" y="1788"/>
                <a:ext cx="10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93" name="Oval 615">
                <a:extLst>
                  <a:ext uri="{FF2B5EF4-FFF2-40B4-BE49-F238E27FC236}">
                    <a16:creationId xmlns:a16="http://schemas.microsoft.com/office/drawing/2014/main" id="{9C4B69AC-4DF3-4EB4-B88A-19736F9A4E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6" y="1736"/>
                <a:ext cx="104" cy="104"/>
              </a:xfrm>
              <a:prstGeom prst="ellips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94" name="Rectangle 616">
                <a:extLst>
                  <a:ext uri="{FF2B5EF4-FFF2-40B4-BE49-F238E27FC236}">
                    <a16:creationId xmlns:a16="http://schemas.microsoft.com/office/drawing/2014/main" id="{2BF28495-1806-48C0-8B8D-EDAD2EE5E7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0" y="2004"/>
                <a:ext cx="2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95" name="Rectangle 617">
                <a:extLst>
                  <a:ext uri="{FF2B5EF4-FFF2-40B4-BE49-F238E27FC236}">
                    <a16:creationId xmlns:a16="http://schemas.microsoft.com/office/drawing/2014/main" id="{5B64A592-381D-4D49-B2D3-2FBE7B99F1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0" y="2108"/>
                <a:ext cx="2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96" name="Rectangle 618">
                <a:extLst>
                  <a:ext uri="{FF2B5EF4-FFF2-40B4-BE49-F238E27FC236}">
                    <a16:creationId xmlns:a16="http://schemas.microsoft.com/office/drawing/2014/main" id="{DC0D6A9B-3C72-4606-AD90-D7697149FD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68" y="2008"/>
                <a:ext cx="52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97" name="Rectangle 619">
                <a:extLst>
                  <a:ext uri="{FF2B5EF4-FFF2-40B4-BE49-F238E27FC236}">
                    <a16:creationId xmlns:a16="http://schemas.microsoft.com/office/drawing/2014/main" id="{B4C71482-B503-4398-830D-903E0B5916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68" y="2104"/>
                <a:ext cx="52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98" name="Rectangle 620">
                <a:extLst>
                  <a:ext uri="{FF2B5EF4-FFF2-40B4-BE49-F238E27FC236}">
                    <a16:creationId xmlns:a16="http://schemas.microsoft.com/office/drawing/2014/main" id="{1E56260B-95DF-48BA-BFF0-7EA6587AB4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64" y="2012"/>
                <a:ext cx="60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99" name="Rectangle 621">
                <a:extLst>
                  <a:ext uri="{FF2B5EF4-FFF2-40B4-BE49-F238E27FC236}">
                    <a16:creationId xmlns:a16="http://schemas.microsoft.com/office/drawing/2014/main" id="{9435D233-3ECD-4ACC-87FC-6537DB4A1A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64" y="2100"/>
                <a:ext cx="60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00" name="Rectangle 622">
                <a:extLst>
                  <a:ext uri="{FF2B5EF4-FFF2-40B4-BE49-F238E27FC236}">
                    <a16:creationId xmlns:a16="http://schemas.microsoft.com/office/drawing/2014/main" id="{69644F9D-EBBB-4079-8CEA-9136FEE41D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60" y="2016"/>
                <a:ext cx="6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01" name="Rectangle 623">
                <a:extLst>
                  <a:ext uri="{FF2B5EF4-FFF2-40B4-BE49-F238E27FC236}">
                    <a16:creationId xmlns:a16="http://schemas.microsoft.com/office/drawing/2014/main" id="{B9817960-6F16-4723-8267-12EEA7D4B7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60" y="2096"/>
                <a:ext cx="6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02" name="Rectangle 624">
                <a:extLst>
                  <a:ext uri="{FF2B5EF4-FFF2-40B4-BE49-F238E27FC236}">
                    <a16:creationId xmlns:a16="http://schemas.microsoft.com/office/drawing/2014/main" id="{C5B8A120-275C-48DF-A4A4-36DC286588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56" y="2020"/>
                <a:ext cx="76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03" name="Rectangle 625">
                <a:extLst>
                  <a:ext uri="{FF2B5EF4-FFF2-40B4-BE49-F238E27FC236}">
                    <a16:creationId xmlns:a16="http://schemas.microsoft.com/office/drawing/2014/main" id="{077945BF-0560-4FA1-9A2C-6646BB60FC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56" y="2092"/>
                <a:ext cx="76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04" name="Rectangle 626">
                <a:extLst>
                  <a:ext uri="{FF2B5EF4-FFF2-40B4-BE49-F238E27FC236}">
                    <a16:creationId xmlns:a16="http://schemas.microsoft.com/office/drawing/2014/main" id="{E0660CF2-FD19-4B26-9A31-83DD5C8023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52" y="2024"/>
                <a:ext cx="84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05" name="Rectangle 627">
                <a:extLst>
                  <a:ext uri="{FF2B5EF4-FFF2-40B4-BE49-F238E27FC236}">
                    <a16:creationId xmlns:a16="http://schemas.microsoft.com/office/drawing/2014/main" id="{47CD5385-1359-47F8-A631-BDC0EC6519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52" y="2088"/>
                <a:ext cx="84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06" name="Rectangle 628">
                <a:extLst>
                  <a:ext uri="{FF2B5EF4-FFF2-40B4-BE49-F238E27FC236}">
                    <a16:creationId xmlns:a16="http://schemas.microsoft.com/office/drawing/2014/main" id="{FA2A5922-5EA4-4108-844E-E4AB2D8889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8" y="2028"/>
                <a:ext cx="92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07" name="Rectangle 629">
                <a:extLst>
                  <a:ext uri="{FF2B5EF4-FFF2-40B4-BE49-F238E27FC236}">
                    <a16:creationId xmlns:a16="http://schemas.microsoft.com/office/drawing/2014/main" id="{0D7D21AA-A5BC-4754-8BEC-53B911B41C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8" y="2084"/>
                <a:ext cx="92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08" name="Rectangle 630">
                <a:extLst>
                  <a:ext uri="{FF2B5EF4-FFF2-40B4-BE49-F238E27FC236}">
                    <a16:creationId xmlns:a16="http://schemas.microsoft.com/office/drawing/2014/main" id="{CAFE4339-272C-40CE-BB04-0C94DAF6FE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4" y="2032"/>
                <a:ext cx="100" cy="12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09" name="Rectangle 631">
                <a:extLst>
                  <a:ext uri="{FF2B5EF4-FFF2-40B4-BE49-F238E27FC236}">
                    <a16:creationId xmlns:a16="http://schemas.microsoft.com/office/drawing/2014/main" id="{220C6C63-55F6-4796-BF14-655CFCBEFB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4" y="2072"/>
                <a:ext cx="100" cy="12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10" name="Rectangle 632">
                <a:extLst>
                  <a:ext uri="{FF2B5EF4-FFF2-40B4-BE49-F238E27FC236}">
                    <a16:creationId xmlns:a16="http://schemas.microsoft.com/office/drawing/2014/main" id="{60ACCD09-75C8-4FFA-97A7-41E6E35EF5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0" y="2044"/>
                <a:ext cx="108" cy="12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11" name="Rectangle 633">
                <a:extLst>
                  <a:ext uri="{FF2B5EF4-FFF2-40B4-BE49-F238E27FC236}">
                    <a16:creationId xmlns:a16="http://schemas.microsoft.com/office/drawing/2014/main" id="{00393597-6BB4-4B22-9B6F-19FCFA4731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0" y="2060"/>
                <a:ext cx="108" cy="12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12" name="Rectangle 634">
                <a:extLst>
                  <a:ext uri="{FF2B5EF4-FFF2-40B4-BE49-F238E27FC236}">
                    <a16:creationId xmlns:a16="http://schemas.microsoft.com/office/drawing/2014/main" id="{04F12833-65EE-44E7-8CD9-16FB2F6324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0" y="2056"/>
                <a:ext cx="10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13" name="Rectangle 635">
                <a:extLst>
                  <a:ext uri="{FF2B5EF4-FFF2-40B4-BE49-F238E27FC236}">
                    <a16:creationId xmlns:a16="http://schemas.microsoft.com/office/drawing/2014/main" id="{7FE3D506-F612-4554-A047-4E4FB17F58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0" y="2056"/>
                <a:ext cx="10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14" name="Oval 636">
                <a:extLst>
                  <a:ext uri="{FF2B5EF4-FFF2-40B4-BE49-F238E27FC236}">
                    <a16:creationId xmlns:a16="http://schemas.microsoft.com/office/drawing/2014/main" id="{54B07B2E-E264-48E5-8798-E3BC34DDB1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0" y="2004"/>
                <a:ext cx="104" cy="104"/>
              </a:xfrm>
              <a:prstGeom prst="ellips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15" name="Rectangle 637">
                <a:extLst>
                  <a:ext uri="{FF2B5EF4-FFF2-40B4-BE49-F238E27FC236}">
                    <a16:creationId xmlns:a16="http://schemas.microsoft.com/office/drawing/2014/main" id="{15B4F790-C024-4FE7-93D0-167A718205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4" y="2176"/>
                <a:ext cx="2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16" name="Rectangle 638">
                <a:extLst>
                  <a:ext uri="{FF2B5EF4-FFF2-40B4-BE49-F238E27FC236}">
                    <a16:creationId xmlns:a16="http://schemas.microsoft.com/office/drawing/2014/main" id="{3B781DD0-B41E-4448-B978-E7FFEF9F35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4" y="2280"/>
                <a:ext cx="2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17" name="Rectangle 639">
                <a:extLst>
                  <a:ext uri="{FF2B5EF4-FFF2-40B4-BE49-F238E27FC236}">
                    <a16:creationId xmlns:a16="http://schemas.microsoft.com/office/drawing/2014/main" id="{442016DA-BD63-4809-B2C2-1E2AEFF1A9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72" y="2180"/>
                <a:ext cx="52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18" name="Rectangle 640">
                <a:extLst>
                  <a:ext uri="{FF2B5EF4-FFF2-40B4-BE49-F238E27FC236}">
                    <a16:creationId xmlns:a16="http://schemas.microsoft.com/office/drawing/2014/main" id="{13F4FC07-86A2-40A1-B47F-141928ECC7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72" y="2276"/>
                <a:ext cx="52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19" name="Rectangle 641">
                <a:extLst>
                  <a:ext uri="{FF2B5EF4-FFF2-40B4-BE49-F238E27FC236}">
                    <a16:creationId xmlns:a16="http://schemas.microsoft.com/office/drawing/2014/main" id="{9EA2D65D-5962-46FB-8667-B32B26A143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68" y="2184"/>
                <a:ext cx="60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20" name="Rectangle 642">
                <a:extLst>
                  <a:ext uri="{FF2B5EF4-FFF2-40B4-BE49-F238E27FC236}">
                    <a16:creationId xmlns:a16="http://schemas.microsoft.com/office/drawing/2014/main" id="{951236F5-7A9E-4812-98DB-41D4662C78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68" y="2272"/>
                <a:ext cx="60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21" name="Rectangle 643">
                <a:extLst>
                  <a:ext uri="{FF2B5EF4-FFF2-40B4-BE49-F238E27FC236}">
                    <a16:creationId xmlns:a16="http://schemas.microsoft.com/office/drawing/2014/main" id="{FB28011F-6AE0-44C3-B7FE-FBC831F3CA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64" y="2188"/>
                <a:ext cx="6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22" name="Rectangle 644">
                <a:extLst>
                  <a:ext uri="{FF2B5EF4-FFF2-40B4-BE49-F238E27FC236}">
                    <a16:creationId xmlns:a16="http://schemas.microsoft.com/office/drawing/2014/main" id="{49F747CF-52B4-4498-B026-AAD033EB18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64" y="2268"/>
                <a:ext cx="6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23" name="Rectangle 645">
                <a:extLst>
                  <a:ext uri="{FF2B5EF4-FFF2-40B4-BE49-F238E27FC236}">
                    <a16:creationId xmlns:a16="http://schemas.microsoft.com/office/drawing/2014/main" id="{33DD9563-B2EC-4339-B400-18F2EF1DE2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60" y="2192"/>
                <a:ext cx="76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24" name="Rectangle 646">
                <a:extLst>
                  <a:ext uri="{FF2B5EF4-FFF2-40B4-BE49-F238E27FC236}">
                    <a16:creationId xmlns:a16="http://schemas.microsoft.com/office/drawing/2014/main" id="{D1BB9825-3475-4C4B-AB28-17D745E396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60" y="2264"/>
                <a:ext cx="76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25" name="Rectangle 647">
                <a:extLst>
                  <a:ext uri="{FF2B5EF4-FFF2-40B4-BE49-F238E27FC236}">
                    <a16:creationId xmlns:a16="http://schemas.microsoft.com/office/drawing/2014/main" id="{B9566AEA-9164-411D-8A97-6FA1931F55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56" y="2196"/>
                <a:ext cx="84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26" name="Rectangle 648">
                <a:extLst>
                  <a:ext uri="{FF2B5EF4-FFF2-40B4-BE49-F238E27FC236}">
                    <a16:creationId xmlns:a16="http://schemas.microsoft.com/office/drawing/2014/main" id="{95D3CA54-DC32-4F15-80E6-08C2ADB896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56" y="2260"/>
                <a:ext cx="84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27" name="Rectangle 649">
                <a:extLst>
                  <a:ext uri="{FF2B5EF4-FFF2-40B4-BE49-F238E27FC236}">
                    <a16:creationId xmlns:a16="http://schemas.microsoft.com/office/drawing/2014/main" id="{F80CA023-18ED-408D-82A9-230FCBCF2A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52" y="2200"/>
                <a:ext cx="92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28" name="Rectangle 650">
                <a:extLst>
                  <a:ext uri="{FF2B5EF4-FFF2-40B4-BE49-F238E27FC236}">
                    <a16:creationId xmlns:a16="http://schemas.microsoft.com/office/drawing/2014/main" id="{5DD789DC-FC7F-4558-A44F-A7BD45B18E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52" y="2256"/>
                <a:ext cx="92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29" name="Rectangle 651">
                <a:extLst>
                  <a:ext uri="{FF2B5EF4-FFF2-40B4-BE49-F238E27FC236}">
                    <a16:creationId xmlns:a16="http://schemas.microsoft.com/office/drawing/2014/main" id="{C6426ED1-0B5F-4473-B5D3-550A327B69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8" y="2204"/>
                <a:ext cx="100" cy="12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30" name="Rectangle 652">
                <a:extLst>
                  <a:ext uri="{FF2B5EF4-FFF2-40B4-BE49-F238E27FC236}">
                    <a16:creationId xmlns:a16="http://schemas.microsoft.com/office/drawing/2014/main" id="{F4056EBB-BBBE-4187-AB42-0B8CF1B36C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8" y="2244"/>
                <a:ext cx="100" cy="12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31" name="Rectangle 653">
                <a:extLst>
                  <a:ext uri="{FF2B5EF4-FFF2-40B4-BE49-F238E27FC236}">
                    <a16:creationId xmlns:a16="http://schemas.microsoft.com/office/drawing/2014/main" id="{59E2EA32-7BF7-4693-94C4-350C00024D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4" y="2216"/>
                <a:ext cx="108" cy="12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32" name="Rectangle 654">
                <a:extLst>
                  <a:ext uri="{FF2B5EF4-FFF2-40B4-BE49-F238E27FC236}">
                    <a16:creationId xmlns:a16="http://schemas.microsoft.com/office/drawing/2014/main" id="{EA32F690-C901-462F-81D1-32F5E9040C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4" y="2232"/>
                <a:ext cx="108" cy="12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33" name="Rectangle 655">
                <a:extLst>
                  <a:ext uri="{FF2B5EF4-FFF2-40B4-BE49-F238E27FC236}">
                    <a16:creationId xmlns:a16="http://schemas.microsoft.com/office/drawing/2014/main" id="{03A863CC-17BD-4580-A728-BF7E20B4C6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4" y="2228"/>
                <a:ext cx="10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34" name="Rectangle 656">
                <a:extLst>
                  <a:ext uri="{FF2B5EF4-FFF2-40B4-BE49-F238E27FC236}">
                    <a16:creationId xmlns:a16="http://schemas.microsoft.com/office/drawing/2014/main" id="{7448A647-C830-43D3-85BD-990C31DDBA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4" y="2228"/>
                <a:ext cx="10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35" name="Oval 657">
                <a:extLst>
                  <a:ext uri="{FF2B5EF4-FFF2-40B4-BE49-F238E27FC236}">
                    <a16:creationId xmlns:a16="http://schemas.microsoft.com/office/drawing/2014/main" id="{135B7207-AD9D-4F36-BBEF-E70628EDB0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4" y="2176"/>
                <a:ext cx="104" cy="104"/>
              </a:xfrm>
              <a:prstGeom prst="ellips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36" name="Rectangle 658">
                <a:extLst>
                  <a:ext uri="{FF2B5EF4-FFF2-40B4-BE49-F238E27FC236}">
                    <a16:creationId xmlns:a16="http://schemas.microsoft.com/office/drawing/2014/main" id="{1256D97D-B15F-4781-A2B1-8C32A430EE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32" y="711"/>
                <a:ext cx="2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37" name="Rectangle 659">
                <a:extLst>
                  <a:ext uri="{FF2B5EF4-FFF2-40B4-BE49-F238E27FC236}">
                    <a16:creationId xmlns:a16="http://schemas.microsoft.com/office/drawing/2014/main" id="{F3E50A3A-719E-4FBC-97A5-8BDE6CB511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32" y="815"/>
                <a:ext cx="2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38" name="Rectangle 660">
                <a:extLst>
                  <a:ext uri="{FF2B5EF4-FFF2-40B4-BE49-F238E27FC236}">
                    <a16:creationId xmlns:a16="http://schemas.microsoft.com/office/drawing/2014/main" id="{64322B6A-A1E8-4FA4-B47F-2CC3FBEB0B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20" y="715"/>
                <a:ext cx="52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39" name="Rectangle 661">
                <a:extLst>
                  <a:ext uri="{FF2B5EF4-FFF2-40B4-BE49-F238E27FC236}">
                    <a16:creationId xmlns:a16="http://schemas.microsoft.com/office/drawing/2014/main" id="{CC025B39-ADA7-4BFA-B8C9-E49643ACEA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20" y="811"/>
                <a:ext cx="52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40" name="Rectangle 662">
                <a:extLst>
                  <a:ext uri="{FF2B5EF4-FFF2-40B4-BE49-F238E27FC236}">
                    <a16:creationId xmlns:a16="http://schemas.microsoft.com/office/drawing/2014/main" id="{F179622E-D82F-46C0-B86F-5E78658198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16" y="719"/>
                <a:ext cx="60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41" name="Rectangle 663">
                <a:extLst>
                  <a:ext uri="{FF2B5EF4-FFF2-40B4-BE49-F238E27FC236}">
                    <a16:creationId xmlns:a16="http://schemas.microsoft.com/office/drawing/2014/main" id="{10159B04-D9E6-40EB-ADD9-13E1C92342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16" y="807"/>
                <a:ext cx="60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42" name="Rectangle 664">
                <a:extLst>
                  <a:ext uri="{FF2B5EF4-FFF2-40B4-BE49-F238E27FC236}">
                    <a16:creationId xmlns:a16="http://schemas.microsoft.com/office/drawing/2014/main" id="{656AE240-FB9A-4D03-BB75-C75B8159DF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12" y="723"/>
                <a:ext cx="6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43" name="Rectangle 665">
                <a:extLst>
                  <a:ext uri="{FF2B5EF4-FFF2-40B4-BE49-F238E27FC236}">
                    <a16:creationId xmlns:a16="http://schemas.microsoft.com/office/drawing/2014/main" id="{C7C98698-1F26-4378-BA91-23FCFADA23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12" y="803"/>
                <a:ext cx="6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44" name="Rectangle 666">
                <a:extLst>
                  <a:ext uri="{FF2B5EF4-FFF2-40B4-BE49-F238E27FC236}">
                    <a16:creationId xmlns:a16="http://schemas.microsoft.com/office/drawing/2014/main" id="{AAF26BF2-85B4-4B59-9FA3-68ACEA1D52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08" y="727"/>
                <a:ext cx="76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45" name="Rectangle 667">
                <a:extLst>
                  <a:ext uri="{FF2B5EF4-FFF2-40B4-BE49-F238E27FC236}">
                    <a16:creationId xmlns:a16="http://schemas.microsoft.com/office/drawing/2014/main" id="{6566298D-FAA5-4E72-9D33-28A91387E8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08" y="799"/>
                <a:ext cx="76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46" name="Rectangle 668">
                <a:extLst>
                  <a:ext uri="{FF2B5EF4-FFF2-40B4-BE49-F238E27FC236}">
                    <a16:creationId xmlns:a16="http://schemas.microsoft.com/office/drawing/2014/main" id="{8C74E49A-62EE-4D69-BF11-3EB75A97E9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04" y="731"/>
                <a:ext cx="84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47" name="Rectangle 669">
                <a:extLst>
                  <a:ext uri="{FF2B5EF4-FFF2-40B4-BE49-F238E27FC236}">
                    <a16:creationId xmlns:a16="http://schemas.microsoft.com/office/drawing/2014/main" id="{D6992AA4-110A-4D38-BA04-8DC25F478D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04" y="795"/>
                <a:ext cx="84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48" name="Rectangle 670">
                <a:extLst>
                  <a:ext uri="{FF2B5EF4-FFF2-40B4-BE49-F238E27FC236}">
                    <a16:creationId xmlns:a16="http://schemas.microsoft.com/office/drawing/2014/main" id="{8BBA7CBB-479B-44E6-816F-B11604808E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00" y="735"/>
                <a:ext cx="92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49" name="Rectangle 671">
                <a:extLst>
                  <a:ext uri="{FF2B5EF4-FFF2-40B4-BE49-F238E27FC236}">
                    <a16:creationId xmlns:a16="http://schemas.microsoft.com/office/drawing/2014/main" id="{31187E8F-27E0-4AD6-8E29-D9C52C2226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00" y="791"/>
                <a:ext cx="92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50" name="Rectangle 672">
                <a:extLst>
                  <a:ext uri="{FF2B5EF4-FFF2-40B4-BE49-F238E27FC236}">
                    <a16:creationId xmlns:a16="http://schemas.microsoft.com/office/drawing/2014/main" id="{FECD387C-F0D1-4DEC-AFE2-308232F14E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96" y="739"/>
                <a:ext cx="100" cy="12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51" name="Rectangle 673">
                <a:extLst>
                  <a:ext uri="{FF2B5EF4-FFF2-40B4-BE49-F238E27FC236}">
                    <a16:creationId xmlns:a16="http://schemas.microsoft.com/office/drawing/2014/main" id="{C77DF7C6-323D-4CCE-95D9-F7ACD51A89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96" y="779"/>
                <a:ext cx="100" cy="12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52" name="Rectangle 674">
                <a:extLst>
                  <a:ext uri="{FF2B5EF4-FFF2-40B4-BE49-F238E27FC236}">
                    <a16:creationId xmlns:a16="http://schemas.microsoft.com/office/drawing/2014/main" id="{161289D2-EF0D-4A3A-BDF5-E5DC5F4540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92" y="751"/>
                <a:ext cx="108" cy="12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53" name="Rectangle 675">
                <a:extLst>
                  <a:ext uri="{FF2B5EF4-FFF2-40B4-BE49-F238E27FC236}">
                    <a16:creationId xmlns:a16="http://schemas.microsoft.com/office/drawing/2014/main" id="{AB9D66FE-2686-49A6-8AEB-302C7F473D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92" y="767"/>
                <a:ext cx="108" cy="12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54" name="Rectangle 676">
                <a:extLst>
                  <a:ext uri="{FF2B5EF4-FFF2-40B4-BE49-F238E27FC236}">
                    <a16:creationId xmlns:a16="http://schemas.microsoft.com/office/drawing/2014/main" id="{D56B5E04-EF6B-4820-B469-4F688EEA60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92" y="763"/>
                <a:ext cx="10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55" name="Rectangle 677">
                <a:extLst>
                  <a:ext uri="{FF2B5EF4-FFF2-40B4-BE49-F238E27FC236}">
                    <a16:creationId xmlns:a16="http://schemas.microsoft.com/office/drawing/2014/main" id="{54EBD1FE-AA8D-4495-8332-7F060A438B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92" y="763"/>
                <a:ext cx="10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56" name="Oval 678">
                <a:extLst>
                  <a:ext uri="{FF2B5EF4-FFF2-40B4-BE49-F238E27FC236}">
                    <a16:creationId xmlns:a16="http://schemas.microsoft.com/office/drawing/2014/main" id="{DA517AE9-DAF9-421E-8FAF-4C0F0F597A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92" y="711"/>
                <a:ext cx="104" cy="104"/>
              </a:xfrm>
              <a:prstGeom prst="ellips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57" name="Rectangle 679">
                <a:extLst>
                  <a:ext uri="{FF2B5EF4-FFF2-40B4-BE49-F238E27FC236}">
                    <a16:creationId xmlns:a16="http://schemas.microsoft.com/office/drawing/2014/main" id="{9AE67AD8-E04A-4404-9A09-E9D721DD5A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92" y="763"/>
                <a:ext cx="2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58" name="Rectangle 680">
                <a:extLst>
                  <a:ext uri="{FF2B5EF4-FFF2-40B4-BE49-F238E27FC236}">
                    <a16:creationId xmlns:a16="http://schemas.microsoft.com/office/drawing/2014/main" id="{39B89C47-1DB1-4BC3-9141-E2390F97B7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92" y="867"/>
                <a:ext cx="2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59" name="Rectangle 681">
                <a:extLst>
                  <a:ext uri="{FF2B5EF4-FFF2-40B4-BE49-F238E27FC236}">
                    <a16:creationId xmlns:a16="http://schemas.microsoft.com/office/drawing/2014/main" id="{F6CB7AC3-F3C8-4C35-B173-82C8A5A3D7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80" y="767"/>
                <a:ext cx="52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60" name="Rectangle 682">
                <a:extLst>
                  <a:ext uri="{FF2B5EF4-FFF2-40B4-BE49-F238E27FC236}">
                    <a16:creationId xmlns:a16="http://schemas.microsoft.com/office/drawing/2014/main" id="{8A8CDC3B-01BA-4D22-94A7-190F279C0B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80" y="863"/>
                <a:ext cx="52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61" name="Rectangle 683">
                <a:extLst>
                  <a:ext uri="{FF2B5EF4-FFF2-40B4-BE49-F238E27FC236}">
                    <a16:creationId xmlns:a16="http://schemas.microsoft.com/office/drawing/2014/main" id="{ED42A346-ED26-4479-B73B-D44B9EAC63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76" y="771"/>
                <a:ext cx="60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62" name="Rectangle 684">
                <a:extLst>
                  <a:ext uri="{FF2B5EF4-FFF2-40B4-BE49-F238E27FC236}">
                    <a16:creationId xmlns:a16="http://schemas.microsoft.com/office/drawing/2014/main" id="{533FBDCB-15D8-4749-A022-B5B352D09A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76" y="859"/>
                <a:ext cx="60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63" name="Rectangle 685">
                <a:extLst>
                  <a:ext uri="{FF2B5EF4-FFF2-40B4-BE49-F238E27FC236}">
                    <a16:creationId xmlns:a16="http://schemas.microsoft.com/office/drawing/2014/main" id="{1514862C-80C7-4E93-B797-6B11955B46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72" y="775"/>
                <a:ext cx="6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64" name="Rectangle 686">
                <a:extLst>
                  <a:ext uri="{FF2B5EF4-FFF2-40B4-BE49-F238E27FC236}">
                    <a16:creationId xmlns:a16="http://schemas.microsoft.com/office/drawing/2014/main" id="{AF5844C9-0F23-4887-9BBF-9D5371D5BA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72" y="855"/>
                <a:ext cx="6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65" name="Rectangle 687">
                <a:extLst>
                  <a:ext uri="{FF2B5EF4-FFF2-40B4-BE49-F238E27FC236}">
                    <a16:creationId xmlns:a16="http://schemas.microsoft.com/office/drawing/2014/main" id="{182E15BA-3E11-4B53-A348-DBD0921EC7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8" y="779"/>
                <a:ext cx="76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66" name="Rectangle 688">
                <a:extLst>
                  <a:ext uri="{FF2B5EF4-FFF2-40B4-BE49-F238E27FC236}">
                    <a16:creationId xmlns:a16="http://schemas.microsoft.com/office/drawing/2014/main" id="{A877DA0C-5289-448F-8505-10FD66E7DD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8" y="851"/>
                <a:ext cx="76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67" name="Rectangle 689">
                <a:extLst>
                  <a:ext uri="{FF2B5EF4-FFF2-40B4-BE49-F238E27FC236}">
                    <a16:creationId xmlns:a16="http://schemas.microsoft.com/office/drawing/2014/main" id="{44B479A2-F7A4-42FB-9063-527D7EB344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4" y="783"/>
                <a:ext cx="84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68" name="Rectangle 690">
                <a:extLst>
                  <a:ext uri="{FF2B5EF4-FFF2-40B4-BE49-F238E27FC236}">
                    <a16:creationId xmlns:a16="http://schemas.microsoft.com/office/drawing/2014/main" id="{D0000D9D-1961-4B6E-AB51-D6338CD393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4" y="847"/>
                <a:ext cx="84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69" name="Rectangle 691">
                <a:extLst>
                  <a:ext uri="{FF2B5EF4-FFF2-40B4-BE49-F238E27FC236}">
                    <a16:creationId xmlns:a16="http://schemas.microsoft.com/office/drawing/2014/main" id="{201B6371-1569-48D0-9C77-469A929563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0" y="787"/>
                <a:ext cx="92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70" name="Rectangle 692">
                <a:extLst>
                  <a:ext uri="{FF2B5EF4-FFF2-40B4-BE49-F238E27FC236}">
                    <a16:creationId xmlns:a16="http://schemas.microsoft.com/office/drawing/2014/main" id="{0F23E409-618D-4328-8630-EC6FF09877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0" y="843"/>
                <a:ext cx="92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71" name="Rectangle 693">
                <a:extLst>
                  <a:ext uri="{FF2B5EF4-FFF2-40B4-BE49-F238E27FC236}">
                    <a16:creationId xmlns:a16="http://schemas.microsoft.com/office/drawing/2014/main" id="{F022F2B4-54FE-435B-86B5-31AD303B0C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6" y="791"/>
                <a:ext cx="100" cy="12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72" name="Rectangle 694">
                <a:extLst>
                  <a:ext uri="{FF2B5EF4-FFF2-40B4-BE49-F238E27FC236}">
                    <a16:creationId xmlns:a16="http://schemas.microsoft.com/office/drawing/2014/main" id="{135DC45D-DD0E-4340-9A13-BA173B0194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6" y="831"/>
                <a:ext cx="100" cy="12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73" name="Rectangle 695">
                <a:extLst>
                  <a:ext uri="{FF2B5EF4-FFF2-40B4-BE49-F238E27FC236}">
                    <a16:creationId xmlns:a16="http://schemas.microsoft.com/office/drawing/2014/main" id="{6DA15B08-310C-4BE5-894F-4C02BCA369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2" y="803"/>
                <a:ext cx="108" cy="12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74" name="Rectangle 696">
                <a:extLst>
                  <a:ext uri="{FF2B5EF4-FFF2-40B4-BE49-F238E27FC236}">
                    <a16:creationId xmlns:a16="http://schemas.microsoft.com/office/drawing/2014/main" id="{9BA14BB9-97C1-4D4E-BC1F-5D421206FA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2" y="819"/>
                <a:ext cx="108" cy="12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75" name="Rectangle 697">
                <a:extLst>
                  <a:ext uri="{FF2B5EF4-FFF2-40B4-BE49-F238E27FC236}">
                    <a16:creationId xmlns:a16="http://schemas.microsoft.com/office/drawing/2014/main" id="{377EEBC3-0490-4571-9689-B7E5A000A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2" y="815"/>
                <a:ext cx="10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76" name="Rectangle 698">
                <a:extLst>
                  <a:ext uri="{FF2B5EF4-FFF2-40B4-BE49-F238E27FC236}">
                    <a16:creationId xmlns:a16="http://schemas.microsoft.com/office/drawing/2014/main" id="{8D95577B-BF1C-470A-A345-633113839C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2" y="815"/>
                <a:ext cx="10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77" name="Oval 699">
                <a:extLst>
                  <a:ext uri="{FF2B5EF4-FFF2-40B4-BE49-F238E27FC236}">
                    <a16:creationId xmlns:a16="http://schemas.microsoft.com/office/drawing/2014/main" id="{716E0759-FA9E-42B8-A81D-70FF975EAA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2" y="763"/>
                <a:ext cx="104" cy="104"/>
              </a:xfrm>
              <a:prstGeom prst="ellips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78" name="Rectangle 700">
                <a:extLst>
                  <a:ext uri="{FF2B5EF4-FFF2-40B4-BE49-F238E27FC236}">
                    <a16:creationId xmlns:a16="http://schemas.microsoft.com/office/drawing/2014/main" id="{02BC1729-48E0-447A-91A5-96623DCF52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76" y="1480"/>
                <a:ext cx="2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79" name="Rectangle 701">
                <a:extLst>
                  <a:ext uri="{FF2B5EF4-FFF2-40B4-BE49-F238E27FC236}">
                    <a16:creationId xmlns:a16="http://schemas.microsoft.com/office/drawing/2014/main" id="{99C2903A-77E2-4D05-A8FA-9156C61A52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76" y="1584"/>
                <a:ext cx="2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80" name="Rectangle 702">
                <a:extLst>
                  <a:ext uri="{FF2B5EF4-FFF2-40B4-BE49-F238E27FC236}">
                    <a16:creationId xmlns:a16="http://schemas.microsoft.com/office/drawing/2014/main" id="{170B63D5-C02D-4264-A421-46028DC924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4" y="1484"/>
                <a:ext cx="52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81" name="Rectangle 703">
                <a:extLst>
                  <a:ext uri="{FF2B5EF4-FFF2-40B4-BE49-F238E27FC236}">
                    <a16:creationId xmlns:a16="http://schemas.microsoft.com/office/drawing/2014/main" id="{0C7AD743-073B-4725-94F8-9C708AEB47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4" y="1580"/>
                <a:ext cx="52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82" name="Rectangle 704">
                <a:extLst>
                  <a:ext uri="{FF2B5EF4-FFF2-40B4-BE49-F238E27FC236}">
                    <a16:creationId xmlns:a16="http://schemas.microsoft.com/office/drawing/2014/main" id="{CB135F40-E72D-42FF-B8B6-A98C8A6378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0" y="1488"/>
                <a:ext cx="60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83" name="Rectangle 705">
                <a:extLst>
                  <a:ext uri="{FF2B5EF4-FFF2-40B4-BE49-F238E27FC236}">
                    <a16:creationId xmlns:a16="http://schemas.microsoft.com/office/drawing/2014/main" id="{A6B26B91-4EF9-4A8B-A195-3FD4FAB3BD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0" y="1576"/>
                <a:ext cx="60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84" name="Rectangle 706">
                <a:extLst>
                  <a:ext uri="{FF2B5EF4-FFF2-40B4-BE49-F238E27FC236}">
                    <a16:creationId xmlns:a16="http://schemas.microsoft.com/office/drawing/2014/main" id="{C02BA31B-5B83-485D-B953-4528CB68BD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56" y="1492"/>
                <a:ext cx="6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85" name="Rectangle 707">
                <a:extLst>
                  <a:ext uri="{FF2B5EF4-FFF2-40B4-BE49-F238E27FC236}">
                    <a16:creationId xmlns:a16="http://schemas.microsoft.com/office/drawing/2014/main" id="{744AC76C-8F25-4C72-B348-C47C315C77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56" y="1572"/>
                <a:ext cx="6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86" name="Rectangle 708">
                <a:extLst>
                  <a:ext uri="{FF2B5EF4-FFF2-40B4-BE49-F238E27FC236}">
                    <a16:creationId xmlns:a16="http://schemas.microsoft.com/office/drawing/2014/main" id="{2BFC84BA-E6E2-4B55-BBB5-AA67C6DA60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52" y="1496"/>
                <a:ext cx="76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87" name="Rectangle 709">
                <a:extLst>
                  <a:ext uri="{FF2B5EF4-FFF2-40B4-BE49-F238E27FC236}">
                    <a16:creationId xmlns:a16="http://schemas.microsoft.com/office/drawing/2014/main" id="{47EF1046-305B-4E2F-8045-265C1E9DD6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52" y="1568"/>
                <a:ext cx="76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88" name="Rectangle 710">
                <a:extLst>
                  <a:ext uri="{FF2B5EF4-FFF2-40B4-BE49-F238E27FC236}">
                    <a16:creationId xmlns:a16="http://schemas.microsoft.com/office/drawing/2014/main" id="{D76C2026-CF6F-415C-AF60-7175EFB6B0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48" y="1500"/>
                <a:ext cx="84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89" name="Rectangle 711">
                <a:extLst>
                  <a:ext uri="{FF2B5EF4-FFF2-40B4-BE49-F238E27FC236}">
                    <a16:creationId xmlns:a16="http://schemas.microsoft.com/office/drawing/2014/main" id="{8530A786-7FDF-498B-BAC2-D4165092EA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48" y="1564"/>
                <a:ext cx="84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90" name="Rectangle 712">
                <a:extLst>
                  <a:ext uri="{FF2B5EF4-FFF2-40B4-BE49-F238E27FC236}">
                    <a16:creationId xmlns:a16="http://schemas.microsoft.com/office/drawing/2014/main" id="{80831F7F-E224-483F-955A-77CE90710B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44" y="1504"/>
                <a:ext cx="92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91" name="Rectangle 713">
                <a:extLst>
                  <a:ext uri="{FF2B5EF4-FFF2-40B4-BE49-F238E27FC236}">
                    <a16:creationId xmlns:a16="http://schemas.microsoft.com/office/drawing/2014/main" id="{C4160D65-8395-4F85-ACC4-679A7B5848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44" y="1560"/>
                <a:ext cx="92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92" name="Rectangle 714">
                <a:extLst>
                  <a:ext uri="{FF2B5EF4-FFF2-40B4-BE49-F238E27FC236}">
                    <a16:creationId xmlns:a16="http://schemas.microsoft.com/office/drawing/2014/main" id="{3E09AEEF-AB9F-4AAA-B848-44787020A6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40" y="1508"/>
                <a:ext cx="100" cy="12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93" name="Rectangle 715">
                <a:extLst>
                  <a:ext uri="{FF2B5EF4-FFF2-40B4-BE49-F238E27FC236}">
                    <a16:creationId xmlns:a16="http://schemas.microsoft.com/office/drawing/2014/main" id="{5BA78E67-D6C0-4B92-A922-31D500927A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40" y="1548"/>
                <a:ext cx="100" cy="12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94" name="Rectangle 716">
                <a:extLst>
                  <a:ext uri="{FF2B5EF4-FFF2-40B4-BE49-F238E27FC236}">
                    <a16:creationId xmlns:a16="http://schemas.microsoft.com/office/drawing/2014/main" id="{FD93B02B-9265-4FD8-885E-30CA2BC5C2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6" y="1520"/>
                <a:ext cx="108" cy="12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95" name="Rectangle 717">
                <a:extLst>
                  <a:ext uri="{FF2B5EF4-FFF2-40B4-BE49-F238E27FC236}">
                    <a16:creationId xmlns:a16="http://schemas.microsoft.com/office/drawing/2014/main" id="{96EE8E98-4A84-4734-BA32-5DDE699E3A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6" y="1536"/>
                <a:ext cx="108" cy="12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96" name="Rectangle 718">
                <a:extLst>
                  <a:ext uri="{FF2B5EF4-FFF2-40B4-BE49-F238E27FC236}">
                    <a16:creationId xmlns:a16="http://schemas.microsoft.com/office/drawing/2014/main" id="{7406BB83-EE2B-422A-9C34-A9373207A2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6" y="1532"/>
                <a:ext cx="10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97" name="Rectangle 719">
                <a:extLst>
                  <a:ext uri="{FF2B5EF4-FFF2-40B4-BE49-F238E27FC236}">
                    <a16:creationId xmlns:a16="http://schemas.microsoft.com/office/drawing/2014/main" id="{9049251B-C646-4C39-9340-2AAE9F774D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6" y="1532"/>
                <a:ext cx="10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98" name="Oval 720">
                <a:extLst>
                  <a:ext uri="{FF2B5EF4-FFF2-40B4-BE49-F238E27FC236}">
                    <a16:creationId xmlns:a16="http://schemas.microsoft.com/office/drawing/2014/main" id="{1B767F90-EAE7-4710-872A-4ADB3CD391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6" y="1480"/>
                <a:ext cx="104" cy="104"/>
              </a:xfrm>
              <a:prstGeom prst="ellips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99" name="Rectangle 721">
                <a:extLst>
                  <a:ext uri="{FF2B5EF4-FFF2-40B4-BE49-F238E27FC236}">
                    <a16:creationId xmlns:a16="http://schemas.microsoft.com/office/drawing/2014/main" id="{B4760138-D2B0-4CF2-A80A-58870EF3A1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4" y="1564"/>
                <a:ext cx="2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00" name="Rectangle 722">
                <a:extLst>
                  <a:ext uri="{FF2B5EF4-FFF2-40B4-BE49-F238E27FC236}">
                    <a16:creationId xmlns:a16="http://schemas.microsoft.com/office/drawing/2014/main" id="{37BBA76E-D712-4664-AF86-E5AF271D6A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4" y="1668"/>
                <a:ext cx="2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01" name="Rectangle 723">
                <a:extLst>
                  <a:ext uri="{FF2B5EF4-FFF2-40B4-BE49-F238E27FC236}">
                    <a16:creationId xmlns:a16="http://schemas.microsoft.com/office/drawing/2014/main" id="{69772132-9850-4C59-9ACD-15111575BB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2" y="1568"/>
                <a:ext cx="52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02" name="Rectangle 724">
                <a:extLst>
                  <a:ext uri="{FF2B5EF4-FFF2-40B4-BE49-F238E27FC236}">
                    <a16:creationId xmlns:a16="http://schemas.microsoft.com/office/drawing/2014/main" id="{9724DC3A-B769-4A79-8B29-AABDB04A47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2" y="1664"/>
                <a:ext cx="52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03" name="Rectangle 725">
                <a:extLst>
                  <a:ext uri="{FF2B5EF4-FFF2-40B4-BE49-F238E27FC236}">
                    <a16:creationId xmlns:a16="http://schemas.microsoft.com/office/drawing/2014/main" id="{4E78A84C-3BDF-403F-80A7-804FDB3FF3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48" y="1572"/>
                <a:ext cx="60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04" name="Rectangle 726">
                <a:extLst>
                  <a:ext uri="{FF2B5EF4-FFF2-40B4-BE49-F238E27FC236}">
                    <a16:creationId xmlns:a16="http://schemas.microsoft.com/office/drawing/2014/main" id="{EBEB4E66-7CDD-4418-9F1A-6212078EED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48" y="1660"/>
                <a:ext cx="60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05" name="Rectangle 727">
                <a:extLst>
                  <a:ext uri="{FF2B5EF4-FFF2-40B4-BE49-F238E27FC236}">
                    <a16:creationId xmlns:a16="http://schemas.microsoft.com/office/drawing/2014/main" id="{8B55EFF3-7D75-4F2A-BB79-4A8C014620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44" y="1576"/>
                <a:ext cx="6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06" name="Rectangle 728">
                <a:extLst>
                  <a:ext uri="{FF2B5EF4-FFF2-40B4-BE49-F238E27FC236}">
                    <a16:creationId xmlns:a16="http://schemas.microsoft.com/office/drawing/2014/main" id="{F499E7FC-EB75-4D03-9EC7-6FDAF9C083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44" y="1656"/>
                <a:ext cx="6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07" name="Rectangle 729">
                <a:extLst>
                  <a:ext uri="{FF2B5EF4-FFF2-40B4-BE49-F238E27FC236}">
                    <a16:creationId xmlns:a16="http://schemas.microsoft.com/office/drawing/2014/main" id="{FE5B2B57-781D-45D4-BAAA-7C223ECF5B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40" y="1580"/>
                <a:ext cx="76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08" name="Rectangle 730">
                <a:extLst>
                  <a:ext uri="{FF2B5EF4-FFF2-40B4-BE49-F238E27FC236}">
                    <a16:creationId xmlns:a16="http://schemas.microsoft.com/office/drawing/2014/main" id="{FD6A8F8F-1115-4B5C-8E1A-5C4058BE95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40" y="1652"/>
                <a:ext cx="76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09" name="Rectangle 731">
                <a:extLst>
                  <a:ext uri="{FF2B5EF4-FFF2-40B4-BE49-F238E27FC236}">
                    <a16:creationId xmlns:a16="http://schemas.microsoft.com/office/drawing/2014/main" id="{187C5CDB-6A9C-490C-8DC8-FDB9FF78A3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36" y="1584"/>
                <a:ext cx="84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10" name="Rectangle 732">
                <a:extLst>
                  <a:ext uri="{FF2B5EF4-FFF2-40B4-BE49-F238E27FC236}">
                    <a16:creationId xmlns:a16="http://schemas.microsoft.com/office/drawing/2014/main" id="{1C65C542-B151-40D6-AE08-ECA942EDE0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36" y="1648"/>
                <a:ext cx="84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11" name="Rectangle 733">
                <a:extLst>
                  <a:ext uri="{FF2B5EF4-FFF2-40B4-BE49-F238E27FC236}">
                    <a16:creationId xmlns:a16="http://schemas.microsoft.com/office/drawing/2014/main" id="{DECF1560-0824-458E-BAE8-4888DD93C7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32" y="1588"/>
                <a:ext cx="92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12" name="Rectangle 734">
                <a:extLst>
                  <a:ext uri="{FF2B5EF4-FFF2-40B4-BE49-F238E27FC236}">
                    <a16:creationId xmlns:a16="http://schemas.microsoft.com/office/drawing/2014/main" id="{44624044-C5DC-42FD-BD31-DCF3F0C80C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32" y="1644"/>
                <a:ext cx="92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13" name="Rectangle 735">
                <a:extLst>
                  <a:ext uri="{FF2B5EF4-FFF2-40B4-BE49-F238E27FC236}">
                    <a16:creationId xmlns:a16="http://schemas.microsoft.com/office/drawing/2014/main" id="{C3FDB1C5-77DF-452A-8575-734C5A1EC1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28" y="1592"/>
                <a:ext cx="100" cy="12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14" name="Rectangle 736">
                <a:extLst>
                  <a:ext uri="{FF2B5EF4-FFF2-40B4-BE49-F238E27FC236}">
                    <a16:creationId xmlns:a16="http://schemas.microsoft.com/office/drawing/2014/main" id="{6DE52B52-4212-4934-A4E8-23FE626BF5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28" y="1632"/>
                <a:ext cx="100" cy="12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15" name="Rectangle 737">
                <a:extLst>
                  <a:ext uri="{FF2B5EF4-FFF2-40B4-BE49-F238E27FC236}">
                    <a16:creationId xmlns:a16="http://schemas.microsoft.com/office/drawing/2014/main" id="{5B4D1178-4500-4F7B-BA5F-EC83207A38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24" y="1604"/>
                <a:ext cx="108" cy="12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16" name="Rectangle 738">
                <a:extLst>
                  <a:ext uri="{FF2B5EF4-FFF2-40B4-BE49-F238E27FC236}">
                    <a16:creationId xmlns:a16="http://schemas.microsoft.com/office/drawing/2014/main" id="{C2BE371F-6521-4D94-A33D-E84575E51C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24" y="1620"/>
                <a:ext cx="108" cy="12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17" name="Rectangle 739">
                <a:extLst>
                  <a:ext uri="{FF2B5EF4-FFF2-40B4-BE49-F238E27FC236}">
                    <a16:creationId xmlns:a16="http://schemas.microsoft.com/office/drawing/2014/main" id="{0BA71A49-0A9A-4351-8751-AA56F5846D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24" y="1616"/>
                <a:ext cx="10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18" name="Rectangle 740">
                <a:extLst>
                  <a:ext uri="{FF2B5EF4-FFF2-40B4-BE49-F238E27FC236}">
                    <a16:creationId xmlns:a16="http://schemas.microsoft.com/office/drawing/2014/main" id="{37BEB945-DC5F-4AE8-B7DB-F21C47A25F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24" y="1616"/>
                <a:ext cx="10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19" name="Oval 741">
                <a:extLst>
                  <a:ext uri="{FF2B5EF4-FFF2-40B4-BE49-F238E27FC236}">
                    <a16:creationId xmlns:a16="http://schemas.microsoft.com/office/drawing/2014/main" id="{2F7D57AF-3F5F-4C61-B598-F385AD1114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24" y="1564"/>
                <a:ext cx="104" cy="104"/>
              </a:xfrm>
              <a:prstGeom prst="ellips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20" name="Rectangle 742">
                <a:extLst>
                  <a:ext uri="{FF2B5EF4-FFF2-40B4-BE49-F238E27FC236}">
                    <a16:creationId xmlns:a16="http://schemas.microsoft.com/office/drawing/2014/main" id="{8C6EE709-F11E-461C-BB9B-F8341F7E09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0" y="2356"/>
                <a:ext cx="2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21" name="Rectangle 743">
                <a:extLst>
                  <a:ext uri="{FF2B5EF4-FFF2-40B4-BE49-F238E27FC236}">
                    <a16:creationId xmlns:a16="http://schemas.microsoft.com/office/drawing/2014/main" id="{B9503C95-E86C-49DC-AFC6-66EB7CF44C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0" y="2460"/>
                <a:ext cx="2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22" name="Rectangle 744">
                <a:extLst>
                  <a:ext uri="{FF2B5EF4-FFF2-40B4-BE49-F238E27FC236}">
                    <a16:creationId xmlns:a16="http://schemas.microsoft.com/office/drawing/2014/main" id="{EDD87E6F-7C20-4128-8C32-EADC7195FE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28" y="2360"/>
                <a:ext cx="52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23" name="Rectangle 745">
                <a:extLst>
                  <a:ext uri="{FF2B5EF4-FFF2-40B4-BE49-F238E27FC236}">
                    <a16:creationId xmlns:a16="http://schemas.microsoft.com/office/drawing/2014/main" id="{D06671AC-24C5-4058-AF45-67CF87CE80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28" y="2456"/>
                <a:ext cx="52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24" name="Rectangle 746">
                <a:extLst>
                  <a:ext uri="{FF2B5EF4-FFF2-40B4-BE49-F238E27FC236}">
                    <a16:creationId xmlns:a16="http://schemas.microsoft.com/office/drawing/2014/main" id="{C5DD71E1-EBBC-49DC-A8B2-44E63FD11C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24" y="2364"/>
                <a:ext cx="60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25" name="Rectangle 747">
                <a:extLst>
                  <a:ext uri="{FF2B5EF4-FFF2-40B4-BE49-F238E27FC236}">
                    <a16:creationId xmlns:a16="http://schemas.microsoft.com/office/drawing/2014/main" id="{882ABB90-86D5-40A5-84CE-38C0247DA5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24" y="2452"/>
                <a:ext cx="60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26" name="Rectangle 748">
                <a:extLst>
                  <a:ext uri="{FF2B5EF4-FFF2-40B4-BE49-F238E27FC236}">
                    <a16:creationId xmlns:a16="http://schemas.microsoft.com/office/drawing/2014/main" id="{3A154208-0952-4141-9835-20E9DF6A6E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20" y="2368"/>
                <a:ext cx="6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27" name="Rectangle 749">
                <a:extLst>
                  <a:ext uri="{FF2B5EF4-FFF2-40B4-BE49-F238E27FC236}">
                    <a16:creationId xmlns:a16="http://schemas.microsoft.com/office/drawing/2014/main" id="{06020234-C323-405A-8955-DD78B3E73C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20" y="2448"/>
                <a:ext cx="6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28" name="Rectangle 750">
                <a:extLst>
                  <a:ext uri="{FF2B5EF4-FFF2-40B4-BE49-F238E27FC236}">
                    <a16:creationId xmlns:a16="http://schemas.microsoft.com/office/drawing/2014/main" id="{5C5F00B2-0836-418B-BF56-166866C45D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16" y="2372"/>
                <a:ext cx="76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29" name="Rectangle 751">
                <a:extLst>
                  <a:ext uri="{FF2B5EF4-FFF2-40B4-BE49-F238E27FC236}">
                    <a16:creationId xmlns:a16="http://schemas.microsoft.com/office/drawing/2014/main" id="{161D0040-070F-42A2-80BE-B3C03C70A7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16" y="2444"/>
                <a:ext cx="76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30" name="Rectangle 752">
                <a:extLst>
                  <a:ext uri="{FF2B5EF4-FFF2-40B4-BE49-F238E27FC236}">
                    <a16:creationId xmlns:a16="http://schemas.microsoft.com/office/drawing/2014/main" id="{68B8419B-86FC-48C3-94E1-C9EC4CEF0B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12" y="2376"/>
                <a:ext cx="84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31" name="Rectangle 753">
                <a:extLst>
                  <a:ext uri="{FF2B5EF4-FFF2-40B4-BE49-F238E27FC236}">
                    <a16:creationId xmlns:a16="http://schemas.microsoft.com/office/drawing/2014/main" id="{4361C43D-6EB6-4BAE-A239-535621D3A6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12" y="2440"/>
                <a:ext cx="84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32" name="Rectangle 754">
                <a:extLst>
                  <a:ext uri="{FF2B5EF4-FFF2-40B4-BE49-F238E27FC236}">
                    <a16:creationId xmlns:a16="http://schemas.microsoft.com/office/drawing/2014/main" id="{E24F6BE4-13E5-4DB5-A26F-6C9709FAC2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08" y="2380"/>
                <a:ext cx="92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33" name="Rectangle 755">
                <a:extLst>
                  <a:ext uri="{FF2B5EF4-FFF2-40B4-BE49-F238E27FC236}">
                    <a16:creationId xmlns:a16="http://schemas.microsoft.com/office/drawing/2014/main" id="{6446DC6B-6545-45EC-B4E8-7FB622B49D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08" y="2436"/>
                <a:ext cx="92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34" name="Rectangle 756">
                <a:extLst>
                  <a:ext uri="{FF2B5EF4-FFF2-40B4-BE49-F238E27FC236}">
                    <a16:creationId xmlns:a16="http://schemas.microsoft.com/office/drawing/2014/main" id="{4827E7F3-62A3-4C45-8302-BBDE71D7B4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04" y="2384"/>
                <a:ext cx="100" cy="12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35" name="Rectangle 757">
                <a:extLst>
                  <a:ext uri="{FF2B5EF4-FFF2-40B4-BE49-F238E27FC236}">
                    <a16:creationId xmlns:a16="http://schemas.microsoft.com/office/drawing/2014/main" id="{F9D2E257-A439-4AFA-9FE7-3EA6067F20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04" y="2424"/>
                <a:ext cx="100" cy="12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36" name="Rectangle 758">
                <a:extLst>
                  <a:ext uri="{FF2B5EF4-FFF2-40B4-BE49-F238E27FC236}">
                    <a16:creationId xmlns:a16="http://schemas.microsoft.com/office/drawing/2014/main" id="{5D543BA0-7ADF-4F19-93AE-F6AA391103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00" y="2396"/>
                <a:ext cx="108" cy="12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37" name="Rectangle 759">
                <a:extLst>
                  <a:ext uri="{FF2B5EF4-FFF2-40B4-BE49-F238E27FC236}">
                    <a16:creationId xmlns:a16="http://schemas.microsoft.com/office/drawing/2014/main" id="{808D2AAF-0760-4964-A804-32A6CBA648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00" y="2412"/>
                <a:ext cx="108" cy="12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38" name="Rectangle 760">
                <a:extLst>
                  <a:ext uri="{FF2B5EF4-FFF2-40B4-BE49-F238E27FC236}">
                    <a16:creationId xmlns:a16="http://schemas.microsoft.com/office/drawing/2014/main" id="{45E37FB6-4B2F-4D00-A81C-E1D00AE693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00" y="2408"/>
                <a:ext cx="10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39" name="Rectangle 761">
                <a:extLst>
                  <a:ext uri="{FF2B5EF4-FFF2-40B4-BE49-F238E27FC236}">
                    <a16:creationId xmlns:a16="http://schemas.microsoft.com/office/drawing/2014/main" id="{CB6450F5-1F52-4DC9-B330-6BEAB32047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00" y="2408"/>
                <a:ext cx="10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40" name="Oval 762">
                <a:extLst>
                  <a:ext uri="{FF2B5EF4-FFF2-40B4-BE49-F238E27FC236}">
                    <a16:creationId xmlns:a16="http://schemas.microsoft.com/office/drawing/2014/main" id="{47BF1A88-99F7-442E-BBBB-66863A7638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00" y="2356"/>
                <a:ext cx="104" cy="104"/>
              </a:xfrm>
              <a:prstGeom prst="ellips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41" name="Rectangle 763">
                <a:extLst>
                  <a:ext uri="{FF2B5EF4-FFF2-40B4-BE49-F238E27FC236}">
                    <a16:creationId xmlns:a16="http://schemas.microsoft.com/office/drawing/2014/main" id="{F67C26FA-0EC5-4C65-A763-633E7F7FA2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6" y="775"/>
                <a:ext cx="2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42" name="Rectangle 764">
                <a:extLst>
                  <a:ext uri="{FF2B5EF4-FFF2-40B4-BE49-F238E27FC236}">
                    <a16:creationId xmlns:a16="http://schemas.microsoft.com/office/drawing/2014/main" id="{69AE20E7-FE37-4561-83D9-73EE39B71A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6" y="879"/>
                <a:ext cx="2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43" name="Rectangle 765">
                <a:extLst>
                  <a:ext uri="{FF2B5EF4-FFF2-40B4-BE49-F238E27FC236}">
                    <a16:creationId xmlns:a16="http://schemas.microsoft.com/office/drawing/2014/main" id="{1D398FAE-79EF-4B05-B008-DCDAE55454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4" y="779"/>
                <a:ext cx="52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44" name="Rectangle 766">
                <a:extLst>
                  <a:ext uri="{FF2B5EF4-FFF2-40B4-BE49-F238E27FC236}">
                    <a16:creationId xmlns:a16="http://schemas.microsoft.com/office/drawing/2014/main" id="{05E51371-9F80-473C-AFFC-32FBA457C7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4" y="875"/>
                <a:ext cx="52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45" name="Rectangle 767">
                <a:extLst>
                  <a:ext uri="{FF2B5EF4-FFF2-40B4-BE49-F238E27FC236}">
                    <a16:creationId xmlns:a16="http://schemas.microsoft.com/office/drawing/2014/main" id="{79D46F34-B42B-4304-ADAB-0C97E515FD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0" y="783"/>
                <a:ext cx="60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46" name="Rectangle 768">
                <a:extLst>
                  <a:ext uri="{FF2B5EF4-FFF2-40B4-BE49-F238E27FC236}">
                    <a16:creationId xmlns:a16="http://schemas.microsoft.com/office/drawing/2014/main" id="{6D4E61EC-D60F-421F-86E1-B307C400F4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0" y="871"/>
                <a:ext cx="60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47" name="Rectangle 769">
                <a:extLst>
                  <a:ext uri="{FF2B5EF4-FFF2-40B4-BE49-F238E27FC236}">
                    <a16:creationId xmlns:a16="http://schemas.microsoft.com/office/drawing/2014/main" id="{E3B6908F-25C8-45C0-9D99-10AC4A1B91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16" y="787"/>
                <a:ext cx="6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48" name="Rectangle 770">
                <a:extLst>
                  <a:ext uri="{FF2B5EF4-FFF2-40B4-BE49-F238E27FC236}">
                    <a16:creationId xmlns:a16="http://schemas.microsoft.com/office/drawing/2014/main" id="{8D635469-35E8-4F25-8AA8-7855209724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16" y="867"/>
                <a:ext cx="6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49" name="Rectangle 771">
                <a:extLst>
                  <a:ext uri="{FF2B5EF4-FFF2-40B4-BE49-F238E27FC236}">
                    <a16:creationId xmlns:a16="http://schemas.microsoft.com/office/drawing/2014/main" id="{49C79CFE-07DF-4E8E-81E5-8965CDF8A1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12" y="791"/>
                <a:ext cx="76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50" name="Rectangle 772">
                <a:extLst>
                  <a:ext uri="{FF2B5EF4-FFF2-40B4-BE49-F238E27FC236}">
                    <a16:creationId xmlns:a16="http://schemas.microsoft.com/office/drawing/2014/main" id="{CEDB4625-772E-4EB9-ABC9-5C0D6263B9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12" y="863"/>
                <a:ext cx="76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51" name="Rectangle 773">
                <a:extLst>
                  <a:ext uri="{FF2B5EF4-FFF2-40B4-BE49-F238E27FC236}">
                    <a16:creationId xmlns:a16="http://schemas.microsoft.com/office/drawing/2014/main" id="{47BD4E53-F335-4F95-B2AE-C5DE486B39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08" y="795"/>
                <a:ext cx="84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52" name="Rectangle 774">
                <a:extLst>
                  <a:ext uri="{FF2B5EF4-FFF2-40B4-BE49-F238E27FC236}">
                    <a16:creationId xmlns:a16="http://schemas.microsoft.com/office/drawing/2014/main" id="{CBCC7C36-9479-44B6-A2FC-D4F2E13C35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08" y="859"/>
                <a:ext cx="84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53" name="Rectangle 775">
                <a:extLst>
                  <a:ext uri="{FF2B5EF4-FFF2-40B4-BE49-F238E27FC236}">
                    <a16:creationId xmlns:a16="http://schemas.microsoft.com/office/drawing/2014/main" id="{29AD42C9-37C9-4C0E-8C66-AB5774AD52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04" y="799"/>
                <a:ext cx="92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54" name="Rectangle 776">
                <a:extLst>
                  <a:ext uri="{FF2B5EF4-FFF2-40B4-BE49-F238E27FC236}">
                    <a16:creationId xmlns:a16="http://schemas.microsoft.com/office/drawing/2014/main" id="{046E7DDF-8498-421B-BD68-42364F8731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04" y="855"/>
                <a:ext cx="92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55" name="Rectangle 777">
                <a:extLst>
                  <a:ext uri="{FF2B5EF4-FFF2-40B4-BE49-F238E27FC236}">
                    <a16:creationId xmlns:a16="http://schemas.microsoft.com/office/drawing/2014/main" id="{CB0F9E21-8138-476B-B88F-333A806C84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00" y="803"/>
                <a:ext cx="100" cy="12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56" name="Rectangle 778">
                <a:extLst>
                  <a:ext uri="{FF2B5EF4-FFF2-40B4-BE49-F238E27FC236}">
                    <a16:creationId xmlns:a16="http://schemas.microsoft.com/office/drawing/2014/main" id="{0E03BF42-158D-43B1-AB62-491E246308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00" y="843"/>
                <a:ext cx="100" cy="12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57" name="Rectangle 779">
                <a:extLst>
                  <a:ext uri="{FF2B5EF4-FFF2-40B4-BE49-F238E27FC236}">
                    <a16:creationId xmlns:a16="http://schemas.microsoft.com/office/drawing/2014/main" id="{D53DCE77-1B1D-42E1-A827-3C2C6A2335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6" y="815"/>
                <a:ext cx="108" cy="12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58" name="Rectangle 780">
                <a:extLst>
                  <a:ext uri="{FF2B5EF4-FFF2-40B4-BE49-F238E27FC236}">
                    <a16:creationId xmlns:a16="http://schemas.microsoft.com/office/drawing/2014/main" id="{C19E5E3B-C660-4A97-870E-ABA75DD76A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6" y="831"/>
                <a:ext cx="108" cy="12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59" name="Rectangle 781">
                <a:extLst>
                  <a:ext uri="{FF2B5EF4-FFF2-40B4-BE49-F238E27FC236}">
                    <a16:creationId xmlns:a16="http://schemas.microsoft.com/office/drawing/2014/main" id="{BE5DF6C9-35CC-45D8-BEE9-A81A638CDE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6" y="827"/>
                <a:ext cx="10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60" name="Rectangle 782">
                <a:extLst>
                  <a:ext uri="{FF2B5EF4-FFF2-40B4-BE49-F238E27FC236}">
                    <a16:creationId xmlns:a16="http://schemas.microsoft.com/office/drawing/2014/main" id="{92D7F18C-A140-4AA2-AE50-77F339D6A6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6" y="827"/>
                <a:ext cx="10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61" name="Oval 783">
                <a:extLst>
                  <a:ext uri="{FF2B5EF4-FFF2-40B4-BE49-F238E27FC236}">
                    <a16:creationId xmlns:a16="http://schemas.microsoft.com/office/drawing/2014/main" id="{832D8177-AC61-4D50-8A09-44630AEE58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6" y="775"/>
                <a:ext cx="104" cy="104"/>
              </a:xfrm>
              <a:prstGeom prst="ellips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62" name="Rectangle 784">
                <a:extLst>
                  <a:ext uri="{FF2B5EF4-FFF2-40B4-BE49-F238E27FC236}">
                    <a16:creationId xmlns:a16="http://schemas.microsoft.com/office/drawing/2014/main" id="{ABB9E154-57F4-4BA0-90A0-97A8862D50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4" y="3017"/>
                <a:ext cx="2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63" name="Rectangle 785">
                <a:extLst>
                  <a:ext uri="{FF2B5EF4-FFF2-40B4-BE49-F238E27FC236}">
                    <a16:creationId xmlns:a16="http://schemas.microsoft.com/office/drawing/2014/main" id="{9A4B2AA3-AC7E-4A92-AF35-78788423DF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4" y="3121"/>
                <a:ext cx="2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64" name="Rectangle 786">
                <a:extLst>
                  <a:ext uri="{FF2B5EF4-FFF2-40B4-BE49-F238E27FC236}">
                    <a16:creationId xmlns:a16="http://schemas.microsoft.com/office/drawing/2014/main" id="{895F63B6-34D7-4117-BB32-C32DB40197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12" y="3021"/>
                <a:ext cx="52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65" name="Rectangle 787">
                <a:extLst>
                  <a:ext uri="{FF2B5EF4-FFF2-40B4-BE49-F238E27FC236}">
                    <a16:creationId xmlns:a16="http://schemas.microsoft.com/office/drawing/2014/main" id="{6E1462E7-E08D-4BE7-8774-D1DC93CCA1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12" y="3117"/>
                <a:ext cx="52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66" name="Rectangle 788">
                <a:extLst>
                  <a:ext uri="{FF2B5EF4-FFF2-40B4-BE49-F238E27FC236}">
                    <a16:creationId xmlns:a16="http://schemas.microsoft.com/office/drawing/2014/main" id="{41F97629-43B1-4890-9D71-97DCBDDB93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8" y="3025"/>
                <a:ext cx="60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67" name="Rectangle 789">
                <a:extLst>
                  <a:ext uri="{FF2B5EF4-FFF2-40B4-BE49-F238E27FC236}">
                    <a16:creationId xmlns:a16="http://schemas.microsoft.com/office/drawing/2014/main" id="{7408D56E-DB58-4993-AD6C-D65D072010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8" y="3113"/>
                <a:ext cx="60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68" name="Rectangle 790">
                <a:extLst>
                  <a:ext uri="{FF2B5EF4-FFF2-40B4-BE49-F238E27FC236}">
                    <a16:creationId xmlns:a16="http://schemas.microsoft.com/office/drawing/2014/main" id="{6BC1FCA3-ABD7-4232-8CA7-0ED3FF084B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4" y="3029"/>
                <a:ext cx="6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69" name="Rectangle 791">
                <a:extLst>
                  <a:ext uri="{FF2B5EF4-FFF2-40B4-BE49-F238E27FC236}">
                    <a16:creationId xmlns:a16="http://schemas.microsoft.com/office/drawing/2014/main" id="{68B0E5EB-8CA9-4F69-9A20-BDD112D478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4" y="3109"/>
                <a:ext cx="6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70" name="Rectangle 792">
                <a:extLst>
                  <a:ext uri="{FF2B5EF4-FFF2-40B4-BE49-F238E27FC236}">
                    <a16:creationId xmlns:a16="http://schemas.microsoft.com/office/drawing/2014/main" id="{C4B3E397-AC26-4731-A96C-945507716C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0" y="3033"/>
                <a:ext cx="76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71" name="Rectangle 793">
                <a:extLst>
                  <a:ext uri="{FF2B5EF4-FFF2-40B4-BE49-F238E27FC236}">
                    <a16:creationId xmlns:a16="http://schemas.microsoft.com/office/drawing/2014/main" id="{7B08E5DC-4FD9-493F-9A9E-31A73E0952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0" y="3105"/>
                <a:ext cx="76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72" name="Rectangle 794">
                <a:extLst>
                  <a:ext uri="{FF2B5EF4-FFF2-40B4-BE49-F238E27FC236}">
                    <a16:creationId xmlns:a16="http://schemas.microsoft.com/office/drawing/2014/main" id="{53FFADBA-5570-42AC-B725-34ACDAA9BC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96" y="3037"/>
                <a:ext cx="84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73" name="Rectangle 795">
                <a:extLst>
                  <a:ext uri="{FF2B5EF4-FFF2-40B4-BE49-F238E27FC236}">
                    <a16:creationId xmlns:a16="http://schemas.microsoft.com/office/drawing/2014/main" id="{B5F5A426-8FBD-4565-BCD0-9FF1251508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96" y="3101"/>
                <a:ext cx="84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74" name="Rectangle 796">
                <a:extLst>
                  <a:ext uri="{FF2B5EF4-FFF2-40B4-BE49-F238E27FC236}">
                    <a16:creationId xmlns:a16="http://schemas.microsoft.com/office/drawing/2014/main" id="{A88B1244-CB26-49C0-9642-8798D642E6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92" y="3041"/>
                <a:ext cx="92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75" name="Rectangle 797">
                <a:extLst>
                  <a:ext uri="{FF2B5EF4-FFF2-40B4-BE49-F238E27FC236}">
                    <a16:creationId xmlns:a16="http://schemas.microsoft.com/office/drawing/2014/main" id="{DB051A61-4CBF-4B3B-B392-71A2FF782A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92" y="3097"/>
                <a:ext cx="92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76" name="Rectangle 798">
                <a:extLst>
                  <a:ext uri="{FF2B5EF4-FFF2-40B4-BE49-F238E27FC236}">
                    <a16:creationId xmlns:a16="http://schemas.microsoft.com/office/drawing/2014/main" id="{6D1CD476-12E0-47E7-A729-5D8638D1C8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8" y="3045"/>
                <a:ext cx="100" cy="12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77" name="Rectangle 799">
                <a:extLst>
                  <a:ext uri="{FF2B5EF4-FFF2-40B4-BE49-F238E27FC236}">
                    <a16:creationId xmlns:a16="http://schemas.microsoft.com/office/drawing/2014/main" id="{D4101CB6-2BA4-464A-BE6C-4D3BF140F1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8" y="3085"/>
                <a:ext cx="100" cy="12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78" name="Rectangle 800">
                <a:extLst>
                  <a:ext uri="{FF2B5EF4-FFF2-40B4-BE49-F238E27FC236}">
                    <a16:creationId xmlns:a16="http://schemas.microsoft.com/office/drawing/2014/main" id="{2FDB0D0D-EA7E-472F-AD98-4632295FE2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4" y="3057"/>
                <a:ext cx="108" cy="12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79" name="Rectangle 801">
                <a:extLst>
                  <a:ext uri="{FF2B5EF4-FFF2-40B4-BE49-F238E27FC236}">
                    <a16:creationId xmlns:a16="http://schemas.microsoft.com/office/drawing/2014/main" id="{E99396DB-3E75-47B5-836A-B42374C2C4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4" y="3073"/>
                <a:ext cx="108" cy="12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80" name="Rectangle 802">
                <a:extLst>
                  <a:ext uri="{FF2B5EF4-FFF2-40B4-BE49-F238E27FC236}">
                    <a16:creationId xmlns:a16="http://schemas.microsoft.com/office/drawing/2014/main" id="{AA918426-DFF1-45B2-A50B-EC161F1470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4" y="3069"/>
                <a:ext cx="10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81" name="Rectangle 803">
                <a:extLst>
                  <a:ext uri="{FF2B5EF4-FFF2-40B4-BE49-F238E27FC236}">
                    <a16:creationId xmlns:a16="http://schemas.microsoft.com/office/drawing/2014/main" id="{EAED51E6-E749-43F0-B2F8-24D162C997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4" y="3069"/>
                <a:ext cx="10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82" name="Oval 804">
                <a:extLst>
                  <a:ext uri="{FF2B5EF4-FFF2-40B4-BE49-F238E27FC236}">
                    <a16:creationId xmlns:a16="http://schemas.microsoft.com/office/drawing/2014/main" id="{5BA7CA98-3776-43F3-A3A1-A01B69D9E8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4" y="3017"/>
                <a:ext cx="104" cy="104"/>
              </a:xfrm>
              <a:prstGeom prst="ellips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83" name="Rectangle 805">
                <a:extLst>
                  <a:ext uri="{FF2B5EF4-FFF2-40B4-BE49-F238E27FC236}">
                    <a16:creationId xmlns:a16="http://schemas.microsoft.com/office/drawing/2014/main" id="{94ED8CAF-7598-4E3B-8E64-059FC5319F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28" y="3209"/>
                <a:ext cx="2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84" name="Rectangle 806">
                <a:extLst>
                  <a:ext uri="{FF2B5EF4-FFF2-40B4-BE49-F238E27FC236}">
                    <a16:creationId xmlns:a16="http://schemas.microsoft.com/office/drawing/2014/main" id="{13D37504-E8B7-4D8F-9BAE-63748A1BC2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28" y="3313"/>
                <a:ext cx="2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85" name="Rectangle 807">
                <a:extLst>
                  <a:ext uri="{FF2B5EF4-FFF2-40B4-BE49-F238E27FC236}">
                    <a16:creationId xmlns:a16="http://schemas.microsoft.com/office/drawing/2014/main" id="{EECF70DD-B4DD-4B3C-B83B-C6D9A40B91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6" y="3213"/>
                <a:ext cx="52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1282" name="Group 1009">
              <a:extLst>
                <a:ext uri="{FF2B5EF4-FFF2-40B4-BE49-F238E27FC236}">
                  <a16:creationId xmlns:a16="http://schemas.microsoft.com/office/drawing/2014/main" id="{0E17CE30-E136-4042-9165-884236B74C4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88" y="723"/>
              <a:ext cx="2144" cy="2794"/>
              <a:chOff x="3188" y="723"/>
              <a:chExt cx="2144" cy="2794"/>
            </a:xfrm>
          </p:grpSpPr>
          <p:sp>
            <p:nvSpPr>
              <p:cNvPr id="1486" name="Rectangle 809">
                <a:extLst>
                  <a:ext uri="{FF2B5EF4-FFF2-40B4-BE49-F238E27FC236}">
                    <a16:creationId xmlns:a16="http://schemas.microsoft.com/office/drawing/2014/main" id="{4C932BD8-2CC7-4B5D-AF99-057A396E89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6" y="3309"/>
                <a:ext cx="52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87" name="Rectangle 810">
                <a:extLst>
                  <a:ext uri="{FF2B5EF4-FFF2-40B4-BE49-F238E27FC236}">
                    <a16:creationId xmlns:a16="http://schemas.microsoft.com/office/drawing/2014/main" id="{61F555D2-A44A-423D-AA65-44B65F53B2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2" y="3217"/>
                <a:ext cx="60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88" name="Rectangle 811">
                <a:extLst>
                  <a:ext uri="{FF2B5EF4-FFF2-40B4-BE49-F238E27FC236}">
                    <a16:creationId xmlns:a16="http://schemas.microsoft.com/office/drawing/2014/main" id="{FDD3F17E-D38E-46C6-9FA8-E9B4ED5FC2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2" y="3305"/>
                <a:ext cx="60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89" name="Rectangle 812">
                <a:extLst>
                  <a:ext uri="{FF2B5EF4-FFF2-40B4-BE49-F238E27FC236}">
                    <a16:creationId xmlns:a16="http://schemas.microsoft.com/office/drawing/2014/main" id="{BFC00416-30F5-41A9-B680-4028EDE001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08" y="3221"/>
                <a:ext cx="6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90" name="Rectangle 813">
                <a:extLst>
                  <a:ext uri="{FF2B5EF4-FFF2-40B4-BE49-F238E27FC236}">
                    <a16:creationId xmlns:a16="http://schemas.microsoft.com/office/drawing/2014/main" id="{E15B775C-F60B-4655-A82D-504F930AC1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08" y="3301"/>
                <a:ext cx="6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91" name="Rectangle 814">
                <a:extLst>
                  <a:ext uri="{FF2B5EF4-FFF2-40B4-BE49-F238E27FC236}">
                    <a16:creationId xmlns:a16="http://schemas.microsoft.com/office/drawing/2014/main" id="{7F0E5698-C342-4D65-A315-4368501F32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04" y="3225"/>
                <a:ext cx="76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92" name="Rectangle 815">
                <a:extLst>
                  <a:ext uri="{FF2B5EF4-FFF2-40B4-BE49-F238E27FC236}">
                    <a16:creationId xmlns:a16="http://schemas.microsoft.com/office/drawing/2014/main" id="{762C42AD-D086-42D0-97B7-AA10A98046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04" y="3297"/>
                <a:ext cx="76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93" name="Rectangle 816">
                <a:extLst>
                  <a:ext uri="{FF2B5EF4-FFF2-40B4-BE49-F238E27FC236}">
                    <a16:creationId xmlns:a16="http://schemas.microsoft.com/office/drawing/2014/main" id="{76F80C00-593B-4EEC-B2D8-DA71CE9D7E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00" y="3229"/>
                <a:ext cx="84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94" name="Rectangle 817">
                <a:extLst>
                  <a:ext uri="{FF2B5EF4-FFF2-40B4-BE49-F238E27FC236}">
                    <a16:creationId xmlns:a16="http://schemas.microsoft.com/office/drawing/2014/main" id="{62D64523-2F59-498B-9F3E-04FBB967F3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00" y="3293"/>
                <a:ext cx="84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95" name="Rectangle 818">
                <a:extLst>
                  <a:ext uri="{FF2B5EF4-FFF2-40B4-BE49-F238E27FC236}">
                    <a16:creationId xmlns:a16="http://schemas.microsoft.com/office/drawing/2014/main" id="{4F320BAF-1428-4897-95E6-50AF2115D6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96" y="3233"/>
                <a:ext cx="92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96" name="Rectangle 819">
                <a:extLst>
                  <a:ext uri="{FF2B5EF4-FFF2-40B4-BE49-F238E27FC236}">
                    <a16:creationId xmlns:a16="http://schemas.microsoft.com/office/drawing/2014/main" id="{FE921F1A-4F77-47D1-B593-67D3240306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96" y="3289"/>
                <a:ext cx="92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97" name="Rectangle 820">
                <a:extLst>
                  <a:ext uri="{FF2B5EF4-FFF2-40B4-BE49-F238E27FC236}">
                    <a16:creationId xmlns:a16="http://schemas.microsoft.com/office/drawing/2014/main" id="{9ACA4223-1A4A-40C6-96C1-539A569907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92" y="3237"/>
                <a:ext cx="100" cy="12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98" name="Rectangle 821">
                <a:extLst>
                  <a:ext uri="{FF2B5EF4-FFF2-40B4-BE49-F238E27FC236}">
                    <a16:creationId xmlns:a16="http://schemas.microsoft.com/office/drawing/2014/main" id="{BA38EC8E-6F40-473B-BABD-CF5DA46532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92" y="3277"/>
                <a:ext cx="100" cy="12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99" name="Rectangle 822">
                <a:extLst>
                  <a:ext uri="{FF2B5EF4-FFF2-40B4-BE49-F238E27FC236}">
                    <a16:creationId xmlns:a16="http://schemas.microsoft.com/office/drawing/2014/main" id="{541D6891-189B-41DD-9E42-F2778BAEC2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88" y="3249"/>
                <a:ext cx="108" cy="12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00" name="Rectangle 823">
                <a:extLst>
                  <a:ext uri="{FF2B5EF4-FFF2-40B4-BE49-F238E27FC236}">
                    <a16:creationId xmlns:a16="http://schemas.microsoft.com/office/drawing/2014/main" id="{EE9FF613-0435-4ECB-8CC9-211FECAC3E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88" y="3265"/>
                <a:ext cx="108" cy="12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01" name="Rectangle 824">
                <a:extLst>
                  <a:ext uri="{FF2B5EF4-FFF2-40B4-BE49-F238E27FC236}">
                    <a16:creationId xmlns:a16="http://schemas.microsoft.com/office/drawing/2014/main" id="{F3882C9E-9FDF-48F4-8F7E-FF4F8F5091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88" y="3261"/>
                <a:ext cx="10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02" name="Rectangle 825">
                <a:extLst>
                  <a:ext uri="{FF2B5EF4-FFF2-40B4-BE49-F238E27FC236}">
                    <a16:creationId xmlns:a16="http://schemas.microsoft.com/office/drawing/2014/main" id="{FD55B36C-C2C9-4EBF-81EC-8F462D7F4C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88" y="3261"/>
                <a:ext cx="10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03" name="Oval 826">
                <a:extLst>
                  <a:ext uri="{FF2B5EF4-FFF2-40B4-BE49-F238E27FC236}">
                    <a16:creationId xmlns:a16="http://schemas.microsoft.com/office/drawing/2014/main" id="{9F30EBCF-C921-44A4-BE83-663B43773F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88" y="3209"/>
                <a:ext cx="104" cy="104"/>
              </a:xfrm>
              <a:prstGeom prst="ellips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04" name="Rectangle 827">
                <a:extLst>
                  <a:ext uri="{FF2B5EF4-FFF2-40B4-BE49-F238E27FC236}">
                    <a16:creationId xmlns:a16="http://schemas.microsoft.com/office/drawing/2014/main" id="{82BC732C-D1C6-4F48-A98F-5DDC7590A5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52" y="1208"/>
                <a:ext cx="2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05" name="Rectangle 828">
                <a:extLst>
                  <a:ext uri="{FF2B5EF4-FFF2-40B4-BE49-F238E27FC236}">
                    <a16:creationId xmlns:a16="http://schemas.microsoft.com/office/drawing/2014/main" id="{097C766F-D79E-4D37-9B08-AFECBBB9D6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52" y="1312"/>
                <a:ext cx="2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06" name="Rectangle 829">
                <a:extLst>
                  <a:ext uri="{FF2B5EF4-FFF2-40B4-BE49-F238E27FC236}">
                    <a16:creationId xmlns:a16="http://schemas.microsoft.com/office/drawing/2014/main" id="{5D4DA395-C10A-4724-B75D-C7C3331FF2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40" y="1212"/>
                <a:ext cx="52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07" name="Rectangle 830">
                <a:extLst>
                  <a:ext uri="{FF2B5EF4-FFF2-40B4-BE49-F238E27FC236}">
                    <a16:creationId xmlns:a16="http://schemas.microsoft.com/office/drawing/2014/main" id="{750CCE45-C12F-4815-A304-5EE6CA661E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40" y="1308"/>
                <a:ext cx="52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08" name="Rectangle 831">
                <a:extLst>
                  <a:ext uri="{FF2B5EF4-FFF2-40B4-BE49-F238E27FC236}">
                    <a16:creationId xmlns:a16="http://schemas.microsoft.com/office/drawing/2014/main" id="{104EFAFF-8A74-4D6C-BB7C-FDDB0CDCFF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36" y="1216"/>
                <a:ext cx="60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09" name="Rectangle 832">
                <a:extLst>
                  <a:ext uri="{FF2B5EF4-FFF2-40B4-BE49-F238E27FC236}">
                    <a16:creationId xmlns:a16="http://schemas.microsoft.com/office/drawing/2014/main" id="{847C6B5C-31B6-4703-AF34-539658A3C9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36" y="1304"/>
                <a:ext cx="60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10" name="Rectangle 833">
                <a:extLst>
                  <a:ext uri="{FF2B5EF4-FFF2-40B4-BE49-F238E27FC236}">
                    <a16:creationId xmlns:a16="http://schemas.microsoft.com/office/drawing/2014/main" id="{0221050D-45A4-4415-9A9E-E6F969650E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32" y="1220"/>
                <a:ext cx="6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11" name="Rectangle 834">
                <a:extLst>
                  <a:ext uri="{FF2B5EF4-FFF2-40B4-BE49-F238E27FC236}">
                    <a16:creationId xmlns:a16="http://schemas.microsoft.com/office/drawing/2014/main" id="{527032D3-2A7B-47AF-8D16-8F73163054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32" y="1300"/>
                <a:ext cx="6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12" name="Rectangle 835">
                <a:extLst>
                  <a:ext uri="{FF2B5EF4-FFF2-40B4-BE49-F238E27FC236}">
                    <a16:creationId xmlns:a16="http://schemas.microsoft.com/office/drawing/2014/main" id="{26EC3E26-0280-4623-A341-3FEBCA590A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28" y="1224"/>
                <a:ext cx="76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13" name="Rectangle 836">
                <a:extLst>
                  <a:ext uri="{FF2B5EF4-FFF2-40B4-BE49-F238E27FC236}">
                    <a16:creationId xmlns:a16="http://schemas.microsoft.com/office/drawing/2014/main" id="{AC2A1B0D-3C3D-4800-80D3-0F4FB2CFA4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28" y="1296"/>
                <a:ext cx="76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14" name="Rectangle 837">
                <a:extLst>
                  <a:ext uri="{FF2B5EF4-FFF2-40B4-BE49-F238E27FC236}">
                    <a16:creationId xmlns:a16="http://schemas.microsoft.com/office/drawing/2014/main" id="{62534CC4-8218-45F5-83EC-9AD77A3741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24" y="1228"/>
                <a:ext cx="84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15" name="Rectangle 838">
                <a:extLst>
                  <a:ext uri="{FF2B5EF4-FFF2-40B4-BE49-F238E27FC236}">
                    <a16:creationId xmlns:a16="http://schemas.microsoft.com/office/drawing/2014/main" id="{AD215B24-ECB7-4EE7-A9FE-A0FEF74CA6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24" y="1292"/>
                <a:ext cx="84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16" name="Rectangle 839">
                <a:extLst>
                  <a:ext uri="{FF2B5EF4-FFF2-40B4-BE49-F238E27FC236}">
                    <a16:creationId xmlns:a16="http://schemas.microsoft.com/office/drawing/2014/main" id="{E01A2270-7203-4F97-BFBB-AF6CCC3BED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20" y="1232"/>
                <a:ext cx="92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17" name="Rectangle 840">
                <a:extLst>
                  <a:ext uri="{FF2B5EF4-FFF2-40B4-BE49-F238E27FC236}">
                    <a16:creationId xmlns:a16="http://schemas.microsoft.com/office/drawing/2014/main" id="{A2E8DEAD-E18F-470B-AD1B-46BE7891F3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20" y="1288"/>
                <a:ext cx="92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18" name="Rectangle 841">
                <a:extLst>
                  <a:ext uri="{FF2B5EF4-FFF2-40B4-BE49-F238E27FC236}">
                    <a16:creationId xmlns:a16="http://schemas.microsoft.com/office/drawing/2014/main" id="{28DD24A2-CD7D-4999-9077-8846502122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16" y="1236"/>
                <a:ext cx="100" cy="12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19" name="Rectangle 842">
                <a:extLst>
                  <a:ext uri="{FF2B5EF4-FFF2-40B4-BE49-F238E27FC236}">
                    <a16:creationId xmlns:a16="http://schemas.microsoft.com/office/drawing/2014/main" id="{A2B11A8D-FC15-441C-ADD6-D63A647872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16" y="1276"/>
                <a:ext cx="100" cy="12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20" name="Rectangle 843">
                <a:extLst>
                  <a:ext uri="{FF2B5EF4-FFF2-40B4-BE49-F238E27FC236}">
                    <a16:creationId xmlns:a16="http://schemas.microsoft.com/office/drawing/2014/main" id="{96B9D0F2-7A4F-4EF2-874A-D7CD3FCC55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12" y="1248"/>
                <a:ext cx="108" cy="12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21" name="Rectangle 844">
                <a:extLst>
                  <a:ext uri="{FF2B5EF4-FFF2-40B4-BE49-F238E27FC236}">
                    <a16:creationId xmlns:a16="http://schemas.microsoft.com/office/drawing/2014/main" id="{5521E4C2-918C-417D-8CB8-65F0610E66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12" y="1264"/>
                <a:ext cx="108" cy="12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22" name="Rectangle 845">
                <a:extLst>
                  <a:ext uri="{FF2B5EF4-FFF2-40B4-BE49-F238E27FC236}">
                    <a16:creationId xmlns:a16="http://schemas.microsoft.com/office/drawing/2014/main" id="{DA4DD75A-4C4E-4041-A430-0C9279B2AF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12" y="1260"/>
                <a:ext cx="10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23" name="Rectangle 846">
                <a:extLst>
                  <a:ext uri="{FF2B5EF4-FFF2-40B4-BE49-F238E27FC236}">
                    <a16:creationId xmlns:a16="http://schemas.microsoft.com/office/drawing/2014/main" id="{DA5650EE-62A9-4CFD-8EC1-AD386599D9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12" y="1260"/>
                <a:ext cx="10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24" name="Oval 847">
                <a:extLst>
                  <a:ext uri="{FF2B5EF4-FFF2-40B4-BE49-F238E27FC236}">
                    <a16:creationId xmlns:a16="http://schemas.microsoft.com/office/drawing/2014/main" id="{AACD31C6-E1CF-4C20-8A99-D77874E277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12" y="1208"/>
                <a:ext cx="104" cy="104"/>
              </a:xfrm>
              <a:prstGeom prst="ellips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25" name="Rectangle 848">
                <a:extLst>
                  <a:ext uri="{FF2B5EF4-FFF2-40B4-BE49-F238E27FC236}">
                    <a16:creationId xmlns:a16="http://schemas.microsoft.com/office/drawing/2014/main" id="{42342EEA-E119-482B-9B22-A449B26852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0" y="775"/>
                <a:ext cx="2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26" name="Rectangle 849">
                <a:extLst>
                  <a:ext uri="{FF2B5EF4-FFF2-40B4-BE49-F238E27FC236}">
                    <a16:creationId xmlns:a16="http://schemas.microsoft.com/office/drawing/2014/main" id="{85670853-7FC4-4C0C-90A8-D0FFF88288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0" y="879"/>
                <a:ext cx="2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27" name="Rectangle 850">
                <a:extLst>
                  <a:ext uri="{FF2B5EF4-FFF2-40B4-BE49-F238E27FC236}">
                    <a16:creationId xmlns:a16="http://schemas.microsoft.com/office/drawing/2014/main" id="{CEAF7C71-6565-4319-BBBE-4CFBB5E604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8" y="779"/>
                <a:ext cx="52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28" name="Rectangle 851">
                <a:extLst>
                  <a:ext uri="{FF2B5EF4-FFF2-40B4-BE49-F238E27FC236}">
                    <a16:creationId xmlns:a16="http://schemas.microsoft.com/office/drawing/2014/main" id="{7E077B11-FF36-4FE7-B538-256CEACAE2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8" y="875"/>
                <a:ext cx="52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29" name="Rectangle 852">
                <a:extLst>
                  <a:ext uri="{FF2B5EF4-FFF2-40B4-BE49-F238E27FC236}">
                    <a16:creationId xmlns:a16="http://schemas.microsoft.com/office/drawing/2014/main" id="{58F49DA6-9795-428A-A496-7083697403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4" y="783"/>
                <a:ext cx="60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30" name="Rectangle 853">
                <a:extLst>
                  <a:ext uri="{FF2B5EF4-FFF2-40B4-BE49-F238E27FC236}">
                    <a16:creationId xmlns:a16="http://schemas.microsoft.com/office/drawing/2014/main" id="{3201E91E-B5FA-40FF-A05F-F36DA59B62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4" y="871"/>
                <a:ext cx="60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31" name="Rectangle 854">
                <a:extLst>
                  <a:ext uri="{FF2B5EF4-FFF2-40B4-BE49-F238E27FC236}">
                    <a16:creationId xmlns:a16="http://schemas.microsoft.com/office/drawing/2014/main" id="{1B8AB294-46FD-48C4-9927-A1436A1289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0" y="787"/>
                <a:ext cx="6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32" name="Rectangle 855">
                <a:extLst>
                  <a:ext uri="{FF2B5EF4-FFF2-40B4-BE49-F238E27FC236}">
                    <a16:creationId xmlns:a16="http://schemas.microsoft.com/office/drawing/2014/main" id="{A6C36E33-F9B6-4903-9979-F44B954715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0" y="867"/>
                <a:ext cx="6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33" name="Rectangle 856">
                <a:extLst>
                  <a:ext uri="{FF2B5EF4-FFF2-40B4-BE49-F238E27FC236}">
                    <a16:creationId xmlns:a16="http://schemas.microsoft.com/office/drawing/2014/main" id="{742851A6-D604-4D1C-9946-C30C2045A4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6" y="791"/>
                <a:ext cx="76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34" name="Rectangle 857">
                <a:extLst>
                  <a:ext uri="{FF2B5EF4-FFF2-40B4-BE49-F238E27FC236}">
                    <a16:creationId xmlns:a16="http://schemas.microsoft.com/office/drawing/2014/main" id="{05666F06-AC04-4881-9EE9-F056920F45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6" y="863"/>
                <a:ext cx="76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35" name="Rectangle 858">
                <a:extLst>
                  <a:ext uri="{FF2B5EF4-FFF2-40B4-BE49-F238E27FC236}">
                    <a16:creationId xmlns:a16="http://schemas.microsoft.com/office/drawing/2014/main" id="{32453F8A-C465-49D2-801D-1B8E0211A4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2" y="795"/>
                <a:ext cx="84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36" name="Rectangle 859">
                <a:extLst>
                  <a:ext uri="{FF2B5EF4-FFF2-40B4-BE49-F238E27FC236}">
                    <a16:creationId xmlns:a16="http://schemas.microsoft.com/office/drawing/2014/main" id="{CF4EC730-5491-48A3-92F6-21A958ECA9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2" y="859"/>
                <a:ext cx="84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37" name="Rectangle 860">
                <a:extLst>
                  <a:ext uri="{FF2B5EF4-FFF2-40B4-BE49-F238E27FC236}">
                    <a16:creationId xmlns:a16="http://schemas.microsoft.com/office/drawing/2014/main" id="{D898B1F1-43E9-425F-9BAE-359375331D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68" y="799"/>
                <a:ext cx="92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38" name="Rectangle 861">
                <a:extLst>
                  <a:ext uri="{FF2B5EF4-FFF2-40B4-BE49-F238E27FC236}">
                    <a16:creationId xmlns:a16="http://schemas.microsoft.com/office/drawing/2014/main" id="{FE6F25F5-B7AE-4A42-BE43-ADE23190B2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68" y="855"/>
                <a:ext cx="92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39" name="Rectangle 862">
                <a:extLst>
                  <a:ext uri="{FF2B5EF4-FFF2-40B4-BE49-F238E27FC236}">
                    <a16:creationId xmlns:a16="http://schemas.microsoft.com/office/drawing/2014/main" id="{07496C14-B84C-40BE-9F04-03CAED35FE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64" y="803"/>
                <a:ext cx="100" cy="12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40" name="Rectangle 863">
                <a:extLst>
                  <a:ext uri="{FF2B5EF4-FFF2-40B4-BE49-F238E27FC236}">
                    <a16:creationId xmlns:a16="http://schemas.microsoft.com/office/drawing/2014/main" id="{C6CE98EA-A394-4092-95D8-C2CF582892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64" y="843"/>
                <a:ext cx="100" cy="12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41" name="Rectangle 864">
                <a:extLst>
                  <a:ext uri="{FF2B5EF4-FFF2-40B4-BE49-F238E27FC236}">
                    <a16:creationId xmlns:a16="http://schemas.microsoft.com/office/drawing/2014/main" id="{FF79B92D-E2C2-450F-9D94-598BC4C1E3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60" y="815"/>
                <a:ext cx="108" cy="12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42" name="Rectangle 865">
                <a:extLst>
                  <a:ext uri="{FF2B5EF4-FFF2-40B4-BE49-F238E27FC236}">
                    <a16:creationId xmlns:a16="http://schemas.microsoft.com/office/drawing/2014/main" id="{F7479791-CBF6-4C2F-87CB-4212392B74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60" y="831"/>
                <a:ext cx="108" cy="12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43" name="Rectangle 866">
                <a:extLst>
                  <a:ext uri="{FF2B5EF4-FFF2-40B4-BE49-F238E27FC236}">
                    <a16:creationId xmlns:a16="http://schemas.microsoft.com/office/drawing/2014/main" id="{63173E40-7DF6-4627-BEF9-12FA8CAEF5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60" y="827"/>
                <a:ext cx="10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44" name="Rectangle 867">
                <a:extLst>
                  <a:ext uri="{FF2B5EF4-FFF2-40B4-BE49-F238E27FC236}">
                    <a16:creationId xmlns:a16="http://schemas.microsoft.com/office/drawing/2014/main" id="{0CD5119E-6F8D-4765-A7A0-5EA5204DD8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60" y="827"/>
                <a:ext cx="10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45" name="Oval 868">
                <a:extLst>
                  <a:ext uri="{FF2B5EF4-FFF2-40B4-BE49-F238E27FC236}">
                    <a16:creationId xmlns:a16="http://schemas.microsoft.com/office/drawing/2014/main" id="{15798D46-1DA3-4647-818F-C6E2DD3DE4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60" y="775"/>
                <a:ext cx="104" cy="104"/>
              </a:xfrm>
              <a:prstGeom prst="ellips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46" name="Rectangle 869">
                <a:extLst>
                  <a:ext uri="{FF2B5EF4-FFF2-40B4-BE49-F238E27FC236}">
                    <a16:creationId xmlns:a16="http://schemas.microsoft.com/office/drawing/2014/main" id="{34000C20-0267-47B6-A64C-6024ECC0DF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64" y="2120"/>
                <a:ext cx="2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47" name="Rectangle 870">
                <a:extLst>
                  <a:ext uri="{FF2B5EF4-FFF2-40B4-BE49-F238E27FC236}">
                    <a16:creationId xmlns:a16="http://schemas.microsoft.com/office/drawing/2014/main" id="{27896724-BB45-4C4E-8F98-5EFC9666AA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64" y="2224"/>
                <a:ext cx="2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48" name="Rectangle 871">
                <a:extLst>
                  <a:ext uri="{FF2B5EF4-FFF2-40B4-BE49-F238E27FC236}">
                    <a16:creationId xmlns:a16="http://schemas.microsoft.com/office/drawing/2014/main" id="{B538620C-5BE6-416B-9B93-E3824CF145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2" y="2124"/>
                <a:ext cx="52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49" name="Rectangle 872">
                <a:extLst>
                  <a:ext uri="{FF2B5EF4-FFF2-40B4-BE49-F238E27FC236}">
                    <a16:creationId xmlns:a16="http://schemas.microsoft.com/office/drawing/2014/main" id="{F763DFE4-F1DB-4E16-BAB5-01E5B844EA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2" y="2220"/>
                <a:ext cx="52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50" name="Rectangle 873">
                <a:extLst>
                  <a:ext uri="{FF2B5EF4-FFF2-40B4-BE49-F238E27FC236}">
                    <a16:creationId xmlns:a16="http://schemas.microsoft.com/office/drawing/2014/main" id="{69558555-940A-4047-8E92-A41D2CA535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8" y="2128"/>
                <a:ext cx="60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51" name="Rectangle 874">
                <a:extLst>
                  <a:ext uri="{FF2B5EF4-FFF2-40B4-BE49-F238E27FC236}">
                    <a16:creationId xmlns:a16="http://schemas.microsoft.com/office/drawing/2014/main" id="{C046E536-5BFA-434F-8F77-9FD168B760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8" y="2216"/>
                <a:ext cx="60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52" name="Rectangle 875">
                <a:extLst>
                  <a:ext uri="{FF2B5EF4-FFF2-40B4-BE49-F238E27FC236}">
                    <a16:creationId xmlns:a16="http://schemas.microsoft.com/office/drawing/2014/main" id="{BF654EF6-499A-4D2A-B6A9-4BBE4580D8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4" y="2132"/>
                <a:ext cx="6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53" name="Rectangle 876">
                <a:extLst>
                  <a:ext uri="{FF2B5EF4-FFF2-40B4-BE49-F238E27FC236}">
                    <a16:creationId xmlns:a16="http://schemas.microsoft.com/office/drawing/2014/main" id="{0CEDFF17-48AC-49EC-A72E-3D05C9C26B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4" y="2212"/>
                <a:ext cx="6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54" name="Rectangle 877">
                <a:extLst>
                  <a:ext uri="{FF2B5EF4-FFF2-40B4-BE49-F238E27FC236}">
                    <a16:creationId xmlns:a16="http://schemas.microsoft.com/office/drawing/2014/main" id="{4F3BE0E1-C4F4-48D5-8B35-8258F43D94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0" y="2136"/>
                <a:ext cx="76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55" name="Rectangle 878">
                <a:extLst>
                  <a:ext uri="{FF2B5EF4-FFF2-40B4-BE49-F238E27FC236}">
                    <a16:creationId xmlns:a16="http://schemas.microsoft.com/office/drawing/2014/main" id="{E1753C33-DB7E-47BF-B05E-C6341FC388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0" y="2208"/>
                <a:ext cx="76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56" name="Rectangle 879">
                <a:extLst>
                  <a:ext uri="{FF2B5EF4-FFF2-40B4-BE49-F238E27FC236}">
                    <a16:creationId xmlns:a16="http://schemas.microsoft.com/office/drawing/2014/main" id="{E9D3AE25-B8AA-451E-AFF7-28CF5F04A2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36" y="2140"/>
                <a:ext cx="84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57" name="Rectangle 880">
                <a:extLst>
                  <a:ext uri="{FF2B5EF4-FFF2-40B4-BE49-F238E27FC236}">
                    <a16:creationId xmlns:a16="http://schemas.microsoft.com/office/drawing/2014/main" id="{2DDE77CD-30E3-4C04-B08B-18B7CB3B08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36" y="2204"/>
                <a:ext cx="84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58" name="Rectangle 881">
                <a:extLst>
                  <a:ext uri="{FF2B5EF4-FFF2-40B4-BE49-F238E27FC236}">
                    <a16:creationId xmlns:a16="http://schemas.microsoft.com/office/drawing/2014/main" id="{FE041203-D3CA-4E85-88C2-0B20C0DF38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32" y="2144"/>
                <a:ext cx="92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59" name="Rectangle 882">
                <a:extLst>
                  <a:ext uri="{FF2B5EF4-FFF2-40B4-BE49-F238E27FC236}">
                    <a16:creationId xmlns:a16="http://schemas.microsoft.com/office/drawing/2014/main" id="{AAACF584-C1A4-49DB-A846-64E3BA84BE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32" y="2200"/>
                <a:ext cx="92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60" name="Rectangle 883">
                <a:extLst>
                  <a:ext uri="{FF2B5EF4-FFF2-40B4-BE49-F238E27FC236}">
                    <a16:creationId xmlns:a16="http://schemas.microsoft.com/office/drawing/2014/main" id="{2160AF05-61F7-4C93-A6C0-06ECC79498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28" y="2148"/>
                <a:ext cx="100" cy="12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61" name="Rectangle 884">
                <a:extLst>
                  <a:ext uri="{FF2B5EF4-FFF2-40B4-BE49-F238E27FC236}">
                    <a16:creationId xmlns:a16="http://schemas.microsoft.com/office/drawing/2014/main" id="{CCB5AE05-C28B-4767-A4B1-4DE0180B07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28" y="2188"/>
                <a:ext cx="100" cy="12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62" name="Rectangle 885">
                <a:extLst>
                  <a:ext uri="{FF2B5EF4-FFF2-40B4-BE49-F238E27FC236}">
                    <a16:creationId xmlns:a16="http://schemas.microsoft.com/office/drawing/2014/main" id="{AB3E9071-C8B5-480F-8039-74AB134CB9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24" y="2160"/>
                <a:ext cx="108" cy="12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63" name="Rectangle 886">
                <a:extLst>
                  <a:ext uri="{FF2B5EF4-FFF2-40B4-BE49-F238E27FC236}">
                    <a16:creationId xmlns:a16="http://schemas.microsoft.com/office/drawing/2014/main" id="{89B36893-952B-4A90-9090-E20A25CB42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24" y="2176"/>
                <a:ext cx="108" cy="12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64" name="Rectangle 887">
                <a:extLst>
                  <a:ext uri="{FF2B5EF4-FFF2-40B4-BE49-F238E27FC236}">
                    <a16:creationId xmlns:a16="http://schemas.microsoft.com/office/drawing/2014/main" id="{7EAB4DCA-40DC-40F0-89B3-ABD93B7949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24" y="2172"/>
                <a:ext cx="10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65" name="Rectangle 888">
                <a:extLst>
                  <a:ext uri="{FF2B5EF4-FFF2-40B4-BE49-F238E27FC236}">
                    <a16:creationId xmlns:a16="http://schemas.microsoft.com/office/drawing/2014/main" id="{B1541EE7-78A3-4DCD-A462-89CFA473C5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24" y="2172"/>
                <a:ext cx="10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66" name="Oval 889">
                <a:extLst>
                  <a:ext uri="{FF2B5EF4-FFF2-40B4-BE49-F238E27FC236}">
                    <a16:creationId xmlns:a16="http://schemas.microsoft.com/office/drawing/2014/main" id="{BE3AA76E-A270-4F06-85EC-5CFD1D3D0F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24" y="2120"/>
                <a:ext cx="104" cy="104"/>
              </a:xfrm>
              <a:prstGeom prst="ellips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67" name="Rectangle 890">
                <a:extLst>
                  <a:ext uri="{FF2B5EF4-FFF2-40B4-BE49-F238E27FC236}">
                    <a16:creationId xmlns:a16="http://schemas.microsoft.com/office/drawing/2014/main" id="{173F3B2F-4126-4432-AFD9-7FE24A3C1F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68" y="723"/>
                <a:ext cx="2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68" name="Rectangle 891">
                <a:extLst>
                  <a:ext uri="{FF2B5EF4-FFF2-40B4-BE49-F238E27FC236}">
                    <a16:creationId xmlns:a16="http://schemas.microsoft.com/office/drawing/2014/main" id="{A0B8C45B-EC9D-408F-B7AC-8553B96A40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68" y="827"/>
                <a:ext cx="2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69" name="Rectangle 892">
                <a:extLst>
                  <a:ext uri="{FF2B5EF4-FFF2-40B4-BE49-F238E27FC236}">
                    <a16:creationId xmlns:a16="http://schemas.microsoft.com/office/drawing/2014/main" id="{03754B9F-69B9-469A-AB62-D8D72BC355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56" y="727"/>
                <a:ext cx="52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70" name="Rectangle 893">
                <a:extLst>
                  <a:ext uri="{FF2B5EF4-FFF2-40B4-BE49-F238E27FC236}">
                    <a16:creationId xmlns:a16="http://schemas.microsoft.com/office/drawing/2014/main" id="{D6B3AEEE-6629-44AF-9599-F208BF6716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56" y="823"/>
                <a:ext cx="52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71" name="Rectangle 894">
                <a:extLst>
                  <a:ext uri="{FF2B5EF4-FFF2-40B4-BE49-F238E27FC236}">
                    <a16:creationId xmlns:a16="http://schemas.microsoft.com/office/drawing/2014/main" id="{F0F93851-DDCA-4D72-B193-448A47605B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52" y="731"/>
                <a:ext cx="60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72" name="Rectangle 895">
                <a:extLst>
                  <a:ext uri="{FF2B5EF4-FFF2-40B4-BE49-F238E27FC236}">
                    <a16:creationId xmlns:a16="http://schemas.microsoft.com/office/drawing/2014/main" id="{A343A159-D99B-4EC5-8F51-5406599401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52" y="819"/>
                <a:ext cx="60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73" name="Rectangle 896">
                <a:extLst>
                  <a:ext uri="{FF2B5EF4-FFF2-40B4-BE49-F238E27FC236}">
                    <a16:creationId xmlns:a16="http://schemas.microsoft.com/office/drawing/2014/main" id="{B6BD6721-4271-4CCB-97A6-69C691F8E3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8" y="735"/>
                <a:ext cx="6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74" name="Rectangle 897">
                <a:extLst>
                  <a:ext uri="{FF2B5EF4-FFF2-40B4-BE49-F238E27FC236}">
                    <a16:creationId xmlns:a16="http://schemas.microsoft.com/office/drawing/2014/main" id="{A6F82612-C7A6-41C9-B276-31E4AD5A2D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8" y="815"/>
                <a:ext cx="6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75" name="Rectangle 898">
                <a:extLst>
                  <a:ext uri="{FF2B5EF4-FFF2-40B4-BE49-F238E27FC236}">
                    <a16:creationId xmlns:a16="http://schemas.microsoft.com/office/drawing/2014/main" id="{067CDE24-C2F7-4AD3-B3C7-6F88B2D46B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4" y="739"/>
                <a:ext cx="76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76" name="Rectangle 899">
                <a:extLst>
                  <a:ext uri="{FF2B5EF4-FFF2-40B4-BE49-F238E27FC236}">
                    <a16:creationId xmlns:a16="http://schemas.microsoft.com/office/drawing/2014/main" id="{B6289A4D-938B-4B82-8742-976587253C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4" y="811"/>
                <a:ext cx="76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77" name="Rectangle 900">
                <a:extLst>
                  <a:ext uri="{FF2B5EF4-FFF2-40B4-BE49-F238E27FC236}">
                    <a16:creationId xmlns:a16="http://schemas.microsoft.com/office/drawing/2014/main" id="{374F4D92-F2B4-4C0F-A4B2-F87AB8DAE5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0" y="743"/>
                <a:ext cx="84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78" name="Rectangle 901">
                <a:extLst>
                  <a:ext uri="{FF2B5EF4-FFF2-40B4-BE49-F238E27FC236}">
                    <a16:creationId xmlns:a16="http://schemas.microsoft.com/office/drawing/2014/main" id="{BCA3E99D-492B-4519-A856-DE9B7E7D98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0" y="807"/>
                <a:ext cx="84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79" name="Rectangle 902">
                <a:extLst>
                  <a:ext uri="{FF2B5EF4-FFF2-40B4-BE49-F238E27FC236}">
                    <a16:creationId xmlns:a16="http://schemas.microsoft.com/office/drawing/2014/main" id="{167237F4-D974-45FE-8586-63955C8922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36" y="747"/>
                <a:ext cx="92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80" name="Rectangle 903">
                <a:extLst>
                  <a:ext uri="{FF2B5EF4-FFF2-40B4-BE49-F238E27FC236}">
                    <a16:creationId xmlns:a16="http://schemas.microsoft.com/office/drawing/2014/main" id="{92F2F643-200F-4BB6-AEC8-FF6C58E0CB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36" y="803"/>
                <a:ext cx="92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81" name="Rectangle 904">
                <a:extLst>
                  <a:ext uri="{FF2B5EF4-FFF2-40B4-BE49-F238E27FC236}">
                    <a16:creationId xmlns:a16="http://schemas.microsoft.com/office/drawing/2014/main" id="{B9565C0C-26B1-42DC-B764-0D32170C93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32" y="751"/>
                <a:ext cx="100" cy="12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82" name="Rectangle 905">
                <a:extLst>
                  <a:ext uri="{FF2B5EF4-FFF2-40B4-BE49-F238E27FC236}">
                    <a16:creationId xmlns:a16="http://schemas.microsoft.com/office/drawing/2014/main" id="{4910E2DC-4DD7-4C30-AD48-C176D8A0F2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32" y="791"/>
                <a:ext cx="100" cy="12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83" name="Rectangle 906">
                <a:extLst>
                  <a:ext uri="{FF2B5EF4-FFF2-40B4-BE49-F238E27FC236}">
                    <a16:creationId xmlns:a16="http://schemas.microsoft.com/office/drawing/2014/main" id="{4692F4CA-9C43-4703-8FC9-39FB85ECC2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28" y="763"/>
                <a:ext cx="108" cy="12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84" name="Rectangle 907">
                <a:extLst>
                  <a:ext uri="{FF2B5EF4-FFF2-40B4-BE49-F238E27FC236}">
                    <a16:creationId xmlns:a16="http://schemas.microsoft.com/office/drawing/2014/main" id="{4104C4E9-AE43-4F7A-9C70-109DEBCEBE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28" y="779"/>
                <a:ext cx="108" cy="12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85" name="Rectangle 908">
                <a:extLst>
                  <a:ext uri="{FF2B5EF4-FFF2-40B4-BE49-F238E27FC236}">
                    <a16:creationId xmlns:a16="http://schemas.microsoft.com/office/drawing/2014/main" id="{6A16E204-876B-4401-87B1-945C720824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28" y="775"/>
                <a:ext cx="10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86" name="Rectangle 909">
                <a:extLst>
                  <a:ext uri="{FF2B5EF4-FFF2-40B4-BE49-F238E27FC236}">
                    <a16:creationId xmlns:a16="http://schemas.microsoft.com/office/drawing/2014/main" id="{A82976D0-4D72-4DC1-A24F-9566FCA41A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28" y="775"/>
                <a:ext cx="10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87" name="Oval 910">
                <a:extLst>
                  <a:ext uri="{FF2B5EF4-FFF2-40B4-BE49-F238E27FC236}">
                    <a16:creationId xmlns:a16="http://schemas.microsoft.com/office/drawing/2014/main" id="{BC9014DB-431D-4B20-ACF3-14B00C6DC5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28" y="723"/>
                <a:ext cx="104" cy="104"/>
              </a:xfrm>
              <a:prstGeom prst="ellips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88" name="Rectangle 911">
                <a:extLst>
                  <a:ext uri="{FF2B5EF4-FFF2-40B4-BE49-F238E27FC236}">
                    <a16:creationId xmlns:a16="http://schemas.microsoft.com/office/drawing/2014/main" id="{4D03739B-2FAB-485D-A519-94CDF3C074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4" y="763"/>
                <a:ext cx="2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89" name="Rectangle 912">
                <a:extLst>
                  <a:ext uri="{FF2B5EF4-FFF2-40B4-BE49-F238E27FC236}">
                    <a16:creationId xmlns:a16="http://schemas.microsoft.com/office/drawing/2014/main" id="{D36884AC-9540-473D-B595-5F4E67D26C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4" y="867"/>
                <a:ext cx="2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90" name="Rectangle 913">
                <a:extLst>
                  <a:ext uri="{FF2B5EF4-FFF2-40B4-BE49-F238E27FC236}">
                    <a16:creationId xmlns:a16="http://schemas.microsoft.com/office/drawing/2014/main" id="{38E37497-9B95-42D1-B22A-BE75260D64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12" y="767"/>
                <a:ext cx="52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91" name="Rectangle 914">
                <a:extLst>
                  <a:ext uri="{FF2B5EF4-FFF2-40B4-BE49-F238E27FC236}">
                    <a16:creationId xmlns:a16="http://schemas.microsoft.com/office/drawing/2014/main" id="{DE72BB3C-A765-4A17-A20A-F3A91A731E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12" y="863"/>
                <a:ext cx="52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92" name="Rectangle 915">
                <a:extLst>
                  <a:ext uri="{FF2B5EF4-FFF2-40B4-BE49-F238E27FC236}">
                    <a16:creationId xmlns:a16="http://schemas.microsoft.com/office/drawing/2014/main" id="{46BA4EBB-2BEC-4C41-9354-0DC738E2A7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8" y="771"/>
                <a:ext cx="60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93" name="Rectangle 916">
                <a:extLst>
                  <a:ext uri="{FF2B5EF4-FFF2-40B4-BE49-F238E27FC236}">
                    <a16:creationId xmlns:a16="http://schemas.microsoft.com/office/drawing/2014/main" id="{F94AEF2C-40CE-4652-8841-FE9D254E11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8" y="859"/>
                <a:ext cx="60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94" name="Rectangle 917">
                <a:extLst>
                  <a:ext uri="{FF2B5EF4-FFF2-40B4-BE49-F238E27FC236}">
                    <a16:creationId xmlns:a16="http://schemas.microsoft.com/office/drawing/2014/main" id="{5FD04BCF-B022-42FC-A5B9-889661EF26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4" y="775"/>
                <a:ext cx="6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95" name="Rectangle 918">
                <a:extLst>
                  <a:ext uri="{FF2B5EF4-FFF2-40B4-BE49-F238E27FC236}">
                    <a16:creationId xmlns:a16="http://schemas.microsoft.com/office/drawing/2014/main" id="{AF9F73EE-DC3B-4397-9A48-E2738B5174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4" y="855"/>
                <a:ext cx="6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96" name="Rectangle 919">
                <a:extLst>
                  <a:ext uri="{FF2B5EF4-FFF2-40B4-BE49-F238E27FC236}">
                    <a16:creationId xmlns:a16="http://schemas.microsoft.com/office/drawing/2014/main" id="{C3E56BA6-1371-4EC1-9BE5-32E242C895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0" y="779"/>
                <a:ext cx="76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97" name="Rectangle 920">
                <a:extLst>
                  <a:ext uri="{FF2B5EF4-FFF2-40B4-BE49-F238E27FC236}">
                    <a16:creationId xmlns:a16="http://schemas.microsoft.com/office/drawing/2014/main" id="{FB230AC5-F6EC-4A0A-B67E-E0D74FF0F8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0" y="851"/>
                <a:ext cx="76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98" name="Rectangle 921">
                <a:extLst>
                  <a:ext uri="{FF2B5EF4-FFF2-40B4-BE49-F238E27FC236}">
                    <a16:creationId xmlns:a16="http://schemas.microsoft.com/office/drawing/2014/main" id="{D8C48EF3-674E-4D47-95CF-5D1968D5CE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96" y="783"/>
                <a:ext cx="84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99" name="Rectangle 922">
                <a:extLst>
                  <a:ext uri="{FF2B5EF4-FFF2-40B4-BE49-F238E27FC236}">
                    <a16:creationId xmlns:a16="http://schemas.microsoft.com/office/drawing/2014/main" id="{8DBE2AA3-4C60-41F7-BD3C-C5A6C5F76B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96" y="847"/>
                <a:ext cx="84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00" name="Rectangle 923">
                <a:extLst>
                  <a:ext uri="{FF2B5EF4-FFF2-40B4-BE49-F238E27FC236}">
                    <a16:creationId xmlns:a16="http://schemas.microsoft.com/office/drawing/2014/main" id="{8B8A00ED-6580-475B-8627-01C0AE918F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92" y="787"/>
                <a:ext cx="92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01" name="Rectangle 924">
                <a:extLst>
                  <a:ext uri="{FF2B5EF4-FFF2-40B4-BE49-F238E27FC236}">
                    <a16:creationId xmlns:a16="http://schemas.microsoft.com/office/drawing/2014/main" id="{B43FC19C-38FD-40E6-A2F0-E6E8B30273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92" y="843"/>
                <a:ext cx="92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02" name="Rectangle 925">
                <a:extLst>
                  <a:ext uri="{FF2B5EF4-FFF2-40B4-BE49-F238E27FC236}">
                    <a16:creationId xmlns:a16="http://schemas.microsoft.com/office/drawing/2014/main" id="{2FB943FE-F733-462B-886E-1859DF047F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88" y="791"/>
                <a:ext cx="100" cy="12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03" name="Rectangle 926">
                <a:extLst>
                  <a:ext uri="{FF2B5EF4-FFF2-40B4-BE49-F238E27FC236}">
                    <a16:creationId xmlns:a16="http://schemas.microsoft.com/office/drawing/2014/main" id="{D5D8626C-B820-4C5A-A7B1-A2B9D916EC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88" y="831"/>
                <a:ext cx="100" cy="12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04" name="Rectangle 927">
                <a:extLst>
                  <a:ext uri="{FF2B5EF4-FFF2-40B4-BE49-F238E27FC236}">
                    <a16:creationId xmlns:a16="http://schemas.microsoft.com/office/drawing/2014/main" id="{DC7DE1AB-B0EA-463F-99FC-BFF66841D7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84" y="803"/>
                <a:ext cx="108" cy="12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05" name="Rectangle 928">
                <a:extLst>
                  <a:ext uri="{FF2B5EF4-FFF2-40B4-BE49-F238E27FC236}">
                    <a16:creationId xmlns:a16="http://schemas.microsoft.com/office/drawing/2014/main" id="{02B7691F-4553-4130-B275-37FFEFF8F7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84" y="819"/>
                <a:ext cx="108" cy="12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06" name="Rectangle 929">
                <a:extLst>
                  <a:ext uri="{FF2B5EF4-FFF2-40B4-BE49-F238E27FC236}">
                    <a16:creationId xmlns:a16="http://schemas.microsoft.com/office/drawing/2014/main" id="{41E57067-EFA5-4E7C-8C09-AC990D07B3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84" y="815"/>
                <a:ext cx="10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07" name="Rectangle 930">
                <a:extLst>
                  <a:ext uri="{FF2B5EF4-FFF2-40B4-BE49-F238E27FC236}">
                    <a16:creationId xmlns:a16="http://schemas.microsoft.com/office/drawing/2014/main" id="{075C658C-E640-4BF5-9F6F-373E796037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84" y="815"/>
                <a:ext cx="108" cy="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08" name="Oval 931">
                <a:extLst>
                  <a:ext uri="{FF2B5EF4-FFF2-40B4-BE49-F238E27FC236}">
                    <a16:creationId xmlns:a16="http://schemas.microsoft.com/office/drawing/2014/main" id="{DA22DE0D-5A9E-4542-87BB-867CAD4B6F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84" y="763"/>
                <a:ext cx="104" cy="104"/>
              </a:xfrm>
              <a:prstGeom prst="ellips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09" name="Rectangle 932">
                <a:extLst>
                  <a:ext uri="{FF2B5EF4-FFF2-40B4-BE49-F238E27FC236}">
                    <a16:creationId xmlns:a16="http://schemas.microsoft.com/office/drawing/2014/main" id="{13AFE78C-E594-4392-8DCE-ADC164857E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84" y="2472"/>
                <a:ext cx="28" cy="4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10" name="Rectangle 933">
                <a:extLst>
                  <a:ext uri="{FF2B5EF4-FFF2-40B4-BE49-F238E27FC236}">
                    <a16:creationId xmlns:a16="http://schemas.microsoft.com/office/drawing/2014/main" id="{9E2A333B-30DD-4657-8C92-BB1AEED4EF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84" y="2576"/>
                <a:ext cx="28" cy="4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11" name="Rectangle 934">
                <a:extLst>
                  <a:ext uri="{FF2B5EF4-FFF2-40B4-BE49-F238E27FC236}">
                    <a16:creationId xmlns:a16="http://schemas.microsoft.com/office/drawing/2014/main" id="{739AB665-ABEE-472C-8486-3FC95F6119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72" y="2476"/>
                <a:ext cx="52" cy="4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12" name="Rectangle 935">
                <a:extLst>
                  <a:ext uri="{FF2B5EF4-FFF2-40B4-BE49-F238E27FC236}">
                    <a16:creationId xmlns:a16="http://schemas.microsoft.com/office/drawing/2014/main" id="{1C0D16DF-BFD8-4A4D-B197-C4CD3EF1B7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72" y="2572"/>
                <a:ext cx="52" cy="4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13" name="Rectangle 936">
                <a:extLst>
                  <a:ext uri="{FF2B5EF4-FFF2-40B4-BE49-F238E27FC236}">
                    <a16:creationId xmlns:a16="http://schemas.microsoft.com/office/drawing/2014/main" id="{8F56BBA7-EDC6-4EB6-ADCD-44520DB632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8" y="2480"/>
                <a:ext cx="60" cy="4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14" name="Rectangle 937">
                <a:extLst>
                  <a:ext uri="{FF2B5EF4-FFF2-40B4-BE49-F238E27FC236}">
                    <a16:creationId xmlns:a16="http://schemas.microsoft.com/office/drawing/2014/main" id="{7C2590B5-9161-4BE0-AFAF-62BA4581E7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8" y="2568"/>
                <a:ext cx="60" cy="4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15" name="Rectangle 938">
                <a:extLst>
                  <a:ext uri="{FF2B5EF4-FFF2-40B4-BE49-F238E27FC236}">
                    <a16:creationId xmlns:a16="http://schemas.microsoft.com/office/drawing/2014/main" id="{29B82BDA-FE03-41AD-B1DC-C2E7210144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4" y="2484"/>
                <a:ext cx="68" cy="4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16" name="Rectangle 939">
                <a:extLst>
                  <a:ext uri="{FF2B5EF4-FFF2-40B4-BE49-F238E27FC236}">
                    <a16:creationId xmlns:a16="http://schemas.microsoft.com/office/drawing/2014/main" id="{2990B266-C03A-400E-AE0A-F5905508C5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4" y="2564"/>
                <a:ext cx="68" cy="4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17" name="Rectangle 940">
                <a:extLst>
                  <a:ext uri="{FF2B5EF4-FFF2-40B4-BE49-F238E27FC236}">
                    <a16:creationId xmlns:a16="http://schemas.microsoft.com/office/drawing/2014/main" id="{CA4B9104-A5FD-43F2-A947-CC325D533D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0" y="2488"/>
                <a:ext cx="76" cy="4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18" name="Rectangle 941">
                <a:extLst>
                  <a:ext uri="{FF2B5EF4-FFF2-40B4-BE49-F238E27FC236}">
                    <a16:creationId xmlns:a16="http://schemas.microsoft.com/office/drawing/2014/main" id="{E3359678-F483-41C1-BD86-BECD1A4720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0" y="2560"/>
                <a:ext cx="76" cy="4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19" name="Rectangle 942">
                <a:extLst>
                  <a:ext uri="{FF2B5EF4-FFF2-40B4-BE49-F238E27FC236}">
                    <a16:creationId xmlns:a16="http://schemas.microsoft.com/office/drawing/2014/main" id="{7A97BF1D-5A0B-4457-BCB4-3E3BC4E00F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56" y="2492"/>
                <a:ext cx="84" cy="4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20" name="Rectangle 943">
                <a:extLst>
                  <a:ext uri="{FF2B5EF4-FFF2-40B4-BE49-F238E27FC236}">
                    <a16:creationId xmlns:a16="http://schemas.microsoft.com/office/drawing/2014/main" id="{3A35AE2A-40DE-4F13-ABD2-B030A89B46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56" y="2556"/>
                <a:ext cx="84" cy="4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21" name="Rectangle 944">
                <a:extLst>
                  <a:ext uri="{FF2B5EF4-FFF2-40B4-BE49-F238E27FC236}">
                    <a16:creationId xmlns:a16="http://schemas.microsoft.com/office/drawing/2014/main" id="{227D2DBA-D069-4001-8CF8-A7CE65DFAB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52" y="2496"/>
                <a:ext cx="92" cy="4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22" name="Rectangle 945">
                <a:extLst>
                  <a:ext uri="{FF2B5EF4-FFF2-40B4-BE49-F238E27FC236}">
                    <a16:creationId xmlns:a16="http://schemas.microsoft.com/office/drawing/2014/main" id="{B269E501-C323-45D9-9656-4FE755E2B1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52" y="2552"/>
                <a:ext cx="92" cy="4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23" name="Rectangle 946">
                <a:extLst>
                  <a:ext uri="{FF2B5EF4-FFF2-40B4-BE49-F238E27FC236}">
                    <a16:creationId xmlns:a16="http://schemas.microsoft.com/office/drawing/2014/main" id="{C4F66D8F-3B22-4E28-AC42-93B8E0AFCB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48" y="2500"/>
                <a:ext cx="100" cy="12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24" name="Rectangle 947">
                <a:extLst>
                  <a:ext uri="{FF2B5EF4-FFF2-40B4-BE49-F238E27FC236}">
                    <a16:creationId xmlns:a16="http://schemas.microsoft.com/office/drawing/2014/main" id="{274A8533-92C7-4DCF-B376-6A03E6863D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48" y="2540"/>
                <a:ext cx="100" cy="12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25" name="Rectangle 948">
                <a:extLst>
                  <a:ext uri="{FF2B5EF4-FFF2-40B4-BE49-F238E27FC236}">
                    <a16:creationId xmlns:a16="http://schemas.microsoft.com/office/drawing/2014/main" id="{0A205160-815F-4759-B112-0928299B96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44" y="2512"/>
                <a:ext cx="108" cy="12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26" name="Rectangle 949">
                <a:extLst>
                  <a:ext uri="{FF2B5EF4-FFF2-40B4-BE49-F238E27FC236}">
                    <a16:creationId xmlns:a16="http://schemas.microsoft.com/office/drawing/2014/main" id="{895EBBD5-646B-46C8-9EF8-8AE501E5E0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44" y="2528"/>
                <a:ext cx="108" cy="12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27" name="Rectangle 950">
                <a:extLst>
                  <a:ext uri="{FF2B5EF4-FFF2-40B4-BE49-F238E27FC236}">
                    <a16:creationId xmlns:a16="http://schemas.microsoft.com/office/drawing/2014/main" id="{BC2622D6-7B66-4D4B-9CBF-7E5F60AF43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44" y="2524"/>
                <a:ext cx="108" cy="4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28" name="Rectangle 951">
                <a:extLst>
                  <a:ext uri="{FF2B5EF4-FFF2-40B4-BE49-F238E27FC236}">
                    <a16:creationId xmlns:a16="http://schemas.microsoft.com/office/drawing/2014/main" id="{31D1794F-5241-469E-8017-762DFB41B8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44" y="2524"/>
                <a:ext cx="108" cy="4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29" name="Oval 952">
                <a:extLst>
                  <a:ext uri="{FF2B5EF4-FFF2-40B4-BE49-F238E27FC236}">
                    <a16:creationId xmlns:a16="http://schemas.microsoft.com/office/drawing/2014/main" id="{2C4F19A9-15CE-45BD-BADE-758ACD2B96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44" y="2472"/>
                <a:ext cx="104" cy="104"/>
              </a:xfrm>
              <a:prstGeom prst="ellips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30" name="Rectangle 953">
                <a:extLst>
                  <a:ext uri="{FF2B5EF4-FFF2-40B4-BE49-F238E27FC236}">
                    <a16:creationId xmlns:a16="http://schemas.microsoft.com/office/drawing/2014/main" id="{F22BEAC2-6063-4E9D-8977-A34BDE0891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36" y="1760"/>
                <a:ext cx="28" cy="4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31" name="Rectangle 954">
                <a:extLst>
                  <a:ext uri="{FF2B5EF4-FFF2-40B4-BE49-F238E27FC236}">
                    <a16:creationId xmlns:a16="http://schemas.microsoft.com/office/drawing/2014/main" id="{CD4A65B6-9CE9-4BAC-89C2-3B855501B0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36" y="1864"/>
                <a:ext cx="28" cy="4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32" name="Rectangle 955">
                <a:extLst>
                  <a:ext uri="{FF2B5EF4-FFF2-40B4-BE49-F238E27FC236}">
                    <a16:creationId xmlns:a16="http://schemas.microsoft.com/office/drawing/2014/main" id="{76E977F5-A279-4378-ADC2-823C22AF90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24" y="1764"/>
                <a:ext cx="52" cy="4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33" name="Rectangle 956">
                <a:extLst>
                  <a:ext uri="{FF2B5EF4-FFF2-40B4-BE49-F238E27FC236}">
                    <a16:creationId xmlns:a16="http://schemas.microsoft.com/office/drawing/2014/main" id="{6554E946-3080-49EF-9325-4D302315EB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24" y="1860"/>
                <a:ext cx="52" cy="4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34" name="Rectangle 957">
                <a:extLst>
                  <a:ext uri="{FF2B5EF4-FFF2-40B4-BE49-F238E27FC236}">
                    <a16:creationId xmlns:a16="http://schemas.microsoft.com/office/drawing/2014/main" id="{0F93FC41-D859-4420-9695-84471A453D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20" y="1768"/>
                <a:ext cx="60" cy="4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35" name="Rectangle 958">
                <a:extLst>
                  <a:ext uri="{FF2B5EF4-FFF2-40B4-BE49-F238E27FC236}">
                    <a16:creationId xmlns:a16="http://schemas.microsoft.com/office/drawing/2014/main" id="{89A4D3B6-C787-4DF0-A8FD-AD72B8F6FB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20" y="1856"/>
                <a:ext cx="60" cy="4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36" name="Rectangle 959">
                <a:extLst>
                  <a:ext uri="{FF2B5EF4-FFF2-40B4-BE49-F238E27FC236}">
                    <a16:creationId xmlns:a16="http://schemas.microsoft.com/office/drawing/2014/main" id="{824BAFE3-C406-434A-8F50-5AAF89B554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16" y="1772"/>
                <a:ext cx="68" cy="4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37" name="Rectangle 960">
                <a:extLst>
                  <a:ext uri="{FF2B5EF4-FFF2-40B4-BE49-F238E27FC236}">
                    <a16:creationId xmlns:a16="http://schemas.microsoft.com/office/drawing/2014/main" id="{30027D89-CA1C-4EAC-9605-64ADD5EE21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16" y="1852"/>
                <a:ext cx="68" cy="4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38" name="Rectangle 961">
                <a:extLst>
                  <a:ext uri="{FF2B5EF4-FFF2-40B4-BE49-F238E27FC236}">
                    <a16:creationId xmlns:a16="http://schemas.microsoft.com/office/drawing/2014/main" id="{D95505FB-04BB-43D1-BB63-4ADD45EEF0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12" y="1776"/>
                <a:ext cx="76" cy="4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39" name="Rectangle 962">
                <a:extLst>
                  <a:ext uri="{FF2B5EF4-FFF2-40B4-BE49-F238E27FC236}">
                    <a16:creationId xmlns:a16="http://schemas.microsoft.com/office/drawing/2014/main" id="{8C2115E4-0EF9-447B-8C1C-D36D640C89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12" y="1848"/>
                <a:ext cx="76" cy="4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40" name="Rectangle 963">
                <a:extLst>
                  <a:ext uri="{FF2B5EF4-FFF2-40B4-BE49-F238E27FC236}">
                    <a16:creationId xmlns:a16="http://schemas.microsoft.com/office/drawing/2014/main" id="{FE8459CF-08F4-4343-AF3B-3E56F7D262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08" y="1780"/>
                <a:ext cx="84" cy="4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41" name="Rectangle 964">
                <a:extLst>
                  <a:ext uri="{FF2B5EF4-FFF2-40B4-BE49-F238E27FC236}">
                    <a16:creationId xmlns:a16="http://schemas.microsoft.com/office/drawing/2014/main" id="{CC738F25-6B8E-401A-BF9C-609B43CF8B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08" y="1844"/>
                <a:ext cx="84" cy="4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42" name="Rectangle 965">
                <a:extLst>
                  <a:ext uri="{FF2B5EF4-FFF2-40B4-BE49-F238E27FC236}">
                    <a16:creationId xmlns:a16="http://schemas.microsoft.com/office/drawing/2014/main" id="{D022C085-286F-4062-B57C-73B1A80BED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04" y="1784"/>
                <a:ext cx="92" cy="4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43" name="Rectangle 966">
                <a:extLst>
                  <a:ext uri="{FF2B5EF4-FFF2-40B4-BE49-F238E27FC236}">
                    <a16:creationId xmlns:a16="http://schemas.microsoft.com/office/drawing/2014/main" id="{1C0AE971-19EC-42CC-802B-CA4AF38223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04" y="1840"/>
                <a:ext cx="92" cy="4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44" name="Rectangle 967">
                <a:extLst>
                  <a:ext uri="{FF2B5EF4-FFF2-40B4-BE49-F238E27FC236}">
                    <a16:creationId xmlns:a16="http://schemas.microsoft.com/office/drawing/2014/main" id="{B1CCB64C-3C1A-4DA3-98FE-A87EDCF86D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00" y="1788"/>
                <a:ext cx="100" cy="12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45" name="Rectangle 968">
                <a:extLst>
                  <a:ext uri="{FF2B5EF4-FFF2-40B4-BE49-F238E27FC236}">
                    <a16:creationId xmlns:a16="http://schemas.microsoft.com/office/drawing/2014/main" id="{F0A04A7F-DF0F-4F62-887E-0DA78B07BA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00" y="1828"/>
                <a:ext cx="100" cy="12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46" name="Rectangle 969">
                <a:extLst>
                  <a:ext uri="{FF2B5EF4-FFF2-40B4-BE49-F238E27FC236}">
                    <a16:creationId xmlns:a16="http://schemas.microsoft.com/office/drawing/2014/main" id="{76173A91-F5EC-4CFF-8FA1-7A5BC8D49F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96" y="1800"/>
                <a:ext cx="108" cy="12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47" name="Rectangle 970">
                <a:extLst>
                  <a:ext uri="{FF2B5EF4-FFF2-40B4-BE49-F238E27FC236}">
                    <a16:creationId xmlns:a16="http://schemas.microsoft.com/office/drawing/2014/main" id="{B5778802-58FB-42F3-8840-FC74B9B1F8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96" y="1816"/>
                <a:ext cx="108" cy="12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48" name="Rectangle 971">
                <a:extLst>
                  <a:ext uri="{FF2B5EF4-FFF2-40B4-BE49-F238E27FC236}">
                    <a16:creationId xmlns:a16="http://schemas.microsoft.com/office/drawing/2014/main" id="{77AE7830-1424-4D16-A180-9CDF54276A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96" y="1812"/>
                <a:ext cx="108" cy="4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49" name="Rectangle 972">
                <a:extLst>
                  <a:ext uri="{FF2B5EF4-FFF2-40B4-BE49-F238E27FC236}">
                    <a16:creationId xmlns:a16="http://schemas.microsoft.com/office/drawing/2014/main" id="{209A003C-DBB2-4C1F-9F39-48952F1E4B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96" y="1812"/>
                <a:ext cx="108" cy="4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50" name="Oval 973">
                <a:extLst>
                  <a:ext uri="{FF2B5EF4-FFF2-40B4-BE49-F238E27FC236}">
                    <a16:creationId xmlns:a16="http://schemas.microsoft.com/office/drawing/2014/main" id="{EE30FBFC-0B4D-4E18-B9F6-EA808960BD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96" y="1760"/>
                <a:ext cx="104" cy="104"/>
              </a:xfrm>
              <a:prstGeom prst="ellips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51" name="Rectangle 974">
                <a:extLst>
                  <a:ext uri="{FF2B5EF4-FFF2-40B4-BE49-F238E27FC236}">
                    <a16:creationId xmlns:a16="http://schemas.microsoft.com/office/drawing/2014/main" id="{EE5D4634-7BD7-4F96-B3C0-99B0941931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28" y="3409"/>
                <a:ext cx="28" cy="4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52" name="Rectangle 975">
                <a:extLst>
                  <a:ext uri="{FF2B5EF4-FFF2-40B4-BE49-F238E27FC236}">
                    <a16:creationId xmlns:a16="http://schemas.microsoft.com/office/drawing/2014/main" id="{78A40CBC-2B0D-469F-8593-36AAFC76BC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28" y="3513"/>
                <a:ext cx="28" cy="4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53" name="Rectangle 976">
                <a:extLst>
                  <a:ext uri="{FF2B5EF4-FFF2-40B4-BE49-F238E27FC236}">
                    <a16:creationId xmlns:a16="http://schemas.microsoft.com/office/drawing/2014/main" id="{6B25C916-87E6-4BB5-9CFF-9AA4849A93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16" y="3413"/>
                <a:ext cx="52" cy="4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54" name="Rectangle 977">
                <a:extLst>
                  <a:ext uri="{FF2B5EF4-FFF2-40B4-BE49-F238E27FC236}">
                    <a16:creationId xmlns:a16="http://schemas.microsoft.com/office/drawing/2014/main" id="{7DFB7330-FBB2-4986-AC72-6BB9AA4B2C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16" y="3509"/>
                <a:ext cx="52" cy="4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55" name="Rectangle 978">
                <a:extLst>
                  <a:ext uri="{FF2B5EF4-FFF2-40B4-BE49-F238E27FC236}">
                    <a16:creationId xmlns:a16="http://schemas.microsoft.com/office/drawing/2014/main" id="{B4AE718B-E668-439C-878D-E14F702D54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12" y="3417"/>
                <a:ext cx="60" cy="4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56" name="Rectangle 979">
                <a:extLst>
                  <a:ext uri="{FF2B5EF4-FFF2-40B4-BE49-F238E27FC236}">
                    <a16:creationId xmlns:a16="http://schemas.microsoft.com/office/drawing/2014/main" id="{6A56F4E3-5F4B-44B8-AC90-9A2B2E1A25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12" y="3505"/>
                <a:ext cx="60" cy="4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57" name="Rectangle 980">
                <a:extLst>
                  <a:ext uri="{FF2B5EF4-FFF2-40B4-BE49-F238E27FC236}">
                    <a16:creationId xmlns:a16="http://schemas.microsoft.com/office/drawing/2014/main" id="{79E218DB-BBFE-4E23-9E71-A2188644F2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08" y="3421"/>
                <a:ext cx="68" cy="4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58" name="Rectangle 981">
                <a:extLst>
                  <a:ext uri="{FF2B5EF4-FFF2-40B4-BE49-F238E27FC236}">
                    <a16:creationId xmlns:a16="http://schemas.microsoft.com/office/drawing/2014/main" id="{05976086-A0F7-40F8-989E-89AD40B905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08" y="3501"/>
                <a:ext cx="68" cy="4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59" name="Rectangle 982">
                <a:extLst>
                  <a:ext uri="{FF2B5EF4-FFF2-40B4-BE49-F238E27FC236}">
                    <a16:creationId xmlns:a16="http://schemas.microsoft.com/office/drawing/2014/main" id="{741FF953-AC68-429E-82F7-509C65FD40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04" y="3425"/>
                <a:ext cx="76" cy="4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60" name="Rectangle 983">
                <a:extLst>
                  <a:ext uri="{FF2B5EF4-FFF2-40B4-BE49-F238E27FC236}">
                    <a16:creationId xmlns:a16="http://schemas.microsoft.com/office/drawing/2014/main" id="{051ACB42-A750-40DE-BA9E-504A025BB8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04" y="3497"/>
                <a:ext cx="76" cy="4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61" name="Rectangle 984">
                <a:extLst>
                  <a:ext uri="{FF2B5EF4-FFF2-40B4-BE49-F238E27FC236}">
                    <a16:creationId xmlns:a16="http://schemas.microsoft.com/office/drawing/2014/main" id="{9CFAFF75-705F-40CC-A283-78E22CA0B4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00" y="3429"/>
                <a:ext cx="84" cy="4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62" name="Rectangle 985">
                <a:extLst>
                  <a:ext uri="{FF2B5EF4-FFF2-40B4-BE49-F238E27FC236}">
                    <a16:creationId xmlns:a16="http://schemas.microsoft.com/office/drawing/2014/main" id="{15A45AEE-662A-4E2E-9C55-310DE5186C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00" y="3493"/>
                <a:ext cx="84" cy="4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63" name="Rectangle 986">
                <a:extLst>
                  <a:ext uri="{FF2B5EF4-FFF2-40B4-BE49-F238E27FC236}">
                    <a16:creationId xmlns:a16="http://schemas.microsoft.com/office/drawing/2014/main" id="{B1251181-0B1C-4A56-9E18-4402C7050B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96" y="3433"/>
                <a:ext cx="92" cy="4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64" name="Rectangle 987">
                <a:extLst>
                  <a:ext uri="{FF2B5EF4-FFF2-40B4-BE49-F238E27FC236}">
                    <a16:creationId xmlns:a16="http://schemas.microsoft.com/office/drawing/2014/main" id="{D3C43FF7-66B6-44F9-A31A-AFDD166BD0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96" y="3489"/>
                <a:ext cx="92" cy="4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65" name="Rectangle 988">
                <a:extLst>
                  <a:ext uri="{FF2B5EF4-FFF2-40B4-BE49-F238E27FC236}">
                    <a16:creationId xmlns:a16="http://schemas.microsoft.com/office/drawing/2014/main" id="{19CC4B17-BD7C-409F-984A-1811A44036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92" y="3437"/>
                <a:ext cx="100" cy="12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66" name="Rectangle 989">
                <a:extLst>
                  <a:ext uri="{FF2B5EF4-FFF2-40B4-BE49-F238E27FC236}">
                    <a16:creationId xmlns:a16="http://schemas.microsoft.com/office/drawing/2014/main" id="{0F37BE8F-353A-4398-B118-A111FAD878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92" y="3477"/>
                <a:ext cx="100" cy="12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67" name="Rectangle 990">
                <a:extLst>
                  <a:ext uri="{FF2B5EF4-FFF2-40B4-BE49-F238E27FC236}">
                    <a16:creationId xmlns:a16="http://schemas.microsoft.com/office/drawing/2014/main" id="{9BC3E4EC-44BA-47DF-829D-DAE9E122E8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8" y="3449"/>
                <a:ext cx="108" cy="12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68" name="Rectangle 991">
                <a:extLst>
                  <a:ext uri="{FF2B5EF4-FFF2-40B4-BE49-F238E27FC236}">
                    <a16:creationId xmlns:a16="http://schemas.microsoft.com/office/drawing/2014/main" id="{DF10AE23-8475-4F40-9505-9B4AA6CB82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8" y="3465"/>
                <a:ext cx="108" cy="12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69" name="Rectangle 992">
                <a:extLst>
                  <a:ext uri="{FF2B5EF4-FFF2-40B4-BE49-F238E27FC236}">
                    <a16:creationId xmlns:a16="http://schemas.microsoft.com/office/drawing/2014/main" id="{41BA1169-1694-40FD-BD76-25AFA99287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8" y="3461"/>
                <a:ext cx="108" cy="4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70" name="Rectangle 993">
                <a:extLst>
                  <a:ext uri="{FF2B5EF4-FFF2-40B4-BE49-F238E27FC236}">
                    <a16:creationId xmlns:a16="http://schemas.microsoft.com/office/drawing/2014/main" id="{458EEA0C-0393-49FA-9F9E-93EDA59421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8" y="3461"/>
                <a:ext cx="108" cy="4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71" name="Oval 994">
                <a:extLst>
                  <a:ext uri="{FF2B5EF4-FFF2-40B4-BE49-F238E27FC236}">
                    <a16:creationId xmlns:a16="http://schemas.microsoft.com/office/drawing/2014/main" id="{E1ED769D-B57E-4948-92A9-1155EA9E59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8" y="3409"/>
                <a:ext cx="104" cy="104"/>
              </a:xfrm>
              <a:prstGeom prst="ellips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72" name="Rectangle 995">
                <a:extLst>
                  <a:ext uri="{FF2B5EF4-FFF2-40B4-BE49-F238E27FC236}">
                    <a16:creationId xmlns:a16="http://schemas.microsoft.com/office/drawing/2014/main" id="{CBF173D4-ACAB-45A2-84A7-FEEF7B6CC3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72" y="2112"/>
                <a:ext cx="28" cy="4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73" name="Rectangle 996">
                <a:extLst>
                  <a:ext uri="{FF2B5EF4-FFF2-40B4-BE49-F238E27FC236}">
                    <a16:creationId xmlns:a16="http://schemas.microsoft.com/office/drawing/2014/main" id="{1EBE3A4B-BB82-496A-98F7-D5D6E2AF68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72" y="2216"/>
                <a:ext cx="28" cy="4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74" name="Rectangle 997">
                <a:extLst>
                  <a:ext uri="{FF2B5EF4-FFF2-40B4-BE49-F238E27FC236}">
                    <a16:creationId xmlns:a16="http://schemas.microsoft.com/office/drawing/2014/main" id="{C3A01643-A170-4DA1-9E41-4316BE5392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60" y="2116"/>
                <a:ext cx="52" cy="4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75" name="Rectangle 998">
                <a:extLst>
                  <a:ext uri="{FF2B5EF4-FFF2-40B4-BE49-F238E27FC236}">
                    <a16:creationId xmlns:a16="http://schemas.microsoft.com/office/drawing/2014/main" id="{1B7E323E-BF6B-4AAA-8A99-EACE6EE525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60" y="2212"/>
                <a:ext cx="52" cy="4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76" name="Rectangle 999">
                <a:extLst>
                  <a:ext uri="{FF2B5EF4-FFF2-40B4-BE49-F238E27FC236}">
                    <a16:creationId xmlns:a16="http://schemas.microsoft.com/office/drawing/2014/main" id="{FCC7CF70-BCCC-43FA-B928-FF689997A9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6" y="2120"/>
                <a:ext cx="60" cy="4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77" name="Rectangle 1000">
                <a:extLst>
                  <a:ext uri="{FF2B5EF4-FFF2-40B4-BE49-F238E27FC236}">
                    <a16:creationId xmlns:a16="http://schemas.microsoft.com/office/drawing/2014/main" id="{BCA68C95-7B22-4F6D-9FC2-0FE4430AF5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6" y="2208"/>
                <a:ext cx="60" cy="4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78" name="Rectangle 1001">
                <a:extLst>
                  <a:ext uri="{FF2B5EF4-FFF2-40B4-BE49-F238E27FC236}">
                    <a16:creationId xmlns:a16="http://schemas.microsoft.com/office/drawing/2014/main" id="{46D91544-B48A-46DE-834C-AFFCB6997D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2" y="2124"/>
                <a:ext cx="68" cy="4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79" name="Rectangle 1002">
                <a:extLst>
                  <a:ext uri="{FF2B5EF4-FFF2-40B4-BE49-F238E27FC236}">
                    <a16:creationId xmlns:a16="http://schemas.microsoft.com/office/drawing/2014/main" id="{3FBD17D1-2C6F-431A-88B7-A36781C683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2" y="2204"/>
                <a:ext cx="68" cy="4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80" name="Rectangle 1003">
                <a:extLst>
                  <a:ext uri="{FF2B5EF4-FFF2-40B4-BE49-F238E27FC236}">
                    <a16:creationId xmlns:a16="http://schemas.microsoft.com/office/drawing/2014/main" id="{E244D750-9158-4ED5-97C9-AF79D36E3C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8" y="2128"/>
                <a:ext cx="76" cy="4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81" name="Rectangle 1004">
                <a:extLst>
                  <a:ext uri="{FF2B5EF4-FFF2-40B4-BE49-F238E27FC236}">
                    <a16:creationId xmlns:a16="http://schemas.microsoft.com/office/drawing/2014/main" id="{C4937A9A-203C-4855-8021-240A34ECFB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8" y="2200"/>
                <a:ext cx="76" cy="4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82" name="Rectangle 1005">
                <a:extLst>
                  <a:ext uri="{FF2B5EF4-FFF2-40B4-BE49-F238E27FC236}">
                    <a16:creationId xmlns:a16="http://schemas.microsoft.com/office/drawing/2014/main" id="{07BCB9D4-6EE3-4734-A39D-34C815F894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4" y="2132"/>
                <a:ext cx="84" cy="4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83" name="Rectangle 1006">
                <a:extLst>
                  <a:ext uri="{FF2B5EF4-FFF2-40B4-BE49-F238E27FC236}">
                    <a16:creationId xmlns:a16="http://schemas.microsoft.com/office/drawing/2014/main" id="{62E81512-62C4-4919-AE33-94335C2817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4" y="2196"/>
                <a:ext cx="84" cy="4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84" name="Rectangle 1007">
                <a:extLst>
                  <a:ext uri="{FF2B5EF4-FFF2-40B4-BE49-F238E27FC236}">
                    <a16:creationId xmlns:a16="http://schemas.microsoft.com/office/drawing/2014/main" id="{085061E7-F00C-46F4-AC50-A509B02ED8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0" y="2136"/>
                <a:ext cx="92" cy="4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85" name="Rectangle 1008">
                <a:extLst>
                  <a:ext uri="{FF2B5EF4-FFF2-40B4-BE49-F238E27FC236}">
                    <a16:creationId xmlns:a16="http://schemas.microsoft.com/office/drawing/2014/main" id="{6CB69B7F-EBEB-4DB1-949D-D85EE4F273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0" y="2192"/>
                <a:ext cx="92" cy="4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1283" name="Group 1210">
              <a:extLst>
                <a:ext uri="{FF2B5EF4-FFF2-40B4-BE49-F238E27FC236}">
                  <a16:creationId xmlns:a16="http://schemas.microsoft.com/office/drawing/2014/main" id="{8EE536C6-8A5D-4A5A-A63D-8E5B3D025EF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89" y="539"/>
              <a:ext cx="3302" cy="3070"/>
              <a:chOff x="2389" y="539"/>
              <a:chExt cx="3302" cy="3070"/>
            </a:xfrm>
          </p:grpSpPr>
          <p:sp>
            <p:nvSpPr>
              <p:cNvPr id="1286" name="Rectangle 1010">
                <a:extLst>
                  <a:ext uri="{FF2B5EF4-FFF2-40B4-BE49-F238E27FC236}">
                    <a16:creationId xmlns:a16="http://schemas.microsoft.com/office/drawing/2014/main" id="{F2322962-5BE8-48D0-B62C-C681760925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36" y="2140"/>
                <a:ext cx="100" cy="12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87" name="Rectangle 1011">
                <a:extLst>
                  <a:ext uri="{FF2B5EF4-FFF2-40B4-BE49-F238E27FC236}">
                    <a16:creationId xmlns:a16="http://schemas.microsoft.com/office/drawing/2014/main" id="{9DF1F46F-F730-4F6C-9D95-A73E3E506B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36" y="2180"/>
                <a:ext cx="100" cy="12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88" name="Rectangle 1012">
                <a:extLst>
                  <a:ext uri="{FF2B5EF4-FFF2-40B4-BE49-F238E27FC236}">
                    <a16:creationId xmlns:a16="http://schemas.microsoft.com/office/drawing/2014/main" id="{8060E7AD-6B20-4D2A-A9CF-2889319619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32" y="2152"/>
                <a:ext cx="108" cy="12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89" name="Rectangle 1013">
                <a:extLst>
                  <a:ext uri="{FF2B5EF4-FFF2-40B4-BE49-F238E27FC236}">
                    <a16:creationId xmlns:a16="http://schemas.microsoft.com/office/drawing/2014/main" id="{9F3BBC2A-BA02-446A-AEA4-B44D1FD691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32" y="2168"/>
                <a:ext cx="108" cy="12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90" name="Rectangle 1014">
                <a:extLst>
                  <a:ext uri="{FF2B5EF4-FFF2-40B4-BE49-F238E27FC236}">
                    <a16:creationId xmlns:a16="http://schemas.microsoft.com/office/drawing/2014/main" id="{AF5C1050-5B80-4085-8C18-98F39C4884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32" y="2164"/>
                <a:ext cx="108" cy="4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91" name="Rectangle 1015">
                <a:extLst>
                  <a:ext uri="{FF2B5EF4-FFF2-40B4-BE49-F238E27FC236}">
                    <a16:creationId xmlns:a16="http://schemas.microsoft.com/office/drawing/2014/main" id="{2041A522-5F3E-48EF-8871-8D0E3EBD84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32" y="2164"/>
                <a:ext cx="108" cy="4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92" name="Oval 1016">
                <a:extLst>
                  <a:ext uri="{FF2B5EF4-FFF2-40B4-BE49-F238E27FC236}">
                    <a16:creationId xmlns:a16="http://schemas.microsoft.com/office/drawing/2014/main" id="{7236EAD2-CBB6-4190-9BF7-9E1E48EE24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32" y="2112"/>
                <a:ext cx="104" cy="104"/>
              </a:xfrm>
              <a:prstGeom prst="ellips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93" name="Rectangle 1017">
                <a:extLst>
                  <a:ext uri="{FF2B5EF4-FFF2-40B4-BE49-F238E27FC236}">
                    <a16:creationId xmlns:a16="http://schemas.microsoft.com/office/drawing/2014/main" id="{FD18DAB9-4F55-49BC-A46E-470B979965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32" y="3293"/>
                <a:ext cx="28" cy="4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94" name="Rectangle 1018">
                <a:extLst>
                  <a:ext uri="{FF2B5EF4-FFF2-40B4-BE49-F238E27FC236}">
                    <a16:creationId xmlns:a16="http://schemas.microsoft.com/office/drawing/2014/main" id="{C1771EA6-2E46-4D50-B053-98751CE4BA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32" y="3397"/>
                <a:ext cx="28" cy="4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95" name="Rectangle 1019">
                <a:extLst>
                  <a:ext uri="{FF2B5EF4-FFF2-40B4-BE49-F238E27FC236}">
                    <a16:creationId xmlns:a16="http://schemas.microsoft.com/office/drawing/2014/main" id="{01AC3E4C-E759-4E87-912A-A48999BEF4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0" y="3297"/>
                <a:ext cx="52" cy="4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96" name="Rectangle 1020">
                <a:extLst>
                  <a:ext uri="{FF2B5EF4-FFF2-40B4-BE49-F238E27FC236}">
                    <a16:creationId xmlns:a16="http://schemas.microsoft.com/office/drawing/2014/main" id="{BD6C63E8-6B7C-4B1C-9BED-83F34C0A2F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0" y="3393"/>
                <a:ext cx="52" cy="4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97" name="Rectangle 1021">
                <a:extLst>
                  <a:ext uri="{FF2B5EF4-FFF2-40B4-BE49-F238E27FC236}">
                    <a16:creationId xmlns:a16="http://schemas.microsoft.com/office/drawing/2014/main" id="{0F7E823C-0C87-4BC6-B2C4-672360CCDE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16" y="3301"/>
                <a:ext cx="60" cy="4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98" name="Rectangle 1022">
                <a:extLst>
                  <a:ext uri="{FF2B5EF4-FFF2-40B4-BE49-F238E27FC236}">
                    <a16:creationId xmlns:a16="http://schemas.microsoft.com/office/drawing/2014/main" id="{C22FE005-4F3B-49E8-B1EB-F69EE41735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16" y="3389"/>
                <a:ext cx="60" cy="4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99" name="Rectangle 1023">
                <a:extLst>
                  <a:ext uri="{FF2B5EF4-FFF2-40B4-BE49-F238E27FC236}">
                    <a16:creationId xmlns:a16="http://schemas.microsoft.com/office/drawing/2014/main" id="{B684E435-13EF-4CEE-BEE3-779E24B275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12" y="3305"/>
                <a:ext cx="68" cy="4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00" name="Rectangle 1024">
                <a:extLst>
                  <a:ext uri="{FF2B5EF4-FFF2-40B4-BE49-F238E27FC236}">
                    <a16:creationId xmlns:a16="http://schemas.microsoft.com/office/drawing/2014/main" id="{6EB100CB-30A2-41EB-A798-B6B1DF0CDA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12" y="3385"/>
                <a:ext cx="68" cy="4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01" name="Rectangle 1025">
                <a:extLst>
                  <a:ext uri="{FF2B5EF4-FFF2-40B4-BE49-F238E27FC236}">
                    <a16:creationId xmlns:a16="http://schemas.microsoft.com/office/drawing/2014/main" id="{17534AD7-FB13-489A-AE76-8439EDF9C1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8" y="3309"/>
                <a:ext cx="76" cy="4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02" name="Rectangle 1026">
                <a:extLst>
                  <a:ext uri="{FF2B5EF4-FFF2-40B4-BE49-F238E27FC236}">
                    <a16:creationId xmlns:a16="http://schemas.microsoft.com/office/drawing/2014/main" id="{B5CBEB65-66F5-40E6-A05B-C25B8A32E9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8" y="3381"/>
                <a:ext cx="76" cy="4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03" name="Rectangle 1027">
                <a:extLst>
                  <a:ext uri="{FF2B5EF4-FFF2-40B4-BE49-F238E27FC236}">
                    <a16:creationId xmlns:a16="http://schemas.microsoft.com/office/drawing/2014/main" id="{3B38950E-0D2F-46AA-AAAE-8689F6FDC8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4" y="3313"/>
                <a:ext cx="84" cy="4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04" name="Rectangle 1028">
                <a:extLst>
                  <a:ext uri="{FF2B5EF4-FFF2-40B4-BE49-F238E27FC236}">
                    <a16:creationId xmlns:a16="http://schemas.microsoft.com/office/drawing/2014/main" id="{01930689-C6E2-4087-9B3C-166C4627EE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4" y="3377"/>
                <a:ext cx="84" cy="4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05" name="Rectangle 1029">
                <a:extLst>
                  <a:ext uri="{FF2B5EF4-FFF2-40B4-BE49-F238E27FC236}">
                    <a16:creationId xmlns:a16="http://schemas.microsoft.com/office/drawing/2014/main" id="{D08D4A12-F386-4B46-9CBE-2D9D9A5F89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0" y="3317"/>
                <a:ext cx="92" cy="4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06" name="Rectangle 1030">
                <a:extLst>
                  <a:ext uri="{FF2B5EF4-FFF2-40B4-BE49-F238E27FC236}">
                    <a16:creationId xmlns:a16="http://schemas.microsoft.com/office/drawing/2014/main" id="{D604D225-6EA2-4024-A904-60FBC1AC12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0" y="3373"/>
                <a:ext cx="92" cy="4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07" name="Rectangle 1031">
                <a:extLst>
                  <a:ext uri="{FF2B5EF4-FFF2-40B4-BE49-F238E27FC236}">
                    <a16:creationId xmlns:a16="http://schemas.microsoft.com/office/drawing/2014/main" id="{E995FAB5-1487-47CB-B61E-0E8A144BC6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96" y="3321"/>
                <a:ext cx="100" cy="12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08" name="Rectangle 1032">
                <a:extLst>
                  <a:ext uri="{FF2B5EF4-FFF2-40B4-BE49-F238E27FC236}">
                    <a16:creationId xmlns:a16="http://schemas.microsoft.com/office/drawing/2014/main" id="{8389F7C6-255E-4E99-8A31-538A6F0B48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96" y="3361"/>
                <a:ext cx="100" cy="12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09" name="Rectangle 1033">
                <a:extLst>
                  <a:ext uri="{FF2B5EF4-FFF2-40B4-BE49-F238E27FC236}">
                    <a16:creationId xmlns:a16="http://schemas.microsoft.com/office/drawing/2014/main" id="{85A4498B-33E0-4992-8E75-AE4FC3242C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92" y="3333"/>
                <a:ext cx="108" cy="12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10" name="Rectangle 1034">
                <a:extLst>
                  <a:ext uri="{FF2B5EF4-FFF2-40B4-BE49-F238E27FC236}">
                    <a16:creationId xmlns:a16="http://schemas.microsoft.com/office/drawing/2014/main" id="{3D28EE0A-F994-41C4-AD8B-84110A9169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92" y="3349"/>
                <a:ext cx="108" cy="12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11" name="Rectangle 1035">
                <a:extLst>
                  <a:ext uri="{FF2B5EF4-FFF2-40B4-BE49-F238E27FC236}">
                    <a16:creationId xmlns:a16="http://schemas.microsoft.com/office/drawing/2014/main" id="{67C634F1-9403-4D6B-BDF7-363CFBBB23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92" y="3345"/>
                <a:ext cx="108" cy="4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12" name="Rectangle 1036">
                <a:extLst>
                  <a:ext uri="{FF2B5EF4-FFF2-40B4-BE49-F238E27FC236}">
                    <a16:creationId xmlns:a16="http://schemas.microsoft.com/office/drawing/2014/main" id="{D1DF8334-9E12-4976-9B35-3A2ED3443B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92" y="3345"/>
                <a:ext cx="108" cy="4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13" name="Oval 1037">
                <a:extLst>
                  <a:ext uri="{FF2B5EF4-FFF2-40B4-BE49-F238E27FC236}">
                    <a16:creationId xmlns:a16="http://schemas.microsoft.com/office/drawing/2014/main" id="{4898DF88-3043-4CF8-AEE7-E8E3364121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92" y="3293"/>
                <a:ext cx="104" cy="104"/>
              </a:xfrm>
              <a:prstGeom prst="ellips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14" name="Rectangle 1038">
                <a:extLst>
                  <a:ext uri="{FF2B5EF4-FFF2-40B4-BE49-F238E27FC236}">
                    <a16:creationId xmlns:a16="http://schemas.microsoft.com/office/drawing/2014/main" id="{CBD2F470-C4A1-4E56-90BC-F6483AF56E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6" y="1844"/>
                <a:ext cx="28" cy="4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15" name="Rectangle 1039">
                <a:extLst>
                  <a:ext uri="{FF2B5EF4-FFF2-40B4-BE49-F238E27FC236}">
                    <a16:creationId xmlns:a16="http://schemas.microsoft.com/office/drawing/2014/main" id="{2192EDCB-9B77-466C-A2A9-FA5A974701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6" y="1948"/>
                <a:ext cx="28" cy="4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16" name="Rectangle 1040">
                <a:extLst>
                  <a:ext uri="{FF2B5EF4-FFF2-40B4-BE49-F238E27FC236}">
                    <a16:creationId xmlns:a16="http://schemas.microsoft.com/office/drawing/2014/main" id="{3F8D5137-CE5B-4577-9E51-6C0232721C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4" y="1848"/>
                <a:ext cx="52" cy="4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17" name="Rectangle 1041">
                <a:extLst>
                  <a:ext uri="{FF2B5EF4-FFF2-40B4-BE49-F238E27FC236}">
                    <a16:creationId xmlns:a16="http://schemas.microsoft.com/office/drawing/2014/main" id="{DC69998E-1CA4-433D-8678-498638E710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4" y="1944"/>
                <a:ext cx="52" cy="4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18" name="Rectangle 1042">
                <a:extLst>
                  <a:ext uri="{FF2B5EF4-FFF2-40B4-BE49-F238E27FC236}">
                    <a16:creationId xmlns:a16="http://schemas.microsoft.com/office/drawing/2014/main" id="{AF0A3821-044A-43F1-9D62-4B53B276B2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0" y="1852"/>
                <a:ext cx="60" cy="4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19" name="Rectangle 1043">
                <a:extLst>
                  <a:ext uri="{FF2B5EF4-FFF2-40B4-BE49-F238E27FC236}">
                    <a16:creationId xmlns:a16="http://schemas.microsoft.com/office/drawing/2014/main" id="{E2A17E2E-CE4B-4F9E-BC3E-75B4B45966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0" y="1940"/>
                <a:ext cx="60" cy="4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20" name="Rectangle 1044">
                <a:extLst>
                  <a:ext uri="{FF2B5EF4-FFF2-40B4-BE49-F238E27FC236}">
                    <a16:creationId xmlns:a16="http://schemas.microsoft.com/office/drawing/2014/main" id="{878500F7-73A8-4652-915C-116D53915A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76" y="1856"/>
                <a:ext cx="68" cy="4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21" name="Rectangle 1045">
                <a:extLst>
                  <a:ext uri="{FF2B5EF4-FFF2-40B4-BE49-F238E27FC236}">
                    <a16:creationId xmlns:a16="http://schemas.microsoft.com/office/drawing/2014/main" id="{661193E5-EA82-475D-8ABD-1454560DF4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76" y="1936"/>
                <a:ext cx="68" cy="4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22" name="Rectangle 1046">
                <a:extLst>
                  <a:ext uri="{FF2B5EF4-FFF2-40B4-BE49-F238E27FC236}">
                    <a16:creationId xmlns:a16="http://schemas.microsoft.com/office/drawing/2014/main" id="{B8EAE547-7E20-4A49-B4D1-C2FBE25B2B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72" y="1860"/>
                <a:ext cx="76" cy="4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23" name="Rectangle 1047">
                <a:extLst>
                  <a:ext uri="{FF2B5EF4-FFF2-40B4-BE49-F238E27FC236}">
                    <a16:creationId xmlns:a16="http://schemas.microsoft.com/office/drawing/2014/main" id="{1DD59C28-2B64-4003-AD24-A566A9DC4F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72" y="1932"/>
                <a:ext cx="76" cy="4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24" name="Rectangle 1048">
                <a:extLst>
                  <a:ext uri="{FF2B5EF4-FFF2-40B4-BE49-F238E27FC236}">
                    <a16:creationId xmlns:a16="http://schemas.microsoft.com/office/drawing/2014/main" id="{13E68625-5F49-42E7-8E2A-1DC8CA8D3E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68" y="1864"/>
                <a:ext cx="84" cy="4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25" name="Rectangle 1049">
                <a:extLst>
                  <a:ext uri="{FF2B5EF4-FFF2-40B4-BE49-F238E27FC236}">
                    <a16:creationId xmlns:a16="http://schemas.microsoft.com/office/drawing/2014/main" id="{216AAC72-3EE4-42F1-AEA8-56053C2D6E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68" y="1928"/>
                <a:ext cx="84" cy="4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26" name="Rectangle 1050">
                <a:extLst>
                  <a:ext uri="{FF2B5EF4-FFF2-40B4-BE49-F238E27FC236}">
                    <a16:creationId xmlns:a16="http://schemas.microsoft.com/office/drawing/2014/main" id="{FD75C341-240E-4082-9630-A64E914ED0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64" y="1868"/>
                <a:ext cx="92" cy="4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27" name="Rectangle 1051">
                <a:extLst>
                  <a:ext uri="{FF2B5EF4-FFF2-40B4-BE49-F238E27FC236}">
                    <a16:creationId xmlns:a16="http://schemas.microsoft.com/office/drawing/2014/main" id="{90B804CD-6B86-4CAE-86F4-826D051690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64" y="1924"/>
                <a:ext cx="92" cy="4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28" name="Rectangle 1052">
                <a:extLst>
                  <a:ext uri="{FF2B5EF4-FFF2-40B4-BE49-F238E27FC236}">
                    <a16:creationId xmlns:a16="http://schemas.microsoft.com/office/drawing/2014/main" id="{95D46C19-4E35-4147-8E35-6DC463B150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60" y="1872"/>
                <a:ext cx="100" cy="12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29" name="Rectangle 1053">
                <a:extLst>
                  <a:ext uri="{FF2B5EF4-FFF2-40B4-BE49-F238E27FC236}">
                    <a16:creationId xmlns:a16="http://schemas.microsoft.com/office/drawing/2014/main" id="{E7486D66-76A7-4A5C-B632-F2510066A7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60" y="1912"/>
                <a:ext cx="100" cy="12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30" name="Rectangle 1054">
                <a:extLst>
                  <a:ext uri="{FF2B5EF4-FFF2-40B4-BE49-F238E27FC236}">
                    <a16:creationId xmlns:a16="http://schemas.microsoft.com/office/drawing/2014/main" id="{3C3957C7-E3B7-49C8-B82D-26B05DB075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56" y="1884"/>
                <a:ext cx="108" cy="12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31" name="Rectangle 1055">
                <a:extLst>
                  <a:ext uri="{FF2B5EF4-FFF2-40B4-BE49-F238E27FC236}">
                    <a16:creationId xmlns:a16="http://schemas.microsoft.com/office/drawing/2014/main" id="{EF6A4163-ECAA-4518-B07C-E048A42263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56" y="1900"/>
                <a:ext cx="108" cy="12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32" name="Rectangle 1056">
                <a:extLst>
                  <a:ext uri="{FF2B5EF4-FFF2-40B4-BE49-F238E27FC236}">
                    <a16:creationId xmlns:a16="http://schemas.microsoft.com/office/drawing/2014/main" id="{4F9A7343-84E8-44C5-9A3E-24014E4961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56" y="1896"/>
                <a:ext cx="108" cy="4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33" name="Rectangle 1057">
                <a:extLst>
                  <a:ext uri="{FF2B5EF4-FFF2-40B4-BE49-F238E27FC236}">
                    <a16:creationId xmlns:a16="http://schemas.microsoft.com/office/drawing/2014/main" id="{FDCFCA80-E6D1-4954-BD09-64A3AF7C9B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56" y="1896"/>
                <a:ext cx="108" cy="4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34" name="Oval 1058">
                <a:extLst>
                  <a:ext uri="{FF2B5EF4-FFF2-40B4-BE49-F238E27FC236}">
                    <a16:creationId xmlns:a16="http://schemas.microsoft.com/office/drawing/2014/main" id="{32A3F8D7-9E72-4526-BAEE-A1AB43B017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56" y="1844"/>
                <a:ext cx="104" cy="104"/>
              </a:xfrm>
              <a:prstGeom prst="ellips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35" name="Rectangle 1059">
                <a:extLst>
                  <a:ext uri="{FF2B5EF4-FFF2-40B4-BE49-F238E27FC236}">
                    <a16:creationId xmlns:a16="http://schemas.microsoft.com/office/drawing/2014/main" id="{31EBB5B6-5C2A-4F21-92C1-5FE0269905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40" y="1912"/>
                <a:ext cx="28" cy="4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36" name="Rectangle 1060">
                <a:extLst>
                  <a:ext uri="{FF2B5EF4-FFF2-40B4-BE49-F238E27FC236}">
                    <a16:creationId xmlns:a16="http://schemas.microsoft.com/office/drawing/2014/main" id="{BCBCCAB3-D7CF-4B3D-805E-CE5A317041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40" y="2016"/>
                <a:ext cx="28" cy="4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37" name="Rectangle 1061">
                <a:extLst>
                  <a:ext uri="{FF2B5EF4-FFF2-40B4-BE49-F238E27FC236}">
                    <a16:creationId xmlns:a16="http://schemas.microsoft.com/office/drawing/2014/main" id="{18B76420-D439-48DA-995D-67FB6485CD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28" y="1916"/>
                <a:ext cx="52" cy="4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38" name="Rectangle 1062">
                <a:extLst>
                  <a:ext uri="{FF2B5EF4-FFF2-40B4-BE49-F238E27FC236}">
                    <a16:creationId xmlns:a16="http://schemas.microsoft.com/office/drawing/2014/main" id="{EAC5E269-ABA2-4702-BCE0-0711A68376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28" y="2012"/>
                <a:ext cx="52" cy="4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39" name="Rectangle 1063">
                <a:extLst>
                  <a:ext uri="{FF2B5EF4-FFF2-40B4-BE49-F238E27FC236}">
                    <a16:creationId xmlns:a16="http://schemas.microsoft.com/office/drawing/2014/main" id="{FFEAD21D-185D-4F6E-B9C9-163F32BAF2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24" y="1920"/>
                <a:ext cx="60" cy="4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40" name="Rectangle 1064">
                <a:extLst>
                  <a:ext uri="{FF2B5EF4-FFF2-40B4-BE49-F238E27FC236}">
                    <a16:creationId xmlns:a16="http://schemas.microsoft.com/office/drawing/2014/main" id="{B981670E-52A9-43B6-8A8A-F8FD6E474B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24" y="2008"/>
                <a:ext cx="60" cy="4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41" name="Rectangle 1065">
                <a:extLst>
                  <a:ext uri="{FF2B5EF4-FFF2-40B4-BE49-F238E27FC236}">
                    <a16:creationId xmlns:a16="http://schemas.microsoft.com/office/drawing/2014/main" id="{3A44C4D2-E6D1-467E-8C32-DCF0BA477A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20" y="1924"/>
                <a:ext cx="68" cy="4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42" name="Rectangle 1066">
                <a:extLst>
                  <a:ext uri="{FF2B5EF4-FFF2-40B4-BE49-F238E27FC236}">
                    <a16:creationId xmlns:a16="http://schemas.microsoft.com/office/drawing/2014/main" id="{2C2EEB43-5FDF-41D6-829A-46D0CEC653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20" y="2004"/>
                <a:ext cx="68" cy="4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43" name="Rectangle 1067">
                <a:extLst>
                  <a:ext uri="{FF2B5EF4-FFF2-40B4-BE49-F238E27FC236}">
                    <a16:creationId xmlns:a16="http://schemas.microsoft.com/office/drawing/2014/main" id="{0D5BEF9E-B8E6-4423-872E-A530C3DEB0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16" y="1928"/>
                <a:ext cx="76" cy="4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44" name="Rectangle 1068">
                <a:extLst>
                  <a:ext uri="{FF2B5EF4-FFF2-40B4-BE49-F238E27FC236}">
                    <a16:creationId xmlns:a16="http://schemas.microsoft.com/office/drawing/2014/main" id="{53039EA7-5C5C-454C-8941-69918DE640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16" y="2000"/>
                <a:ext cx="76" cy="4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45" name="Rectangle 1069">
                <a:extLst>
                  <a:ext uri="{FF2B5EF4-FFF2-40B4-BE49-F238E27FC236}">
                    <a16:creationId xmlns:a16="http://schemas.microsoft.com/office/drawing/2014/main" id="{108B9538-18E8-4ECA-89D4-D9B7D61C45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12" y="1932"/>
                <a:ext cx="84" cy="4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46" name="Rectangle 1070">
                <a:extLst>
                  <a:ext uri="{FF2B5EF4-FFF2-40B4-BE49-F238E27FC236}">
                    <a16:creationId xmlns:a16="http://schemas.microsoft.com/office/drawing/2014/main" id="{18C4CCE0-C335-4B6D-9EE4-AC72DB073E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12" y="1996"/>
                <a:ext cx="84" cy="4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47" name="Rectangle 1071">
                <a:extLst>
                  <a:ext uri="{FF2B5EF4-FFF2-40B4-BE49-F238E27FC236}">
                    <a16:creationId xmlns:a16="http://schemas.microsoft.com/office/drawing/2014/main" id="{68AF5962-47F2-4C93-9B9B-4C84C761E9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08" y="1936"/>
                <a:ext cx="92" cy="4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48" name="Rectangle 1072">
                <a:extLst>
                  <a:ext uri="{FF2B5EF4-FFF2-40B4-BE49-F238E27FC236}">
                    <a16:creationId xmlns:a16="http://schemas.microsoft.com/office/drawing/2014/main" id="{8653E9E2-A7DA-472B-97C6-D9A8D81D9F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08" y="1992"/>
                <a:ext cx="92" cy="4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49" name="Rectangle 1073">
                <a:extLst>
                  <a:ext uri="{FF2B5EF4-FFF2-40B4-BE49-F238E27FC236}">
                    <a16:creationId xmlns:a16="http://schemas.microsoft.com/office/drawing/2014/main" id="{145FF73E-3CAC-4657-A62E-9074DF0FCF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04" y="1940"/>
                <a:ext cx="100" cy="12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50" name="Rectangle 1074">
                <a:extLst>
                  <a:ext uri="{FF2B5EF4-FFF2-40B4-BE49-F238E27FC236}">
                    <a16:creationId xmlns:a16="http://schemas.microsoft.com/office/drawing/2014/main" id="{6E308F31-7898-46C0-B226-A1A8FA9414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04" y="1980"/>
                <a:ext cx="100" cy="12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51" name="Rectangle 1075">
                <a:extLst>
                  <a:ext uri="{FF2B5EF4-FFF2-40B4-BE49-F238E27FC236}">
                    <a16:creationId xmlns:a16="http://schemas.microsoft.com/office/drawing/2014/main" id="{6583DB3E-6996-40A9-A5F8-08FE7E48F7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00" y="1952"/>
                <a:ext cx="108" cy="12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52" name="Rectangle 1076">
                <a:extLst>
                  <a:ext uri="{FF2B5EF4-FFF2-40B4-BE49-F238E27FC236}">
                    <a16:creationId xmlns:a16="http://schemas.microsoft.com/office/drawing/2014/main" id="{27AC44C5-231F-4018-A8BB-7DCB954583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00" y="1968"/>
                <a:ext cx="108" cy="12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53" name="Rectangle 1077">
                <a:extLst>
                  <a:ext uri="{FF2B5EF4-FFF2-40B4-BE49-F238E27FC236}">
                    <a16:creationId xmlns:a16="http://schemas.microsoft.com/office/drawing/2014/main" id="{E6742FF1-A05D-4FCD-9003-E43733FC9A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00" y="1964"/>
                <a:ext cx="108" cy="4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54" name="Rectangle 1078">
                <a:extLst>
                  <a:ext uri="{FF2B5EF4-FFF2-40B4-BE49-F238E27FC236}">
                    <a16:creationId xmlns:a16="http://schemas.microsoft.com/office/drawing/2014/main" id="{AA346637-8632-4DED-B7BE-46606893B6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00" y="1964"/>
                <a:ext cx="108" cy="4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55" name="Oval 1079">
                <a:extLst>
                  <a:ext uri="{FF2B5EF4-FFF2-40B4-BE49-F238E27FC236}">
                    <a16:creationId xmlns:a16="http://schemas.microsoft.com/office/drawing/2014/main" id="{F39391DB-6FC7-4E6F-B52E-B991A657EA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00" y="1912"/>
                <a:ext cx="104" cy="104"/>
              </a:xfrm>
              <a:prstGeom prst="ellips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56" name="Rectangle 1080">
                <a:extLst>
                  <a:ext uri="{FF2B5EF4-FFF2-40B4-BE49-F238E27FC236}">
                    <a16:creationId xmlns:a16="http://schemas.microsoft.com/office/drawing/2014/main" id="{58602E8E-E024-4C49-BE02-ACA31B0000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68" y="807"/>
                <a:ext cx="28" cy="4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57" name="Rectangle 1081">
                <a:extLst>
                  <a:ext uri="{FF2B5EF4-FFF2-40B4-BE49-F238E27FC236}">
                    <a16:creationId xmlns:a16="http://schemas.microsoft.com/office/drawing/2014/main" id="{F9C194E0-BD00-4F7B-87F4-88848B08ED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68" y="911"/>
                <a:ext cx="28" cy="4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58" name="Rectangle 1082">
                <a:extLst>
                  <a:ext uri="{FF2B5EF4-FFF2-40B4-BE49-F238E27FC236}">
                    <a16:creationId xmlns:a16="http://schemas.microsoft.com/office/drawing/2014/main" id="{6C7A2AB4-CF23-4C91-B19A-B400C96447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56" y="811"/>
                <a:ext cx="52" cy="4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59" name="Rectangle 1083">
                <a:extLst>
                  <a:ext uri="{FF2B5EF4-FFF2-40B4-BE49-F238E27FC236}">
                    <a16:creationId xmlns:a16="http://schemas.microsoft.com/office/drawing/2014/main" id="{8A71339D-C32D-4DC1-8139-0F8F346769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56" y="907"/>
                <a:ext cx="52" cy="4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60" name="Rectangle 1084">
                <a:extLst>
                  <a:ext uri="{FF2B5EF4-FFF2-40B4-BE49-F238E27FC236}">
                    <a16:creationId xmlns:a16="http://schemas.microsoft.com/office/drawing/2014/main" id="{A09C6B55-0232-4ED8-9CB3-722978A997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52" y="815"/>
                <a:ext cx="60" cy="4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61" name="Rectangle 1085">
                <a:extLst>
                  <a:ext uri="{FF2B5EF4-FFF2-40B4-BE49-F238E27FC236}">
                    <a16:creationId xmlns:a16="http://schemas.microsoft.com/office/drawing/2014/main" id="{67803CAF-2C35-4934-893D-49B401AB67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52" y="903"/>
                <a:ext cx="60" cy="4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62" name="Rectangle 1086">
                <a:extLst>
                  <a:ext uri="{FF2B5EF4-FFF2-40B4-BE49-F238E27FC236}">
                    <a16:creationId xmlns:a16="http://schemas.microsoft.com/office/drawing/2014/main" id="{11E7750B-2D06-49DD-9DFD-3148665C3C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8" y="819"/>
                <a:ext cx="68" cy="4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63" name="Rectangle 1087">
                <a:extLst>
                  <a:ext uri="{FF2B5EF4-FFF2-40B4-BE49-F238E27FC236}">
                    <a16:creationId xmlns:a16="http://schemas.microsoft.com/office/drawing/2014/main" id="{BA7F705B-FBEF-4FE7-8756-3A9FEF05BC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8" y="899"/>
                <a:ext cx="68" cy="4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64" name="Rectangle 1088">
                <a:extLst>
                  <a:ext uri="{FF2B5EF4-FFF2-40B4-BE49-F238E27FC236}">
                    <a16:creationId xmlns:a16="http://schemas.microsoft.com/office/drawing/2014/main" id="{7546DC98-1517-4401-9023-201A5B9859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4" y="823"/>
                <a:ext cx="76" cy="4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65" name="Rectangle 1089">
                <a:extLst>
                  <a:ext uri="{FF2B5EF4-FFF2-40B4-BE49-F238E27FC236}">
                    <a16:creationId xmlns:a16="http://schemas.microsoft.com/office/drawing/2014/main" id="{52FBDFB6-E558-4338-9E98-E9A5424A84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4" y="895"/>
                <a:ext cx="76" cy="4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66" name="Rectangle 1090">
                <a:extLst>
                  <a:ext uri="{FF2B5EF4-FFF2-40B4-BE49-F238E27FC236}">
                    <a16:creationId xmlns:a16="http://schemas.microsoft.com/office/drawing/2014/main" id="{7BAA287E-6B05-434D-A09A-AB5FCD5FF5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0" y="827"/>
                <a:ext cx="84" cy="4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67" name="Rectangle 1091">
                <a:extLst>
                  <a:ext uri="{FF2B5EF4-FFF2-40B4-BE49-F238E27FC236}">
                    <a16:creationId xmlns:a16="http://schemas.microsoft.com/office/drawing/2014/main" id="{DE44A009-F220-48EE-8B01-3581A0A22F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0" y="891"/>
                <a:ext cx="84" cy="4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68" name="Rectangle 1092">
                <a:extLst>
                  <a:ext uri="{FF2B5EF4-FFF2-40B4-BE49-F238E27FC236}">
                    <a16:creationId xmlns:a16="http://schemas.microsoft.com/office/drawing/2014/main" id="{1C478B0A-4B3A-4B0B-912E-434D80D1B4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36" y="831"/>
                <a:ext cx="92" cy="4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69" name="Rectangle 1093">
                <a:extLst>
                  <a:ext uri="{FF2B5EF4-FFF2-40B4-BE49-F238E27FC236}">
                    <a16:creationId xmlns:a16="http://schemas.microsoft.com/office/drawing/2014/main" id="{CA9B2A79-C0A5-45FD-A134-054663BF1D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36" y="887"/>
                <a:ext cx="92" cy="4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70" name="Rectangle 1094">
                <a:extLst>
                  <a:ext uri="{FF2B5EF4-FFF2-40B4-BE49-F238E27FC236}">
                    <a16:creationId xmlns:a16="http://schemas.microsoft.com/office/drawing/2014/main" id="{ABEF985A-A37D-4139-AD12-358D8377E0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32" y="835"/>
                <a:ext cx="100" cy="12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71" name="Rectangle 1095">
                <a:extLst>
                  <a:ext uri="{FF2B5EF4-FFF2-40B4-BE49-F238E27FC236}">
                    <a16:creationId xmlns:a16="http://schemas.microsoft.com/office/drawing/2014/main" id="{ECDDDF9C-E265-4207-8CE7-E90D1BC86B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32" y="875"/>
                <a:ext cx="100" cy="12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72" name="Rectangle 1096">
                <a:extLst>
                  <a:ext uri="{FF2B5EF4-FFF2-40B4-BE49-F238E27FC236}">
                    <a16:creationId xmlns:a16="http://schemas.microsoft.com/office/drawing/2014/main" id="{34BF1450-5376-4A4C-9277-C43D41EBCE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8" y="847"/>
                <a:ext cx="108" cy="12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73" name="Rectangle 1097">
                <a:extLst>
                  <a:ext uri="{FF2B5EF4-FFF2-40B4-BE49-F238E27FC236}">
                    <a16:creationId xmlns:a16="http://schemas.microsoft.com/office/drawing/2014/main" id="{0B7B05A7-B82B-44E4-BC77-60EB2DB22D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8" y="863"/>
                <a:ext cx="108" cy="12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74" name="Rectangle 1098">
                <a:extLst>
                  <a:ext uri="{FF2B5EF4-FFF2-40B4-BE49-F238E27FC236}">
                    <a16:creationId xmlns:a16="http://schemas.microsoft.com/office/drawing/2014/main" id="{B571F6CD-6382-4CFC-A191-9C96CE949C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8" y="859"/>
                <a:ext cx="108" cy="4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75" name="Rectangle 1099">
                <a:extLst>
                  <a:ext uri="{FF2B5EF4-FFF2-40B4-BE49-F238E27FC236}">
                    <a16:creationId xmlns:a16="http://schemas.microsoft.com/office/drawing/2014/main" id="{A377B07C-5484-4392-8C7B-5ECE6CE18D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8" y="859"/>
                <a:ext cx="108" cy="4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76" name="Oval 1100">
                <a:extLst>
                  <a:ext uri="{FF2B5EF4-FFF2-40B4-BE49-F238E27FC236}">
                    <a16:creationId xmlns:a16="http://schemas.microsoft.com/office/drawing/2014/main" id="{9D54DA05-7D96-4C90-9AB2-A389E8A181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8" y="807"/>
                <a:ext cx="104" cy="104"/>
              </a:xfrm>
              <a:prstGeom prst="ellips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77" name="Rectangle 1101">
                <a:extLst>
                  <a:ext uri="{FF2B5EF4-FFF2-40B4-BE49-F238E27FC236}">
                    <a16:creationId xmlns:a16="http://schemas.microsoft.com/office/drawing/2014/main" id="{27275FA6-C8DF-42E8-BFD2-8016EA5DAB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80" y="3305"/>
                <a:ext cx="28" cy="4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78" name="Rectangle 1102">
                <a:extLst>
                  <a:ext uri="{FF2B5EF4-FFF2-40B4-BE49-F238E27FC236}">
                    <a16:creationId xmlns:a16="http://schemas.microsoft.com/office/drawing/2014/main" id="{789377FF-7953-4F2F-A128-1DCB67069A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80" y="3409"/>
                <a:ext cx="28" cy="4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79" name="Rectangle 1103">
                <a:extLst>
                  <a:ext uri="{FF2B5EF4-FFF2-40B4-BE49-F238E27FC236}">
                    <a16:creationId xmlns:a16="http://schemas.microsoft.com/office/drawing/2014/main" id="{09D6C31C-1B46-4F2E-9BCA-A03E535753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8" y="3309"/>
                <a:ext cx="52" cy="4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80" name="Rectangle 1104">
                <a:extLst>
                  <a:ext uri="{FF2B5EF4-FFF2-40B4-BE49-F238E27FC236}">
                    <a16:creationId xmlns:a16="http://schemas.microsoft.com/office/drawing/2014/main" id="{0D1CCB39-A32B-41C8-A402-7EF26C41D3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8" y="3405"/>
                <a:ext cx="52" cy="4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81" name="Rectangle 1105">
                <a:extLst>
                  <a:ext uri="{FF2B5EF4-FFF2-40B4-BE49-F238E27FC236}">
                    <a16:creationId xmlns:a16="http://schemas.microsoft.com/office/drawing/2014/main" id="{1C2F943A-8654-41F7-BF23-B779C08FEE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4" y="3313"/>
                <a:ext cx="60" cy="4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82" name="Rectangle 1106">
                <a:extLst>
                  <a:ext uri="{FF2B5EF4-FFF2-40B4-BE49-F238E27FC236}">
                    <a16:creationId xmlns:a16="http://schemas.microsoft.com/office/drawing/2014/main" id="{95F12D51-25AA-4779-B497-D6F38BF064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4" y="3401"/>
                <a:ext cx="60" cy="4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83" name="Rectangle 1107">
                <a:extLst>
                  <a:ext uri="{FF2B5EF4-FFF2-40B4-BE49-F238E27FC236}">
                    <a16:creationId xmlns:a16="http://schemas.microsoft.com/office/drawing/2014/main" id="{5B38F1BF-4E83-4A0A-B451-75A74C858F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0" y="3317"/>
                <a:ext cx="68" cy="4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84" name="Rectangle 1108">
                <a:extLst>
                  <a:ext uri="{FF2B5EF4-FFF2-40B4-BE49-F238E27FC236}">
                    <a16:creationId xmlns:a16="http://schemas.microsoft.com/office/drawing/2014/main" id="{CBB9EE48-4DA2-48BC-98B6-F826A2082E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0" y="3397"/>
                <a:ext cx="68" cy="4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85" name="Rectangle 1109">
                <a:extLst>
                  <a:ext uri="{FF2B5EF4-FFF2-40B4-BE49-F238E27FC236}">
                    <a16:creationId xmlns:a16="http://schemas.microsoft.com/office/drawing/2014/main" id="{C6FF074D-EF41-4B18-9E01-4EBF9067E6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56" y="3321"/>
                <a:ext cx="76" cy="4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86" name="Rectangle 1110">
                <a:extLst>
                  <a:ext uri="{FF2B5EF4-FFF2-40B4-BE49-F238E27FC236}">
                    <a16:creationId xmlns:a16="http://schemas.microsoft.com/office/drawing/2014/main" id="{FDCA8843-AAA4-44A1-A584-4B47BA99B4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56" y="3393"/>
                <a:ext cx="76" cy="4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87" name="Rectangle 1111">
                <a:extLst>
                  <a:ext uri="{FF2B5EF4-FFF2-40B4-BE49-F238E27FC236}">
                    <a16:creationId xmlns:a16="http://schemas.microsoft.com/office/drawing/2014/main" id="{3C959974-64BC-4DB4-9914-FB83321BFA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52" y="3325"/>
                <a:ext cx="84" cy="4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88" name="Rectangle 1112">
                <a:extLst>
                  <a:ext uri="{FF2B5EF4-FFF2-40B4-BE49-F238E27FC236}">
                    <a16:creationId xmlns:a16="http://schemas.microsoft.com/office/drawing/2014/main" id="{EF2781FA-8E0C-48A5-A223-84CD8E3D43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52" y="3389"/>
                <a:ext cx="84" cy="4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89" name="Rectangle 1113">
                <a:extLst>
                  <a:ext uri="{FF2B5EF4-FFF2-40B4-BE49-F238E27FC236}">
                    <a16:creationId xmlns:a16="http://schemas.microsoft.com/office/drawing/2014/main" id="{CAF42C40-839F-49C2-8645-BAB2F991DF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48" y="3329"/>
                <a:ext cx="92" cy="4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90" name="Rectangle 1114">
                <a:extLst>
                  <a:ext uri="{FF2B5EF4-FFF2-40B4-BE49-F238E27FC236}">
                    <a16:creationId xmlns:a16="http://schemas.microsoft.com/office/drawing/2014/main" id="{C19F591A-54B8-427C-9C8E-7F12D95390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48" y="3385"/>
                <a:ext cx="92" cy="4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91" name="Rectangle 1115">
                <a:extLst>
                  <a:ext uri="{FF2B5EF4-FFF2-40B4-BE49-F238E27FC236}">
                    <a16:creationId xmlns:a16="http://schemas.microsoft.com/office/drawing/2014/main" id="{F0EE9A73-C61A-408F-910B-09993CA791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44" y="3333"/>
                <a:ext cx="100" cy="12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92" name="Rectangle 1116">
                <a:extLst>
                  <a:ext uri="{FF2B5EF4-FFF2-40B4-BE49-F238E27FC236}">
                    <a16:creationId xmlns:a16="http://schemas.microsoft.com/office/drawing/2014/main" id="{60D929E9-74DB-42E3-B7C6-72CC92D1E4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44" y="3373"/>
                <a:ext cx="100" cy="12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93" name="Rectangle 1117">
                <a:extLst>
                  <a:ext uri="{FF2B5EF4-FFF2-40B4-BE49-F238E27FC236}">
                    <a16:creationId xmlns:a16="http://schemas.microsoft.com/office/drawing/2014/main" id="{B629F84E-912B-4334-B0CE-E9AC7FAB77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40" y="3345"/>
                <a:ext cx="108" cy="12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94" name="Rectangle 1118">
                <a:extLst>
                  <a:ext uri="{FF2B5EF4-FFF2-40B4-BE49-F238E27FC236}">
                    <a16:creationId xmlns:a16="http://schemas.microsoft.com/office/drawing/2014/main" id="{1E71460F-EEBC-4787-84DA-46A2F3B86E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40" y="3361"/>
                <a:ext cx="108" cy="12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95" name="Rectangle 1119">
                <a:extLst>
                  <a:ext uri="{FF2B5EF4-FFF2-40B4-BE49-F238E27FC236}">
                    <a16:creationId xmlns:a16="http://schemas.microsoft.com/office/drawing/2014/main" id="{AFAFD7CB-4A10-46CA-9466-0BB5248C06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40" y="3357"/>
                <a:ext cx="108" cy="4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96" name="Rectangle 1120">
                <a:extLst>
                  <a:ext uri="{FF2B5EF4-FFF2-40B4-BE49-F238E27FC236}">
                    <a16:creationId xmlns:a16="http://schemas.microsoft.com/office/drawing/2014/main" id="{CC3437EC-4E28-401C-9433-47F6507FCA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40" y="3357"/>
                <a:ext cx="108" cy="4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97" name="Oval 1121">
                <a:extLst>
                  <a:ext uri="{FF2B5EF4-FFF2-40B4-BE49-F238E27FC236}">
                    <a16:creationId xmlns:a16="http://schemas.microsoft.com/office/drawing/2014/main" id="{F58D6D27-7FAF-46AC-AD2E-481B50D4D6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40" y="3305"/>
                <a:ext cx="104" cy="104"/>
              </a:xfrm>
              <a:prstGeom prst="ellips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98" name="Rectangle 1122">
                <a:extLst>
                  <a:ext uri="{FF2B5EF4-FFF2-40B4-BE49-F238E27FC236}">
                    <a16:creationId xmlns:a16="http://schemas.microsoft.com/office/drawing/2014/main" id="{762BCE32-B54E-4397-B0E5-92BCDEADF4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04" y="2804"/>
                <a:ext cx="28" cy="4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99" name="Rectangle 1123">
                <a:extLst>
                  <a:ext uri="{FF2B5EF4-FFF2-40B4-BE49-F238E27FC236}">
                    <a16:creationId xmlns:a16="http://schemas.microsoft.com/office/drawing/2014/main" id="{CBBB2A8B-0147-46F3-95E2-F10CF6B860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04" y="2908"/>
                <a:ext cx="28" cy="4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00" name="Rectangle 1124">
                <a:extLst>
                  <a:ext uri="{FF2B5EF4-FFF2-40B4-BE49-F238E27FC236}">
                    <a16:creationId xmlns:a16="http://schemas.microsoft.com/office/drawing/2014/main" id="{101F93F2-8957-4794-A80F-BC121B93A4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92" y="2808"/>
                <a:ext cx="52" cy="4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01" name="Rectangle 1125">
                <a:extLst>
                  <a:ext uri="{FF2B5EF4-FFF2-40B4-BE49-F238E27FC236}">
                    <a16:creationId xmlns:a16="http://schemas.microsoft.com/office/drawing/2014/main" id="{B36234B7-D2B7-4754-B57F-41A3677ADC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92" y="2904"/>
                <a:ext cx="52" cy="4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02" name="Rectangle 1126">
                <a:extLst>
                  <a:ext uri="{FF2B5EF4-FFF2-40B4-BE49-F238E27FC236}">
                    <a16:creationId xmlns:a16="http://schemas.microsoft.com/office/drawing/2014/main" id="{7FCE9118-4D42-41A3-BE39-9705327A48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8" y="2812"/>
                <a:ext cx="60" cy="4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03" name="Rectangle 1127">
                <a:extLst>
                  <a:ext uri="{FF2B5EF4-FFF2-40B4-BE49-F238E27FC236}">
                    <a16:creationId xmlns:a16="http://schemas.microsoft.com/office/drawing/2014/main" id="{5D775F0F-D21A-4ED0-9389-343411DC47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8" y="2900"/>
                <a:ext cx="60" cy="4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04" name="Rectangle 1128">
                <a:extLst>
                  <a:ext uri="{FF2B5EF4-FFF2-40B4-BE49-F238E27FC236}">
                    <a16:creationId xmlns:a16="http://schemas.microsoft.com/office/drawing/2014/main" id="{3EC3E74A-1839-457B-9F05-A1BB3B8042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4" y="2816"/>
                <a:ext cx="68" cy="4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05" name="Rectangle 1129">
                <a:extLst>
                  <a:ext uri="{FF2B5EF4-FFF2-40B4-BE49-F238E27FC236}">
                    <a16:creationId xmlns:a16="http://schemas.microsoft.com/office/drawing/2014/main" id="{FF6FBCB2-E9E2-4414-9BE7-BF25089642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4" y="2896"/>
                <a:ext cx="68" cy="4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06" name="Rectangle 1130">
                <a:extLst>
                  <a:ext uri="{FF2B5EF4-FFF2-40B4-BE49-F238E27FC236}">
                    <a16:creationId xmlns:a16="http://schemas.microsoft.com/office/drawing/2014/main" id="{03E86F87-8830-4450-A4FA-D0415BF559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0" y="2820"/>
                <a:ext cx="76" cy="4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07" name="Rectangle 1131">
                <a:extLst>
                  <a:ext uri="{FF2B5EF4-FFF2-40B4-BE49-F238E27FC236}">
                    <a16:creationId xmlns:a16="http://schemas.microsoft.com/office/drawing/2014/main" id="{7AC1474D-2EB1-492C-B07F-D8CDF5462F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0" y="2892"/>
                <a:ext cx="76" cy="4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08" name="Rectangle 1132">
                <a:extLst>
                  <a:ext uri="{FF2B5EF4-FFF2-40B4-BE49-F238E27FC236}">
                    <a16:creationId xmlns:a16="http://schemas.microsoft.com/office/drawing/2014/main" id="{35810DAF-C8EC-4DBA-A7C6-55B3C86404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76" y="2824"/>
                <a:ext cx="84" cy="4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09" name="Rectangle 1133">
                <a:extLst>
                  <a:ext uri="{FF2B5EF4-FFF2-40B4-BE49-F238E27FC236}">
                    <a16:creationId xmlns:a16="http://schemas.microsoft.com/office/drawing/2014/main" id="{B3420197-5400-4C7F-93A3-D5DA08BE0B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76" y="2888"/>
                <a:ext cx="84" cy="4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10" name="Rectangle 1134">
                <a:extLst>
                  <a:ext uri="{FF2B5EF4-FFF2-40B4-BE49-F238E27FC236}">
                    <a16:creationId xmlns:a16="http://schemas.microsoft.com/office/drawing/2014/main" id="{FF0FD7F6-ED43-4AEA-B0F5-B22880DFFD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72" y="2828"/>
                <a:ext cx="92" cy="4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11" name="Rectangle 1135">
                <a:extLst>
                  <a:ext uri="{FF2B5EF4-FFF2-40B4-BE49-F238E27FC236}">
                    <a16:creationId xmlns:a16="http://schemas.microsoft.com/office/drawing/2014/main" id="{6A2A8D9D-2D90-4A68-8F77-310E710B25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72" y="2884"/>
                <a:ext cx="92" cy="4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12" name="Rectangle 1136">
                <a:extLst>
                  <a:ext uri="{FF2B5EF4-FFF2-40B4-BE49-F238E27FC236}">
                    <a16:creationId xmlns:a16="http://schemas.microsoft.com/office/drawing/2014/main" id="{AC0C319B-9AA4-4A77-A915-5912ED782F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68" y="2832"/>
                <a:ext cx="100" cy="12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13" name="Rectangle 1137">
                <a:extLst>
                  <a:ext uri="{FF2B5EF4-FFF2-40B4-BE49-F238E27FC236}">
                    <a16:creationId xmlns:a16="http://schemas.microsoft.com/office/drawing/2014/main" id="{A460F20C-D6FC-404C-BFDF-07B03FB9B6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68" y="2872"/>
                <a:ext cx="100" cy="12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14" name="Rectangle 1138">
                <a:extLst>
                  <a:ext uri="{FF2B5EF4-FFF2-40B4-BE49-F238E27FC236}">
                    <a16:creationId xmlns:a16="http://schemas.microsoft.com/office/drawing/2014/main" id="{31296F11-4CF5-443E-85C8-0662B19A0C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64" y="2844"/>
                <a:ext cx="108" cy="12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15" name="Rectangle 1139">
                <a:extLst>
                  <a:ext uri="{FF2B5EF4-FFF2-40B4-BE49-F238E27FC236}">
                    <a16:creationId xmlns:a16="http://schemas.microsoft.com/office/drawing/2014/main" id="{89A2910C-4D30-402F-9AD9-6E75316EF4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64" y="2860"/>
                <a:ext cx="108" cy="12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16" name="Rectangle 1140">
                <a:extLst>
                  <a:ext uri="{FF2B5EF4-FFF2-40B4-BE49-F238E27FC236}">
                    <a16:creationId xmlns:a16="http://schemas.microsoft.com/office/drawing/2014/main" id="{CD1A2BD4-9EA8-4C39-B54E-CFEF1368FF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64" y="2856"/>
                <a:ext cx="108" cy="4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17" name="Rectangle 1141">
                <a:extLst>
                  <a:ext uri="{FF2B5EF4-FFF2-40B4-BE49-F238E27FC236}">
                    <a16:creationId xmlns:a16="http://schemas.microsoft.com/office/drawing/2014/main" id="{DC8533DF-2E30-4039-80B6-731988D4CF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64" y="2856"/>
                <a:ext cx="108" cy="4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18" name="Oval 1142">
                <a:extLst>
                  <a:ext uri="{FF2B5EF4-FFF2-40B4-BE49-F238E27FC236}">
                    <a16:creationId xmlns:a16="http://schemas.microsoft.com/office/drawing/2014/main" id="{505B6EB9-85B2-4D9A-92F4-D9A58FFE44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64" y="2804"/>
                <a:ext cx="104" cy="104"/>
              </a:xfrm>
              <a:prstGeom prst="ellips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19" name="Rectangle 1143">
                <a:extLst>
                  <a:ext uri="{FF2B5EF4-FFF2-40B4-BE49-F238E27FC236}">
                    <a16:creationId xmlns:a16="http://schemas.microsoft.com/office/drawing/2014/main" id="{3B2B4610-64F0-41DC-8A12-DCED2A11B8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76" y="731"/>
                <a:ext cx="28" cy="4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20" name="Rectangle 1144">
                <a:extLst>
                  <a:ext uri="{FF2B5EF4-FFF2-40B4-BE49-F238E27FC236}">
                    <a16:creationId xmlns:a16="http://schemas.microsoft.com/office/drawing/2014/main" id="{6FC9D960-D826-46A9-B612-E60CDB5846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76" y="835"/>
                <a:ext cx="28" cy="4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21" name="Rectangle 1145">
                <a:extLst>
                  <a:ext uri="{FF2B5EF4-FFF2-40B4-BE49-F238E27FC236}">
                    <a16:creationId xmlns:a16="http://schemas.microsoft.com/office/drawing/2014/main" id="{549D58B3-96DC-487B-A0A9-7BF51172A4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64" y="735"/>
                <a:ext cx="52" cy="4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22" name="Rectangle 1146">
                <a:extLst>
                  <a:ext uri="{FF2B5EF4-FFF2-40B4-BE49-F238E27FC236}">
                    <a16:creationId xmlns:a16="http://schemas.microsoft.com/office/drawing/2014/main" id="{FAA1D71A-5C75-4075-99F5-A6371A183C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64" y="831"/>
                <a:ext cx="52" cy="4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23" name="Rectangle 1147">
                <a:extLst>
                  <a:ext uri="{FF2B5EF4-FFF2-40B4-BE49-F238E27FC236}">
                    <a16:creationId xmlns:a16="http://schemas.microsoft.com/office/drawing/2014/main" id="{23F6B08D-D3BC-4681-A66A-3A7DED326F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60" y="739"/>
                <a:ext cx="60" cy="4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24" name="Rectangle 1148">
                <a:extLst>
                  <a:ext uri="{FF2B5EF4-FFF2-40B4-BE49-F238E27FC236}">
                    <a16:creationId xmlns:a16="http://schemas.microsoft.com/office/drawing/2014/main" id="{C92B765D-706B-4F41-B4DC-AAF56681F9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60" y="827"/>
                <a:ext cx="60" cy="4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25" name="Rectangle 1149">
                <a:extLst>
                  <a:ext uri="{FF2B5EF4-FFF2-40B4-BE49-F238E27FC236}">
                    <a16:creationId xmlns:a16="http://schemas.microsoft.com/office/drawing/2014/main" id="{75D01ED9-3E9B-411C-A6F5-D67B8AB9B0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56" y="743"/>
                <a:ext cx="68" cy="4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26" name="Rectangle 1150">
                <a:extLst>
                  <a:ext uri="{FF2B5EF4-FFF2-40B4-BE49-F238E27FC236}">
                    <a16:creationId xmlns:a16="http://schemas.microsoft.com/office/drawing/2014/main" id="{DAFAD4C9-64C7-4DF8-AAAA-10F13C0944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56" y="823"/>
                <a:ext cx="68" cy="4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27" name="Rectangle 1151">
                <a:extLst>
                  <a:ext uri="{FF2B5EF4-FFF2-40B4-BE49-F238E27FC236}">
                    <a16:creationId xmlns:a16="http://schemas.microsoft.com/office/drawing/2014/main" id="{2648621C-E73A-4B8C-9917-C1F4CACBAD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52" y="747"/>
                <a:ext cx="76" cy="4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28" name="Rectangle 1152">
                <a:extLst>
                  <a:ext uri="{FF2B5EF4-FFF2-40B4-BE49-F238E27FC236}">
                    <a16:creationId xmlns:a16="http://schemas.microsoft.com/office/drawing/2014/main" id="{208B36B8-9CB8-42B3-B167-73A64EF177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52" y="819"/>
                <a:ext cx="76" cy="4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29" name="Rectangle 1153">
                <a:extLst>
                  <a:ext uri="{FF2B5EF4-FFF2-40B4-BE49-F238E27FC236}">
                    <a16:creationId xmlns:a16="http://schemas.microsoft.com/office/drawing/2014/main" id="{0E4E3CF8-9612-480D-A14C-5B88D82334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8" y="751"/>
                <a:ext cx="84" cy="4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30" name="Rectangle 1154">
                <a:extLst>
                  <a:ext uri="{FF2B5EF4-FFF2-40B4-BE49-F238E27FC236}">
                    <a16:creationId xmlns:a16="http://schemas.microsoft.com/office/drawing/2014/main" id="{D8D35E82-5A8E-4BAE-919F-8A99319C20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8" y="815"/>
                <a:ext cx="84" cy="4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31" name="Rectangle 1155">
                <a:extLst>
                  <a:ext uri="{FF2B5EF4-FFF2-40B4-BE49-F238E27FC236}">
                    <a16:creationId xmlns:a16="http://schemas.microsoft.com/office/drawing/2014/main" id="{A0FFF4D2-F6A4-4D35-BB84-D2647B9D6C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4" y="755"/>
                <a:ext cx="92" cy="4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32" name="Rectangle 1156">
                <a:extLst>
                  <a:ext uri="{FF2B5EF4-FFF2-40B4-BE49-F238E27FC236}">
                    <a16:creationId xmlns:a16="http://schemas.microsoft.com/office/drawing/2014/main" id="{CFEC83B7-7FA7-4E51-A044-A6119F6485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4" y="811"/>
                <a:ext cx="92" cy="4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33" name="Rectangle 1157">
                <a:extLst>
                  <a:ext uri="{FF2B5EF4-FFF2-40B4-BE49-F238E27FC236}">
                    <a16:creationId xmlns:a16="http://schemas.microsoft.com/office/drawing/2014/main" id="{29BF57D1-1EC1-4BBC-A4F5-DFE177A2E6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0" y="759"/>
                <a:ext cx="100" cy="12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34" name="Rectangle 1158">
                <a:extLst>
                  <a:ext uri="{FF2B5EF4-FFF2-40B4-BE49-F238E27FC236}">
                    <a16:creationId xmlns:a16="http://schemas.microsoft.com/office/drawing/2014/main" id="{C14CF84D-6007-4781-AD94-A45EDFC7DF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0" y="799"/>
                <a:ext cx="100" cy="12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35" name="Rectangle 1159">
                <a:extLst>
                  <a:ext uri="{FF2B5EF4-FFF2-40B4-BE49-F238E27FC236}">
                    <a16:creationId xmlns:a16="http://schemas.microsoft.com/office/drawing/2014/main" id="{EFE7DE61-7F74-43EE-9C6A-B4ECC21A3C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36" y="771"/>
                <a:ext cx="108" cy="12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36" name="Rectangle 1160">
                <a:extLst>
                  <a:ext uri="{FF2B5EF4-FFF2-40B4-BE49-F238E27FC236}">
                    <a16:creationId xmlns:a16="http://schemas.microsoft.com/office/drawing/2014/main" id="{CC406CCA-B9C7-4F0C-9114-3EB6D329D1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36" y="787"/>
                <a:ext cx="108" cy="12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37" name="Rectangle 1161">
                <a:extLst>
                  <a:ext uri="{FF2B5EF4-FFF2-40B4-BE49-F238E27FC236}">
                    <a16:creationId xmlns:a16="http://schemas.microsoft.com/office/drawing/2014/main" id="{E7FF1569-DC17-4F11-A45A-5E5559B1F6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36" y="783"/>
                <a:ext cx="108" cy="4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38" name="Rectangle 1162">
                <a:extLst>
                  <a:ext uri="{FF2B5EF4-FFF2-40B4-BE49-F238E27FC236}">
                    <a16:creationId xmlns:a16="http://schemas.microsoft.com/office/drawing/2014/main" id="{16F1AA9A-B0D3-477C-8D12-FCAA21B9B3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36" y="783"/>
                <a:ext cx="108" cy="4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39" name="Oval 1163">
                <a:extLst>
                  <a:ext uri="{FF2B5EF4-FFF2-40B4-BE49-F238E27FC236}">
                    <a16:creationId xmlns:a16="http://schemas.microsoft.com/office/drawing/2014/main" id="{83B83E5D-CC90-4D88-8A31-1CBAEA49EE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36" y="731"/>
                <a:ext cx="104" cy="104"/>
              </a:xfrm>
              <a:prstGeom prst="ellips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40" name="Rectangle 1164">
                <a:extLst>
                  <a:ext uri="{FF2B5EF4-FFF2-40B4-BE49-F238E27FC236}">
                    <a16:creationId xmlns:a16="http://schemas.microsoft.com/office/drawing/2014/main" id="{69F40290-C108-40E8-B270-596F22B51C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04" y="1243"/>
                <a:ext cx="164" cy="1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Klb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441" name="Rectangle 1165">
                <a:extLst>
                  <a:ext uri="{FF2B5EF4-FFF2-40B4-BE49-F238E27FC236}">
                    <a16:creationId xmlns:a16="http://schemas.microsoft.com/office/drawing/2014/main" id="{876D0FDD-185A-4091-AF11-130491FBB2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8" y="1802"/>
                <a:ext cx="164" cy="1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Xnt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442" name="Rectangle 1166">
                <a:extLst>
                  <a:ext uri="{FF2B5EF4-FFF2-40B4-BE49-F238E27FC236}">
                    <a16:creationId xmlns:a16="http://schemas.microsoft.com/office/drawing/2014/main" id="{15EEDF14-4F71-4A0C-B80E-EA4E6AA7B2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24" y="922"/>
                <a:ext cx="184" cy="1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Dnp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443" name="Rectangle 1167">
                <a:extLst>
                  <a:ext uri="{FF2B5EF4-FFF2-40B4-BE49-F238E27FC236}">
                    <a16:creationId xmlns:a16="http://schemas.microsoft.com/office/drawing/2014/main" id="{394F3649-2065-48DE-9A05-A9F0BCA488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41" y="679"/>
                <a:ext cx="152" cy="1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Ttr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444" name="Rectangle 1168">
                <a:extLst>
                  <a:ext uri="{FF2B5EF4-FFF2-40B4-BE49-F238E27FC236}">
                    <a16:creationId xmlns:a16="http://schemas.microsoft.com/office/drawing/2014/main" id="{BB7CD263-59A7-4BEC-AFEE-A30C49924F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92" y="1632"/>
                <a:ext cx="204" cy="1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Bcllr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445" name="Rectangle 1169">
                <a:extLst>
                  <a:ext uri="{FF2B5EF4-FFF2-40B4-BE49-F238E27FC236}">
                    <a16:creationId xmlns:a16="http://schemas.microsoft.com/office/drawing/2014/main" id="{D711D578-81FA-47AC-993A-17856065A5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2" y="2056"/>
                <a:ext cx="156" cy="1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Ulv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446" name="Rectangle 1170">
                <a:extLst>
                  <a:ext uri="{FF2B5EF4-FFF2-40B4-BE49-F238E27FC236}">
                    <a16:creationId xmlns:a16="http://schemas.microsoft.com/office/drawing/2014/main" id="{E3A71F59-A37F-4A76-82C0-997D25B6FD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4" y="3470"/>
                <a:ext cx="240" cy="1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Chlrp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447" name="Rectangle 1171">
                <a:extLst>
                  <a:ext uri="{FF2B5EF4-FFF2-40B4-BE49-F238E27FC236}">
                    <a16:creationId xmlns:a16="http://schemas.microsoft.com/office/drawing/2014/main" id="{2559C9EF-62BE-4F43-B022-E8E6405392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75" y="3505"/>
                <a:ext cx="168" cy="1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Zyg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448" name="Rectangle 1172">
                <a:extLst>
                  <a:ext uri="{FF2B5EF4-FFF2-40B4-BE49-F238E27FC236}">
                    <a16:creationId xmlns:a16="http://schemas.microsoft.com/office/drawing/2014/main" id="{793E1082-9C28-466B-A050-1F2D0372DF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51" y="1346"/>
                <a:ext cx="172" cy="1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Php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449" name="Rectangle 1173">
                <a:extLst>
                  <a:ext uri="{FF2B5EF4-FFF2-40B4-BE49-F238E27FC236}">
                    <a16:creationId xmlns:a16="http://schemas.microsoft.com/office/drawing/2014/main" id="{402BBA54-8024-4689-B911-03DA3F9624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0" y="607"/>
                <a:ext cx="168" cy="1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Bry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450" name="Rectangle 1174">
                <a:extLst>
                  <a:ext uri="{FF2B5EF4-FFF2-40B4-BE49-F238E27FC236}">
                    <a16:creationId xmlns:a16="http://schemas.microsoft.com/office/drawing/2014/main" id="{75EDEDC5-DEC2-4B52-B77A-BF7A83F620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0" y="1972"/>
                <a:ext cx="176" cy="1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Tkk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451" name="Rectangle 1175">
                <a:extLst>
                  <a:ext uri="{FF2B5EF4-FFF2-40B4-BE49-F238E27FC236}">
                    <a16:creationId xmlns:a16="http://schemas.microsoft.com/office/drawing/2014/main" id="{4BD01896-E382-4AD0-8937-D58B7F1B4D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22" y="1289"/>
                <a:ext cx="172" cy="1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Pdn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452" name="Rectangle 1176">
                <a:extLst>
                  <a:ext uri="{FF2B5EF4-FFF2-40B4-BE49-F238E27FC236}">
                    <a16:creationId xmlns:a16="http://schemas.microsoft.com/office/drawing/2014/main" id="{4AD97C78-A0FC-425A-A9A2-279CB92EF2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09" y="1836"/>
                <a:ext cx="160" cy="1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Cld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453" name="Rectangle 1177">
                <a:extLst>
                  <a:ext uri="{FF2B5EF4-FFF2-40B4-BE49-F238E27FC236}">
                    <a16:creationId xmlns:a16="http://schemas.microsoft.com/office/drawing/2014/main" id="{DBD7418C-63DC-4C71-9613-6927762BED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20" y="1145"/>
                <a:ext cx="176" cy="1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Anr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454" name="Rectangle 1178">
                <a:extLst>
                  <a:ext uri="{FF2B5EF4-FFF2-40B4-BE49-F238E27FC236}">
                    <a16:creationId xmlns:a16="http://schemas.microsoft.com/office/drawing/2014/main" id="{926752BD-1DE3-485F-AC70-AB68CDC41C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99" y="1470"/>
                <a:ext cx="492" cy="1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Flavobacterii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455" name="Rectangle 1179">
                <a:extLst>
                  <a:ext uri="{FF2B5EF4-FFF2-40B4-BE49-F238E27FC236}">
                    <a16:creationId xmlns:a16="http://schemas.microsoft.com/office/drawing/2014/main" id="{4DF2376A-1338-4F90-972D-8253D9A8F0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70" y="1305"/>
                <a:ext cx="228" cy="1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Gmm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456" name="Rectangle 1180">
                <a:extLst>
                  <a:ext uri="{FF2B5EF4-FFF2-40B4-BE49-F238E27FC236}">
                    <a16:creationId xmlns:a16="http://schemas.microsoft.com/office/drawing/2014/main" id="{265670C7-0DE9-4812-A6F3-E95462D801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5" y="1120"/>
                <a:ext cx="508" cy="1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Flavobacteria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457" name="Rectangle 1181">
                <a:extLst>
                  <a:ext uri="{FF2B5EF4-FFF2-40B4-BE49-F238E27FC236}">
                    <a16:creationId xmlns:a16="http://schemas.microsoft.com/office/drawing/2014/main" id="{B7528C62-FB9A-4CDA-A3CF-5C4CF23F51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7" y="1954"/>
                <a:ext cx="168" cy="1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Sph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458" name="Rectangle 1182">
                <a:extLst>
                  <a:ext uri="{FF2B5EF4-FFF2-40B4-BE49-F238E27FC236}">
                    <a16:creationId xmlns:a16="http://schemas.microsoft.com/office/drawing/2014/main" id="{C6FBEAE8-AD3D-4A56-9B25-8D85813D26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1" y="2806"/>
                <a:ext cx="152" cy="1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Pln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459" name="Rectangle 1183">
                <a:extLst>
                  <a:ext uri="{FF2B5EF4-FFF2-40B4-BE49-F238E27FC236}">
                    <a16:creationId xmlns:a16="http://schemas.microsoft.com/office/drawing/2014/main" id="{7979A74E-B814-4393-B8C0-6C69E4C946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3" y="3443"/>
                <a:ext cx="240" cy="1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Chlrb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460" name="Rectangle 1184">
                <a:extLst>
                  <a:ext uri="{FF2B5EF4-FFF2-40B4-BE49-F238E27FC236}">
                    <a16:creationId xmlns:a16="http://schemas.microsoft.com/office/drawing/2014/main" id="{ED25F552-1CC0-4D40-9655-C9C621C1E6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89" y="1858"/>
                <a:ext cx="164" cy="1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Hlp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461" name="Rectangle 1185">
                <a:extLst>
                  <a:ext uri="{FF2B5EF4-FFF2-40B4-BE49-F238E27FC236}">
                    <a16:creationId xmlns:a16="http://schemas.microsoft.com/office/drawing/2014/main" id="{477B3FD8-3E2E-44B2-A11B-21689409A0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6" y="1646"/>
                <a:ext cx="256" cy="1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Thrml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462" name="Rectangle 1186">
                <a:extLst>
                  <a:ext uri="{FF2B5EF4-FFF2-40B4-BE49-F238E27FC236}">
                    <a16:creationId xmlns:a16="http://schemas.microsoft.com/office/drawing/2014/main" id="{8149C9FB-5897-4646-8E57-9F23933B4B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0" y="2012"/>
                <a:ext cx="168" cy="1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Phy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463" name="Rectangle 1187">
                <a:extLst>
                  <a:ext uri="{FF2B5EF4-FFF2-40B4-BE49-F238E27FC236}">
                    <a16:creationId xmlns:a16="http://schemas.microsoft.com/office/drawing/2014/main" id="{A5D2ECE8-62FE-4D6C-B61C-481A7ADB2A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9" y="2246"/>
                <a:ext cx="156" cy="1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Act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464" name="Rectangle 1188">
                <a:extLst>
                  <a:ext uri="{FF2B5EF4-FFF2-40B4-BE49-F238E27FC236}">
                    <a16:creationId xmlns:a16="http://schemas.microsoft.com/office/drawing/2014/main" id="{BC12AC4B-8EFC-454F-987A-C5321CC6CF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0" y="607"/>
                <a:ext cx="156" cy="1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Ntr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465" name="Rectangle 1189">
                <a:extLst>
                  <a:ext uri="{FF2B5EF4-FFF2-40B4-BE49-F238E27FC236}">
                    <a16:creationId xmlns:a16="http://schemas.microsoft.com/office/drawing/2014/main" id="{67469D56-2DEF-4720-B8D6-044D508949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74" y="668"/>
                <a:ext cx="164" cy="1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Fbr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466" name="Rectangle 1190">
                <a:extLst>
                  <a:ext uri="{FF2B5EF4-FFF2-40B4-BE49-F238E27FC236}">
                    <a16:creationId xmlns:a16="http://schemas.microsoft.com/office/drawing/2014/main" id="{08597168-EE4A-4816-B3B7-6D9B70DB51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96" y="1568"/>
                <a:ext cx="224" cy="1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Chlrf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467" name="Rectangle 1191">
                <a:extLst>
                  <a:ext uri="{FF2B5EF4-FFF2-40B4-BE49-F238E27FC236}">
                    <a16:creationId xmlns:a16="http://schemas.microsoft.com/office/drawing/2014/main" id="{CAD9CBF2-79D4-4789-812B-A561D46464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10" y="1640"/>
                <a:ext cx="164" cy="1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Cht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468" name="Rectangle 1192">
                <a:extLst>
                  <a:ext uri="{FF2B5EF4-FFF2-40B4-BE49-F238E27FC236}">
                    <a16:creationId xmlns:a16="http://schemas.microsoft.com/office/drawing/2014/main" id="{8BDDDE8A-8FCA-47E3-8239-CF7A299A08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17" y="2431"/>
                <a:ext cx="152" cy="1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Bct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469" name="Rectangle 1193">
                <a:extLst>
                  <a:ext uri="{FF2B5EF4-FFF2-40B4-BE49-F238E27FC236}">
                    <a16:creationId xmlns:a16="http://schemas.microsoft.com/office/drawing/2014/main" id="{760AC382-E6CC-48AC-B907-73FCD40FA2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58" y="631"/>
                <a:ext cx="208" cy="1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Bacll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470" name="Rectangle 1194">
                <a:extLst>
                  <a:ext uri="{FF2B5EF4-FFF2-40B4-BE49-F238E27FC236}">
                    <a16:creationId xmlns:a16="http://schemas.microsoft.com/office/drawing/2014/main" id="{3CEC8EF3-BE38-4E26-8243-15DDF2CD08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78" y="3083"/>
                <a:ext cx="148" cy="1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Cls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471" name="Rectangle 1195">
                <a:extLst>
                  <a:ext uri="{FF2B5EF4-FFF2-40B4-BE49-F238E27FC236}">
                    <a16:creationId xmlns:a16="http://schemas.microsoft.com/office/drawing/2014/main" id="{FCA20B40-D5D8-4CAF-9576-E577E7A2B9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91" y="3302"/>
                <a:ext cx="160" cy="1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Alp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472" name="Rectangle 1196">
                <a:extLst>
                  <a:ext uri="{FF2B5EF4-FFF2-40B4-BE49-F238E27FC236}">
                    <a16:creationId xmlns:a16="http://schemas.microsoft.com/office/drawing/2014/main" id="{D2492D62-91C5-4607-9C3B-AB06423CA7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1" y="1297"/>
                <a:ext cx="168" cy="1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Opt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473" name="Rectangle 1197">
                <a:extLst>
                  <a:ext uri="{FF2B5EF4-FFF2-40B4-BE49-F238E27FC236}">
                    <a16:creationId xmlns:a16="http://schemas.microsoft.com/office/drawing/2014/main" id="{7D6D0E35-C1F5-4132-98D1-90343B0548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88" y="728"/>
                <a:ext cx="300" cy="1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Thrmm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474" name="Rectangle 1198">
                <a:extLst>
                  <a:ext uri="{FF2B5EF4-FFF2-40B4-BE49-F238E27FC236}">
                    <a16:creationId xmlns:a16="http://schemas.microsoft.com/office/drawing/2014/main" id="{60D91EF7-7B23-4063-BB78-556ADAA569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7" y="2138"/>
                <a:ext cx="280" cy="1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Thrmp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475" name="Rectangle 1199">
                <a:extLst>
                  <a:ext uri="{FF2B5EF4-FFF2-40B4-BE49-F238E27FC236}">
                    <a16:creationId xmlns:a16="http://schemas.microsoft.com/office/drawing/2014/main" id="{1F477247-B9BA-4134-9E58-B404846062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31" y="591"/>
                <a:ext cx="144" cy="1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Dlt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476" name="Rectangle 1200">
                <a:extLst>
                  <a:ext uri="{FF2B5EF4-FFF2-40B4-BE49-F238E27FC236}">
                    <a16:creationId xmlns:a16="http://schemas.microsoft.com/office/drawing/2014/main" id="{5048043A-F18A-44C5-BD81-E55C22F3B1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0" y="539"/>
                <a:ext cx="176" cy="1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Acd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477" name="Rectangle 1201">
                <a:extLst>
                  <a:ext uri="{FF2B5EF4-FFF2-40B4-BE49-F238E27FC236}">
                    <a16:creationId xmlns:a16="http://schemas.microsoft.com/office/drawing/2014/main" id="{AE06FC68-F5E7-4B9E-AB2E-CF0DEA415B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5" y="2558"/>
                <a:ext cx="144" cy="1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Bls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478" name="Rectangle 1202">
                <a:extLst>
                  <a:ext uri="{FF2B5EF4-FFF2-40B4-BE49-F238E27FC236}">
                    <a16:creationId xmlns:a16="http://schemas.microsoft.com/office/drawing/2014/main" id="{817014F8-6309-4282-9BDE-4E78148E4C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69" y="1742"/>
                <a:ext cx="180" cy="1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Chy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479" name="Rectangle 1203">
                <a:extLst>
                  <a:ext uri="{FF2B5EF4-FFF2-40B4-BE49-F238E27FC236}">
                    <a16:creationId xmlns:a16="http://schemas.microsoft.com/office/drawing/2014/main" id="{24C6DB35-9EC3-40A6-9C05-478EB425E8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06" y="3505"/>
                <a:ext cx="200" cy="1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Mnb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480" name="Rectangle 1204">
                <a:extLst>
                  <a:ext uri="{FF2B5EF4-FFF2-40B4-BE49-F238E27FC236}">
                    <a16:creationId xmlns:a16="http://schemas.microsoft.com/office/drawing/2014/main" id="{65DAB4A3-3CFC-4292-992A-A24D24799B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21" y="2202"/>
                <a:ext cx="160" cy="1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Srd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481" name="Rectangle 1205">
                <a:extLst>
                  <a:ext uri="{FF2B5EF4-FFF2-40B4-BE49-F238E27FC236}">
                    <a16:creationId xmlns:a16="http://schemas.microsoft.com/office/drawing/2014/main" id="{CC8FE5ED-1F4E-467B-BEC9-63C031F6A7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5" y="3329"/>
                <a:ext cx="192" cy="1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Trm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482" name="Rectangle 1206">
                <a:extLst>
                  <a:ext uri="{FF2B5EF4-FFF2-40B4-BE49-F238E27FC236}">
                    <a16:creationId xmlns:a16="http://schemas.microsoft.com/office/drawing/2014/main" id="{364C36CC-9BB0-4D46-B532-AAF669D969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0" y="1765"/>
                <a:ext cx="180" cy="1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Ltm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483" name="Rectangle 1207">
                <a:extLst>
                  <a:ext uri="{FF2B5EF4-FFF2-40B4-BE49-F238E27FC236}">
                    <a16:creationId xmlns:a16="http://schemas.microsoft.com/office/drawing/2014/main" id="{A2947AFF-8076-4CB9-A9AA-B4A24AE1FF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76" y="2002"/>
                <a:ext cx="184" cy="1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Glm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484" name="Rectangle 1208">
                <a:extLst>
                  <a:ext uri="{FF2B5EF4-FFF2-40B4-BE49-F238E27FC236}">
                    <a16:creationId xmlns:a16="http://schemas.microsoft.com/office/drawing/2014/main" id="{53E410C8-492F-4F00-AF1B-9ED1AF710E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88" y="763"/>
                <a:ext cx="156" cy="1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Pzz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485" name="Rectangle 1209">
                <a:extLst>
                  <a:ext uri="{FF2B5EF4-FFF2-40B4-BE49-F238E27FC236}">
                    <a16:creationId xmlns:a16="http://schemas.microsoft.com/office/drawing/2014/main" id="{C42ED228-A5B9-4DB2-B2C5-A0B9AC5258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7" y="3396"/>
                <a:ext cx="152" cy="1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Ert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284" name="Rectangle 1211">
              <a:extLst>
                <a:ext uri="{FF2B5EF4-FFF2-40B4-BE49-F238E27FC236}">
                  <a16:creationId xmlns:a16="http://schemas.microsoft.com/office/drawing/2014/main" id="{03B941DE-96D9-4132-B7F3-E19ED07A5C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3" y="2910"/>
              <a:ext cx="168" cy="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Lcn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85" name="Rectangle 1212">
              <a:extLst>
                <a:ext uri="{FF2B5EF4-FFF2-40B4-BE49-F238E27FC236}">
                  <a16:creationId xmlns:a16="http://schemas.microsoft.com/office/drawing/2014/main" id="{F702A3E6-B101-435F-93CF-8EDD64A7E2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8" y="487"/>
              <a:ext cx="164" cy="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Dth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2486" name="ZoneTexte 2485">
            <a:extLst>
              <a:ext uri="{FF2B5EF4-FFF2-40B4-BE49-F238E27FC236}">
                <a16:creationId xmlns:a16="http://schemas.microsoft.com/office/drawing/2014/main" id="{50480279-2126-4CD8-9E28-9E911D335240}"/>
              </a:ext>
            </a:extLst>
          </p:cNvPr>
          <p:cNvSpPr txBox="1"/>
          <p:nvPr/>
        </p:nvSpPr>
        <p:spPr>
          <a:xfrm>
            <a:off x="3892021" y="594053"/>
            <a:ext cx="6180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a)</a:t>
            </a:r>
          </a:p>
        </p:txBody>
      </p:sp>
    </p:spTree>
    <p:extLst>
      <p:ext uri="{BB962C8B-B14F-4D97-AF65-F5344CB8AC3E}">
        <p14:creationId xmlns:p14="http://schemas.microsoft.com/office/powerpoint/2010/main" val="176768213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101</Words>
  <Application>Microsoft Office PowerPoint</Application>
  <PresentationFormat>Grand écran</PresentationFormat>
  <Paragraphs>99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Thème Office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Clément FOUCAULT</dc:creator>
  <cp:lastModifiedBy>Clément FOUCAULT</cp:lastModifiedBy>
  <cp:revision>4</cp:revision>
  <dcterms:created xsi:type="dcterms:W3CDTF">2020-04-17T07:45:37Z</dcterms:created>
  <dcterms:modified xsi:type="dcterms:W3CDTF">2020-04-17T10:51:51Z</dcterms:modified>
</cp:coreProperties>
</file>