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62" r:id="rId10"/>
    <p:sldId id="279" r:id="rId11"/>
    <p:sldId id="275" r:id="rId12"/>
    <p:sldId id="276" r:id="rId13"/>
    <p:sldId id="277" r:id="rId14"/>
    <p:sldId id="263" r:id="rId15"/>
    <p:sldId id="264" r:id="rId16"/>
    <p:sldId id="265" r:id="rId17"/>
    <p:sldId id="266" r:id="rId18"/>
    <p:sldId id="267" r:id="rId19"/>
    <p:sldId id="278" r:id="rId20"/>
    <p:sldId id="270" r:id="rId21"/>
    <p:sldId id="268" r:id="rId22"/>
    <p:sldId id="269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6914"/>
    <a:srgbClr val="1E90FF"/>
    <a:srgbClr val="BCEE68"/>
    <a:srgbClr val="FF3300"/>
    <a:srgbClr val="66F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5763C-982A-44F5-B26F-8A9451CE4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CFDE25-DC6A-44CA-9BC9-684F5DDD5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6AF86-B21B-40FE-A0D6-E54E1128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5E3-3DD4-4C72-BF7A-850ECD7314A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41656-64B6-4E08-B96E-7A88554C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7E4A26-4AE5-4133-AF0F-F3652775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B50-F5FB-45FA-9894-BBAEB3A0F1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74630-0518-4745-892B-A2DC8A95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21520F-E67B-43BE-B621-1DFD6A5AE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CCE72-C64C-4A3A-AB65-E4000C76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5E3-3DD4-4C72-BF7A-850ECD7314A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ADB52-120F-4D6B-A693-8189F0CE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0623A4-DF04-4A61-B9B4-29DEDE18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B50-F5FB-45FA-9894-BBAEB3A0F1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964DD0-34D4-41AD-8A07-D09CAB1C4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0A527D-4994-4A26-8041-3DA0FC422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781F73-3A2E-42C0-B26C-6DD75AD6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5E3-3DD4-4C72-BF7A-850ECD7314A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A400AA-5F29-4368-967B-9CB13C03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1D0484-AB22-4B9E-9922-8F4CF5F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B50-F5FB-45FA-9894-BBAEB3A0F1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3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13E07-FC42-4C85-98A1-014FA532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E2E257-B992-4DF1-9CE2-E96828A3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D5BAFF-BA4A-4F16-9401-33AF57B9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5E3-3DD4-4C72-BF7A-850ECD7314A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B18CEA-4B86-48E7-B86E-2C029CFE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2B0A3A-641F-4368-9A81-5DC54127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B50-F5FB-45FA-9894-BBAEB3A0F1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BBFE7-6A3C-4799-9E22-6CB1BDDA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EBEB2D-3420-40A9-BBF2-D4C15D152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822FF-6EF8-4F32-A25A-807775A9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5E3-3DD4-4C72-BF7A-850ECD7314A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93D4C2-EFAB-4DD9-A03A-346A36AB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B03F24-7366-46F2-A222-D5C13F22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B50-F5FB-45FA-9894-BBAEB3A0F1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0CAC6-BFA3-4757-AD97-F51D2A01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C6467-233D-4130-806D-B2447B8F2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620EA7-568F-414D-BF14-4E38F93CC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28EF82-0900-434E-B34D-9773A8DD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5E3-3DD4-4C72-BF7A-850ECD7314A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3A9376-912D-4632-85BC-6194D696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3B5F47-1DA8-448E-97CE-CC3C608F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B50-F5FB-45FA-9894-BBAEB3A0F1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6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239A9-B8FD-4205-BE88-FE1628B8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B01818-77D6-45A3-9754-EE0EA3EA5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DDAB79-DCD2-4440-9AE8-7266D43E6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F6358E-7893-4D97-8877-3EBCC3AA9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4C4BF1-B135-48B8-A2C9-05FF26AF2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D91DEF-3888-42C2-A78C-D6446544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5E3-3DD4-4C72-BF7A-850ECD7314A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64026A-3B07-4E6C-9FF3-D706663D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171044-B4F0-4720-BBE1-8658181B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B50-F5FB-45FA-9894-BBAEB3A0F1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4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DF28C-042D-4924-8B84-7B237ABF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B4EDB5-065D-44D9-82A0-374782E4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5E3-3DD4-4C72-BF7A-850ECD7314A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B32EC2-DD99-4607-99F5-B4046947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A5232F-EF92-41FA-BF73-DFA774CB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B50-F5FB-45FA-9894-BBAEB3A0F1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2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13604A6-2074-4720-85DC-DE0F4BB1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5E3-3DD4-4C72-BF7A-850ECD7314A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3061D9-17B1-48B5-A231-D45AA9BB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677F52-04DE-4B21-8FA2-2DAA18BB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B50-F5FB-45FA-9894-BBAEB3A0F1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2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DEBE7-0F18-414A-865E-900B483F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E810BF-601A-42BA-BC37-8EF4411AD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3AF93C-F2EE-4347-B492-E9C5DAFAA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E69C39-6B14-4A57-920D-6C449858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5E3-3DD4-4C72-BF7A-850ECD7314A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A6F6F3-6865-4C5D-8460-188B57BF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5D8CE2-5A91-4E17-AE1F-AAAFF986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B50-F5FB-45FA-9894-BBAEB3A0F1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9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7EDB2-21F2-4E28-9D94-DD6BFA3C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B470A6-4634-4BA7-BCAE-76224A03C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8A0100-483F-4E6A-8BBB-9E93CB925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ECFBE7-CCF9-400C-B6A9-AF473AA9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5E3-3DD4-4C72-BF7A-850ECD7314A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6A86D1-D8D4-477F-A9AA-DDA35226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50019F-265E-479A-9489-F6EFBA8F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B50-F5FB-45FA-9894-BBAEB3A0F1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6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F6E32B-3481-4978-9D1B-C97505A8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B14671-B5EF-4DB5-BCAD-023D5947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D04AD8-24CA-417D-93A4-A130015C5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A75E3-3DD4-4C72-BF7A-850ECD7314A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51B1BC-B8F8-4322-8E37-50C2F9A5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86A67F-D959-4B3E-9B86-56365019B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5B50-F5FB-45FA-9894-BBAEB3A0F1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4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48">
            <a:extLst>
              <a:ext uri="{FF2B5EF4-FFF2-40B4-BE49-F238E27FC236}">
                <a16:creationId xmlns:a16="http://schemas.microsoft.com/office/drawing/2014/main" id="{F8AE81B5-B9F8-4E65-AE56-B5441BC471E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03763" y="-812050"/>
            <a:ext cx="6970713" cy="6858001"/>
            <a:chOff x="1614" y="0"/>
            <a:chExt cx="4391" cy="4320"/>
          </a:xfrm>
        </p:grpSpPr>
        <p:sp>
          <p:nvSpPr>
            <p:cNvPr id="55" name="AutoShape 47">
              <a:extLst>
                <a:ext uri="{FF2B5EF4-FFF2-40B4-BE49-F238E27FC236}">
                  <a16:creationId xmlns:a16="http://schemas.microsoft.com/office/drawing/2014/main" id="{B8D88328-86B8-4E51-AC23-F54701D0F66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0" y="0"/>
              <a:ext cx="432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49">
              <a:extLst>
                <a:ext uri="{FF2B5EF4-FFF2-40B4-BE49-F238E27FC236}">
                  <a16:creationId xmlns:a16="http://schemas.microsoft.com/office/drawing/2014/main" id="{75A9FDDF-5B75-4E21-806F-DD62581F7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0"/>
              <a:ext cx="4325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EBAB870E-A718-4AC2-BFD2-B8FEC9B6C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0"/>
              <a:ext cx="4325" cy="4320"/>
            </a:xfrm>
            <a:prstGeom prst="rect">
              <a:avLst/>
            </a:prstGeom>
            <a:noFill/>
            <a:ln w="79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1">
              <a:extLst>
                <a:ext uri="{FF2B5EF4-FFF2-40B4-BE49-F238E27FC236}">
                  <a16:creationId xmlns:a16="http://schemas.microsoft.com/office/drawing/2014/main" id="{A1184BB4-E6C9-4AA3-A538-7FFC13923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3810"/>
              <a:ext cx="4008" cy="0"/>
            </a:xfrm>
            <a:prstGeom prst="line">
              <a:avLst/>
            </a:prstGeom>
            <a:noFill/>
            <a:ln w="7938" cap="flat">
              <a:solidFill>
                <a:srgbClr val="CBCB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2">
              <a:extLst>
                <a:ext uri="{FF2B5EF4-FFF2-40B4-BE49-F238E27FC236}">
                  <a16:creationId xmlns:a16="http://schemas.microsoft.com/office/drawing/2014/main" id="{CA57E025-6432-40D3-99A5-A41361B2C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2602"/>
              <a:ext cx="4008" cy="0"/>
            </a:xfrm>
            <a:prstGeom prst="line">
              <a:avLst/>
            </a:prstGeom>
            <a:noFill/>
            <a:ln w="7938" cap="flat">
              <a:solidFill>
                <a:srgbClr val="CBCB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3">
              <a:extLst>
                <a:ext uri="{FF2B5EF4-FFF2-40B4-BE49-F238E27FC236}">
                  <a16:creationId xmlns:a16="http://schemas.microsoft.com/office/drawing/2014/main" id="{7B87AA29-8C9C-40FD-85F7-6C76F0363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395"/>
              <a:ext cx="4008" cy="0"/>
            </a:xfrm>
            <a:prstGeom prst="line">
              <a:avLst/>
            </a:prstGeom>
            <a:noFill/>
            <a:ln w="7938" cap="flat">
              <a:solidFill>
                <a:srgbClr val="CBCB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4">
              <a:extLst>
                <a:ext uri="{FF2B5EF4-FFF2-40B4-BE49-F238E27FC236}">
                  <a16:creationId xmlns:a16="http://schemas.microsoft.com/office/drawing/2014/main" id="{6983E7EA-D926-494A-AC0A-71EB2F29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1634"/>
              <a:ext cx="432" cy="21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A1333C0A-88D6-4E9B-9CA9-F8F3F901F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072"/>
              <a:ext cx="427" cy="2738"/>
            </a:xfrm>
            <a:prstGeom prst="rect">
              <a:avLst/>
            </a:prstGeom>
            <a:solidFill>
              <a:srgbClr val="FDD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7A9BE935-9260-4175-B8D9-00593C822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1754"/>
              <a:ext cx="427" cy="205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C78C53F1-6AB6-44B4-BA26-BA8179AAB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1473"/>
              <a:ext cx="432" cy="2337"/>
            </a:xfrm>
            <a:prstGeom prst="rect">
              <a:avLst/>
            </a:prstGeom>
            <a:solidFill>
              <a:srgbClr val="FDD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A0822C2E-935B-47A4-B563-BEEF6F724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791"/>
              <a:ext cx="432" cy="30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359780AC-58E3-4063-A5D6-A33C204DC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671"/>
              <a:ext cx="427" cy="3139"/>
            </a:xfrm>
            <a:prstGeom prst="rect">
              <a:avLst/>
            </a:prstGeom>
            <a:solidFill>
              <a:srgbClr val="FDD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0">
              <a:extLst>
                <a:ext uri="{FF2B5EF4-FFF2-40B4-BE49-F238E27FC236}">
                  <a16:creationId xmlns:a16="http://schemas.microsoft.com/office/drawing/2014/main" id="{8BE2A817-6ADE-427C-AC8B-9AF912529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1593"/>
              <a:ext cx="427" cy="221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1">
              <a:extLst>
                <a:ext uri="{FF2B5EF4-FFF2-40B4-BE49-F238E27FC236}">
                  <a16:creationId xmlns:a16="http://schemas.microsoft.com/office/drawing/2014/main" id="{74A9DAF0-E166-47F3-9D09-27285BDB4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989"/>
              <a:ext cx="432" cy="2821"/>
            </a:xfrm>
            <a:prstGeom prst="rect">
              <a:avLst/>
            </a:prstGeom>
            <a:solidFill>
              <a:srgbClr val="FDD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62">
              <a:extLst>
                <a:ext uri="{FF2B5EF4-FFF2-40B4-BE49-F238E27FC236}">
                  <a16:creationId xmlns:a16="http://schemas.microsoft.com/office/drawing/2014/main" id="{5A3B4375-BE2B-4B58-A56C-60B927CC9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3810"/>
              <a:ext cx="4008" cy="0"/>
            </a:xfrm>
            <a:prstGeom prst="line">
              <a:avLst/>
            </a:prstGeom>
            <a:noFill/>
            <a:ln w="25400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63">
              <a:extLst>
                <a:ext uri="{FF2B5EF4-FFF2-40B4-BE49-F238E27FC236}">
                  <a16:creationId xmlns:a16="http://schemas.microsoft.com/office/drawing/2014/main" id="{607ADDC5-E3E6-46DC-9C12-063A78E37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3" y="1515"/>
              <a:ext cx="9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64">
              <a:extLst>
                <a:ext uri="{FF2B5EF4-FFF2-40B4-BE49-F238E27FC236}">
                  <a16:creationId xmlns:a16="http://schemas.microsoft.com/office/drawing/2014/main" id="{30946E11-20B1-472A-9D86-BA82E32C7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1515"/>
              <a:ext cx="0" cy="239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65">
              <a:extLst>
                <a:ext uri="{FF2B5EF4-FFF2-40B4-BE49-F238E27FC236}">
                  <a16:creationId xmlns:a16="http://schemas.microsoft.com/office/drawing/2014/main" id="{F3AC31CD-65C9-4F0C-9BF4-1B26CD486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3" y="1754"/>
              <a:ext cx="9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66">
              <a:extLst>
                <a:ext uri="{FF2B5EF4-FFF2-40B4-BE49-F238E27FC236}">
                  <a16:creationId xmlns:a16="http://schemas.microsoft.com/office/drawing/2014/main" id="{8AE2FA98-F929-46B5-B722-4D5AE28D0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5" y="989"/>
              <a:ext cx="9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67">
              <a:extLst>
                <a:ext uri="{FF2B5EF4-FFF2-40B4-BE49-F238E27FC236}">
                  <a16:creationId xmlns:a16="http://schemas.microsoft.com/office/drawing/2014/main" id="{8FFFEC24-F3F7-4FC1-997A-59F372CF1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1" y="989"/>
              <a:ext cx="0" cy="161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68">
              <a:extLst>
                <a:ext uri="{FF2B5EF4-FFF2-40B4-BE49-F238E27FC236}">
                  <a16:creationId xmlns:a16="http://schemas.microsoft.com/office/drawing/2014/main" id="{44FA0BB3-8132-4AF8-90DE-A93586912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5" y="1150"/>
              <a:ext cx="9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69">
              <a:extLst>
                <a:ext uri="{FF2B5EF4-FFF2-40B4-BE49-F238E27FC236}">
                  <a16:creationId xmlns:a16="http://schemas.microsoft.com/office/drawing/2014/main" id="{9A696F69-179B-4A6E-BBAE-AB1F1925E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1572"/>
              <a:ext cx="94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70">
              <a:extLst>
                <a:ext uri="{FF2B5EF4-FFF2-40B4-BE49-F238E27FC236}">
                  <a16:creationId xmlns:a16="http://schemas.microsoft.com/office/drawing/2014/main" id="{92BCA630-FC57-4C5B-A2EF-9755DC597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7" y="1572"/>
              <a:ext cx="0" cy="369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71">
              <a:extLst>
                <a:ext uri="{FF2B5EF4-FFF2-40B4-BE49-F238E27FC236}">
                  <a16:creationId xmlns:a16="http://schemas.microsoft.com/office/drawing/2014/main" id="{491743DF-60FD-4A0C-A3FB-B9DC2770B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1941"/>
              <a:ext cx="94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72">
              <a:extLst>
                <a:ext uri="{FF2B5EF4-FFF2-40B4-BE49-F238E27FC236}">
                  <a16:creationId xmlns:a16="http://schemas.microsoft.com/office/drawing/2014/main" id="{E8324258-DC58-45BE-A583-883AA4A46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1369"/>
              <a:ext cx="9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73">
              <a:extLst>
                <a:ext uri="{FF2B5EF4-FFF2-40B4-BE49-F238E27FC236}">
                  <a16:creationId xmlns:a16="http://schemas.microsoft.com/office/drawing/2014/main" id="{23473F80-F2DF-4BD1-8B53-C39A0A54E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9" y="1369"/>
              <a:ext cx="0" cy="213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74">
              <a:extLst>
                <a:ext uri="{FF2B5EF4-FFF2-40B4-BE49-F238E27FC236}">
                  <a16:creationId xmlns:a16="http://schemas.microsoft.com/office/drawing/2014/main" id="{0D378177-66AE-4EEC-9BED-B066D8EEA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1582"/>
              <a:ext cx="9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75">
              <a:extLst>
                <a:ext uri="{FF2B5EF4-FFF2-40B4-BE49-F238E27FC236}">
                  <a16:creationId xmlns:a16="http://schemas.microsoft.com/office/drawing/2014/main" id="{F5753258-DBF9-4B3C-9537-62FC3DA09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3" y="718"/>
              <a:ext cx="9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76">
              <a:extLst>
                <a:ext uri="{FF2B5EF4-FFF2-40B4-BE49-F238E27FC236}">
                  <a16:creationId xmlns:a16="http://schemas.microsoft.com/office/drawing/2014/main" id="{FB506529-2EDD-490D-9D94-DAB5904C1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5" y="718"/>
              <a:ext cx="0" cy="141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77">
              <a:extLst>
                <a:ext uri="{FF2B5EF4-FFF2-40B4-BE49-F238E27FC236}">
                  <a16:creationId xmlns:a16="http://schemas.microsoft.com/office/drawing/2014/main" id="{6AF057A5-EB93-4258-BEB5-C94BE8CE9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3" y="859"/>
              <a:ext cx="9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78">
              <a:extLst>
                <a:ext uri="{FF2B5EF4-FFF2-40B4-BE49-F238E27FC236}">
                  <a16:creationId xmlns:a16="http://schemas.microsoft.com/office/drawing/2014/main" id="{35E20781-6B48-4156-8CE8-065DD3645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5" y="547"/>
              <a:ext cx="94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79">
              <a:extLst>
                <a:ext uri="{FF2B5EF4-FFF2-40B4-BE49-F238E27FC236}">
                  <a16:creationId xmlns:a16="http://schemas.microsoft.com/office/drawing/2014/main" id="{7F63BBD8-431A-447A-8FF7-AB7A68B1F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2" y="547"/>
              <a:ext cx="0" cy="244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80">
              <a:extLst>
                <a:ext uri="{FF2B5EF4-FFF2-40B4-BE49-F238E27FC236}">
                  <a16:creationId xmlns:a16="http://schemas.microsoft.com/office/drawing/2014/main" id="{197DC0F0-7175-4510-9738-D31B4659A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5" y="791"/>
              <a:ext cx="94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81">
              <a:extLst>
                <a:ext uri="{FF2B5EF4-FFF2-40B4-BE49-F238E27FC236}">
                  <a16:creationId xmlns:a16="http://schemas.microsoft.com/office/drawing/2014/main" id="{F0C84CC1-B1EB-4B87-8EB5-5BE67C61F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1556"/>
              <a:ext cx="9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82">
              <a:extLst>
                <a:ext uri="{FF2B5EF4-FFF2-40B4-BE49-F238E27FC236}">
                  <a16:creationId xmlns:a16="http://schemas.microsoft.com/office/drawing/2014/main" id="{F6E8F0C7-30EF-403D-A271-82D494FB1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7" y="1556"/>
              <a:ext cx="0" cy="7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83">
              <a:extLst>
                <a:ext uri="{FF2B5EF4-FFF2-40B4-BE49-F238E27FC236}">
                  <a16:creationId xmlns:a16="http://schemas.microsoft.com/office/drawing/2014/main" id="{45F13B73-E1D0-4910-82D0-0E8F8B476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1634"/>
              <a:ext cx="9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84">
              <a:extLst>
                <a:ext uri="{FF2B5EF4-FFF2-40B4-BE49-F238E27FC236}">
                  <a16:creationId xmlns:a16="http://schemas.microsoft.com/office/drawing/2014/main" id="{5636C2B4-B67A-4BEE-95B2-FB1F9B0AF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7" y="953"/>
              <a:ext cx="9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85">
              <a:extLst>
                <a:ext uri="{FF2B5EF4-FFF2-40B4-BE49-F238E27FC236}">
                  <a16:creationId xmlns:a16="http://schemas.microsoft.com/office/drawing/2014/main" id="{26830779-DF56-48FC-9320-31675C384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9" y="953"/>
              <a:ext cx="0" cy="7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86">
              <a:extLst>
                <a:ext uri="{FF2B5EF4-FFF2-40B4-BE49-F238E27FC236}">
                  <a16:creationId xmlns:a16="http://schemas.microsoft.com/office/drawing/2014/main" id="{706BA0D5-E875-45F1-A5AF-61EE2328E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7" y="1031"/>
              <a:ext cx="9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87">
              <a:extLst>
                <a:ext uri="{FF2B5EF4-FFF2-40B4-BE49-F238E27FC236}">
                  <a16:creationId xmlns:a16="http://schemas.microsoft.com/office/drawing/2014/main" id="{A603A342-C8C1-4EB8-93F7-6F1954898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" y="3616"/>
              <a:ext cx="16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0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5" name="Rectangle 88">
              <a:extLst>
                <a:ext uri="{FF2B5EF4-FFF2-40B4-BE49-F238E27FC236}">
                  <a16:creationId xmlns:a16="http://schemas.microsoft.com/office/drawing/2014/main" id="{E353E066-51EE-4876-9016-8FD1980E4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" y="2409"/>
              <a:ext cx="32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0" b="0" i="0" u="none" strike="noStrike" cap="none" normalizeH="0" baseline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10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94406601-7836-4B78-9377-F9D7BFE8E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" y="1201"/>
              <a:ext cx="32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20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7" name="Rectangle 90">
              <a:extLst>
                <a:ext uri="{FF2B5EF4-FFF2-40B4-BE49-F238E27FC236}">
                  <a16:creationId xmlns:a16="http://schemas.microsoft.com/office/drawing/2014/main" id="{3CEFA6BC-2CB6-4910-BF50-1402E706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" y="3855"/>
              <a:ext cx="575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400" b="0" i="0" u="none" strike="noStrike" cap="none" normalizeH="0" baseline="0" dirty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DBZ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8" name="Rectangle 91">
              <a:extLst>
                <a:ext uri="{FF2B5EF4-FFF2-40B4-BE49-F238E27FC236}">
                  <a16:creationId xmlns:a16="http://schemas.microsoft.com/office/drawing/2014/main" id="{7C8A2F12-6DA3-41A1-B7EC-568E75F85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3855"/>
              <a:ext cx="342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400" b="0" i="0" u="none" strike="noStrike" cap="none" normalizeH="0" baseline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LB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9" name="Rectangle 92">
              <a:extLst>
                <a:ext uri="{FF2B5EF4-FFF2-40B4-BE49-F238E27FC236}">
                  <a16:creationId xmlns:a16="http://schemas.microsoft.com/office/drawing/2014/main" id="{E47C4EC7-2C91-496D-81E2-92058A089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0" y="3855"/>
              <a:ext cx="365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400" b="0" i="0" u="none" strike="noStrike" cap="none" normalizeH="0" baseline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LG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0" name="Rectangle 93">
              <a:extLst>
                <a:ext uri="{FF2B5EF4-FFF2-40B4-BE49-F238E27FC236}">
                  <a16:creationId xmlns:a16="http://schemas.microsoft.com/office/drawing/2014/main" id="{0C280753-98F7-47CC-A7C5-D56571B45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" y="3855"/>
              <a:ext cx="323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400" b="0" i="0" u="none" strike="noStrike" cap="none" normalizeH="0" baseline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TL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sp>
        <p:nvSpPr>
          <p:cNvPr id="49" name="Rectangle 38">
            <a:extLst>
              <a:ext uri="{FF2B5EF4-FFF2-40B4-BE49-F238E27FC236}">
                <a16:creationId xmlns:a16="http://schemas.microsoft.com/office/drawing/2014/main" id="{0605EB85-D84D-4420-B94A-A578CB70D29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2069" y="2997108"/>
            <a:ext cx="45589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Species richness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0" name="Rectangle 38">
            <a:extLst>
              <a:ext uri="{FF2B5EF4-FFF2-40B4-BE49-F238E27FC236}">
                <a16:creationId xmlns:a16="http://schemas.microsoft.com/office/drawing/2014/main" id="{8C683805-D17C-4449-9C8C-5A0C7C251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477" y="6100654"/>
            <a:ext cx="214481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Soil type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1" name="Line 8">
            <a:extLst>
              <a:ext uri="{FF2B5EF4-FFF2-40B4-BE49-F238E27FC236}">
                <a16:creationId xmlns:a16="http://schemas.microsoft.com/office/drawing/2014/main" id="{D17C8745-6704-4329-BF9A-A3C4A93148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8468" y="1330598"/>
            <a:ext cx="38863" cy="4164013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8">
            <a:extLst>
              <a:ext uri="{FF2B5EF4-FFF2-40B4-BE49-F238E27FC236}">
                <a16:creationId xmlns:a16="http://schemas.microsoft.com/office/drawing/2014/main" id="{94E89A1A-673A-4714-91B1-ADF0D6036A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4797" y="6045951"/>
            <a:ext cx="5758990" cy="27629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89">
            <a:extLst>
              <a:ext uri="{FF2B5EF4-FFF2-40B4-BE49-F238E27FC236}">
                <a16:creationId xmlns:a16="http://schemas.microsoft.com/office/drawing/2014/main" id="{F8A439E0-A453-4E45-88DA-394690E3B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843" y="69480"/>
            <a:ext cx="76463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rgbClr val="222222"/>
                </a:solidFill>
                <a:latin typeface="+mn-lt"/>
              </a:rPr>
              <a:t>***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1" name="Rectangle 89">
            <a:extLst>
              <a:ext uri="{FF2B5EF4-FFF2-40B4-BE49-F238E27FC236}">
                <a16:creationId xmlns:a16="http://schemas.microsoft.com/office/drawing/2014/main" id="{480DDFCC-D02B-4DAD-BA75-99D98AC2D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469" y="54726"/>
            <a:ext cx="25487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rgbClr val="222222"/>
                </a:solidFill>
                <a:latin typeface="+mn-lt"/>
              </a:rPr>
              <a:t>*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2" name="Rectangle 89">
            <a:extLst>
              <a:ext uri="{FF2B5EF4-FFF2-40B4-BE49-F238E27FC236}">
                <a16:creationId xmlns:a16="http://schemas.microsoft.com/office/drawing/2014/main" id="{1E14F066-40AE-4607-87D9-2C5003725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5277" y="-7385"/>
            <a:ext cx="76463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rgbClr val="222222"/>
                </a:solidFill>
                <a:latin typeface="+mn-lt"/>
              </a:rPr>
              <a:t>***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373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924510A7-11BE-4343-B2AD-A8DA199585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24162" y="638176"/>
            <a:ext cx="7415213" cy="5478463"/>
            <a:chOff x="1779" y="402"/>
            <a:chExt cx="4671" cy="3451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E25112E7-1E6C-4E4D-8657-E6F5F92DBAD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79" y="402"/>
              <a:ext cx="4671" cy="3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/>
            </a:p>
          </p:txBody>
        </p:sp>
        <p:grpSp>
          <p:nvGrpSpPr>
            <p:cNvPr id="948" name="Group 205">
              <a:extLst>
                <a:ext uri="{FF2B5EF4-FFF2-40B4-BE49-F238E27FC236}">
                  <a16:creationId xmlns:a16="http://schemas.microsoft.com/office/drawing/2014/main" id="{4CC25FFE-6F89-480A-AC05-A219F15A1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4" y="711"/>
              <a:ext cx="2756" cy="2750"/>
              <a:chOff x="2584" y="711"/>
              <a:chExt cx="2756" cy="2750"/>
            </a:xfrm>
          </p:grpSpPr>
          <p:sp>
            <p:nvSpPr>
              <p:cNvPr id="1689" name="Line 5">
                <a:extLst>
                  <a:ext uri="{FF2B5EF4-FFF2-40B4-BE49-F238E27FC236}">
                    <a16:creationId xmlns:a16="http://schemas.microsoft.com/office/drawing/2014/main" id="{6BF5AA16-2AF7-46F8-8974-E0A35BE5D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763"/>
                <a:ext cx="100" cy="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90" name="Line 6">
                <a:extLst>
                  <a:ext uri="{FF2B5EF4-FFF2-40B4-BE49-F238E27FC236}">
                    <a16:creationId xmlns:a16="http://schemas.microsoft.com/office/drawing/2014/main" id="{35715A6C-AA34-4C5E-B938-DDDC74B66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0" y="819"/>
                <a:ext cx="128" cy="2586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91" name="Line 7">
                <a:extLst>
                  <a:ext uri="{FF2B5EF4-FFF2-40B4-BE49-F238E27FC236}">
                    <a16:creationId xmlns:a16="http://schemas.microsoft.com/office/drawing/2014/main" id="{83A66CA9-B14F-4946-AD9A-AB56BDF8C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0" y="771"/>
                <a:ext cx="44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92" name="Line 8">
                <a:extLst>
                  <a:ext uri="{FF2B5EF4-FFF2-40B4-BE49-F238E27FC236}">
                    <a16:creationId xmlns:a16="http://schemas.microsoft.com/office/drawing/2014/main" id="{E4E2E8AC-3ADC-4F08-89C1-33A982246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60" y="819"/>
                <a:ext cx="16" cy="2586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93" name="Line 9">
                <a:extLst>
                  <a:ext uri="{FF2B5EF4-FFF2-40B4-BE49-F238E27FC236}">
                    <a16:creationId xmlns:a16="http://schemas.microsoft.com/office/drawing/2014/main" id="{1C77F338-58AC-487B-A4AA-CCE196A49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0" y="819"/>
                <a:ext cx="216" cy="2578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94" name="Line 10">
                <a:extLst>
                  <a:ext uri="{FF2B5EF4-FFF2-40B4-BE49-F238E27FC236}">
                    <a16:creationId xmlns:a16="http://schemas.microsoft.com/office/drawing/2014/main" id="{D93CC01E-F4D5-4EC6-BD72-FFFC59E8D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2" y="763"/>
                <a:ext cx="60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95" name="Line 11">
                <a:extLst>
                  <a:ext uri="{FF2B5EF4-FFF2-40B4-BE49-F238E27FC236}">
                    <a16:creationId xmlns:a16="http://schemas.microsoft.com/office/drawing/2014/main" id="{E50C744C-ED39-45D8-AE08-90789EB9B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60" y="819"/>
                <a:ext cx="12" cy="2586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96" name="Line 12">
                <a:extLst>
                  <a:ext uri="{FF2B5EF4-FFF2-40B4-BE49-F238E27FC236}">
                    <a16:creationId xmlns:a16="http://schemas.microsoft.com/office/drawing/2014/main" id="{2BC4E99A-B9FC-4332-B69A-D997EA8A0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819"/>
                <a:ext cx="220" cy="2578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97" name="Line 13">
                <a:extLst>
                  <a:ext uri="{FF2B5EF4-FFF2-40B4-BE49-F238E27FC236}">
                    <a16:creationId xmlns:a16="http://schemas.microsoft.com/office/drawing/2014/main" id="{4E952B1F-4C6E-494D-B2C9-3AF3C5021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60" y="1156"/>
                <a:ext cx="376" cy="664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98" name="Line 14">
                <a:extLst>
                  <a:ext uri="{FF2B5EF4-FFF2-40B4-BE49-F238E27FC236}">
                    <a16:creationId xmlns:a16="http://schemas.microsoft.com/office/drawing/2014/main" id="{6C83C335-028C-41F2-8748-6CD38E5CA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8" y="1872"/>
                <a:ext cx="2560" cy="196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99" name="Line 15">
                <a:extLst>
                  <a:ext uri="{FF2B5EF4-FFF2-40B4-BE49-F238E27FC236}">
                    <a16:creationId xmlns:a16="http://schemas.microsoft.com/office/drawing/2014/main" id="{31D689F1-F4F4-4083-A396-B59D07C48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8" y="1920"/>
                <a:ext cx="8" cy="11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00" name="Line 16">
                <a:extLst>
                  <a:ext uri="{FF2B5EF4-FFF2-40B4-BE49-F238E27FC236}">
                    <a16:creationId xmlns:a16="http://schemas.microsoft.com/office/drawing/2014/main" id="{0BBA8CA4-0590-4F65-9617-46AA24746F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8" y="1920"/>
                <a:ext cx="0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01" name="Line 17">
                <a:extLst>
                  <a:ext uri="{FF2B5EF4-FFF2-40B4-BE49-F238E27FC236}">
                    <a16:creationId xmlns:a16="http://schemas.microsoft.com/office/drawing/2014/main" id="{46A18773-C107-4CA8-A32D-CA67D2C9C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196" y="1676"/>
                <a:ext cx="48" cy="140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02" name="Line 18">
                <a:extLst>
                  <a:ext uri="{FF2B5EF4-FFF2-40B4-BE49-F238E27FC236}">
                    <a16:creationId xmlns:a16="http://schemas.microsoft.com/office/drawing/2014/main" id="{3FF28523-34C7-44FC-BDBB-BF4B98A70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44" y="1692"/>
                <a:ext cx="496" cy="392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03" name="Line 19">
                <a:extLst>
                  <a:ext uri="{FF2B5EF4-FFF2-40B4-BE49-F238E27FC236}">
                    <a16:creationId xmlns:a16="http://schemas.microsoft.com/office/drawing/2014/main" id="{CC7B06A3-A7C0-4A78-B592-BA96D148B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52" y="1960"/>
                <a:ext cx="284" cy="13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04" name="Line 20">
                <a:extLst>
                  <a:ext uri="{FF2B5EF4-FFF2-40B4-BE49-F238E27FC236}">
                    <a16:creationId xmlns:a16="http://schemas.microsoft.com/office/drawing/2014/main" id="{46D5DD22-0F2C-4305-94FD-5C8C8B382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56" y="1964"/>
                <a:ext cx="280" cy="13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05" name="Line 21">
                <a:extLst>
                  <a:ext uri="{FF2B5EF4-FFF2-40B4-BE49-F238E27FC236}">
                    <a16:creationId xmlns:a16="http://schemas.microsoft.com/office/drawing/2014/main" id="{DC9DFD5E-5EDB-486E-A2D6-096BCF89F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4" y="2120"/>
                <a:ext cx="0" cy="5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06" name="Line 22">
                <a:extLst>
                  <a:ext uri="{FF2B5EF4-FFF2-40B4-BE49-F238E27FC236}">
                    <a16:creationId xmlns:a16="http://schemas.microsoft.com/office/drawing/2014/main" id="{E9395EAF-8893-4D3E-87A8-E4B93404C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48" y="2076"/>
                <a:ext cx="2580" cy="40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07" name="Line 23">
                <a:extLst>
                  <a:ext uri="{FF2B5EF4-FFF2-40B4-BE49-F238E27FC236}">
                    <a16:creationId xmlns:a16="http://schemas.microsoft.com/office/drawing/2014/main" id="{16093FE7-9840-423A-AB9F-BB4D83F5A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064"/>
                <a:ext cx="4" cy="3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08" name="Line 24">
                <a:extLst>
                  <a:ext uri="{FF2B5EF4-FFF2-40B4-BE49-F238E27FC236}">
                    <a16:creationId xmlns:a16="http://schemas.microsoft.com/office/drawing/2014/main" id="{43F8ACA2-87B5-406A-A112-947ECE0F9C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44" y="2084"/>
                <a:ext cx="2584" cy="32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09" name="Line 25">
                <a:extLst>
                  <a:ext uri="{FF2B5EF4-FFF2-40B4-BE49-F238E27FC236}">
                    <a16:creationId xmlns:a16="http://schemas.microsoft.com/office/drawing/2014/main" id="{72450570-ADED-4A3B-AC27-F0EBD2251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4" y="2124"/>
                <a:ext cx="0" cy="4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10" name="Line 26">
                <a:extLst>
                  <a:ext uri="{FF2B5EF4-FFF2-40B4-BE49-F238E27FC236}">
                    <a16:creationId xmlns:a16="http://schemas.microsoft.com/office/drawing/2014/main" id="{6D9B67A9-ACF8-411D-A261-C721C042A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68" y="1968"/>
                <a:ext cx="268" cy="128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11" name="Line 27">
                <a:extLst>
                  <a:ext uri="{FF2B5EF4-FFF2-40B4-BE49-F238E27FC236}">
                    <a16:creationId xmlns:a16="http://schemas.microsoft.com/office/drawing/2014/main" id="{8272DAD3-B158-49C1-B0B3-D96288106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68" y="823"/>
                <a:ext cx="604" cy="793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12" name="Line 28">
                <a:extLst>
                  <a:ext uri="{FF2B5EF4-FFF2-40B4-BE49-F238E27FC236}">
                    <a16:creationId xmlns:a16="http://schemas.microsoft.com/office/drawing/2014/main" id="{5AB93FA5-0D15-47A4-AF81-28406AD30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6" y="1700"/>
                <a:ext cx="136" cy="19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13" name="Line 29">
                <a:extLst>
                  <a:ext uri="{FF2B5EF4-FFF2-40B4-BE49-F238E27FC236}">
                    <a16:creationId xmlns:a16="http://schemas.microsoft.com/office/drawing/2014/main" id="{1DA9CBBE-EED8-42BC-8AAC-536FD5CA68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6" y="1700"/>
                <a:ext cx="140" cy="19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14" name="Line 30">
                <a:extLst>
                  <a:ext uri="{FF2B5EF4-FFF2-40B4-BE49-F238E27FC236}">
                    <a16:creationId xmlns:a16="http://schemas.microsoft.com/office/drawing/2014/main" id="{7F4749D1-B1F9-4ED6-80CE-123E99D23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36" y="1704"/>
                <a:ext cx="44" cy="84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15" name="Line 31">
                <a:extLst>
                  <a:ext uri="{FF2B5EF4-FFF2-40B4-BE49-F238E27FC236}">
                    <a16:creationId xmlns:a16="http://schemas.microsoft.com/office/drawing/2014/main" id="{FCC08B00-F1EC-4DE5-BF70-D2561EF4B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48" y="1564"/>
                <a:ext cx="108" cy="6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16" name="Line 32">
                <a:extLst>
                  <a:ext uri="{FF2B5EF4-FFF2-40B4-BE49-F238E27FC236}">
                    <a16:creationId xmlns:a16="http://schemas.microsoft.com/office/drawing/2014/main" id="{34B47572-8F31-4A45-9C5D-3E167595D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8" y="1688"/>
                <a:ext cx="484" cy="32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17" name="Line 33">
                <a:extLst>
                  <a:ext uri="{FF2B5EF4-FFF2-40B4-BE49-F238E27FC236}">
                    <a16:creationId xmlns:a16="http://schemas.microsoft.com/office/drawing/2014/main" id="{A8FECD6C-A417-47C4-9FD1-A78662831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6" y="1700"/>
                <a:ext cx="152" cy="200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18" name="Line 34">
                <a:extLst>
                  <a:ext uri="{FF2B5EF4-FFF2-40B4-BE49-F238E27FC236}">
                    <a16:creationId xmlns:a16="http://schemas.microsoft.com/office/drawing/2014/main" id="{10EC6763-DD3F-4D6C-9BA2-06358EB6C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2" y="2036"/>
                <a:ext cx="352" cy="8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19" name="Line 35">
                <a:extLst>
                  <a:ext uri="{FF2B5EF4-FFF2-40B4-BE49-F238E27FC236}">
                    <a16:creationId xmlns:a16="http://schemas.microsoft.com/office/drawing/2014/main" id="{A40AC516-D2BE-48B0-A795-E88FE57F9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60" y="1980"/>
                <a:ext cx="20" cy="2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20" name="Line 36">
                <a:extLst>
                  <a:ext uri="{FF2B5EF4-FFF2-40B4-BE49-F238E27FC236}">
                    <a16:creationId xmlns:a16="http://schemas.microsoft.com/office/drawing/2014/main" id="{FE5C51EE-8C37-40C7-B5EC-6BF6009A7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6" y="1948"/>
                <a:ext cx="2568" cy="308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21" name="Line 37">
                <a:extLst>
                  <a:ext uri="{FF2B5EF4-FFF2-40B4-BE49-F238E27FC236}">
                    <a16:creationId xmlns:a16="http://schemas.microsoft.com/office/drawing/2014/main" id="{1D822B96-3619-4C1A-A9E0-C1173E231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6" y="3461"/>
                <a:ext cx="40" cy="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22" name="Line 38">
                <a:extLst>
                  <a:ext uri="{FF2B5EF4-FFF2-40B4-BE49-F238E27FC236}">
                    <a16:creationId xmlns:a16="http://schemas.microsoft.com/office/drawing/2014/main" id="{BC55A2BE-18F6-4954-8E37-7EC5C94ED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48" y="3453"/>
                <a:ext cx="16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23" name="Line 39">
                <a:extLst>
                  <a:ext uri="{FF2B5EF4-FFF2-40B4-BE49-F238E27FC236}">
                    <a16:creationId xmlns:a16="http://schemas.microsoft.com/office/drawing/2014/main" id="{56880B3B-F5D9-4F24-AD42-E9FB8F486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4" y="819"/>
                <a:ext cx="84" cy="2586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24" name="Line 40">
                <a:extLst>
                  <a:ext uri="{FF2B5EF4-FFF2-40B4-BE49-F238E27FC236}">
                    <a16:creationId xmlns:a16="http://schemas.microsoft.com/office/drawing/2014/main" id="{DF70AC0E-80A4-42C7-A528-4D242DAC6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4" y="1160"/>
                <a:ext cx="928" cy="2249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25" name="Line 41">
                <a:extLst>
                  <a:ext uri="{FF2B5EF4-FFF2-40B4-BE49-F238E27FC236}">
                    <a16:creationId xmlns:a16="http://schemas.microsoft.com/office/drawing/2014/main" id="{B2D0D05E-7E0C-4277-8041-23BDEE5E8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6" y="1156"/>
                <a:ext cx="392" cy="772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26" name="Line 42">
                <a:extLst>
                  <a:ext uri="{FF2B5EF4-FFF2-40B4-BE49-F238E27FC236}">
                    <a16:creationId xmlns:a16="http://schemas.microsoft.com/office/drawing/2014/main" id="{5CBEB194-8F03-4854-A7E1-56680E9937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4" y="1152"/>
                <a:ext cx="288" cy="428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 dirty="0"/>
              </a:p>
            </p:txBody>
          </p:sp>
          <p:sp>
            <p:nvSpPr>
              <p:cNvPr id="1727" name="Line 43">
                <a:extLst>
                  <a:ext uri="{FF2B5EF4-FFF2-40B4-BE49-F238E27FC236}">
                    <a16:creationId xmlns:a16="http://schemas.microsoft.com/office/drawing/2014/main" id="{ECFB5BD6-8ED3-42D4-B825-E88B65823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4" y="827"/>
                <a:ext cx="412" cy="665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28" name="Line 44">
                <a:extLst>
                  <a:ext uri="{FF2B5EF4-FFF2-40B4-BE49-F238E27FC236}">
                    <a16:creationId xmlns:a16="http://schemas.microsoft.com/office/drawing/2014/main" id="{38661508-224F-46DC-BDC4-0FA1D04A1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0" y="783"/>
                <a:ext cx="204" cy="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29" name="Line 45">
                <a:extLst>
                  <a:ext uri="{FF2B5EF4-FFF2-40B4-BE49-F238E27FC236}">
                    <a16:creationId xmlns:a16="http://schemas.microsoft.com/office/drawing/2014/main" id="{41BC18F1-86D8-4BB3-BCDD-6052EA971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0" y="835"/>
                <a:ext cx="212" cy="2530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30" name="Line 46">
                <a:extLst>
                  <a:ext uri="{FF2B5EF4-FFF2-40B4-BE49-F238E27FC236}">
                    <a16:creationId xmlns:a16="http://schemas.microsoft.com/office/drawing/2014/main" id="{32AA3863-9C3D-4C3A-B4D8-DFEFAE970C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76" y="1896"/>
                <a:ext cx="60" cy="8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31" name="Line 47">
                <a:extLst>
                  <a:ext uri="{FF2B5EF4-FFF2-40B4-BE49-F238E27FC236}">
                    <a16:creationId xmlns:a16="http://schemas.microsoft.com/office/drawing/2014/main" id="{A0A2A52A-F7E1-4447-806E-29DBFAC9E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64" y="1852"/>
                <a:ext cx="188" cy="6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32" name="Line 48">
                <a:extLst>
                  <a:ext uri="{FF2B5EF4-FFF2-40B4-BE49-F238E27FC236}">
                    <a16:creationId xmlns:a16="http://schemas.microsoft.com/office/drawing/2014/main" id="{3F52A2C0-EFFB-4F72-BC93-F13F294CB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8" y="1964"/>
                <a:ext cx="292" cy="18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33" name="Line 49">
                <a:extLst>
                  <a:ext uri="{FF2B5EF4-FFF2-40B4-BE49-F238E27FC236}">
                    <a16:creationId xmlns:a16="http://schemas.microsoft.com/office/drawing/2014/main" id="{4F1864DD-B9C6-4B63-939F-35F62E59F3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40" y="1576"/>
                <a:ext cx="328" cy="32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34" name="Line 50">
                <a:extLst>
                  <a:ext uri="{FF2B5EF4-FFF2-40B4-BE49-F238E27FC236}">
                    <a16:creationId xmlns:a16="http://schemas.microsoft.com/office/drawing/2014/main" id="{CE8F50CA-187C-4168-B549-0AB968F78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6" y="1952"/>
                <a:ext cx="272" cy="7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35" name="Line 51">
                <a:extLst>
                  <a:ext uri="{FF2B5EF4-FFF2-40B4-BE49-F238E27FC236}">
                    <a16:creationId xmlns:a16="http://schemas.microsoft.com/office/drawing/2014/main" id="{8032541C-8975-439E-A084-9F1CEAFB0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8" y="1964"/>
                <a:ext cx="292" cy="18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36" name="Line 52">
                <a:extLst>
                  <a:ext uri="{FF2B5EF4-FFF2-40B4-BE49-F238E27FC236}">
                    <a16:creationId xmlns:a16="http://schemas.microsoft.com/office/drawing/2014/main" id="{BFCD563E-0937-43D2-939B-192B471DD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72" y="1920"/>
                <a:ext cx="80" cy="4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37" name="Line 53">
                <a:extLst>
                  <a:ext uri="{FF2B5EF4-FFF2-40B4-BE49-F238E27FC236}">
                    <a16:creationId xmlns:a16="http://schemas.microsoft.com/office/drawing/2014/main" id="{E20F67A4-1185-47F7-BCB6-B73365C67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2" y="1964"/>
                <a:ext cx="2576" cy="288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38" name="Line 54">
                <a:extLst>
                  <a:ext uri="{FF2B5EF4-FFF2-40B4-BE49-F238E27FC236}">
                    <a16:creationId xmlns:a16="http://schemas.microsoft.com/office/drawing/2014/main" id="{BEC0E582-9000-4E4A-A8C0-581D7BC95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" y="843"/>
                <a:ext cx="808" cy="661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 dirty="0"/>
              </a:p>
            </p:txBody>
          </p:sp>
          <p:sp>
            <p:nvSpPr>
              <p:cNvPr id="1739" name="Line 55">
                <a:extLst>
                  <a:ext uri="{FF2B5EF4-FFF2-40B4-BE49-F238E27FC236}">
                    <a16:creationId xmlns:a16="http://schemas.microsoft.com/office/drawing/2014/main" id="{BEEB0A87-2A4D-4AB3-A595-8CBCA34A9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4" y="795"/>
                <a:ext cx="12" cy="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40" name="Line 56">
                <a:extLst>
                  <a:ext uri="{FF2B5EF4-FFF2-40B4-BE49-F238E27FC236}">
                    <a16:creationId xmlns:a16="http://schemas.microsoft.com/office/drawing/2014/main" id="{2C0937EE-AB4D-48D5-BFD9-DA603FE27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4" y="859"/>
                <a:ext cx="688" cy="2494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41" name="Line 57">
                <a:extLst>
                  <a:ext uri="{FF2B5EF4-FFF2-40B4-BE49-F238E27FC236}">
                    <a16:creationId xmlns:a16="http://schemas.microsoft.com/office/drawing/2014/main" id="{C9B14328-BEBE-4319-A7A2-6EAB5C016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4" y="859"/>
                <a:ext cx="620" cy="2506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42" name="Line 58">
                <a:extLst>
                  <a:ext uri="{FF2B5EF4-FFF2-40B4-BE49-F238E27FC236}">
                    <a16:creationId xmlns:a16="http://schemas.microsoft.com/office/drawing/2014/main" id="{5A9C65B8-CBEB-4D58-AA43-ED9D36396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64" y="1852"/>
                <a:ext cx="192" cy="68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43" name="Line 59">
                <a:extLst>
                  <a:ext uri="{FF2B5EF4-FFF2-40B4-BE49-F238E27FC236}">
                    <a16:creationId xmlns:a16="http://schemas.microsoft.com/office/drawing/2014/main" id="{662DE2B9-FB5B-4F83-A1EC-436BCDE5E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2" y="1968"/>
                <a:ext cx="288" cy="17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44" name="Line 60">
                <a:extLst>
                  <a:ext uri="{FF2B5EF4-FFF2-40B4-BE49-F238E27FC236}">
                    <a16:creationId xmlns:a16="http://schemas.microsoft.com/office/drawing/2014/main" id="{D775A3E3-FD35-4EB2-B28F-C3E8990BB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40" y="1576"/>
                <a:ext cx="328" cy="32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45" name="Line 61">
                <a:extLst>
                  <a:ext uri="{FF2B5EF4-FFF2-40B4-BE49-F238E27FC236}">
                    <a16:creationId xmlns:a16="http://schemas.microsoft.com/office/drawing/2014/main" id="{4768D8D9-91B2-41E6-8C9F-D7AD002F5F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6" y="1952"/>
                <a:ext cx="272" cy="8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46" name="Line 62">
                <a:extLst>
                  <a:ext uri="{FF2B5EF4-FFF2-40B4-BE49-F238E27FC236}">
                    <a16:creationId xmlns:a16="http://schemas.microsoft.com/office/drawing/2014/main" id="{826410A3-89BD-4FD7-9ACC-C8BA9A4DF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2" y="1968"/>
                <a:ext cx="288" cy="18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47" name="Line 63">
                <a:extLst>
                  <a:ext uri="{FF2B5EF4-FFF2-40B4-BE49-F238E27FC236}">
                    <a16:creationId xmlns:a16="http://schemas.microsoft.com/office/drawing/2014/main" id="{F2E5DBD5-62FD-49FE-8CE0-6778D09B9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68" y="1924"/>
                <a:ext cx="88" cy="3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48" name="Line 64">
                <a:extLst>
                  <a:ext uri="{FF2B5EF4-FFF2-40B4-BE49-F238E27FC236}">
                    <a16:creationId xmlns:a16="http://schemas.microsoft.com/office/drawing/2014/main" id="{51257C16-0F7B-4557-AE5E-459C3B4D2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20" y="1588"/>
                <a:ext cx="76" cy="196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49" name="Line 65">
                <a:extLst>
                  <a:ext uri="{FF2B5EF4-FFF2-40B4-BE49-F238E27FC236}">
                    <a16:creationId xmlns:a16="http://schemas.microsoft.com/office/drawing/2014/main" id="{3F27F236-A317-4662-B6AE-691A41FF4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48" y="2076"/>
                <a:ext cx="2584" cy="96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50" name="Line 66">
                <a:extLst>
                  <a:ext uri="{FF2B5EF4-FFF2-40B4-BE49-F238E27FC236}">
                    <a16:creationId xmlns:a16="http://schemas.microsoft.com/office/drawing/2014/main" id="{AB42C9EE-F932-4490-926A-87B763374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0" y="2100"/>
                <a:ext cx="0" cy="2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51" name="Line 67">
                <a:extLst>
                  <a:ext uri="{FF2B5EF4-FFF2-40B4-BE49-F238E27FC236}">
                    <a16:creationId xmlns:a16="http://schemas.microsoft.com/office/drawing/2014/main" id="{D18F5AC6-FF40-4DC0-93B6-44599713B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4" y="2120"/>
                <a:ext cx="0" cy="6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52" name="Line 68">
                <a:extLst>
                  <a:ext uri="{FF2B5EF4-FFF2-40B4-BE49-F238E27FC236}">
                    <a16:creationId xmlns:a16="http://schemas.microsoft.com/office/drawing/2014/main" id="{F2DD46FC-C628-4400-9705-A45A48065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44" y="2084"/>
                <a:ext cx="2588" cy="88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53" name="Line 69">
                <a:extLst>
                  <a:ext uri="{FF2B5EF4-FFF2-40B4-BE49-F238E27FC236}">
                    <a16:creationId xmlns:a16="http://schemas.microsoft.com/office/drawing/2014/main" id="{CC6A4E4A-36C3-48FE-B3F9-A59033FD9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72" y="2124"/>
                <a:ext cx="24" cy="10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54" name="Line 70">
                <a:extLst>
                  <a:ext uri="{FF2B5EF4-FFF2-40B4-BE49-F238E27FC236}">
                    <a16:creationId xmlns:a16="http://schemas.microsoft.com/office/drawing/2014/main" id="{D1B69B3E-4638-4CE5-8846-71CC138F8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64" y="1972"/>
                <a:ext cx="276" cy="17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55" name="Line 71">
                <a:extLst>
                  <a:ext uri="{FF2B5EF4-FFF2-40B4-BE49-F238E27FC236}">
                    <a16:creationId xmlns:a16="http://schemas.microsoft.com/office/drawing/2014/main" id="{2706B3AD-B8DF-4F0A-ACA9-180E2B409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8" y="1568"/>
                <a:ext cx="684" cy="448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56" name="Line 72">
                <a:extLst>
                  <a:ext uri="{FF2B5EF4-FFF2-40B4-BE49-F238E27FC236}">
                    <a16:creationId xmlns:a16="http://schemas.microsoft.com/office/drawing/2014/main" id="{FDBF7399-E4DA-4CCE-A6D3-71E8822E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0" y="1576"/>
                <a:ext cx="340" cy="332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57" name="Line 73">
                <a:extLst>
                  <a:ext uri="{FF2B5EF4-FFF2-40B4-BE49-F238E27FC236}">
                    <a16:creationId xmlns:a16="http://schemas.microsoft.com/office/drawing/2014/main" id="{6B8D72AE-B044-4FEB-8F16-2273C04191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76" y="1964"/>
                <a:ext cx="352" cy="2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58" name="Line 74">
                <a:extLst>
                  <a:ext uri="{FF2B5EF4-FFF2-40B4-BE49-F238E27FC236}">
                    <a16:creationId xmlns:a16="http://schemas.microsoft.com/office/drawing/2014/main" id="{9013BA0A-F57D-4555-960A-01E3CA09D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2" y="835"/>
                <a:ext cx="128" cy="2570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59" name="Line 75">
                <a:extLst>
                  <a:ext uri="{FF2B5EF4-FFF2-40B4-BE49-F238E27FC236}">
                    <a16:creationId xmlns:a16="http://schemas.microsoft.com/office/drawing/2014/main" id="{91950AD0-29CF-4F02-A10F-7B2E46AD9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0" y="835"/>
                <a:ext cx="572" cy="2518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60" name="Line 76">
                <a:extLst>
                  <a:ext uri="{FF2B5EF4-FFF2-40B4-BE49-F238E27FC236}">
                    <a16:creationId xmlns:a16="http://schemas.microsoft.com/office/drawing/2014/main" id="{1FACC857-1BAE-43A2-8CDB-F48C6B892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6" y="835"/>
                <a:ext cx="360" cy="2562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61" name="Line 77">
                <a:extLst>
                  <a:ext uri="{FF2B5EF4-FFF2-40B4-BE49-F238E27FC236}">
                    <a16:creationId xmlns:a16="http://schemas.microsoft.com/office/drawing/2014/main" id="{C8D57EC4-9DB0-4AEB-AA4B-1FE06249A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0" y="835"/>
                <a:ext cx="508" cy="2530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62" name="Line 78">
                <a:extLst>
                  <a:ext uri="{FF2B5EF4-FFF2-40B4-BE49-F238E27FC236}">
                    <a16:creationId xmlns:a16="http://schemas.microsoft.com/office/drawing/2014/main" id="{73BF9F71-BB58-4038-8465-DE2BDFDD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16" y="3453"/>
                <a:ext cx="132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63" name="Line 79">
                <a:extLst>
                  <a:ext uri="{FF2B5EF4-FFF2-40B4-BE49-F238E27FC236}">
                    <a16:creationId xmlns:a16="http://schemas.microsoft.com/office/drawing/2014/main" id="{A3114222-D02D-4F9E-A03C-38BF2FC07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64" y="819"/>
                <a:ext cx="60" cy="2586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64" name="Line 80">
                <a:extLst>
                  <a:ext uri="{FF2B5EF4-FFF2-40B4-BE49-F238E27FC236}">
                    <a16:creationId xmlns:a16="http://schemas.microsoft.com/office/drawing/2014/main" id="{A034E7E9-CDB0-4C13-95A4-FDBFFF730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0" y="2128"/>
                <a:ext cx="52" cy="31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65" name="Line 81">
                <a:extLst>
                  <a:ext uri="{FF2B5EF4-FFF2-40B4-BE49-F238E27FC236}">
                    <a16:creationId xmlns:a16="http://schemas.microsoft.com/office/drawing/2014/main" id="{70F7CBC0-29B5-4CF5-9D11-E364DE125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8" y="2044"/>
                <a:ext cx="2576" cy="28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66" name="Line 82">
                <a:extLst>
                  <a:ext uri="{FF2B5EF4-FFF2-40B4-BE49-F238E27FC236}">
                    <a16:creationId xmlns:a16="http://schemas.microsoft.com/office/drawing/2014/main" id="{376E3099-826A-4DF7-B60B-4354261EC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8" y="2076"/>
                <a:ext cx="2584" cy="60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67" name="Line 83">
                <a:extLst>
                  <a:ext uri="{FF2B5EF4-FFF2-40B4-BE49-F238E27FC236}">
                    <a16:creationId xmlns:a16="http://schemas.microsoft.com/office/drawing/2014/main" id="{F90AE969-4106-4239-95E7-E43708BE8B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84" y="2028"/>
                <a:ext cx="16" cy="10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68" name="Line 84">
                <a:extLst>
                  <a:ext uri="{FF2B5EF4-FFF2-40B4-BE49-F238E27FC236}">
                    <a16:creationId xmlns:a16="http://schemas.microsoft.com/office/drawing/2014/main" id="{3B49DBA8-36F1-4F46-AE52-4535CA0DC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92" y="2072"/>
                <a:ext cx="12" cy="5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69" name="Line 85">
                <a:extLst>
                  <a:ext uri="{FF2B5EF4-FFF2-40B4-BE49-F238E27FC236}">
                    <a16:creationId xmlns:a16="http://schemas.microsoft.com/office/drawing/2014/main" id="{7C44CA9A-28E4-477B-91B0-3B6E6F80C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8" y="2076"/>
                <a:ext cx="2584" cy="96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70" name="Line 86">
                <a:extLst>
                  <a:ext uri="{FF2B5EF4-FFF2-40B4-BE49-F238E27FC236}">
                    <a16:creationId xmlns:a16="http://schemas.microsoft.com/office/drawing/2014/main" id="{F01E2D1C-6A96-453B-B47B-9FD4C0878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8" y="1980"/>
                <a:ext cx="2568" cy="92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71" name="Line 87">
                <a:extLst>
                  <a:ext uri="{FF2B5EF4-FFF2-40B4-BE49-F238E27FC236}">
                    <a16:creationId xmlns:a16="http://schemas.microsoft.com/office/drawing/2014/main" id="{6A4EBC57-EEF5-48B1-B998-E1141A793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3409"/>
                <a:ext cx="40" cy="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72" name="Line 88">
                <a:extLst>
                  <a:ext uri="{FF2B5EF4-FFF2-40B4-BE49-F238E27FC236}">
                    <a16:creationId xmlns:a16="http://schemas.microsoft.com/office/drawing/2014/main" id="{BE5F7090-D95F-4CF1-9096-DCD14C2A4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12" y="2180"/>
                <a:ext cx="40" cy="26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73" name="Line 89">
                <a:extLst>
                  <a:ext uri="{FF2B5EF4-FFF2-40B4-BE49-F238E27FC236}">
                    <a16:creationId xmlns:a16="http://schemas.microsoft.com/office/drawing/2014/main" id="{9887D968-93C7-4699-8125-0DD3E6181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1640"/>
                <a:ext cx="2416" cy="832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74" name="Line 90">
                <a:extLst>
                  <a:ext uri="{FF2B5EF4-FFF2-40B4-BE49-F238E27FC236}">
                    <a16:creationId xmlns:a16="http://schemas.microsoft.com/office/drawing/2014/main" id="{0050C02A-7233-492B-9951-ED86798AF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8" y="819"/>
                <a:ext cx="132" cy="2570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 dirty="0"/>
              </a:p>
            </p:txBody>
          </p:sp>
          <p:sp>
            <p:nvSpPr>
              <p:cNvPr id="1775" name="Line 91">
                <a:extLst>
                  <a:ext uri="{FF2B5EF4-FFF2-40B4-BE49-F238E27FC236}">
                    <a16:creationId xmlns:a16="http://schemas.microsoft.com/office/drawing/2014/main" id="{1BAC3742-3B64-4805-A3EF-14DF43EB5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0" y="3425"/>
                <a:ext cx="84" cy="1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76" name="Line 92">
                <a:extLst>
                  <a:ext uri="{FF2B5EF4-FFF2-40B4-BE49-F238E27FC236}">
                    <a16:creationId xmlns:a16="http://schemas.microsoft.com/office/drawing/2014/main" id="{C174E799-54E5-44C6-BFD9-0166F5A355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0" y="2084"/>
                <a:ext cx="0" cy="1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77" name="Line 93">
                <a:extLst>
                  <a:ext uri="{FF2B5EF4-FFF2-40B4-BE49-F238E27FC236}">
                    <a16:creationId xmlns:a16="http://schemas.microsoft.com/office/drawing/2014/main" id="{CB408299-FADA-46B0-BD9E-F0E8862A7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4" y="2044"/>
                <a:ext cx="2580" cy="36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78" name="Line 94">
                <a:extLst>
                  <a:ext uri="{FF2B5EF4-FFF2-40B4-BE49-F238E27FC236}">
                    <a16:creationId xmlns:a16="http://schemas.microsoft.com/office/drawing/2014/main" id="{276276BA-F1EF-4ABC-8E28-3D70DE6DD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100"/>
                <a:ext cx="0" cy="2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79" name="Line 95">
                <a:extLst>
                  <a:ext uri="{FF2B5EF4-FFF2-40B4-BE49-F238E27FC236}">
                    <a16:creationId xmlns:a16="http://schemas.microsoft.com/office/drawing/2014/main" id="{B4DF249F-9D43-4D2B-B5F5-413ECE48E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72" y="1960"/>
                <a:ext cx="256" cy="72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80" name="Line 96">
                <a:extLst>
                  <a:ext uri="{FF2B5EF4-FFF2-40B4-BE49-F238E27FC236}">
                    <a16:creationId xmlns:a16="http://schemas.microsoft.com/office/drawing/2014/main" id="{24430788-89EB-4B78-912A-114424BE7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80" y="2084"/>
                <a:ext cx="4" cy="6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81" name="Line 97">
                <a:extLst>
                  <a:ext uri="{FF2B5EF4-FFF2-40B4-BE49-F238E27FC236}">
                    <a16:creationId xmlns:a16="http://schemas.microsoft.com/office/drawing/2014/main" id="{82428398-4E02-487F-9837-09E0D8AE53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44" y="2080"/>
                <a:ext cx="2584" cy="8"/>
              </a:xfrm>
              <a:prstGeom prst="line">
                <a:avLst/>
              </a:prstGeom>
              <a:noFill/>
              <a:ln w="190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82" name="Line 98">
                <a:extLst>
                  <a:ext uri="{FF2B5EF4-FFF2-40B4-BE49-F238E27FC236}">
                    <a16:creationId xmlns:a16="http://schemas.microsoft.com/office/drawing/2014/main" id="{EE706095-12FA-47FD-8A40-1976A68FA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6" y="2032"/>
                <a:ext cx="0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83" name="Line 99">
                <a:extLst>
                  <a:ext uri="{FF2B5EF4-FFF2-40B4-BE49-F238E27FC236}">
                    <a16:creationId xmlns:a16="http://schemas.microsoft.com/office/drawing/2014/main" id="{8A8E6542-A08E-4B21-AB02-475D52E41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44" y="2084"/>
                <a:ext cx="2588" cy="52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84" name="Line 100">
                <a:extLst>
                  <a:ext uri="{FF2B5EF4-FFF2-40B4-BE49-F238E27FC236}">
                    <a16:creationId xmlns:a16="http://schemas.microsoft.com/office/drawing/2014/main" id="{45F33506-5D9E-48E7-B295-49AF9290F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6" y="2128"/>
                <a:ext cx="2576" cy="8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85" name="Line 101">
                <a:extLst>
                  <a:ext uri="{FF2B5EF4-FFF2-40B4-BE49-F238E27FC236}">
                    <a16:creationId xmlns:a16="http://schemas.microsoft.com/office/drawing/2014/main" id="{D1521509-E216-4457-A961-045996D45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76" y="2032"/>
                <a:ext cx="4" cy="5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86" name="Line 102">
                <a:extLst>
                  <a:ext uri="{FF2B5EF4-FFF2-40B4-BE49-F238E27FC236}">
                    <a16:creationId xmlns:a16="http://schemas.microsoft.com/office/drawing/2014/main" id="{1B116FD9-0D10-4CF0-A351-88243B824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4" y="2084"/>
                <a:ext cx="2588" cy="88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87" name="Line 103">
                <a:extLst>
                  <a:ext uri="{FF2B5EF4-FFF2-40B4-BE49-F238E27FC236}">
                    <a16:creationId xmlns:a16="http://schemas.microsoft.com/office/drawing/2014/main" id="{3B119A16-F3A2-4B10-84FB-211E0F80F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4" y="1980"/>
                <a:ext cx="2572" cy="100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88" name="Line 104">
                <a:extLst>
                  <a:ext uri="{FF2B5EF4-FFF2-40B4-BE49-F238E27FC236}">
                    <a16:creationId xmlns:a16="http://schemas.microsoft.com/office/drawing/2014/main" id="{1709F9EA-A108-4834-A698-AF619266E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64" y="1972"/>
                <a:ext cx="276" cy="176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89" name="Line 105">
                <a:extLst>
                  <a:ext uri="{FF2B5EF4-FFF2-40B4-BE49-F238E27FC236}">
                    <a16:creationId xmlns:a16="http://schemas.microsoft.com/office/drawing/2014/main" id="{3BF7FF76-7FAD-4BDA-BF42-ED280F3BB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192" y="1676"/>
                <a:ext cx="64" cy="248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90" name="Rectangle 106">
                <a:extLst>
                  <a:ext uri="{FF2B5EF4-FFF2-40B4-BE49-F238E27FC236}">
                    <a16:creationId xmlns:a16="http://schemas.microsoft.com/office/drawing/2014/main" id="{AD2752DD-40CA-4B3E-9A1C-A4C60BB11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715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91" name="Rectangle 107">
                <a:extLst>
                  <a:ext uri="{FF2B5EF4-FFF2-40B4-BE49-F238E27FC236}">
                    <a16:creationId xmlns:a16="http://schemas.microsoft.com/office/drawing/2014/main" id="{D1C3E345-F4AE-416A-AEBE-6BD580190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819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92" name="Rectangle 108">
                <a:extLst>
                  <a:ext uri="{FF2B5EF4-FFF2-40B4-BE49-F238E27FC236}">
                    <a16:creationId xmlns:a16="http://schemas.microsoft.com/office/drawing/2014/main" id="{BBBB04C7-4F01-4936-87BE-09A0D476F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719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93" name="Rectangle 109">
                <a:extLst>
                  <a:ext uri="{FF2B5EF4-FFF2-40B4-BE49-F238E27FC236}">
                    <a16:creationId xmlns:a16="http://schemas.microsoft.com/office/drawing/2014/main" id="{AF3F8C33-2168-411C-A2DE-B2D6F133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815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94" name="Rectangle 110">
                <a:extLst>
                  <a:ext uri="{FF2B5EF4-FFF2-40B4-BE49-F238E27FC236}">
                    <a16:creationId xmlns:a16="http://schemas.microsoft.com/office/drawing/2014/main" id="{4DBBFF87-5866-47DC-B047-D4F64AB4B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723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95" name="Rectangle 111">
                <a:extLst>
                  <a:ext uri="{FF2B5EF4-FFF2-40B4-BE49-F238E27FC236}">
                    <a16:creationId xmlns:a16="http://schemas.microsoft.com/office/drawing/2014/main" id="{AB9602DD-F556-4B4F-B46F-A612B319C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811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96" name="Rectangle 112">
                <a:extLst>
                  <a:ext uri="{FF2B5EF4-FFF2-40B4-BE49-F238E27FC236}">
                    <a16:creationId xmlns:a16="http://schemas.microsoft.com/office/drawing/2014/main" id="{C2EA99C8-FFBD-42EE-A8F6-520DF33FD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727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97" name="Rectangle 113">
                <a:extLst>
                  <a:ext uri="{FF2B5EF4-FFF2-40B4-BE49-F238E27FC236}">
                    <a16:creationId xmlns:a16="http://schemas.microsoft.com/office/drawing/2014/main" id="{037A8BAD-3C94-403C-9BE0-87BC277FD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807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98" name="Rectangle 114">
                <a:extLst>
                  <a:ext uri="{FF2B5EF4-FFF2-40B4-BE49-F238E27FC236}">
                    <a16:creationId xmlns:a16="http://schemas.microsoft.com/office/drawing/2014/main" id="{8E82C8F9-F4CD-4475-B8A4-4E05C6415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731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99" name="Rectangle 115">
                <a:extLst>
                  <a:ext uri="{FF2B5EF4-FFF2-40B4-BE49-F238E27FC236}">
                    <a16:creationId xmlns:a16="http://schemas.microsoft.com/office/drawing/2014/main" id="{71659CB6-BD9A-4A76-85EC-0744FAF5D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803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00" name="Rectangle 116">
                <a:extLst>
                  <a:ext uri="{FF2B5EF4-FFF2-40B4-BE49-F238E27FC236}">
                    <a16:creationId xmlns:a16="http://schemas.microsoft.com/office/drawing/2014/main" id="{D7DB6C29-250A-4B54-AAD9-9397E0818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735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01" name="Rectangle 117">
                <a:extLst>
                  <a:ext uri="{FF2B5EF4-FFF2-40B4-BE49-F238E27FC236}">
                    <a16:creationId xmlns:a16="http://schemas.microsoft.com/office/drawing/2014/main" id="{AF16E211-B615-4A44-82AA-BA4C57CFE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799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02" name="Rectangle 118">
                <a:extLst>
                  <a:ext uri="{FF2B5EF4-FFF2-40B4-BE49-F238E27FC236}">
                    <a16:creationId xmlns:a16="http://schemas.microsoft.com/office/drawing/2014/main" id="{FAD1C09C-B4FE-42F2-B58C-33A6831CA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739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03" name="Rectangle 119">
                <a:extLst>
                  <a:ext uri="{FF2B5EF4-FFF2-40B4-BE49-F238E27FC236}">
                    <a16:creationId xmlns:a16="http://schemas.microsoft.com/office/drawing/2014/main" id="{19340575-E44A-4B3C-B50C-37F855099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795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04" name="Rectangle 120">
                <a:extLst>
                  <a:ext uri="{FF2B5EF4-FFF2-40B4-BE49-F238E27FC236}">
                    <a16:creationId xmlns:a16="http://schemas.microsoft.com/office/drawing/2014/main" id="{DCB655DF-5433-4EFD-A7E0-9357F3214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743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05" name="Rectangle 121">
                <a:extLst>
                  <a:ext uri="{FF2B5EF4-FFF2-40B4-BE49-F238E27FC236}">
                    <a16:creationId xmlns:a16="http://schemas.microsoft.com/office/drawing/2014/main" id="{AE55B334-5A3E-4E44-B837-99ABD47D7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783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06" name="Rectangle 122">
                <a:extLst>
                  <a:ext uri="{FF2B5EF4-FFF2-40B4-BE49-F238E27FC236}">
                    <a16:creationId xmlns:a16="http://schemas.microsoft.com/office/drawing/2014/main" id="{49D35BEB-D707-4001-A842-BB6A2424A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755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07" name="Rectangle 123">
                <a:extLst>
                  <a:ext uri="{FF2B5EF4-FFF2-40B4-BE49-F238E27FC236}">
                    <a16:creationId xmlns:a16="http://schemas.microsoft.com/office/drawing/2014/main" id="{BED4EBB1-A3C6-4D55-AF41-FF86FEB4F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771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08" name="Rectangle 124">
                <a:extLst>
                  <a:ext uri="{FF2B5EF4-FFF2-40B4-BE49-F238E27FC236}">
                    <a16:creationId xmlns:a16="http://schemas.microsoft.com/office/drawing/2014/main" id="{996BFDA5-0D8D-4E6F-BF49-E00F348BE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767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09" name="Rectangle 125">
                <a:extLst>
                  <a:ext uri="{FF2B5EF4-FFF2-40B4-BE49-F238E27FC236}">
                    <a16:creationId xmlns:a16="http://schemas.microsoft.com/office/drawing/2014/main" id="{BE48F8BD-9DD1-4FE5-B479-99E0BD141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767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10" name="Oval 126">
                <a:extLst>
                  <a:ext uri="{FF2B5EF4-FFF2-40B4-BE49-F238E27FC236}">
                    <a16:creationId xmlns:a16="http://schemas.microsoft.com/office/drawing/2014/main" id="{92BCE905-56DD-4B14-A48F-83ADD9C48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715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11" name="Rectangle 127">
                <a:extLst>
                  <a:ext uri="{FF2B5EF4-FFF2-40B4-BE49-F238E27FC236}">
                    <a16:creationId xmlns:a16="http://schemas.microsoft.com/office/drawing/2014/main" id="{378C1572-CC0A-47CD-951D-D6B909356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" y="711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12" name="Rectangle 128">
                <a:extLst>
                  <a:ext uri="{FF2B5EF4-FFF2-40B4-BE49-F238E27FC236}">
                    <a16:creationId xmlns:a16="http://schemas.microsoft.com/office/drawing/2014/main" id="{551D7A92-FE3A-4CC5-81BD-3F71E411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" y="815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13" name="Rectangle 129">
                <a:extLst>
                  <a:ext uri="{FF2B5EF4-FFF2-40B4-BE49-F238E27FC236}">
                    <a16:creationId xmlns:a16="http://schemas.microsoft.com/office/drawing/2014/main" id="{82C0F76F-8DA2-4FE0-A5D5-D68815585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715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14" name="Rectangle 130">
                <a:extLst>
                  <a:ext uri="{FF2B5EF4-FFF2-40B4-BE49-F238E27FC236}">
                    <a16:creationId xmlns:a16="http://schemas.microsoft.com/office/drawing/2014/main" id="{9B1B9FBC-1B43-4216-A658-C6DECFB27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811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15" name="Rectangle 131">
                <a:extLst>
                  <a:ext uri="{FF2B5EF4-FFF2-40B4-BE49-F238E27FC236}">
                    <a16:creationId xmlns:a16="http://schemas.microsoft.com/office/drawing/2014/main" id="{432F0FA8-5C80-4106-93D1-F96948711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719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16" name="Rectangle 132">
                <a:extLst>
                  <a:ext uri="{FF2B5EF4-FFF2-40B4-BE49-F238E27FC236}">
                    <a16:creationId xmlns:a16="http://schemas.microsoft.com/office/drawing/2014/main" id="{B5779454-6A2E-4BC3-A368-63D339A1F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807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17" name="Rectangle 133">
                <a:extLst>
                  <a:ext uri="{FF2B5EF4-FFF2-40B4-BE49-F238E27FC236}">
                    <a16:creationId xmlns:a16="http://schemas.microsoft.com/office/drawing/2014/main" id="{AD599063-00D7-4B9D-B9CF-B02DD98B3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723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18" name="Rectangle 134">
                <a:extLst>
                  <a:ext uri="{FF2B5EF4-FFF2-40B4-BE49-F238E27FC236}">
                    <a16:creationId xmlns:a16="http://schemas.microsoft.com/office/drawing/2014/main" id="{45E3FF72-5784-414D-8D84-417D89A25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803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19" name="Rectangle 135">
                <a:extLst>
                  <a:ext uri="{FF2B5EF4-FFF2-40B4-BE49-F238E27FC236}">
                    <a16:creationId xmlns:a16="http://schemas.microsoft.com/office/drawing/2014/main" id="{59D16813-BB2C-4015-9043-599F5ADB8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727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20" name="Rectangle 136">
                <a:extLst>
                  <a:ext uri="{FF2B5EF4-FFF2-40B4-BE49-F238E27FC236}">
                    <a16:creationId xmlns:a16="http://schemas.microsoft.com/office/drawing/2014/main" id="{4F894213-C2BB-407D-B9F4-27E741F10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799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21" name="Rectangle 137">
                <a:extLst>
                  <a:ext uri="{FF2B5EF4-FFF2-40B4-BE49-F238E27FC236}">
                    <a16:creationId xmlns:a16="http://schemas.microsoft.com/office/drawing/2014/main" id="{BB552955-87AC-4729-BB1B-72762A171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731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22" name="Rectangle 138">
                <a:extLst>
                  <a:ext uri="{FF2B5EF4-FFF2-40B4-BE49-F238E27FC236}">
                    <a16:creationId xmlns:a16="http://schemas.microsoft.com/office/drawing/2014/main" id="{15394DF6-580B-4E4B-A6F4-020161FD5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795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23" name="Rectangle 139">
                <a:extLst>
                  <a:ext uri="{FF2B5EF4-FFF2-40B4-BE49-F238E27FC236}">
                    <a16:creationId xmlns:a16="http://schemas.microsoft.com/office/drawing/2014/main" id="{28EAE49F-0D3F-4158-85A1-FEBA75B05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735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24" name="Rectangle 140">
                <a:extLst>
                  <a:ext uri="{FF2B5EF4-FFF2-40B4-BE49-F238E27FC236}">
                    <a16:creationId xmlns:a16="http://schemas.microsoft.com/office/drawing/2014/main" id="{40FE32E2-59CD-48BC-A69D-6235C498E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791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25" name="Rectangle 141">
                <a:extLst>
                  <a:ext uri="{FF2B5EF4-FFF2-40B4-BE49-F238E27FC236}">
                    <a16:creationId xmlns:a16="http://schemas.microsoft.com/office/drawing/2014/main" id="{8BD214F6-2B9E-4871-B653-97613CC6A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739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26" name="Rectangle 142">
                <a:extLst>
                  <a:ext uri="{FF2B5EF4-FFF2-40B4-BE49-F238E27FC236}">
                    <a16:creationId xmlns:a16="http://schemas.microsoft.com/office/drawing/2014/main" id="{6BA7BF6E-734B-459D-BECA-1BC259F0A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779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27" name="Rectangle 143">
                <a:extLst>
                  <a:ext uri="{FF2B5EF4-FFF2-40B4-BE49-F238E27FC236}">
                    <a16:creationId xmlns:a16="http://schemas.microsoft.com/office/drawing/2014/main" id="{1F6B1E22-7D9E-401A-A4EF-751613FFB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751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28" name="Rectangle 144">
                <a:extLst>
                  <a:ext uri="{FF2B5EF4-FFF2-40B4-BE49-F238E27FC236}">
                    <a16:creationId xmlns:a16="http://schemas.microsoft.com/office/drawing/2014/main" id="{58087763-E480-4E83-9EF1-05FD1DE8D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767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29" name="Rectangle 145">
                <a:extLst>
                  <a:ext uri="{FF2B5EF4-FFF2-40B4-BE49-F238E27FC236}">
                    <a16:creationId xmlns:a16="http://schemas.microsoft.com/office/drawing/2014/main" id="{E8496AA1-5BEC-4FB9-84B0-A6E6BA3FB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763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30" name="Rectangle 146">
                <a:extLst>
                  <a:ext uri="{FF2B5EF4-FFF2-40B4-BE49-F238E27FC236}">
                    <a16:creationId xmlns:a16="http://schemas.microsoft.com/office/drawing/2014/main" id="{8C5C0377-0688-4A7B-B02C-1F656C708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763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31" name="Oval 147">
                <a:extLst>
                  <a:ext uri="{FF2B5EF4-FFF2-40B4-BE49-F238E27FC236}">
                    <a16:creationId xmlns:a16="http://schemas.microsoft.com/office/drawing/2014/main" id="{50174DA7-E98D-4D7B-ABAA-6BB597AA9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71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32" name="Rectangle 148">
                <a:extLst>
                  <a:ext uri="{FF2B5EF4-FFF2-40B4-BE49-F238E27FC236}">
                    <a16:creationId xmlns:a16="http://schemas.microsoft.com/office/drawing/2014/main" id="{106BB57B-6ED3-4C6F-8F58-2E89B9BAD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1816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33" name="Rectangle 149">
                <a:extLst>
                  <a:ext uri="{FF2B5EF4-FFF2-40B4-BE49-F238E27FC236}">
                    <a16:creationId xmlns:a16="http://schemas.microsoft.com/office/drawing/2014/main" id="{E92D0C61-45DA-4471-99E8-AC43A914E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1920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34" name="Rectangle 150">
                <a:extLst>
                  <a:ext uri="{FF2B5EF4-FFF2-40B4-BE49-F238E27FC236}">
                    <a16:creationId xmlns:a16="http://schemas.microsoft.com/office/drawing/2014/main" id="{6A85209A-47A0-430F-900F-2A61A1D96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1820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35" name="Rectangle 151">
                <a:extLst>
                  <a:ext uri="{FF2B5EF4-FFF2-40B4-BE49-F238E27FC236}">
                    <a16:creationId xmlns:a16="http://schemas.microsoft.com/office/drawing/2014/main" id="{564163D1-4CBF-4578-8B89-EF714FA36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1916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36" name="Rectangle 152">
                <a:extLst>
                  <a:ext uri="{FF2B5EF4-FFF2-40B4-BE49-F238E27FC236}">
                    <a16:creationId xmlns:a16="http://schemas.microsoft.com/office/drawing/2014/main" id="{3E88401A-7780-4C18-A375-7CFC14265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824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37" name="Rectangle 153">
                <a:extLst>
                  <a:ext uri="{FF2B5EF4-FFF2-40B4-BE49-F238E27FC236}">
                    <a16:creationId xmlns:a16="http://schemas.microsoft.com/office/drawing/2014/main" id="{3955F527-41F8-416F-915D-454CD8F14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912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38" name="Rectangle 154">
                <a:extLst>
                  <a:ext uri="{FF2B5EF4-FFF2-40B4-BE49-F238E27FC236}">
                    <a16:creationId xmlns:a16="http://schemas.microsoft.com/office/drawing/2014/main" id="{E50DA4E7-AE7D-49D6-B7CE-88D0E5F9A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1828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39" name="Rectangle 155">
                <a:extLst>
                  <a:ext uri="{FF2B5EF4-FFF2-40B4-BE49-F238E27FC236}">
                    <a16:creationId xmlns:a16="http://schemas.microsoft.com/office/drawing/2014/main" id="{0041A4B0-9E34-4F83-B8D3-8088BAEFB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1908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40" name="Rectangle 156">
                <a:extLst>
                  <a:ext uri="{FF2B5EF4-FFF2-40B4-BE49-F238E27FC236}">
                    <a16:creationId xmlns:a16="http://schemas.microsoft.com/office/drawing/2014/main" id="{0534C1D0-AF6F-4649-AD79-057D92F4D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1832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41" name="Rectangle 157">
                <a:extLst>
                  <a:ext uri="{FF2B5EF4-FFF2-40B4-BE49-F238E27FC236}">
                    <a16:creationId xmlns:a16="http://schemas.microsoft.com/office/drawing/2014/main" id="{E93E72EE-1E0E-47E0-9373-3A99E55D0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1904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42" name="Rectangle 158">
                <a:extLst>
                  <a:ext uri="{FF2B5EF4-FFF2-40B4-BE49-F238E27FC236}">
                    <a16:creationId xmlns:a16="http://schemas.microsoft.com/office/drawing/2014/main" id="{41A5C617-7611-4D17-AC74-6570B8222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" y="1836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43" name="Rectangle 159">
                <a:extLst>
                  <a:ext uri="{FF2B5EF4-FFF2-40B4-BE49-F238E27FC236}">
                    <a16:creationId xmlns:a16="http://schemas.microsoft.com/office/drawing/2014/main" id="{055C5487-01E3-49A4-9CF8-A15E817FF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" y="1900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44" name="Rectangle 160">
                <a:extLst>
                  <a:ext uri="{FF2B5EF4-FFF2-40B4-BE49-F238E27FC236}">
                    <a16:creationId xmlns:a16="http://schemas.microsoft.com/office/drawing/2014/main" id="{F5007AC3-F4B4-4C0E-9E7B-0CE3317C7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40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45" name="Rectangle 161">
                <a:extLst>
                  <a:ext uri="{FF2B5EF4-FFF2-40B4-BE49-F238E27FC236}">
                    <a16:creationId xmlns:a16="http://schemas.microsoft.com/office/drawing/2014/main" id="{C7F78557-F5BC-4C5F-BD7C-5521696E3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96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46" name="Rectangle 162">
                <a:extLst>
                  <a:ext uri="{FF2B5EF4-FFF2-40B4-BE49-F238E27FC236}">
                    <a16:creationId xmlns:a16="http://schemas.microsoft.com/office/drawing/2014/main" id="{EEB9CB8B-57E2-4966-9F62-2389A5425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1844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47" name="Rectangle 163">
                <a:extLst>
                  <a:ext uri="{FF2B5EF4-FFF2-40B4-BE49-F238E27FC236}">
                    <a16:creationId xmlns:a16="http://schemas.microsoft.com/office/drawing/2014/main" id="{60550AD5-DCE4-43D8-A09C-22D310E09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1884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48" name="Rectangle 164">
                <a:extLst>
                  <a:ext uri="{FF2B5EF4-FFF2-40B4-BE49-F238E27FC236}">
                    <a16:creationId xmlns:a16="http://schemas.microsoft.com/office/drawing/2014/main" id="{B9B2B69A-EE4E-4EF7-9802-0F0071826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1856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49" name="Rectangle 165">
                <a:extLst>
                  <a:ext uri="{FF2B5EF4-FFF2-40B4-BE49-F238E27FC236}">
                    <a16:creationId xmlns:a16="http://schemas.microsoft.com/office/drawing/2014/main" id="{A5C28492-099B-47C3-A4F3-0B1F609A7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1872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50" name="Rectangle 166">
                <a:extLst>
                  <a:ext uri="{FF2B5EF4-FFF2-40B4-BE49-F238E27FC236}">
                    <a16:creationId xmlns:a16="http://schemas.microsoft.com/office/drawing/2014/main" id="{B356AF03-1F54-4A06-8B89-D92E0BCDC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1868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51" name="Rectangle 167">
                <a:extLst>
                  <a:ext uri="{FF2B5EF4-FFF2-40B4-BE49-F238E27FC236}">
                    <a16:creationId xmlns:a16="http://schemas.microsoft.com/office/drawing/2014/main" id="{7D8A37F9-6BD0-492A-A65F-7B146349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1868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52" name="Oval 168">
                <a:extLst>
                  <a:ext uri="{FF2B5EF4-FFF2-40B4-BE49-F238E27FC236}">
                    <a16:creationId xmlns:a16="http://schemas.microsoft.com/office/drawing/2014/main" id="{2DA389A1-A372-459E-B9A9-A1D18A4D4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1816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53" name="Rectangle 169">
                <a:extLst>
                  <a:ext uri="{FF2B5EF4-FFF2-40B4-BE49-F238E27FC236}">
                    <a16:creationId xmlns:a16="http://schemas.microsoft.com/office/drawing/2014/main" id="{18546580-9F54-4AEA-AC03-DB6087135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2068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54" name="Rectangle 170">
                <a:extLst>
                  <a:ext uri="{FF2B5EF4-FFF2-40B4-BE49-F238E27FC236}">
                    <a16:creationId xmlns:a16="http://schemas.microsoft.com/office/drawing/2014/main" id="{522A7FD4-236C-40C3-87B3-3680A494B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2172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55" name="Rectangle 171">
                <a:extLst>
                  <a:ext uri="{FF2B5EF4-FFF2-40B4-BE49-F238E27FC236}">
                    <a16:creationId xmlns:a16="http://schemas.microsoft.com/office/drawing/2014/main" id="{DAC8783A-0EAE-467B-9642-E922BAEB3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2072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56" name="Rectangle 172">
                <a:extLst>
                  <a:ext uri="{FF2B5EF4-FFF2-40B4-BE49-F238E27FC236}">
                    <a16:creationId xmlns:a16="http://schemas.microsoft.com/office/drawing/2014/main" id="{434AA083-18E8-4585-B763-950B9898B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2168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57" name="Rectangle 173">
                <a:extLst>
                  <a:ext uri="{FF2B5EF4-FFF2-40B4-BE49-F238E27FC236}">
                    <a16:creationId xmlns:a16="http://schemas.microsoft.com/office/drawing/2014/main" id="{8B433C3D-D1E7-4344-B7FD-509ECF281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076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58" name="Rectangle 174">
                <a:extLst>
                  <a:ext uri="{FF2B5EF4-FFF2-40B4-BE49-F238E27FC236}">
                    <a16:creationId xmlns:a16="http://schemas.microsoft.com/office/drawing/2014/main" id="{7A1A342F-F363-4786-B2D3-FD63B1757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164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59" name="Rectangle 175">
                <a:extLst>
                  <a:ext uri="{FF2B5EF4-FFF2-40B4-BE49-F238E27FC236}">
                    <a16:creationId xmlns:a16="http://schemas.microsoft.com/office/drawing/2014/main" id="{AB884568-A067-44C2-B52B-B145281B1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080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60" name="Rectangle 176">
                <a:extLst>
                  <a:ext uri="{FF2B5EF4-FFF2-40B4-BE49-F238E27FC236}">
                    <a16:creationId xmlns:a16="http://schemas.microsoft.com/office/drawing/2014/main" id="{CA9E5EE9-E2D0-4190-8FB4-5F6D16DA6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160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61" name="Rectangle 177">
                <a:extLst>
                  <a:ext uri="{FF2B5EF4-FFF2-40B4-BE49-F238E27FC236}">
                    <a16:creationId xmlns:a16="http://schemas.microsoft.com/office/drawing/2014/main" id="{510E4019-E6B3-47A1-A65D-165C1F83C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084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62" name="Rectangle 178">
                <a:extLst>
                  <a:ext uri="{FF2B5EF4-FFF2-40B4-BE49-F238E27FC236}">
                    <a16:creationId xmlns:a16="http://schemas.microsoft.com/office/drawing/2014/main" id="{54B4BCB9-960B-4BCB-AC68-A60FBDABB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156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63" name="Rectangle 179">
                <a:extLst>
                  <a:ext uri="{FF2B5EF4-FFF2-40B4-BE49-F238E27FC236}">
                    <a16:creationId xmlns:a16="http://schemas.microsoft.com/office/drawing/2014/main" id="{1EDA43AF-634B-401C-96A0-0AD028996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088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64" name="Rectangle 180">
                <a:extLst>
                  <a:ext uri="{FF2B5EF4-FFF2-40B4-BE49-F238E27FC236}">
                    <a16:creationId xmlns:a16="http://schemas.microsoft.com/office/drawing/2014/main" id="{58967DFA-BB2F-4CDE-84BE-A98EC53FC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152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65" name="Rectangle 181">
                <a:extLst>
                  <a:ext uri="{FF2B5EF4-FFF2-40B4-BE49-F238E27FC236}">
                    <a16:creationId xmlns:a16="http://schemas.microsoft.com/office/drawing/2014/main" id="{99384948-A83C-405B-BC40-228824230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092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66" name="Rectangle 182">
                <a:extLst>
                  <a:ext uri="{FF2B5EF4-FFF2-40B4-BE49-F238E27FC236}">
                    <a16:creationId xmlns:a16="http://schemas.microsoft.com/office/drawing/2014/main" id="{3A9BD475-9B01-490B-B0F4-E332864E2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48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67" name="Rectangle 183">
                <a:extLst>
                  <a:ext uri="{FF2B5EF4-FFF2-40B4-BE49-F238E27FC236}">
                    <a16:creationId xmlns:a16="http://schemas.microsoft.com/office/drawing/2014/main" id="{550457DD-9A87-44BD-9C51-75245647E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096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68" name="Rectangle 184">
                <a:extLst>
                  <a:ext uri="{FF2B5EF4-FFF2-40B4-BE49-F238E27FC236}">
                    <a16:creationId xmlns:a16="http://schemas.microsoft.com/office/drawing/2014/main" id="{CCE9C737-6674-44AC-A06C-E3683726C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136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69" name="Rectangle 185">
                <a:extLst>
                  <a:ext uri="{FF2B5EF4-FFF2-40B4-BE49-F238E27FC236}">
                    <a16:creationId xmlns:a16="http://schemas.microsoft.com/office/drawing/2014/main" id="{D34B6E8B-C524-494E-A77E-A2FBE1E22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08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70" name="Rectangle 186">
                <a:extLst>
                  <a:ext uri="{FF2B5EF4-FFF2-40B4-BE49-F238E27FC236}">
                    <a16:creationId xmlns:a16="http://schemas.microsoft.com/office/drawing/2014/main" id="{A8F0D04F-8F3E-44BC-8AC6-90741AE4A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24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71" name="Rectangle 187">
                <a:extLst>
                  <a:ext uri="{FF2B5EF4-FFF2-40B4-BE49-F238E27FC236}">
                    <a16:creationId xmlns:a16="http://schemas.microsoft.com/office/drawing/2014/main" id="{6F04CA65-F897-498E-8376-289EA3C2E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20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72" name="Rectangle 188">
                <a:extLst>
                  <a:ext uri="{FF2B5EF4-FFF2-40B4-BE49-F238E27FC236}">
                    <a16:creationId xmlns:a16="http://schemas.microsoft.com/office/drawing/2014/main" id="{F3D457D6-98A0-43E2-B98F-96F0E696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20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73" name="Oval 189">
                <a:extLst>
                  <a:ext uri="{FF2B5EF4-FFF2-40B4-BE49-F238E27FC236}">
                    <a16:creationId xmlns:a16="http://schemas.microsoft.com/office/drawing/2014/main" id="{EADF0D91-C674-4980-B630-E1BC17805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068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74" name="Rectangle 190">
                <a:extLst>
                  <a:ext uri="{FF2B5EF4-FFF2-40B4-BE49-F238E27FC236}">
                    <a16:creationId xmlns:a16="http://schemas.microsoft.com/office/drawing/2014/main" id="{303A57C3-109D-420F-9316-797C9A627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" y="1604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75" name="Rectangle 191">
                <a:extLst>
                  <a:ext uri="{FF2B5EF4-FFF2-40B4-BE49-F238E27FC236}">
                    <a16:creationId xmlns:a16="http://schemas.microsoft.com/office/drawing/2014/main" id="{81142896-0D1D-4BA0-9E96-4B67FEE50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" y="1708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76" name="Rectangle 192">
                <a:extLst>
                  <a:ext uri="{FF2B5EF4-FFF2-40B4-BE49-F238E27FC236}">
                    <a16:creationId xmlns:a16="http://schemas.microsoft.com/office/drawing/2014/main" id="{1BD0BAC9-3DDA-456D-BC89-4D0871882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" y="1608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77" name="Rectangle 193">
                <a:extLst>
                  <a:ext uri="{FF2B5EF4-FFF2-40B4-BE49-F238E27FC236}">
                    <a16:creationId xmlns:a16="http://schemas.microsoft.com/office/drawing/2014/main" id="{A6F0D57F-309C-4174-97E1-61B369D0F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" y="1704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78" name="Rectangle 194">
                <a:extLst>
                  <a:ext uri="{FF2B5EF4-FFF2-40B4-BE49-F238E27FC236}">
                    <a16:creationId xmlns:a16="http://schemas.microsoft.com/office/drawing/2014/main" id="{D963DDBB-85D8-4B91-9954-C779CCD41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1612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79" name="Rectangle 195">
                <a:extLst>
                  <a:ext uri="{FF2B5EF4-FFF2-40B4-BE49-F238E27FC236}">
                    <a16:creationId xmlns:a16="http://schemas.microsoft.com/office/drawing/2014/main" id="{70705169-3B62-4933-982B-628F11EBE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1700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80" name="Rectangle 196">
                <a:extLst>
                  <a:ext uri="{FF2B5EF4-FFF2-40B4-BE49-F238E27FC236}">
                    <a16:creationId xmlns:a16="http://schemas.microsoft.com/office/drawing/2014/main" id="{29E01315-143C-4C00-BCB1-F6D2B67A5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2" y="1616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81" name="Rectangle 197">
                <a:extLst>
                  <a:ext uri="{FF2B5EF4-FFF2-40B4-BE49-F238E27FC236}">
                    <a16:creationId xmlns:a16="http://schemas.microsoft.com/office/drawing/2014/main" id="{BA67244B-8C04-4197-8855-16ECB2DC2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2" y="1696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82" name="Rectangle 198">
                <a:extLst>
                  <a:ext uri="{FF2B5EF4-FFF2-40B4-BE49-F238E27FC236}">
                    <a16:creationId xmlns:a16="http://schemas.microsoft.com/office/drawing/2014/main" id="{476710D7-691F-4CF0-84D7-ADCC038A5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" y="1620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83" name="Rectangle 199">
                <a:extLst>
                  <a:ext uri="{FF2B5EF4-FFF2-40B4-BE49-F238E27FC236}">
                    <a16:creationId xmlns:a16="http://schemas.microsoft.com/office/drawing/2014/main" id="{A6809943-5E78-4A49-90A3-D3259AA25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" y="1692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84" name="Rectangle 200">
                <a:extLst>
                  <a:ext uri="{FF2B5EF4-FFF2-40B4-BE49-F238E27FC236}">
                    <a16:creationId xmlns:a16="http://schemas.microsoft.com/office/drawing/2014/main" id="{7448E095-688F-4276-8324-537EFFF65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1624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85" name="Rectangle 201">
                <a:extLst>
                  <a:ext uri="{FF2B5EF4-FFF2-40B4-BE49-F238E27FC236}">
                    <a16:creationId xmlns:a16="http://schemas.microsoft.com/office/drawing/2014/main" id="{23120A51-2825-4B86-8DC1-AC9E4AA3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1688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86" name="Rectangle 202">
                <a:extLst>
                  <a:ext uri="{FF2B5EF4-FFF2-40B4-BE49-F238E27FC236}">
                    <a16:creationId xmlns:a16="http://schemas.microsoft.com/office/drawing/2014/main" id="{4A664E68-FAF0-45D4-8151-C83B60335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1628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87" name="Rectangle 203">
                <a:extLst>
                  <a:ext uri="{FF2B5EF4-FFF2-40B4-BE49-F238E27FC236}">
                    <a16:creationId xmlns:a16="http://schemas.microsoft.com/office/drawing/2014/main" id="{986941E2-5979-4DBB-BDC6-39CF87D02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1684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88" name="Rectangle 204">
                <a:extLst>
                  <a:ext uri="{FF2B5EF4-FFF2-40B4-BE49-F238E27FC236}">
                    <a16:creationId xmlns:a16="http://schemas.microsoft.com/office/drawing/2014/main" id="{E2A40CB3-DE67-4F5C-A86B-47E5E5B47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632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pSp>
          <p:nvGrpSpPr>
            <p:cNvPr id="949" name="Group 406">
              <a:extLst>
                <a:ext uri="{FF2B5EF4-FFF2-40B4-BE49-F238E27FC236}">
                  <a16:creationId xmlns:a16="http://schemas.microsoft.com/office/drawing/2014/main" id="{52F4457C-FE21-43C3-9562-07E2FBAB91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8" y="731"/>
              <a:ext cx="2784" cy="2782"/>
              <a:chOff x="2548" y="731"/>
              <a:chExt cx="2784" cy="2782"/>
            </a:xfrm>
          </p:grpSpPr>
          <p:sp>
            <p:nvSpPr>
              <p:cNvPr id="1489" name="Rectangle 206">
                <a:extLst>
                  <a:ext uri="{FF2B5EF4-FFF2-40B4-BE49-F238E27FC236}">
                    <a16:creationId xmlns:a16="http://schemas.microsoft.com/office/drawing/2014/main" id="{C92810E7-5801-47E2-B35D-4231557E8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672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90" name="Rectangle 207">
                <a:extLst>
                  <a:ext uri="{FF2B5EF4-FFF2-40B4-BE49-F238E27FC236}">
                    <a16:creationId xmlns:a16="http://schemas.microsoft.com/office/drawing/2014/main" id="{0C909F68-008C-491F-AD27-A03365715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1644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91" name="Rectangle 208">
                <a:extLst>
                  <a:ext uri="{FF2B5EF4-FFF2-40B4-BE49-F238E27FC236}">
                    <a16:creationId xmlns:a16="http://schemas.microsoft.com/office/drawing/2014/main" id="{D4FFFE0C-ACD1-4569-AE34-105A9C0FD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1660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92" name="Rectangle 209">
                <a:extLst>
                  <a:ext uri="{FF2B5EF4-FFF2-40B4-BE49-F238E27FC236}">
                    <a16:creationId xmlns:a16="http://schemas.microsoft.com/office/drawing/2014/main" id="{61E33BC7-DF34-49F7-A456-D76F776BD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1656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93" name="Rectangle 210">
                <a:extLst>
                  <a:ext uri="{FF2B5EF4-FFF2-40B4-BE49-F238E27FC236}">
                    <a16:creationId xmlns:a16="http://schemas.microsoft.com/office/drawing/2014/main" id="{6990F33E-24B3-4F5E-A6C4-1BE3FC844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1656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94" name="Oval 211">
                <a:extLst>
                  <a:ext uri="{FF2B5EF4-FFF2-40B4-BE49-F238E27FC236}">
                    <a16:creationId xmlns:a16="http://schemas.microsoft.com/office/drawing/2014/main" id="{83BA4026-08C7-4011-9FAF-4E758516D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1604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95" name="Rectangle 212">
                <a:extLst>
                  <a:ext uri="{FF2B5EF4-FFF2-40B4-BE49-F238E27FC236}">
                    <a16:creationId xmlns:a16="http://schemas.microsoft.com/office/drawing/2014/main" id="{448DEE55-A8C9-4C6A-8C39-BCC73070A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1984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96" name="Rectangle 213">
                <a:extLst>
                  <a:ext uri="{FF2B5EF4-FFF2-40B4-BE49-F238E27FC236}">
                    <a16:creationId xmlns:a16="http://schemas.microsoft.com/office/drawing/2014/main" id="{1B161266-F722-4CA2-B537-8B53C4D01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2088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97" name="Rectangle 214">
                <a:extLst>
                  <a:ext uri="{FF2B5EF4-FFF2-40B4-BE49-F238E27FC236}">
                    <a16:creationId xmlns:a16="http://schemas.microsoft.com/office/drawing/2014/main" id="{A369C9B0-5FBD-4CD8-9908-009F97B71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" y="1988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98" name="Rectangle 215">
                <a:extLst>
                  <a:ext uri="{FF2B5EF4-FFF2-40B4-BE49-F238E27FC236}">
                    <a16:creationId xmlns:a16="http://schemas.microsoft.com/office/drawing/2014/main" id="{01A7558A-C4AB-48E4-BF28-870BE2075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" y="2084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99" name="Rectangle 216">
                <a:extLst>
                  <a:ext uri="{FF2B5EF4-FFF2-40B4-BE49-F238E27FC236}">
                    <a16:creationId xmlns:a16="http://schemas.microsoft.com/office/drawing/2014/main" id="{B6AA9F0B-437B-4A75-9A93-ABD0903F6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1992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00" name="Rectangle 217">
                <a:extLst>
                  <a:ext uri="{FF2B5EF4-FFF2-40B4-BE49-F238E27FC236}">
                    <a16:creationId xmlns:a16="http://schemas.microsoft.com/office/drawing/2014/main" id="{A21DEE98-7B0D-403A-B243-07661222C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2080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01" name="Rectangle 218">
                <a:extLst>
                  <a:ext uri="{FF2B5EF4-FFF2-40B4-BE49-F238E27FC236}">
                    <a16:creationId xmlns:a16="http://schemas.microsoft.com/office/drawing/2014/main" id="{E32FE6D4-F9DB-4AF1-810B-C40196DE4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8" y="1996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02" name="Rectangle 219">
                <a:extLst>
                  <a:ext uri="{FF2B5EF4-FFF2-40B4-BE49-F238E27FC236}">
                    <a16:creationId xmlns:a16="http://schemas.microsoft.com/office/drawing/2014/main" id="{2146B859-ACCB-454D-8830-1D42CFF49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8" y="2076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03" name="Rectangle 220">
                <a:extLst>
                  <a:ext uri="{FF2B5EF4-FFF2-40B4-BE49-F238E27FC236}">
                    <a16:creationId xmlns:a16="http://schemas.microsoft.com/office/drawing/2014/main" id="{70195414-861D-4DFE-B8AE-FB931D601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000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04" name="Rectangle 221">
                <a:extLst>
                  <a:ext uri="{FF2B5EF4-FFF2-40B4-BE49-F238E27FC236}">
                    <a16:creationId xmlns:a16="http://schemas.microsoft.com/office/drawing/2014/main" id="{8727E155-4B2B-42D9-B042-3A7E326EF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072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05" name="Rectangle 222">
                <a:extLst>
                  <a:ext uri="{FF2B5EF4-FFF2-40B4-BE49-F238E27FC236}">
                    <a16:creationId xmlns:a16="http://schemas.microsoft.com/office/drawing/2014/main" id="{C8EB06D4-0176-4CF7-82DC-DD7BD5A9C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0" y="2004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06" name="Rectangle 223">
                <a:extLst>
                  <a:ext uri="{FF2B5EF4-FFF2-40B4-BE49-F238E27FC236}">
                    <a16:creationId xmlns:a16="http://schemas.microsoft.com/office/drawing/2014/main" id="{D6C44F14-E2DB-4FEC-A085-45D32161F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0" y="2068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07" name="Rectangle 224">
                <a:extLst>
                  <a:ext uri="{FF2B5EF4-FFF2-40B4-BE49-F238E27FC236}">
                    <a16:creationId xmlns:a16="http://schemas.microsoft.com/office/drawing/2014/main" id="{2354DE12-F278-417B-85BD-097C74FCC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6" y="2008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08" name="Rectangle 225">
                <a:extLst>
                  <a:ext uri="{FF2B5EF4-FFF2-40B4-BE49-F238E27FC236}">
                    <a16:creationId xmlns:a16="http://schemas.microsoft.com/office/drawing/2014/main" id="{6F17EDBA-D14E-4975-AFD8-0D7C1D727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6" y="2064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09" name="Rectangle 226">
                <a:extLst>
                  <a:ext uri="{FF2B5EF4-FFF2-40B4-BE49-F238E27FC236}">
                    <a16:creationId xmlns:a16="http://schemas.microsoft.com/office/drawing/2014/main" id="{1907A10D-A424-48D5-B57D-3FBA06662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2" y="2012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10" name="Rectangle 227">
                <a:extLst>
                  <a:ext uri="{FF2B5EF4-FFF2-40B4-BE49-F238E27FC236}">
                    <a16:creationId xmlns:a16="http://schemas.microsoft.com/office/drawing/2014/main" id="{19F36C91-11A2-4DA6-BD36-16E159B7E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2" y="2052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11" name="Rectangle 228">
                <a:extLst>
                  <a:ext uri="{FF2B5EF4-FFF2-40B4-BE49-F238E27FC236}">
                    <a16:creationId xmlns:a16="http://schemas.microsoft.com/office/drawing/2014/main" id="{EE59FB7B-E9AE-48F2-8842-45203F176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8" y="2024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12" name="Rectangle 229">
                <a:extLst>
                  <a:ext uri="{FF2B5EF4-FFF2-40B4-BE49-F238E27FC236}">
                    <a16:creationId xmlns:a16="http://schemas.microsoft.com/office/drawing/2014/main" id="{0BB21AD4-6BDC-4F65-BA4F-1577F6951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8" y="2040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13" name="Rectangle 230">
                <a:extLst>
                  <a:ext uri="{FF2B5EF4-FFF2-40B4-BE49-F238E27FC236}">
                    <a16:creationId xmlns:a16="http://schemas.microsoft.com/office/drawing/2014/main" id="{B9D49D95-6046-446A-ADBD-9EB106324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8" y="2036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14" name="Rectangle 231">
                <a:extLst>
                  <a:ext uri="{FF2B5EF4-FFF2-40B4-BE49-F238E27FC236}">
                    <a16:creationId xmlns:a16="http://schemas.microsoft.com/office/drawing/2014/main" id="{1151A0FD-2221-4B60-A0EF-41ACC31B3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8" y="2036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15" name="Oval 232">
                <a:extLst>
                  <a:ext uri="{FF2B5EF4-FFF2-40B4-BE49-F238E27FC236}">
                    <a16:creationId xmlns:a16="http://schemas.microsoft.com/office/drawing/2014/main" id="{06AA7258-2F93-41D8-B098-B2EDB2743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8" y="1984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16" name="Rectangle 233">
                <a:extLst>
                  <a:ext uri="{FF2B5EF4-FFF2-40B4-BE49-F238E27FC236}">
                    <a16:creationId xmlns:a16="http://schemas.microsoft.com/office/drawing/2014/main" id="{F5ED05A2-3F80-484A-965F-DED9105AB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" y="2212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17" name="Rectangle 234">
                <a:extLst>
                  <a:ext uri="{FF2B5EF4-FFF2-40B4-BE49-F238E27FC236}">
                    <a16:creationId xmlns:a16="http://schemas.microsoft.com/office/drawing/2014/main" id="{A370AC31-18DE-4369-9265-F90C741AC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" y="2316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18" name="Rectangle 235">
                <a:extLst>
                  <a:ext uri="{FF2B5EF4-FFF2-40B4-BE49-F238E27FC236}">
                    <a16:creationId xmlns:a16="http://schemas.microsoft.com/office/drawing/2014/main" id="{D0E0CD0C-E3D5-4961-A339-C68FCF455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216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19" name="Rectangle 236">
                <a:extLst>
                  <a:ext uri="{FF2B5EF4-FFF2-40B4-BE49-F238E27FC236}">
                    <a16:creationId xmlns:a16="http://schemas.microsoft.com/office/drawing/2014/main" id="{E0C710C5-FC0C-4EC1-99F3-C5F6C67A2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312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20" name="Rectangle 237">
                <a:extLst>
                  <a:ext uri="{FF2B5EF4-FFF2-40B4-BE49-F238E27FC236}">
                    <a16:creationId xmlns:a16="http://schemas.microsoft.com/office/drawing/2014/main" id="{89BC5664-5D28-429D-9F0A-5E459CE62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220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21" name="Rectangle 238">
                <a:extLst>
                  <a:ext uri="{FF2B5EF4-FFF2-40B4-BE49-F238E27FC236}">
                    <a16:creationId xmlns:a16="http://schemas.microsoft.com/office/drawing/2014/main" id="{B849EE3E-6070-4D5B-BCD1-0B95812D5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308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22" name="Rectangle 239">
                <a:extLst>
                  <a:ext uri="{FF2B5EF4-FFF2-40B4-BE49-F238E27FC236}">
                    <a16:creationId xmlns:a16="http://schemas.microsoft.com/office/drawing/2014/main" id="{D4C5DE3D-9B1F-4D13-9A91-D19003DAA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224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23" name="Rectangle 240">
                <a:extLst>
                  <a:ext uri="{FF2B5EF4-FFF2-40B4-BE49-F238E27FC236}">
                    <a16:creationId xmlns:a16="http://schemas.microsoft.com/office/drawing/2014/main" id="{4F6A465C-9D22-4C55-B31C-E5B651E0F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304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24" name="Rectangle 241">
                <a:extLst>
                  <a:ext uri="{FF2B5EF4-FFF2-40B4-BE49-F238E27FC236}">
                    <a16:creationId xmlns:a16="http://schemas.microsoft.com/office/drawing/2014/main" id="{4D13C3D5-2522-4EBD-9FFC-B3459F658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228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25" name="Rectangle 242">
                <a:extLst>
                  <a:ext uri="{FF2B5EF4-FFF2-40B4-BE49-F238E27FC236}">
                    <a16:creationId xmlns:a16="http://schemas.microsoft.com/office/drawing/2014/main" id="{E44ABD11-B4EF-4446-B7F5-6FB07FCE8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300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26" name="Rectangle 243">
                <a:extLst>
                  <a:ext uri="{FF2B5EF4-FFF2-40B4-BE49-F238E27FC236}">
                    <a16:creationId xmlns:a16="http://schemas.microsoft.com/office/drawing/2014/main" id="{9713AC43-E1D5-4CD1-BFF2-1677C9930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232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27" name="Rectangle 244">
                <a:extLst>
                  <a:ext uri="{FF2B5EF4-FFF2-40B4-BE49-F238E27FC236}">
                    <a16:creationId xmlns:a16="http://schemas.microsoft.com/office/drawing/2014/main" id="{F260691C-FC17-4BF0-8684-E52296FE4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296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28" name="Rectangle 245">
                <a:extLst>
                  <a:ext uri="{FF2B5EF4-FFF2-40B4-BE49-F238E27FC236}">
                    <a16:creationId xmlns:a16="http://schemas.microsoft.com/office/drawing/2014/main" id="{9B8F60E9-C296-4682-A891-517064ACC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236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29" name="Rectangle 246">
                <a:extLst>
                  <a:ext uri="{FF2B5EF4-FFF2-40B4-BE49-F238E27FC236}">
                    <a16:creationId xmlns:a16="http://schemas.microsoft.com/office/drawing/2014/main" id="{DCA82EEF-9011-4BA7-9DF7-C4C41848B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292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30" name="Rectangle 247">
                <a:extLst>
                  <a:ext uri="{FF2B5EF4-FFF2-40B4-BE49-F238E27FC236}">
                    <a16:creationId xmlns:a16="http://schemas.microsoft.com/office/drawing/2014/main" id="{FBC85167-6AE4-48AD-924D-F06744676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240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31" name="Rectangle 248">
                <a:extLst>
                  <a:ext uri="{FF2B5EF4-FFF2-40B4-BE49-F238E27FC236}">
                    <a16:creationId xmlns:a16="http://schemas.microsoft.com/office/drawing/2014/main" id="{FDD7BB8C-22C3-4905-8AFF-5BB5FA20E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280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32" name="Rectangle 249">
                <a:extLst>
                  <a:ext uri="{FF2B5EF4-FFF2-40B4-BE49-F238E27FC236}">
                    <a16:creationId xmlns:a16="http://schemas.microsoft.com/office/drawing/2014/main" id="{CE1B8E43-3DA8-4CDA-A72D-E53E3269A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2252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33" name="Rectangle 250">
                <a:extLst>
                  <a:ext uri="{FF2B5EF4-FFF2-40B4-BE49-F238E27FC236}">
                    <a16:creationId xmlns:a16="http://schemas.microsoft.com/office/drawing/2014/main" id="{C196E0D4-66E9-49ED-9CB2-54671F477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2268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34" name="Rectangle 251">
                <a:extLst>
                  <a:ext uri="{FF2B5EF4-FFF2-40B4-BE49-F238E27FC236}">
                    <a16:creationId xmlns:a16="http://schemas.microsoft.com/office/drawing/2014/main" id="{6BDB9185-012B-4A51-93B0-D8FAFBA70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2264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35" name="Rectangle 252">
                <a:extLst>
                  <a:ext uri="{FF2B5EF4-FFF2-40B4-BE49-F238E27FC236}">
                    <a16:creationId xmlns:a16="http://schemas.microsoft.com/office/drawing/2014/main" id="{51E36DF3-6BD9-444D-ABDD-BB083E1D5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2264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36" name="Oval 253">
                <a:extLst>
                  <a:ext uri="{FF2B5EF4-FFF2-40B4-BE49-F238E27FC236}">
                    <a16:creationId xmlns:a16="http://schemas.microsoft.com/office/drawing/2014/main" id="{0FE7934A-486A-4C46-982A-D0398CBF4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2212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37" name="Rectangle 254">
                <a:extLst>
                  <a:ext uri="{FF2B5EF4-FFF2-40B4-BE49-F238E27FC236}">
                    <a16:creationId xmlns:a16="http://schemas.microsoft.com/office/drawing/2014/main" id="{0821DF30-38DC-4BD1-876B-B2E6D88B9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3405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38" name="Rectangle 255">
                <a:extLst>
                  <a:ext uri="{FF2B5EF4-FFF2-40B4-BE49-F238E27FC236}">
                    <a16:creationId xmlns:a16="http://schemas.microsoft.com/office/drawing/2014/main" id="{0E8D1123-98B8-425F-B5FB-09A17FCE2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3509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39" name="Rectangle 256">
                <a:extLst>
                  <a:ext uri="{FF2B5EF4-FFF2-40B4-BE49-F238E27FC236}">
                    <a16:creationId xmlns:a16="http://schemas.microsoft.com/office/drawing/2014/main" id="{CC681704-458C-4F32-A2AE-7A7933380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409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40" name="Rectangle 257">
                <a:extLst>
                  <a:ext uri="{FF2B5EF4-FFF2-40B4-BE49-F238E27FC236}">
                    <a16:creationId xmlns:a16="http://schemas.microsoft.com/office/drawing/2014/main" id="{21020B10-B87C-4452-BD13-D3D93E3BF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505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41" name="Rectangle 258">
                <a:extLst>
                  <a:ext uri="{FF2B5EF4-FFF2-40B4-BE49-F238E27FC236}">
                    <a16:creationId xmlns:a16="http://schemas.microsoft.com/office/drawing/2014/main" id="{7CE3851B-9A52-44E5-8A15-9F6C00195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" y="3413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42" name="Rectangle 259">
                <a:extLst>
                  <a:ext uri="{FF2B5EF4-FFF2-40B4-BE49-F238E27FC236}">
                    <a16:creationId xmlns:a16="http://schemas.microsoft.com/office/drawing/2014/main" id="{4FAD6A64-EB59-462C-AB6A-E587378F7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" y="3501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43" name="Rectangle 260">
                <a:extLst>
                  <a:ext uri="{FF2B5EF4-FFF2-40B4-BE49-F238E27FC236}">
                    <a16:creationId xmlns:a16="http://schemas.microsoft.com/office/drawing/2014/main" id="{B9969DCD-5EA9-426A-BFCE-E05D931E6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3417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44" name="Rectangle 261">
                <a:extLst>
                  <a:ext uri="{FF2B5EF4-FFF2-40B4-BE49-F238E27FC236}">
                    <a16:creationId xmlns:a16="http://schemas.microsoft.com/office/drawing/2014/main" id="{558C3918-4EA2-4E73-BE70-11217F5FD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3497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45" name="Rectangle 262">
                <a:extLst>
                  <a:ext uri="{FF2B5EF4-FFF2-40B4-BE49-F238E27FC236}">
                    <a16:creationId xmlns:a16="http://schemas.microsoft.com/office/drawing/2014/main" id="{FE48FF45-E586-40AB-8978-74927C175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2" y="3421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46" name="Rectangle 263">
                <a:extLst>
                  <a:ext uri="{FF2B5EF4-FFF2-40B4-BE49-F238E27FC236}">
                    <a16:creationId xmlns:a16="http://schemas.microsoft.com/office/drawing/2014/main" id="{972B2B9C-486F-423E-9025-FA677B078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2" y="3493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47" name="Rectangle 264">
                <a:extLst>
                  <a:ext uri="{FF2B5EF4-FFF2-40B4-BE49-F238E27FC236}">
                    <a16:creationId xmlns:a16="http://schemas.microsoft.com/office/drawing/2014/main" id="{20D271FA-47D5-47B9-982A-04560C855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3425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48" name="Rectangle 265">
                <a:extLst>
                  <a:ext uri="{FF2B5EF4-FFF2-40B4-BE49-F238E27FC236}">
                    <a16:creationId xmlns:a16="http://schemas.microsoft.com/office/drawing/2014/main" id="{7389B8AA-9E3B-47BB-8FB6-F142B1039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3489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49" name="Rectangle 266">
                <a:extLst>
                  <a:ext uri="{FF2B5EF4-FFF2-40B4-BE49-F238E27FC236}">
                    <a16:creationId xmlns:a16="http://schemas.microsoft.com/office/drawing/2014/main" id="{FF5217E4-29A7-45DC-AE30-4D82FAC11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3429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50" name="Rectangle 267">
                <a:extLst>
                  <a:ext uri="{FF2B5EF4-FFF2-40B4-BE49-F238E27FC236}">
                    <a16:creationId xmlns:a16="http://schemas.microsoft.com/office/drawing/2014/main" id="{A5845224-D5F9-488D-B502-1F5E891DE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3485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51" name="Rectangle 268">
                <a:extLst>
                  <a:ext uri="{FF2B5EF4-FFF2-40B4-BE49-F238E27FC236}">
                    <a16:creationId xmlns:a16="http://schemas.microsoft.com/office/drawing/2014/main" id="{D028CA01-537C-462C-9791-4BAC19B4D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3433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52" name="Rectangle 269">
                <a:extLst>
                  <a:ext uri="{FF2B5EF4-FFF2-40B4-BE49-F238E27FC236}">
                    <a16:creationId xmlns:a16="http://schemas.microsoft.com/office/drawing/2014/main" id="{8C4B0AA8-D475-470C-A6AD-B188B3BE4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3473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53" name="Rectangle 270">
                <a:extLst>
                  <a:ext uri="{FF2B5EF4-FFF2-40B4-BE49-F238E27FC236}">
                    <a16:creationId xmlns:a16="http://schemas.microsoft.com/office/drawing/2014/main" id="{8A681730-FA13-44A9-988A-F82A9D817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3445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54" name="Rectangle 271">
                <a:extLst>
                  <a:ext uri="{FF2B5EF4-FFF2-40B4-BE49-F238E27FC236}">
                    <a16:creationId xmlns:a16="http://schemas.microsoft.com/office/drawing/2014/main" id="{481B1810-C329-479F-8492-BD1994B97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3461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55" name="Rectangle 272">
                <a:extLst>
                  <a:ext uri="{FF2B5EF4-FFF2-40B4-BE49-F238E27FC236}">
                    <a16:creationId xmlns:a16="http://schemas.microsoft.com/office/drawing/2014/main" id="{A16EAFEB-9D3D-4A01-8D61-4D29C1177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3457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56" name="Rectangle 273">
                <a:extLst>
                  <a:ext uri="{FF2B5EF4-FFF2-40B4-BE49-F238E27FC236}">
                    <a16:creationId xmlns:a16="http://schemas.microsoft.com/office/drawing/2014/main" id="{26AC04ED-19F5-4EC2-AD71-956ED4457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3457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57" name="Oval 274">
                <a:extLst>
                  <a:ext uri="{FF2B5EF4-FFF2-40B4-BE49-F238E27FC236}">
                    <a16:creationId xmlns:a16="http://schemas.microsoft.com/office/drawing/2014/main" id="{6BBD2755-6A55-4E47-B7E4-6D7EE38F7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3405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58" name="Rectangle 275">
                <a:extLst>
                  <a:ext uri="{FF2B5EF4-FFF2-40B4-BE49-F238E27FC236}">
                    <a16:creationId xmlns:a16="http://schemas.microsoft.com/office/drawing/2014/main" id="{27FD0670-08AC-40D8-BC2C-027305B1B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0" y="1055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59" name="Rectangle 276">
                <a:extLst>
                  <a:ext uri="{FF2B5EF4-FFF2-40B4-BE49-F238E27FC236}">
                    <a16:creationId xmlns:a16="http://schemas.microsoft.com/office/drawing/2014/main" id="{514276D0-04B0-4831-BC6A-6F771DF52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0" y="1160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60" name="Rectangle 277">
                <a:extLst>
                  <a:ext uri="{FF2B5EF4-FFF2-40B4-BE49-F238E27FC236}">
                    <a16:creationId xmlns:a16="http://schemas.microsoft.com/office/drawing/2014/main" id="{758BF3D2-BD1E-4F34-BF23-1F0F02FA2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1059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61" name="Rectangle 278">
                <a:extLst>
                  <a:ext uri="{FF2B5EF4-FFF2-40B4-BE49-F238E27FC236}">
                    <a16:creationId xmlns:a16="http://schemas.microsoft.com/office/drawing/2014/main" id="{3C49184E-6193-4D69-B6AE-758642568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1156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62" name="Rectangle 279">
                <a:extLst>
                  <a:ext uri="{FF2B5EF4-FFF2-40B4-BE49-F238E27FC236}">
                    <a16:creationId xmlns:a16="http://schemas.microsoft.com/office/drawing/2014/main" id="{377A1D9B-6FCB-41B9-A29C-CD9C4B185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1063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63" name="Rectangle 280">
                <a:extLst>
                  <a:ext uri="{FF2B5EF4-FFF2-40B4-BE49-F238E27FC236}">
                    <a16:creationId xmlns:a16="http://schemas.microsoft.com/office/drawing/2014/main" id="{30795696-EC2D-41B4-9DC2-774447B5A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1152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64" name="Rectangle 281">
                <a:extLst>
                  <a:ext uri="{FF2B5EF4-FFF2-40B4-BE49-F238E27FC236}">
                    <a16:creationId xmlns:a16="http://schemas.microsoft.com/office/drawing/2014/main" id="{336B417C-A72B-428D-A806-386871800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067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65" name="Rectangle 282">
                <a:extLst>
                  <a:ext uri="{FF2B5EF4-FFF2-40B4-BE49-F238E27FC236}">
                    <a16:creationId xmlns:a16="http://schemas.microsoft.com/office/drawing/2014/main" id="{D152CE7C-4636-4C21-B883-4B862F1E4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148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66" name="Rectangle 283">
                <a:extLst>
                  <a:ext uri="{FF2B5EF4-FFF2-40B4-BE49-F238E27FC236}">
                    <a16:creationId xmlns:a16="http://schemas.microsoft.com/office/drawing/2014/main" id="{6BE98601-160F-49D6-BD55-8492C1234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" y="1071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67" name="Rectangle 284">
                <a:extLst>
                  <a:ext uri="{FF2B5EF4-FFF2-40B4-BE49-F238E27FC236}">
                    <a16:creationId xmlns:a16="http://schemas.microsoft.com/office/drawing/2014/main" id="{306DB6DC-5358-4DDA-9358-7B26B6893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" y="1144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68" name="Rectangle 285">
                <a:extLst>
                  <a:ext uri="{FF2B5EF4-FFF2-40B4-BE49-F238E27FC236}">
                    <a16:creationId xmlns:a16="http://schemas.microsoft.com/office/drawing/2014/main" id="{97F96C00-A52E-4BB7-8D63-49D413734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1075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69" name="Rectangle 286">
                <a:extLst>
                  <a:ext uri="{FF2B5EF4-FFF2-40B4-BE49-F238E27FC236}">
                    <a16:creationId xmlns:a16="http://schemas.microsoft.com/office/drawing/2014/main" id="{9CAF496E-8510-4192-9DC1-CF7F9AC01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1140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70" name="Rectangle 287">
                <a:extLst>
                  <a:ext uri="{FF2B5EF4-FFF2-40B4-BE49-F238E27FC236}">
                    <a16:creationId xmlns:a16="http://schemas.microsoft.com/office/drawing/2014/main" id="{2E826119-DCEB-49D5-86E3-6D7AEC214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8" y="1079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71" name="Rectangle 288">
                <a:extLst>
                  <a:ext uri="{FF2B5EF4-FFF2-40B4-BE49-F238E27FC236}">
                    <a16:creationId xmlns:a16="http://schemas.microsoft.com/office/drawing/2014/main" id="{74D720CF-421C-4155-98D2-ACB99EAFE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8" y="1136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72" name="Rectangle 289">
                <a:extLst>
                  <a:ext uri="{FF2B5EF4-FFF2-40B4-BE49-F238E27FC236}">
                    <a16:creationId xmlns:a16="http://schemas.microsoft.com/office/drawing/2014/main" id="{D3495D79-E744-42D7-ACE5-12C7363B0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1083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73" name="Rectangle 290">
                <a:extLst>
                  <a:ext uri="{FF2B5EF4-FFF2-40B4-BE49-F238E27FC236}">
                    <a16:creationId xmlns:a16="http://schemas.microsoft.com/office/drawing/2014/main" id="{1B822676-D836-448E-B203-914B51AC9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1123"/>
                <a:ext cx="100" cy="13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74" name="Rectangle 291">
                <a:extLst>
                  <a:ext uri="{FF2B5EF4-FFF2-40B4-BE49-F238E27FC236}">
                    <a16:creationId xmlns:a16="http://schemas.microsoft.com/office/drawing/2014/main" id="{69101D6B-DE44-43E9-849F-5812FA27C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0" y="1095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75" name="Rectangle 292">
                <a:extLst>
                  <a:ext uri="{FF2B5EF4-FFF2-40B4-BE49-F238E27FC236}">
                    <a16:creationId xmlns:a16="http://schemas.microsoft.com/office/drawing/2014/main" id="{A4B85B82-7D47-473C-9712-BC2DA8135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0" y="1111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76" name="Rectangle 293">
                <a:extLst>
                  <a:ext uri="{FF2B5EF4-FFF2-40B4-BE49-F238E27FC236}">
                    <a16:creationId xmlns:a16="http://schemas.microsoft.com/office/drawing/2014/main" id="{9A28C348-A081-4128-8FAD-ECFB17DB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0" y="1107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77" name="Rectangle 294">
                <a:extLst>
                  <a:ext uri="{FF2B5EF4-FFF2-40B4-BE49-F238E27FC236}">
                    <a16:creationId xmlns:a16="http://schemas.microsoft.com/office/drawing/2014/main" id="{95FDDD16-4294-4317-A41B-8356AF88E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0" y="1107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78" name="Oval 295">
                <a:extLst>
                  <a:ext uri="{FF2B5EF4-FFF2-40B4-BE49-F238E27FC236}">
                    <a16:creationId xmlns:a16="http://schemas.microsoft.com/office/drawing/2014/main" id="{50EF99DF-5A34-4B86-82D0-B78E5A9C2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0" y="1055"/>
                <a:ext cx="104" cy="105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79" name="Rectangle 296">
                <a:extLst>
                  <a:ext uri="{FF2B5EF4-FFF2-40B4-BE49-F238E27FC236}">
                    <a16:creationId xmlns:a16="http://schemas.microsoft.com/office/drawing/2014/main" id="{C77F0448-8660-407A-843F-44D3C2DF3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731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80" name="Rectangle 297">
                <a:extLst>
                  <a:ext uri="{FF2B5EF4-FFF2-40B4-BE49-F238E27FC236}">
                    <a16:creationId xmlns:a16="http://schemas.microsoft.com/office/drawing/2014/main" id="{B232CD2D-B449-4F00-964D-9C622EBD0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835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81" name="Rectangle 298">
                <a:extLst>
                  <a:ext uri="{FF2B5EF4-FFF2-40B4-BE49-F238E27FC236}">
                    <a16:creationId xmlns:a16="http://schemas.microsoft.com/office/drawing/2014/main" id="{E35E348F-F55F-4DDF-9B52-6970ADC01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735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82" name="Rectangle 299">
                <a:extLst>
                  <a:ext uri="{FF2B5EF4-FFF2-40B4-BE49-F238E27FC236}">
                    <a16:creationId xmlns:a16="http://schemas.microsoft.com/office/drawing/2014/main" id="{366C82CF-9940-44B8-9B6A-F86626144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831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83" name="Rectangle 300">
                <a:extLst>
                  <a:ext uri="{FF2B5EF4-FFF2-40B4-BE49-F238E27FC236}">
                    <a16:creationId xmlns:a16="http://schemas.microsoft.com/office/drawing/2014/main" id="{DBD17209-4210-4E9D-919B-1202A6B93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" y="739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84" name="Rectangle 301">
                <a:extLst>
                  <a:ext uri="{FF2B5EF4-FFF2-40B4-BE49-F238E27FC236}">
                    <a16:creationId xmlns:a16="http://schemas.microsoft.com/office/drawing/2014/main" id="{BE1B4862-279D-4B76-B0AD-3A6B1CF18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" y="827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85" name="Rectangle 302">
                <a:extLst>
                  <a:ext uri="{FF2B5EF4-FFF2-40B4-BE49-F238E27FC236}">
                    <a16:creationId xmlns:a16="http://schemas.microsoft.com/office/drawing/2014/main" id="{A094C912-2945-40EF-A075-0FFAE7107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" y="743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86" name="Rectangle 303">
                <a:extLst>
                  <a:ext uri="{FF2B5EF4-FFF2-40B4-BE49-F238E27FC236}">
                    <a16:creationId xmlns:a16="http://schemas.microsoft.com/office/drawing/2014/main" id="{5EB7231D-C57A-404D-9E35-32DA0B483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" y="823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87" name="Rectangle 304">
                <a:extLst>
                  <a:ext uri="{FF2B5EF4-FFF2-40B4-BE49-F238E27FC236}">
                    <a16:creationId xmlns:a16="http://schemas.microsoft.com/office/drawing/2014/main" id="{FCDA4C25-6A0E-40F7-A94C-F97A46334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747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88" name="Rectangle 305">
                <a:extLst>
                  <a:ext uri="{FF2B5EF4-FFF2-40B4-BE49-F238E27FC236}">
                    <a16:creationId xmlns:a16="http://schemas.microsoft.com/office/drawing/2014/main" id="{27684A0B-C4C7-4755-855F-0A1819477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819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89" name="Rectangle 306">
                <a:extLst>
                  <a:ext uri="{FF2B5EF4-FFF2-40B4-BE49-F238E27FC236}">
                    <a16:creationId xmlns:a16="http://schemas.microsoft.com/office/drawing/2014/main" id="{7F2920AA-AA0A-4978-A5A2-448CD261E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51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90" name="Rectangle 307">
                <a:extLst>
                  <a:ext uri="{FF2B5EF4-FFF2-40B4-BE49-F238E27FC236}">
                    <a16:creationId xmlns:a16="http://schemas.microsoft.com/office/drawing/2014/main" id="{0C513301-7E91-4964-AA98-DBE9F3E60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815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91" name="Rectangle 308">
                <a:extLst>
                  <a:ext uri="{FF2B5EF4-FFF2-40B4-BE49-F238E27FC236}">
                    <a16:creationId xmlns:a16="http://schemas.microsoft.com/office/drawing/2014/main" id="{CB07B700-DADF-4F0B-B1EB-192F06719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" y="755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92" name="Rectangle 309">
                <a:extLst>
                  <a:ext uri="{FF2B5EF4-FFF2-40B4-BE49-F238E27FC236}">
                    <a16:creationId xmlns:a16="http://schemas.microsoft.com/office/drawing/2014/main" id="{92A271E5-FC53-4C34-8144-A02C489A2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" y="811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93" name="Rectangle 310">
                <a:extLst>
                  <a:ext uri="{FF2B5EF4-FFF2-40B4-BE49-F238E27FC236}">
                    <a16:creationId xmlns:a16="http://schemas.microsoft.com/office/drawing/2014/main" id="{A3DD2E72-129D-43D3-BEC4-68713E305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759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94" name="Rectangle 311">
                <a:extLst>
                  <a:ext uri="{FF2B5EF4-FFF2-40B4-BE49-F238E27FC236}">
                    <a16:creationId xmlns:a16="http://schemas.microsoft.com/office/drawing/2014/main" id="{842A1983-C234-49FD-9C83-F2F0C5E52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799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95" name="Rectangle 312">
                <a:extLst>
                  <a:ext uri="{FF2B5EF4-FFF2-40B4-BE49-F238E27FC236}">
                    <a16:creationId xmlns:a16="http://schemas.microsoft.com/office/drawing/2014/main" id="{E6E2EBCC-CB23-461C-81BC-13C89B859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771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96" name="Rectangle 313">
                <a:extLst>
                  <a:ext uri="{FF2B5EF4-FFF2-40B4-BE49-F238E27FC236}">
                    <a16:creationId xmlns:a16="http://schemas.microsoft.com/office/drawing/2014/main" id="{EAD67D24-2F2F-4DDC-B670-A623CD93C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787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97" name="Rectangle 314">
                <a:extLst>
                  <a:ext uri="{FF2B5EF4-FFF2-40B4-BE49-F238E27FC236}">
                    <a16:creationId xmlns:a16="http://schemas.microsoft.com/office/drawing/2014/main" id="{3EB5117E-84E4-4B1D-8049-6857E3DDA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783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98" name="Rectangle 315">
                <a:extLst>
                  <a:ext uri="{FF2B5EF4-FFF2-40B4-BE49-F238E27FC236}">
                    <a16:creationId xmlns:a16="http://schemas.microsoft.com/office/drawing/2014/main" id="{B7E3D3E3-C34C-496F-8063-6E2268986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783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99" name="Oval 316">
                <a:extLst>
                  <a:ext uri="{FF2B5EF4-FFF2-40B4-BE49-F238E27FC236}">
                    <a16:creationId xmlns:a16="http://schemas.microsoft.com/office/drawing/2014/main" id="{64795A10-C743-4CBA-96FE-406957D28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73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00" name="Rectangle 317">
                <a:extLst>
                  <a:ext uri="{FF2B5EF4-FFF2-40B4-BE49-F238E27FC236}">
                    <a16:creationId xmlns:a16="http://schemas.microsoft.com/office/drawing/2014/main" id="{70268DDE-2D5B-4FE6-A131-610936B7D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" y="1884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01" name="Rectangle 318">
                <a:extLst>
                  <a:ext uri="{FF2B5EF4-FFF2-40B4-BE49-F238E27FC236}">
                    <a16:creationId xmlns:a16="http://schemas.microsoft.com/office/drawing/2014/main" id="{344177DA-B824-4557-AE3C-92B5E6527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" y="1988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02" name="Rectangle 319">
                <a:extLst>
                  <a:ext uri="{FF2B5EF4-FFF2-40B4-BE49-F238E27FC236}">
                    <a16:creationId xmlns:a16="http://schemas.microsoft.com/office/drawing/2014/main" id="{52E0293A-DBC5-4E72-B628-75F7EA4E8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1888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03" name="Rectangle 320">
                <a:extLst>
                  <a:ext uri="{FF2B5EF4-FFF2-40B4-BE49-F238E27FC236}">
                    <a16:creationId xmlns:a16="http://schemas.microsoft.com/office/drawing/2014/main" id="{ED46B412-240C-435D-ABB1-F5DD07288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1984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04" name="Rectangle 321">
                <a:extLst>
                  <a:ext uri="{FF2B5EF4-FFF2-40B4-BE49-F238E27FC236}">
                    <a16:creationId xmlns:a16="http://schemas.microsoft.com/office/drawing/2014/main" id="{860C6BE7-2255-4CE5-8690-0CB6E2818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1892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05" name="Rectangle 322">
                <a:extLst>
                  <a:ext uri="{FF2B5EF4-FFF2-40B4-BE49-F238E27FC236}">
                    <a16:creationId xmlns:a16="http://schemas.microsoft.com/office/drawing/2014/main" id="{CAE3A582-B471-44C2-A525-3F998CDCB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1980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06" name="Rectangle 323">
                <a:extLst>
                  <a:ext uri="{FF2B5EF4-FFF2-40B4-BE49-F238E27FC236}">
                    <a16:creationId xmlns:a16="http://schemas.microsoft.com/office/drawing/2014/main" id="{79D6027E-C730-43DD-90D2-01B29C2D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2" y="1896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07" name="Rectangle 324">
                <a:extLst>
                  <a:ext uri="{FF2B5EF4-FFF2-40B4-BE49-F238E27FC236}">
                    <a16:creationId xmlns:a16="http://schemas.microsoft.com/office/drawing/2014/main" id="{580EAE0F-3C55-44A7-95F4-2881995BC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2" y="1976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08" name="Rectangle 325">
                <a:extLst>
                  <a:ext uri="{FF2B5EF4-FFF2-40B4-BE49-F238E27FC236}">
                    <a16:creationId xmlns:a16="http://schemas.microsoft.com/office/drawing/2014/main" id="{FDBCF938-08E9-4B16-B2FA-1CEB1DF2C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1900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09" name="Rectangle 326">
                <a:extLst>
                  <a:ext uri="{FF2B5EF4-FFF2-40B4-BE49-F238E27FC236}">
                    <a16:creationId xmlns:a16="http://schemas.microsoft.com/office/drawing/2014/main" id="{CAA7FC55-E13C-4831-B8D1-28A74D248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1972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10" name="Rectangle 327">
                <a:extLst>
                  <a:ext uri="{FF2B5EF4-FFF2-40B4-BE49-F238E27FC236}">
                    <a16:creationId xmlns:a16="http://schemas.microsoft.com/office/drawing/2014/main" id="{CBF85E8E-1D11-4E0A-A637-D161BF783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1904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11" name="Rectangle 328">
                <a:extLst>
                  <a:ext uri="{FF2B5EF4-FFF2-40B4-BE49-F238E27FC236}">
                    <a16:creationId xmlns:a16="http://schemas.microsoft.com/office/drawing/2014/main" id="{B563C0C7-E334-4E6F-A379-C593C1B02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1968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12" name="Rectangle 329">
                <a:extLst>
                  <a:ext uri="{FF2B5EF4-FFF2-40B4-BE49-F238E27FC236}">
                    <a16:creationId xmlns:a16="http://schemas.microsoft.com/office/drawing/2014/main" id="{E2EB7099-4DB2-4D2A-890B-6A30F591B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1908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13" name="Rectangle 330">
                <a:extLst>
                  <a:ext uri="{FF2B5EF4-FFF2-40B4-BE49-F238E27FC236}">
                    <a16:creationId xmlns:a16="http://schemas.microsoft.com/office/drawing/2014/main" id="{3D941065-74AE-40C4-B887-E4FCD534B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1964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14" name="Rectangle 331">
                <a:extLst>
                  <a:ext uri="{FF2B5EF4-FFF2-40B4-BE49-F238E27FC236}">
                    <a16:creationId xmlns:a16="http://schemas.microsoft.com/office/drawing/2014/main" id="{8DA10C9D-8452-451E-A075-048ACBED4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6" y="1912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15" name="Rectangle 332">
                <a:extLst>
                  <a:ext uri="{FF2B5EF4-FFF2-40B4-BE49-F238E27FC236}">
                    <a16:creationId xmlns:a16="http://schemas.microsoft.com/office/drawing/2014/main" id="{45DA71D6-3489-4B1C-A9BA-A689D04BC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6" y="1952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16" name="Rectangle 333">
                <a:extLst>
                  <a:ext uri="{FF2B5EF4-FFF2-40B4-BE49-F238E27FC236}">
                    <a16:creationId xmlns:a16="http://schemas.microsoft.com/office/drawing/2014/main" id="{D2A81231-D6CC-4AFC-A2CA-F9BBD68C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1924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17" name="Rectangle 334">
                <a:extLst>
                  <a:ext uri="{FF2B5EF4-FFF2-40B4-BE49-F238E27FC236}">
                    <a16:creationId xmlns:a16="http://schemas.microsoft.com/office/drawing/2014/main" id="{490BEF60-D4B4-45ED-9BE1-1F23F2F49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1940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18" name="Rectangle 335">
                <a:extLst>
                  <a:ext uri="{FF2B5EF4-FFF2-40B4-BE49-F238E27FC236}">
                    <a16:creationId xmlns:a16="http://schemas.microsoft.com/office/drawing/2014/main" id="{746B8BF3-A2B1-4C7F-AF25-8F39ED611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1936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19" name="Rectangle 336">
                <a:extLst>
                  <a:ext uri="{FF2B5EF4-FFF2-40B4-BE49-F238E27FC236}">
                    <a16:creationId xmlns:a16="http://schemas.microsoft.com/office/drawing/2014/main" id="{AF854B28-1136-4E4D-BC5A-ADBEF2103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1936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20" name="Oval 337">
                <a:extLst>
                  <a:ext uri="{FF2B5EF4-FFF2-40B4-BE49-F238E27FC236}">
                    <a16:creationId xmlns:a16="http://schemas.microsoft.com/office/drawing/2014/main" id="{F06FF0B4-945B-42FE-A1CD-5F1E0EC14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1884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21" name="Rectangle 338">
                <a:extLst>
                  <a:ext uri="{FF2B5EF4-FFF2-40B4-BE49-F238E27FC236}">
                    <a16:creationId xmlns:a16="http://schemas.microsoft.com/office/drawing/2014/main" id="{270F0547-5199-4F8B-91A7-C611936DA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8" y="2208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22" name="Rectangle 339">
                <a:extLst>
                  <a:ext uri="{FF2B5EF4-FFF2-40B4-BE49-F238E27FC236}">
                    <a16:creationId xmlns:a16="http://schemas.microsoft.com/office/drawing/2014/main" id="{E77C9299-006F-4744-9135-C66089D8D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8" y="2312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23" name="Rectangle 340">
                <a:extLst>
                  <a:ext uri="{FF2B5EF4-FFF2-40B4-BE49-F238E27FC236}">
                    <a16:creationId xmlns:a16="http://schemas.microsoft.com/office/drawing/2014/main" id="{9486AD12-BCB0-4F4B-9050-C4DC0C048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2212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24" name="Rectangle 341">
                <a:extLst>
                  <a:ext uri="{FF2B5EF4-FFF2-40B4-BE49-F238E27FC236}">
                    <a16:creationId xmlns:a16="http://schemas.microsoft.com/office/drawing/2014/main" id="{3436F862-DC14-4CF0-9F34-47AF2648B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2308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25" name="Rectangle 342">
                <a:extLst>
                  <a:ext uri="{FF2B5EF4-FFF2-40B4-BE49-F238E27FC236}">
                    <a16:creationId xmlns:a16="http://schemas.microsoft.com/office/drawing/2014/main" id="{4B3D1625-E1EE-4373-AE1E-7D5D09447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2216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26" name="Rectangle 343">
                <a:extLst>
                  <a:ext uri="{FF2B5EF4-FFF2-40B4-BE49-F238E27FC236}">
                    <a16:creationId xmlns:a16="http://schemas.microsoft.com/office/drawing/2014/main" id="{CE3FACCF-C5E5-4D17-A31C-455341725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2304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27" name="Rectangle 344">
                <a:extLst>
                  <a:ext uri="{FF2B5EF4-FFF2-40B4-BE49-F238E27FC236}">
                    <a16:creationId xmlns:a16="http://schemas.microsoft.com/office/drawing/2014/main" id="{5CE973E6-0504-4FA7-B045-F77822DE7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2220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28" name="Rectangle 345">
                <a:extLst>
                  <a:ext uri="{FF2B5EF4-FFF2-40B4-BE49-F238E27FC236}">
                    <a16:creationId xmlns:a16="http://schemas.microsoft.com/office/drawing/2014/main" id="{35F584A5-D418-43F9-8634-D37DDAC08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2300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29" name="Rectangle 346">
                <a:extLst>
                  <a:ext uri="{FF2B5EF4-FFF2-40B4-BE49-F238E27FC236}">
                    <a16:creationId xmlns:a16="http://schemas.microsoft.com/office/drawing/2014/main" id="{D902FB59-73A4-47D0-BAF2-B197A465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224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30" name="Rectangle 347">
                <a:extLst>
                  <a:ext uri="{FF2B5EF4-FFF2-40B4-BE49-F238E27FC236}">
                    <a16:creationId xmlns:a16="http://schemas.microsoft.com/office/drawing/2014/main" id="{E735D690-20ED-441C-9B56-08740E313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296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31" name="Rectangle 348">
                <a:extLst>
                  <a:ext uri="{FF2B5EF4-FFF2-40B4-BE49-F238E27FC236}">
                    <a16:creationId xmlns:a16="http://schemas.microsoft.com/office/drawing/2014/main" id="{350AC4F4-22E2-4753-8981-455D64B14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228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32" name="Rectangle 349">
                <a:extLst>
                  <a:ext uri="{FF2B5EF4-FFF2-40B4-BE49-F238E27FC236}">
                    <a16:creationId xmlns:a16="http://schemas.microsoft.com/office/drawing/2014/main" id="{5BE8A089-A77A-40C2-B804-4F333840D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292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33" name="Rectangle 350">
                <a:extLst>
                  <a:ext uri="{FF2B5EF4-FFF2-40B4-BE49-F238E27FC236}">
                    <a16:creationId xmlns:a16="http://schemas.microsoft.com/office/drawing/2014/main" id="{29F3955C-CC06-439E-BB5D-A9CD91E38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232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34" name="Rectangle 351">
                <a:extLst>
                  <a:ext uri="{FF2B5EF4-FFF2-40B4-BE49-F238E27FC236}">
                    <a16:creationId xmlns:a16="http://schemas.microsoft.com/office/drawing/2014/main" id="{253EABEA-8698-431D-A60A-CB45B28DE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288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35" name="Rectangle 352">
                <a:extLst>
                  <a:ext uri="{FF2B5EF4-FFF2-40B4-BE49-F238E27FC236}">
                    <a16:creationId xmlns:a16="http://schemas.microsoft.com/office/drawing/2014/main" id="{815370A1-5E75-49A8-B575-8086A8078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236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36" name="Rectangle 353">
                <a:extLst>
                  <a:ext uri="{FF2B5EF4-FFF2-40B4-BE49-F238E27FC236}">
                    <a16:creationId xmlns:a16="http://schemas.microsoft.com/office/drawing/2014/main" id="{D1AFFE08-CC08-4138-9B3A-6089645D6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276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37" name="Rectangle 354">
                <a:extLst>
                  <a:ext uri="{FF2B5EF4-FFF2-40B4-BE49-F238E27FC236}">
                    <a16:creationId xmlns:a16="http://schemas.microsoft.com/office/drawing/2014/main" id="{F116EDB6-2681-4093-AA81-2DC42B6D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248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38" name="Rectangle 355">
                <a:extLst>
                  <a:ext uri="{FF2B5EF4-FFF2-40B4-BE49-F238E27FC236}">
                    <a16:creationId xmlns:a16="http://schemas.microsoft.com/office/drawing/2014/main" id="{1C2FAEEE-FD54-4B1C-AB0B-B9C2A59FB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264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39" name="Rectangle 356">
                <a:extLst>
                  <a:ext uri="{FF2B5EF4-FFF2-40B4-BE49-F238E27FC236}">
                    <a16:creationId xmlns:a16="http://schemas.microsoft.com/office/drawing/2014/main" id="{643D1321-0297-4171-92CB-3C7021D55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260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40" name="Rectangle 357">
                <a:extLst>
                  <a:ext uri="{FF2B5EF4-FFF2-40B4-BE49-F238E27FC236}">
                    <a16:creationId xmlns:a16="http://schemas.microsoft.com/office/drawing/2014/main" id="{5EE248D7-4B37-4A33-8718-3A6046DAE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260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41" name="Oval 358">
                <a:extLst>
                  <a:ext uri="{FF2B5EF4-FFF2-40B4-BE49-F238E27FC236}">
                    <a16:creationId xmlns:a16="http://schemas.microsoft.com/office/drawing/2014/main" id="{9046FEE3-21BF-4BE5-A281-23C309076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208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42" name="Rectangle 359">
                <a:extLst>
                  <a:ext uri="{FF2B5EF4-FFF2-40B4-BE49-F238E27FC236}">
                    <a16:creationId xmlns:a16="http://schemas.microsoft.com/office/drawing/2014/main" id="{BCF66C8B-8D37-4D6D-8631-ACED7C83A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755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43" name="Rectangle 360">
                <a:extLst>
                  <a:ext uri="{FF2B5EF4-FFF2-40B4-BE49-F238E27FC236}">
                    <a16:creationId xmlns:a16="http://schemas.microsoft.com/office/drawing/2014/main" id="{B9795FE5-80DE-4A90-8E22-9A0D3B9AA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859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44" name="Rectangle 361">
                <a:extLst>
                  <a:ext uri="{FF2B5EF4-FFF2-40B4-BE49-F238E27FC236}">
                    <a16:creationId xmlns:a16="http://schemas.microsoft.com/office/drawing/2014/main" id="{6D6159D8-BC01-4BAF-B0B1-D16884CE3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" y="759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45" name="Rectangle 362">
                <a:extLst>
                  <a:ext uri="{FF2B5EF4-FFF2-40B4-BE49-F238E27FC236}">
                    <a16:creationId xmlns:a16="http://schemas.microsoft.com/office/drawing/2014/main" id="{A8863663-4225-49B4-8470-8FA9E2E32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" y="855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46" name="Rectangle 363">
                <a:extLst>
                  <a:ext uri="{FF2B5EF4-FFF2-40B4-BE49-F238E27FC236}">
                    <a16:creationId xmlns:a16="http://schemas.microsoft.com/office/drawing/2014/main" id="{2B999A10-37EB-4F90-88E0-8DE2C8E31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763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47" name="Rectangle 364">
                <a:extLst>
                  <a:ext uri="{FF2B5EF4-FFF2-40B4-BE49-F238E27FC236}">
                    <a16:creationId xmlns:a16="http://schemas.microsoft.com/office/drawing/2014/main" id="{7B89D5CB-BAA1-48E3-A926-77CDD46AA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851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48" name="Rectangle 365">
                <a:extLst>
                  <a:ext uri="{FF2B5EF4-FFF2-40B4-BE49-F238E27FC236}">
                    <a16:creationId xmlns:a16="http://schemas.microsoft.com/office/drawing/2014/main" id="{2B23ED7A-B811-46D9-9CF6-F986F279D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767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49" name="Rectangle 366">
                <a:extLst>
                  <a:ext uri="{FF2B5EF4-FFF2-40B4-BE49-F238E27FC236}">
                    <a16:creationId xmlns:a16="http://schemas.microsoft.com/office/drawing/2014/main" id="{E1DC9B6F-AB8F-48A5-86B3-5926A3176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847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50" name="Rectangle 367">
                <a:extLst>
                  <a:ext uri="{FF2B5EF4-FFF2-40B4-BE49-F238E27FC236}">
                    <a16:creationId xmlns:a16="http://schemas.microsoft.com/office/drawing/2014/main" id="{527F48F7-6E82-4523-BF8E-1450E18AF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2" y="771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51" name="Rectangle 368">
                <a:extLst>
                  <a:ext uri="{FF2B5EF4-FFF2-40B4-BE49-F238E27FC236}">
                    <a16:creationId xmlns:a16="http://schemas.microsoft.com/office/drawing/2014/main" id="{C82035EC-35D8-4DF0-876D-0F384109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2" y="843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52" name="Rectangle 369">
                <a:extLst>
                  <a:ext uri="{FF2B5EF4-FFF2-40B4-BE49-F238E27FC236}">
                    <a16:creationId xmlns:a16="http://schemas.microsoft.com/office/drawing/2014/main" id="{A407900E-628D-41B7-8CA4-4D8C5A2D4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8" y="775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53" name="Rectangle 370">
                <a:extLst>
                  <a:ext uri="{FF2B5EF4-FFF2-40B4-BE49-F238E27FC236}">
                    <a16:creationId xmlns:a16="http://schemas.microsoft.com/office/drawing/2014/main" id="{969AC2E2-C385-4761-8463-BD1D75C0A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8" y="839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54" name="Rectangle 371">
                <a:extLst>
                  <a:ext uri="{FF2B5EF4-FFF2-40B4-BE49-F238E27FC236}">
                    <a16:creationId xmlns:a16="http://schemas.microsoft.com/office/drawing/2014/main" id="{F06B9AB7-6EC9-45E8-8792-7C991EB76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779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55" name="Rectangle 372">
                <a:extLst>
                  <a:ext uri="{FF2B5EF4-FFF2-40B4-BE49-F238E27FC236}">
                    <a16:creationId xmlns:a16="http://schemas.microsoft.com/office/drawing/2014/main" id="{BF0DFC7F-07A5-4118-A34E-78CDC6A4E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835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56" name="Rectangle 373">
                <a:extLst>
                  <a:ext uri="{FF2B5EF4-FFF2-40B4-BE49-F238E27FC236}">
                    <a16:creationId xmlns:a16="http://schemas.microsoft.com/office/drawing/2014/main" id="{4570A3D9-A139-4A23-AE26-EDD1E2980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783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57" name="Rectangle 374">
                <a:extLst>
                  <a:ext uri="{FF2B5EF4-FFF2-40B4-BE49-F238E27FC236}">
                    <a16:creationId xmlns:a16="http://schemas.microsoft.com/office/drawing/2014/main" id="{08BAE962-045D-4D8B-B89B-C69DDF6C3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823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58" name="Rectangle 375">
                <a:extLst>
                  <a:ext uri="{FF2B5EF4-FFF2-40B4-BE49-F238E27FC236}">
                    <a16:creationId xmlns:a16="http://schemas.microsoft.com/office/drawing/2014/main" id="{C1423D50-7070-42ED-B80A-72A136FE8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795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59" name="Rectangle 376">
                <a:extLst>
                  <a:ext uri="{FF2B5EF4-FFF2-40B4-BE49-F238E27FC236}">
                    <a16:creationId xmlns:a16="http://schemas.microsoft.com/office/drawing/2014/main" id="{D01EB480-325B-497B-92C8-26EE65127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811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60" name="Rectangle 377">
                <a:extLst>
                  <a:ext uri="{FF2B5EF4-FFF2-40B4-BE49-F238E27FC236}">
                    <a16:creationId xmlns:a16="http://schemas.microsoft.com/office/drawing/2014/main" id="{25EDABA0-6313-4FEE-9A77-C731B61E4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807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61" name="Rectangle 378">
                <a:extLst>
                  <a:ext uri="{FF2B5EF4-FFF2-40B4-BE49-F238E27FC236}">
                    <a16:creationId xmlns:a16="http://schemas.microsoft.com/office/drawing/2014/main" id="{2A4569B9-C2E8-4BEC-BEE8-FA9C22ED4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807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62" name="Oval 379">
                <a:extLst>
                  <a:ext uri="{FF2B5EF4-FFF2-40B4-BE49-F238E27FC236}">
                    <a16:creationId xmlns:a16="http://schemas.microsoft.com/office/drawing/2014/main" id="{864817D5-3045-4219-8A27-81324259A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755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63" name="Rectangle 380">
                <a:extLst>
                  <a:ext uri="{FF2B5EF4-FFF2-40B4-BE49-F238E27FC236}">
                    <a16:creationId xmlns:a16="http://schemas.microsoft.com/office/drawing/2014/main" id="{165614CE-C429-4E14-AC67-42D60D24F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" y="1888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64" name="Rectangle 381">
                <a:extLst>
                  <a:ext uri="{FF2B5EF4-FFF2-40B4-BE49-F238E27FC236}">
                    <a16:creationId xmlns:a16="http://schemas.microsoft.com/office/drawing/2014/main" id="{1DE36378-04BF-48D9-BE6E-0821791DB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" y="1992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65" name="Rectangle 382">
                <a:extLst>
                  <a:ext uri="{FF2B5EF4-FFF2-40B4-BE49-F238E27FC236}">
                    <a16:creationId xmlns:a16="http://schemas.microsoft.com/office/drawing/2014/main" id="{675976A8-FE97-4895-9B32-9B08721A0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1892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66" name="Rectangle 383">
                <a:extLst>
                  <a:ext uri="{FF2B5EF4-FFF2-40B4-BE49-F238E27FC236}">
                    <a16:creationId xmlns:a16="http://schemas.microsoft.com/office/drawing/2014/main" id="{2D4F8937-D6A1-4AC4-8B91-F327535C7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1988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67" name="Rectangle 384">
                <a:extLst>
                  <a:ext uri="{FF2B5EF4-FFF2-40B4-BE49-F238E27FC236}">
                    <a16:creationId xmlns:a16="http://schemas.microsoft.com/office/drawing/2014/main" id="{8F715F46-65D3-48C8-91CD-CA2F0FBF6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1896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68" name="Rectangle 385">
                <a:extLst>
                  <a:ext uri="{FF2B5EF4-FFF2-40B4-BE49-F238E27FC236}">
                    <a16:creationId xmlns:a16="http://schemas.microsoft.com/office/drawing/2014/main" id="{B34BDC3A-0C9A-4104-878A-B639A9074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1984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69" name="Rectangle 386">
                <a:extLst>
                  <a:ext uri="{FF2B5EF4-FFF2-40B4-BE49-F238E27FC236}">
                    <a16:creationId xmlns:a16="http://schemas.microsoft.com/office/drawing/2014/main" id="{4DBC8E7A-8CAB-4050-BBF4-2C5544D02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2" y="1900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70" name="Rectangle 387">
                <a:extLst>
                  <a:ext uri="{FF2B5EF4-FFF2-40B4-BE49-F238E27FC236}">
                    <a16:creationId xmlns:a16="http://schemas.microsoft.com/office/drawing/2014/main" id="{8A8657CC-6C4A-4E6E-8EEB-E9D0F3A7A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2" y="1980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71" name="Rectangle 388">
                <a:extLst>
                  <a:ext uri="{FF2B5EF4-FFF2-40B4-BE49-F238E27FC236}">
                    <a16:creationId xmlns:a16="http://schemas.microsoft.com/office/drawing/2014/main" id="{4319B0AF-50F0-40AD-B59E-DED00F51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1904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72" name="Rectangle 389">
                <a:extLst>
                  <a:ext uri="{FF2B5EF4-FFF2-40B4-BE49-F238E27FC236}">
                    <a16:creationId xmlns:a16="http://schemas.microsoft.com/office/drawing/2014/main" id="{B3B6E453-156F-470F-99DE-D72594AEF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1976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73" name="Rectangle 390">
                <a:extLst>
                  <a:ext uri="{FF2B5EF4-FFF2-40B4-BE49-F238E27FC236}">
                    <a16:creationId xmlns:a16="http://schemas.microsoft.com/office/drawing/2014/main" id="{33A4393C-998A-4F13-B4EF-1DE5FD701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1908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74" name="Rectangle 391">
                <a:extLst>
                  <a:ext uri="{FF2B5EF4-FFF2-40B4-BE49-F238E27FC236}">
                    <a16:creationId xmlns:a16="http://schemas.microsoft.com/office/drawing/2014/main" id="{A30EB07D-1D11-434B-8B9C-136F55B18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1972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75" name="Rectangle 392">
                <a:extLst>
                  <a:ext uri="{FF2B5EF4-FFF2-40B4-BE49-F238E27FC236}">
                    <a16:creationId xmlns:a16="http://schemas.microsoft.com/office/drawing/2014/main" id="{0993A213-95B1-4935-92C7-1D3710DAA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1912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76" name="Rectangle 393">
                <a:extLst>
                  <a:ext uri="{FF2B5EF4-FFF2-40B4-BE49-F238E27FC236}">
                    <a16:creationId xmlns:a16="http://schemas.microsoft.com/office/drawing/2014/main" id="{89A7F9B2-D200-4537-92F4-CF69E433F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1968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77" name="Rectangle 394">
                <a:extLst>
                  <a:ext uri="{FF2B5EF4-FFF2-40B4-BE49-F238E27FC236}">
                    <a16:creationId xmlns:a16="http://schemas.microsoft.com/office/drawing/2014/main" id="{6DC42044-E12E-4C68-9036-440A40D5D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6" y="1916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78" name="Rectangle 395">
                <a:extLst>
                  <a:ext uri="{FF2B5EF4-FFF2-40B4-BE49-F238E27FC236}">
                    <a16:creationId xmlns:a16="http://schemas.microsoft.com/office/drawing/2014/main" id="{2EF884E7-3A6B-4356-93A1-2B9327C38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6" y="1956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79" name="Rectangle 396">
                <a:extLst>
                  <a:ext uri="{FF2B5EF4-FFF2-40B4-BE49-F238E27FC236}">
                    <a16:creationId xmlns:a16="http://schemas.microsoft.com/office/drawing/2014/main" id="{335AC730-1EA5-4FCB-8F00-C9B54DCBA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1928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80" name="Rectangle 397">
                <a:extLst>
                  <a:ext uri="{FF2B5EF4-FFF2-40B4-BE49-F238E27FC236}">
                    <a16:creationId xmlns:a16="http://schemas.microsoft.com/office/drawing/2014/main" id="{C466886E-C583-4777-A63B-BF89917F3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1944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81" name="Rectangle 398">
                <a:extLst>
                  <a:ext uri="{FF2B5EF4-FFF2-40B4-BE49-F238E27FC236}">
                    <a16:creationId xmlns:a16="http://schemas.microsoft.com/office/drawing/2014/main" id="{DF915F66-A380-4810-9708-66970B611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1940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82" name="Rectangle 399">
                <a:extLst>
                  <a:ext uri="{FF2B5EF4-FFF2-40B4-BE49-F238E27FC236}">
                    <a16:creationId xmlns:a16="http://schemas.microsoft.com/office/drawing/2014/main" id="{BD014E97-41DA-484E-9BA9-80F1CC3C3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1940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83" name="Oval 400">
                <a:extLst>
                  <a:ext uri="{FF2B5EF4-FFF2-40B4-BE49-F238E27FC236}">
                    <a16:creationId xmlns:a16="http://schemas.microsoft.com/office/drawing/2014/main" id="{78C65472-6BFB-47B8-81AA-9ACC04D8E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1888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84" name="Rectangle 401">
                <a:extLst>
                  <a:ext uri="{FF2B5EF4-FFF2-40B4-BE49-F238E27FC236}">
                    <a16:creationId xmlns:a16="http://schemas.microsoft.com/office/drawing/2014/main" id="{AC701B4C-6B72-4514-9AB9-7A2767B10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1784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85" name="Rectangle 402">
                <a:extLst>
                  <a:ext uri="{FF2B5EF4-FFF2-40B4-BE49-F238E27FC236}">
                    <a16:creationId xmlns:a16="http://schemas.microsoft.com/office/drawing/2014/main" id="{9BE30234-764F-420C-B686-1FB0ABFD6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1888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86" name="Rectangle 403">
                <a:extLst>
                  <a:ext uri="{FF2B5EF4-FFF2-40B4-BE49-F238E27FC236}">
                    <a16:creationId xmlns:a16="http://schemas.microsoft.com/office/drawing/2014/main" id="{14BF8F8B-216F-4C49-AFE8-58A02AD78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788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87" name="Rectangle 404">
                <a:extLst>
                  <a:ext uri="{FF2B5EF4-FFF2-40B4-BE49-F238E27FC236}">
                    <a16:creationId xmlns:a16="http://schemas.microsoft.com/office/drawing/2014/main" id="{33A27441-CC26-4A23-ACCF-24E92F7FA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884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88" name="Rectangle 405">
                <a:extLst>
                  <a:ext uri="{FF2B5EF4-FFF2-40B4-BE49-F238E27FC236}">
                    <a16:creationId xmlns:a16="http://schemas.microsoft.com/office/drawing/2014/main" id="{4D512444-3C1E-4C13-81A0-EA3B661CF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" y="1792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pSp>
          <p:nvGrpSpPr>
            <p:cNvPr id="950" name="Group 607">
              <a:extLst>
                <a:ext uri="{FF2B5EF4-FFF2-40B4-BE49-F238E27FC236}">
                  <a16:creationId xmlns:a16="http://schemas.microsoft.com/office/drawing/2014/main" id="{A71EE91A-8A3F-42A6-89FF-F056C58AC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0" y="731"/>
              <a:ext cx="2800" cy="2786"/>
              <a:chOff x="2540" y="731"/>
              <a:chExt cx="2800" cy="2786"/>
            </a:xfrm>
          </p:grpSpPr>
          <p:sp>
            <p:nvSpPr>
              <p:cNvPr id="1289" name="Rectangle 407">
                <a:extLst>
                  <a:ext uri="{FF2B5EF4-FFF2-40B4-BE49-F238E27FC236}">
                    <a16:creationId xmlns:a16="http://schemas.microsoft.com/office/drawing/2014/main" id="{6BF175B5-E945-480F-B741-798378CBC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" y="1880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90" name="Rectangle 408">
                <a:extLst>
                  <a:ext uri="{FF2B5EF4-FFF2-40B4-BE49-F238E27FC236}">
                    <a16:creationId xmlns:a16="http://schemas.microsoft.com/office/drawing/2014/main" id="{A74E7904-D39D-4A58-B77C-E3AC5EA6E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" y="1796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91" name="Rectangle 409">
                <a:extLst>
                  <a:ext uri="{FF2B5EF4-FFF2-40B4-BE49-F238E27FC236}">
                    <a16:creationId xmlns:a16="http://schemas.microsoft.com/office/drawing/2014/main" id="{292AA908-2493-404C-8DE0-971FC16E2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" y="1876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92" name="Rectangle 410">
                <a:extLst>
                  <a:ext uri="{FF2B5EF4-FFF2-40B4-BE49-F238E27FC236}">
                    <a16:creationId xmlns:a16="http://schemas.microsoft.com/office/drawing/2014/main" id="{08AD939E-0F36-4320-9E8F-420DBBBBA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6" y="1800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93" name="Rectangle 411">
                <a:extLst>
                  <a:ext uri="{FF2B5EF4-FFF2-40B4-BE49-F238E27FC236}">
                    <a16:creationId xmlns:a16="http://schemas.microsoft.com/office/drawing/2014/main" id="{DBF194C4-3BF9-42E7-AE29-8EE787B3E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6" y="1872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94" name="Rectangle 412">
                <a:extLst>
                  <a:ext uri="{FF2B5EF4-FFF2-40B4-BE49-F238E27FC236}">
                    <a16:creationId xmlns:a16="http://schemas.microsoft.com/office/drawing/2014/main" id="{AEF1FF68-F494-45A1-8AD9-833FE9BFF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" y="1804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95" name="Rectangle 413">
                <a:extLst>
                  <a:ext uri="{FF2B5EF4-FFF2-40B4-BE49-F238E27FC236}">
                    <a16:creationId xmlns:a16="http://schemas.microsoft.com/office/drawing/2014/main" id="{57CA5929-3668-44B0-91BE-DF3A5F72B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" y="1868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96" name="Rectangle 414">
                <a:extLst>
                  <a:ext uri="{FF2B5EF4-FFF2-40B4-BE49-F238E27FC236}">
                    <a16:creationId xmlns:a16="http://schemas.microsoft.com/office/drawing/2014/main" id="{1C6E6D6E-0184-43BF-BF8A-006E3BA7A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8" y="1808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97" name="Rectangle 415">
                <a:extLst>
                  <a:ext uri="{FF2B5EF4-FFF2-40B4-BE49-F238E27FC236}">
                    <a16:creationId xmlns:a16="http://schemas.microsoft.com/office/drawing/2014/main" id="{38AD148D-F4DC-445A-A31C-0C7476300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8" y="1864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98" name="Rectangle 416">
                <a:extLst>
                  <a:ext uri="{FF2B5EF4-FFF2-40B4-BE49-F238E27FC236}">
                    <a16:creationId xmlns:a16="http://schemas.microsoft.com/office/drawing/2014/main" id="{BEF0A42A-C872-4AFA-BD10-F36EA025F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1812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99" name="Rectangle 417">
                <a:extLst>
                  <a:ext uri="{FF2B5EF4-FFF2-40B4-BE49-F238E27FC236}">
                    <a16:creationId xmlns:a16="http://schemas.microsoft.com/office/drawing/2014/main" id="{BD9A1BE6-A036-498B-9C19-7AB4692D0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1852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00" name="Rectangle 418">
                <a:extLst>
                  <a:ext uri="{FF2B5EF4-FFF2-40B4-BE49-F238E27FC236}">
                    <a16:creationId xmlns:a16="http://schemas.microsoft.com/office/drawing/2014/main" id="{F22C8505-E196-4869-ABD2-E62347D46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824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01" name="Rectangle 419">
                <a:extLst>
                  <a:ext uri="{FF2B5EF4-FFF2-40B4-BE49-F238E27FC236}">
                    <a16:creationId xmlns:a16="http://schemas.microsoft.com/office/drawing/2014/main" id="{1AB5D23F-558F-4518-B30E-97796D838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840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02" name="Rectangle 420">
                <a:extLst>
                  <a:ext uri="{FF2B5EF4-FFF2-40B4-BE49-F238E27FC236}">
                    <a16:creationId xmlns:a16="http://schemas.microsoft.com/office/drawing/2014/main" id="{9DF12EF4-1274-4BD4-915C-DB973F8B7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836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03" name="Rectangle 421">
                <a:extLst>
                  <a:ext uri="{FF2B5EF4-FFF2-40B4-BE49-F238E27FC236}">
                    <a16:creationId xmlns:a16="http://schemas.microsoft.com/office/drawing/2014/main" id="{BCF2AE7E-3B58-4314-B5D9-F75F58136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836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04" name="Oval 422">
                <a:extLst>
                  <a:ext uri="{FF2B5EF4-FFF2-40B4-BE49-F238E27FC236}">
                    <a16:creationId xmlns:a16="http://schemas.microsoft.com/office/drawing/2014/main" id="{4EF0F046-8BD0-49B0-B07D-F18661E74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784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05" name="Rectangle 423">
                <a:extLst>
                  <a:ext uri="{FF2B5EF4-FFF2-40B4-BE49-F238E27FC236}">
                    <a16:creationId xmlns:a16="http://schemas.microsoft.com/office/drawing/2014/main" id="{8138BD30-2214-4EB7-8466-933B2EBD7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2120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06" name="Rectangle 424">
                <a:extLst>
                  <a:ext uri="{FF2B5EF4-FFF2-40B4-BE49-F238E27FC236}">
                    <a16:creationId xmlns:a16="http://schemas.microsoft.com/office/drawing/2014/main" id="{3C484289-D391-42A2-807B-27DCF6CBA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2224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07" name="Rectangle 425">
                <a:extLst>
                  <a:ext uri="{FF2B5EF4-FFF2-40B4-BE49-F238E27FC236}">
                    <a16:creationId xmlns:a16="http://schemas.microsoft.com/office/drawing/2014/main" id="{589E79B7-CAF6-4717-AF00-311845BE3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2124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08" name="Rectangle 426">
                <a:extLst>
                  <a:ext uri="{FF2B5EF4-FFF2-40B4-BE49-F238E27FC236}">
                    <a16:creationId xmlns:a16="http://schemas.microsoft.com/office/drawing/2014/main" id="{5365EF25-2653-4FB6-AFB4-E705A4F9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2220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09" name="Rectangle 427">
                <a:extLst>
                  <a:ext uri="{FF2B5EF4-FFF2-40B4-BE49-F238E27FC236}">
                    <a16:creationId xmlns:a16="http://schemas.microsoft.com/office/drawing/2014/main" id="{4D0CF9E3-BEA8-4BA6-9997-4ECE6F30B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128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10" name="Rectangle 428">
                <a:extLst>
                  <a:ext uri="{FF2B5EF4-FFF2-40B4-BE49-F238E27FC236}">
                    <a16:creationId xmlns:a16="http://schemas.microsoft.com/office/drawing/2014/main" id="{44C939FF-D693-4416-B9E5-362FE4B08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216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11" name="Rectangle 429">
                <a:extLst>
                  <a:ext uri="{FF2B5EF4-FFF2-40B4-BE49-F238E27FC236}">
                    <a16:creationId xmlns:a16="http://schemas.microsoft.com/office/drawing/2014/main" id="{BE11FD9A-8D3C-4DF3-BD56-96D8E06FE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132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12" name="Rectangle 430">
                <a:extLst>
                  <a:ext uri="{FF2B5EF4-FFF2-40B4-BE49-F238E27FC236}">
                    <a16:creationId xmlns:a16="http://schemas.microsoft.com/office/drawing/2014/main" id="{32B90B5F-B7EB-48BE-8E9C-B396D2493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212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13" name="Rectangle 431">
                <a:extLst>
                  <a:ext uri="{FF2B5EF4-FFF2-40B4-BE49-F238E27FC236}">
                    <a16:creationId xmlns:a16="http://schemas.microsoft.com/office/drawing/2014/main" id="{BAB97BBC-023A-4A57-9D40-5C46B127E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136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14" name="Rectangle 432">
                <a:extLst>
                  <a:ext uri="{FF2B5EF4-FFF2-40B4-BE49-F238E27FC236}">
                    <a16:creationId xmlns:a16="http://schemas.microsoft.com/office/drawing/2014/main" id="{CBBEC4AD-F7D8-4236-A046-B49227EBE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208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15" name="Rectangle 433">
                <a:extLst>
                  <a:ext uri="{FF2B5EF4-FFF2-40B4-BE49-F238E27FC236}">
                    <a16:creationId xmlns:a16="http://schemas.microsoft.com/office/drawing/2014/main" id="{A9CBC5F7-9C3C-4A9A-8C5C-6D9F912D1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140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16" name="Rectangle 434">
                <a:extLst>
                  <a:ext uri="{FF2B5EF4-FFF2-40B4-BE49-F238E27FC236}">
                    <a16:creationId xmlns:a16="http://schemas.microsoft.com/office/drawing/2014/main" id="{1E5733DD-6686-4475-9066-3CE388790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204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17" name="Rectangle 435">
                <a:extLst>
                  <a:ext uri="{FF2B5EF4-FFF2-40B4-BE49-F238E27FC236}">
                    <a16:creationId xmlns:a16="http://schemas.microsoft.com/office/drawing/2014/main" id="{7D13D292-E918-4E80-AE26-566D87D79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44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18" name="Rectangle 436">
                <a:extLst>
                  <a:ext uri="{FF2B5EF4-FFF2-40B4-BE49-F238E27FC236}">
                    <a16:creationId xmlns:a16="http://schemas.microsoft.com/office/drawing/2014/main" id="{C88949E2-8E2B-4DA9-B83B-C37546E0B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200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19" name="Rectangle 437">
                <a:extLst>
                  <a:ext uri="{FF2B5EF4-FFF2-40B4-BE49-F238E27FC236}">
                    <a16:creationId xmlns:a16="http://schemas.microsoft.com/office/drawing/2014/main" id="{726B0DEE-DB97-491E-8226-CBA14301E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148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20" name="Rectangle 438">
                <a:extLst>
                  <a:ext uri="{FF2B5EF4-FFF2-40B4-BE49-F238E27FC236}">
                    <a16:creationId xmlns:a16="http://schemas.microsoft.com/office/drawing/2014/main" id="{6C1359EB-5B16-4EFA-9B92-A41E5972E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188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21" name="Rectangle 439">
                <a:extLst>
                  <a:ext uri="{FF2B5EF4-FFF2-40B4-BE49-F238E27FC236}">
                    <a16:creationId xmlns:a16="http://schemas.microsoft.com/office/drawing/2014/main" id="{A1CEFE9C-E26A-40CC-88F6-3943E0FAE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60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22" name="Rectangle 440">
                <a:extLst>
                  <a:ext uri="{FF2B5EF4-FFF2-40B4-BE49-F238E27FC236}">
                    <a16:creationId xmlns:a16="http://schemas.microsoft.com/office/drawing/2014/main" id="{8A4BB5C6-88F1-456B-8A42-6DBDA2A6D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76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23" name="Rectangle 441">
                <a:extLst>
                  <a:ext uri="{FF2B5EF4-FFF2-40B4-BE49-F238E27FC236}">
                    <a16:creationId xmlns:a16="http://schemas.microsoft.com/office/drawing/2014/main" id="{86D564CA-73EF-4058-8EA4-6C01CDAD1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72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24" name="Rectangle 442">
                <a:extLst>
                  <a:ext uri="{FF2B5EF4-FFF2-40B4-BE49-F238E27FC236}">
                    <a16:creationId xmlns:a16="http://schemas.microsoft.com/office/drawing/2014/main" id="{E88F2D72-CD62-4C76-914E-67868CFF0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72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25" name="Oval 443">
                <a:extLst>
                  <a:ext uri="{FF2B5EF4-FFF2-40B4-BE49-F238E27FC236}">
                    <a16:creationId xmlns:a16="http://schemas.microsoft.com/office/drawing/2014/main" id="{C7989836-8560-4B7A-9BD2-E6174C85C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20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26" name="Rectangle 444">
                <a:extLst>
                  <a:ext uri="{FF2B5EF4-FFF2-40B4-BE49-F238E27FC236}">
                    <a16:creationId xmlns:a16="http://schemas.microsoft.com/office/drawing/2014/main" id="{445B5698-16B9-4739-A31E-7C357E415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2" y="1484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27" name="Rectangle 445">
                <a:extLst>
                  <a:ext uri="{FF2B5EF4-FFF2-40B4-BE49-F238E27FC236}">
                    <a16:creationId xmlns:a16="http://schemas.microsoft.com/office/drawing/2014/main" id="{94F26671-37CD-4DD0-80B7-3BD226FF2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2" y="1588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28" name="Rectangle 446">
                <a:extLst>
                  <a:ext uri="{FF2B5EF4-FFF2-40B4-BE49-F238E27FC236}">
                    <a16:creationId xmlns:a16="http://schemas.microsoft.com/office/drawing/2014/main" id="{53DFECAE-DE46-4D0A-A2BE-17E848394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1488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29" name="Rectangle 447">
                <a:extLst>
                  <a:ext uri="{FF2B5EF4-FFF2-40B4-BE49-F238E27FC236}">
                    <a16:creationId xmlns:a16="http://schemas.microsoft.com/office/drawing/2014/main" id="{15B63EDB-B627-43F1-9EA0-2B52C0F12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1584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30" name="Rectangle 448">
                <a:extLst>
                  <a:ext uri="{FF2B5EF4-FFF2-40B4-BE49-F238E27FC236}">
                    <a16:creationId xmlns:a16="http://schemas.microsoft.com/office/drawing/2014/main" id="{459323A8-0E34-4BD8-B890-ACB6338CD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" y="1492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31" name="Rectangle 449">
                <a:extLst>
                  <a:ext uri="{FF2B5EF4-FFF2-40B4-BE49-F238E27FC236}">
                    <a16:creationId xmlns:a16="http://schemas.microsoft.com/office/drawing/2014/main" id="{86488D38-3E31-4EF8-B7CC-6CA58BD96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" y="1580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32" name="Rectangle 450">
                <a:extLst>
                  <a:ext uri="{FF2B5EF4-FFF2-40B4-BE49-F238E27FC236}">
                    <a16:creationId xmlns:a16="http://schemas.microsoft.com/office/drawing/2014/main" id="{4799F2A2-C46A-46D9-81AF-D09D4CA8F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496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33" name="Rectangle 451">
                <a:extLst>
                  <a:ext uri="{FF2B5EF4-FFF2-40B4-BE49-F238E27FC236}">
                    <a16:creationId xmlns:a16="http://schemas.microsoft.com/office/drawing/2014/main" id="{DE5A810F-852A-40D4-AE6A-5B518326A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576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34" name="Rectangle 452">
                <a:extLst>
                  <a:ext uri="{FF2B5EF4-FFF2-40B4-BE49-F238E27FC236}">
                    <a16:creationId xmlns:a16="http://schemas.microsoft.com/office/drawing/2014/main" id="{48291522-647C-41AF-8A44-095594E29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500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35" name="Rectangle 453">
                <a:extLst>
                  <a:ext uri="{FF2B5EF4-FFF2-40B4-BE49-F238E27FC236}">
                    <a16:creationId xmlns:a16="http://schemas.microsoft.com/office/drawing/2014/main" id="{BBB802F7-CA08-4A45-9D54-C1173C39D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572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36" name="Rectangle 454">
                <a:extLst>
                  <a:ext uri="{FF2B5EF4-FFF2-40B4-BE49-F238E27FC236}">
                    <a16:creationId xmlns:a16="http://schemas.microsoft.com/office/drawing/2014/main" id="{5F0EC958-FE3F-49CB-B2D2-8E61E1F61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504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37" name="Rectangle 455">
                <a:extLst>
                  <a:ext uri="{FF2B5EF4-FFF2-40B4-BE49-F238E27FC236}">
                    <a16:creationId xmlns:a16="http://schemas.microsoft.com/office/drawing/2014/main" id="{EA7EA6C3-6D41-4FC0-B72C-7F3C5CBD9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568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38" name="Rectangle 456">
                <a:extLst>
                  <a:ext uri="{FF2B5EF4-FFF2-40B4-BE49-F238E27FC236}">
                    <a16:creationId xmlns:a16="http://schemas.microsoft.com/office/drawing/2014/main" id="{92E0204A-FB77-449C-97DC-F429DC465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1508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39" name="Rectangle 457">
                <a:extLst>
                  <a:ext uri="{FF2B5EF4-FFF2-40B4-BE49-F238E27FC236}">
                    <a16:creationId xmlns:a16="http://schemas.microsoft.com/office/drawing/2014/main" id="{B1ECF338-1897-478E-87D3-813E96351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1564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40" name="Rectangle 458">
                <a:extLst>
                  <a:ext uri="{FF2B5EF4-FFF2-40B4-BE49-F238E27FC236}">
                    <a16:creationId xmlns:a16="http://schemas.microsoft.com/office/drawing/2014/main" id="{194350D1-6845-48AB-BB5B-A315BF5B8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1512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41" name="Rectangle 459">
                <a:extLst>
                  <a:ext uri="{FF2B5EF4-FFF2-40B4-BE49-F238E27FC236}">
                    <a16:creationId xmlns:a16="http://schemas.microsoft.com/office/drawing/2014/main" id="{7FF1DE8F-C09D-4A19-BCE2-720A60AE3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1552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42" name="Rectangle 460">
                <a:extLst>
                  <a:ext uri="{FF2B5EF4-FFF2-40B4-BE49-F238E27FC236}">
                    <a16:creationId xmlns:a16="http://schemas.microsoft.com/office/drawing/2014/main" id="{7789C6A8-595A-4B62-88E4-6D38A9E33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" y="1524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43" name="Rectangle 461">
                <a:extLst>
                  <a:ext uri="{FF2B5EF4-FFF2-40B4-BE49-F238E27FC236}">
                    <a16:creationId xmlns:a16="http://schemas.microsoft.com/office/drawing/2014/main" id="{BC6D05E0-FDEA-4777-8C08-AF5979BE5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" y="1540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44" name="Rectangle 462">
                <a:extLst>
                  <a:ext uri="{FF2B5EF4-FFF2-40B4-BE49-F238E27FC236}">
                    <a16:creationId xmlns:a16="http://schemas.microsoft.com/office/drawing/2014/main" id="{79E19BC6-61D0-4DD3-BBC3-6CFE9213F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" y="1536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45" name="Rectangle 463">
                <a:extLst>
                  <a:ext uri="{FF2B5EF4-FFF2-40B4-BE49-F238E27FC236}">
                    <a16:creationId xmlns:a16="http://schemas.microsoft.com/office/drawing/2014/main" id="{B7C3A7B8-4175-40E7-BA1F-48D6D271B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" y="1536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46" name="Oval 464">
                <a:extLst>
                  <a:ext uri="{FF2B5EF4-FFF2-40B4-BE49-F238E27FC236}">
                    <a16:creationId xmlns:a16="http://schemas.microsoft.com/office/drawing/2014/main" id="{3BF7BCAE-A3AA-4083-B80B-FA0B83A81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" y="1484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47" name="Rectangle 465">
                <a:extLst>
                  <a:ext uri="{FF2B5EF4-FFF2-40B4-BE49-F238E27FC236}">
                    <a16:creationId xmlns:a16="http://schemas.microsoft.com/office/drawing/2014/main" id="{75203F5C-F19A-458B-BD35-9164F5E46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8" y="1908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48" name="Rectangle 466">
                <a:extLst>
                  <a:ext uri="{FF2B5EF4-FFF2-40B4-BE49-F238E27FC236}">
                    <a16:creationId xmlns:a16="http://schemas.microsoft.com/office/drawing/2014/main" id="{10E949E1-1DE3-4B12-BBB3-86D6E9159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8" y="2012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49" name="Rectangle 467">
                <a:extLst>
                  <a:ext uri="{FF2B5EF4-FFF2-40B4-BE49-F238E27FC236}">
                    <a16:creationId xmlns:a16="http://schemas.microsoft.com/office/drawing/2014/main" id="{0533AEAB-DDD0-4CEC-9926-F827CFD7F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1912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50" name="Rectangle 468">
                <a:extLst>
                  <a:ext uri="{FF2B5EF4-FFF2-40B4-BE49-F238E27FC236}">
                    <a16:creationId xmlns:a16="http://schemas.microsoft.com/office/drawing/2014/main" id="{AA6768C6-0078-4E41-BD92-C27BD4E69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008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51" name="Rectangle 469">
                <a:extLst>
                  <a:ext uri="{FF2B5EF4-FFF2-40B4-BE49-F238E27FC236}">
                    <a16:creationId xmlns:a16="http://schemas.microsoft.com/office/drawing/2014/main" id="{BBEB7399-006C-4854-AB54-2102B8380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1916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52" name="Rectangle 470">
                <a:extLst>
                  <a:ext uri="{FF2B5EF4-FFF2-40B4-BE49-F238E27FC236}">
                    <a16:creationId xmlns:a16="http://schemas.microsoft.com/office/drawing/2014/main" id="{51BF9872-53B0-4AF8-BFB2-E0734AFF8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004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53" name="Rectangle 471">
                <a:extLst>
                  <a:ext uri="{FF2B5EF4-FFF2-40B4-BE49-F238E27FC236}">
                    <a16:creationId xmlns:a16="http://schemas.microsoft.com/office/drawing/2014/main" id="{950C84ED-E99C-4597-B738-BC4D2B17A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1920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54" name="Rectangle 472">
                <a:extLst>
                  <a:ext uri="{FF2B5EF4-FFF2-40B4-BE49-F238E27FC236}">
                    <a16:creationId xmlns:a16="http://schemas.microsoft.com/office/drawing/2014/main" id="{98C462A9-F534-41B5-B60D-F2991E6E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000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55" name="Rectangle 473">
                <a:extLst>
                  <a:ext uri="{FF2B5EF4-FFF2-40B4-BE49-F238E27FC236}">
                    <a16:creationId xmlns:a16="http://schemas.microsoft.com/office/drawing/2014/main" id="{40F9A803-345B-42C6-A6FF-8C7AA9105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1924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56" name="Rectangle 474">
                <a:extLst>
                  <a:ext uri="{FF2B5EF4-FFF2-40B4-BE49-F238E27FC236}">
                    <a16:creationId xmlns:a16="http://schemas.microsoft.com/office/drawing/2014/main" id="{491DCFE9-25A7-4EE7-B4C2-A13D14991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1996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57" name="Rectangle 475">
                <a:extLst>
                  <a:ext uri="{FF2B5EF4-FFF2-40B4-BE49-F238E27FC236}">
                    <a16:creationId xmlns:a16="http://schemas.microsoft.com/office/drawing/2014/main" id="{20EBC641-AC7D-486D-BE1C-D1CF4D5EC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928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58" name="Rectangle 476">
                <a:extLst>
                  <a:ext uri="{FF2B5EF4-FFF2-40B4-BE49-F238E27FC236}">
                    <a16:creationId xmlns:a16="http://schemas.microsoft.com/office/drawing/2014/main" id="{BCBBF55F-B8D6-4B00-B0C3-217A29988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992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59" name="Rectangle 477">
                <a:extLst>
                  <a:ext uri="{FF2B5EF4-FFF2-40B4-BE49-F238E27FC236}">
                    <a16:creationId xmlns:a16="http://schemas.microsoft.com/office/drawing/2014/main" id="{27B05A15-1D6B-40C6-8953-A29A5D743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1932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60" name="Rectangle 478">
                <a:extLst>
                  <a:ext uri="{FF2B5EF4-FFF2-40B4-BE49-F238E27FC236}">
                    <a16:creationId xmlns:a16="http://schemas.microsoft.com/office/drawing/2014/main" id="{D5DEF3E0-B93C-4B71-A721-D9A14C061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1988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61" name="Rectangle 479">
                <a:extLst>
                  <a:ext uri="{FF2B5EF4-FFF2-40B4-BE49-F238E27FC236}">
                    <a16:creationId xmlns:a16="http://schemas.microsoft.com/office/drawing/2014/main" id="{60C381E9-6D91-4897-8383-6A0EE0CE8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936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62" name="Rectangle 480">
                <a:extLst>
                  <a:ext uri="{FF2B5EF4-FFF2-40B4-BE49-F238E27FC236}">
                    <a16:creationId xmlns:a16="http://schemas.microsoft.com/office/drawing/2014/main" id="{A1B029CE-E627-46EF-A1ED-F7FB351EA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976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63" name="Rectangle 481">
                <a:extLst>
                  <a:ext uri="{FF2B5EF4-FFF2-40B4-BE49-F238E27FC236}">
                    <a16:creationId xmlns:a16="http://schemas.microsoft.com/office/drawing/2014/main" id="{5A2B11FA-CD33-4763-94B2-46F6F30E3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1948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64" name="Rectangle 482">
                <a:extLst>
                  <a:ext uri="{FF2B5EF4-FFF2-40B4-BE49-F238E27FC236}">
                    <a16:creationId xmlns:a16="http://schemas.microsoft.com/office/drawing/2014/main" id="{D2603033-C877-4894-8544-92E3FD23A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1964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65" name="Rectangle 483">
                <a:extLst>
                  <a:ext uri="{FF2B5EF4-FFF2-40B4-BE49-F238E27FC236}">
                    <a16:creationId xmlns:a16="http://schemas.microsoft.com/office/drawing/2014/main" id="{3B3AFEC9-5748-4A25-8AAE-12514C170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1960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66" name="Rectangle 484">
                <a:extLst>
                  <a:ext uri="{FF2B5EF4-FFF2-40B4-BE49-F238E27FC236}">
                    <a16:creationId xmlns:a16="http://schemas.microsoft.com/office/drawing/2014/main" id="{58D0B143-2B0E-4AF5-8051-F744714C9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1960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67" name="Oval 485">
                <a:extLst>
                  <a:ext uri="{FF2B5EF4-FFF2-40B4-BE49-F238E27FC236}">
                    <a16:creationId xmlns:a16="http://schemas.microsoft.com/office/drawing/2014/main" id="{DBC6980C-1C1C-40F1-9815-6B2CD1E41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1908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68" name="Rectangle 486">
                <a:extLst>
                  <a:ext uri="{FF2B5EF4-FFF2-40B4-BE49-F238E27FC236}">
                    <a16:creationId xmlns:a16="http://schemas.microsoft.com/office/drawing/2014/main" id="{2B021FDE-C6F6-4359-8712-EB1D01FA8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" y="731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69" name="Rectangle 487">
                <a:extLst>
                  <a:ext uri="{FF2B5EF4-FFF2-40B4-BE49-F238E27FC236}">
                    <a16:creationId xmlns:a16="http://schemas.microsoft.com/office/drawing/2014/main" id="{88F36F14-DB0C-4D5E-8B7E-BA29E4AAD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" y="835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70" name="Rectangle 488">
                <a:extLst>
                  <a:ext uri="{FF2B5EF4-FFF2-40B4-BE49-F238E27FC236}">
                    <a16:creationId xmlns:a16="http://schemas.microsoft.com/office/drawing/2014/main" id="{7C1F92E9-58B2-4096-AB72-E36730F69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735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71" name="Rectangle 489">
                <a:extLst>
                  <a:ext uri="{FF2B5EF4-FFF2-40B4-BE49-F238E27FC236}">
                    <a16:creationId xmlns:a16="http://schemas.microsoft.com/office/drawing/2014/main" id="{199B1037-8511-46C2-A611-7F07E636E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831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72" name="Rectangle 490">
                <a:extLst>
                  <a:ext uri="{FF2B5EF4-FFF2-40B4-BE49-F238E27FC236}">
                    <a16:creationId xmlns:a16="http://schemas.microsoft.com/office/drawing/2014/main" id="{7E7F45F4-33CD-49A9-98BD-7754AEDB3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739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73" name="Rectangle 491">
                <a:extLst>
                  <a:ext uri="{FF2B5EF4-FFF2-40B4-BE49-F238E27FC236}">
                    <a16:creationId xmlns:a16="http://schemas.microsoft.com/office/drawing/2014/main" id="{CC0BB604-83E3-41D9-A63E-2AD8001B9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82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74" name="Rectangle 492">
                <a:extLst>
                  <a:ext uri="{FF2B5EF4-FFF2-40B4-BE49-F238E27FC236}">
                    <a16:creationId xmlns:a16="http://schemas.microsoft.com/office/drawing/2014/main" id="{0A1674BA-9A61-4A05-96BF-E2D80DD9A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743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75" name="Rectangle 493">
                <a:extLst>
                  <a:ext uri="{FF2B5EF4-FFF2-40B4-BE49-F238E27FC236}">
                    <a16:creationId xmlns:a16="http://schemas.microsoft.com/office/drawing/2014/main" id="{24AAB569-9E1D-41FE-B8CF-2905FF15B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823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76" name="Rectangle 494">
                <a:extLst>
                  <a:ext uri="{FF2B5EF4-FFF2-40B4-BE49-F238E27FC236}">
                    <a16:creationId xmlns:a16="http://schemas.microsoft.com/office/drawing/2014/main" id="{941BF427-CA9A-4EFF-9E2B-FFB38C7F1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2" y="74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77" name="Rectangle 495">
                <a:extLst>
                  <a:ext uri="{FF2B5EF4-FFF2-40B4-BE49-F238E27FC236}">
                    <a16:creationId xmlns:a16="http://schemas.microsoft.com/office/drawing/2014/main" id="{5851BDCA-CA00-430E-B92B-AB5823A72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2" y="819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78" name="Rectangle 496">
                <a:extLst>
                  <a:ext uri="{FF2B5EF4-FFF2-40B4-BE49-F238E27FC236}">
                    <a16:creationId xmlns:a16="http://schemas.microsoft.com/office/drawing/2014/main" id="{38930B82-3BD9-45D9-A72B-137B0893D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" y="751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79" name="Rectangle 497">
                <a:extLst>
                  <a:ext uri="{FF2B5EF4-FFF2-40B4-BE49-F238E27FC236}">
                    <a16:creationId xmlns:a16="http://schemas.microsoft.com/office/drawing/2014/main" id="{0F4DEEAA-E7FB-4734-9757-FF3C8A7D9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" y="815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80" name="Rectangle 498">
                <a:extLst>
                  <a:ext uri="{FF2B5EF4-FFF2-40B4-BE49-F238E27FC236}">
                    <a16:creationId xmlns:a16="http://schemas.microsoft.com/office/drawing/2014/main" id="{24AD75C1-BB2D-4DB6-B072-770FD3145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755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81" name="Rectangle 499">
                <a:extLst>
                  <a:ext uri="{FF2B5EF4-FFF2-40B4-BE49-F238E27FC236}">
                    <a16:creationId xmlns:a16="http://schemas.microsoft.com/office/drawing/2014/main" id="{8F15B627-7A57-49E4-A5C7-279B26A78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811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82" name="Rectangle 500">
                <a:extLst>
                  <a:ext uri="{FF2B5EF4-FFF2-40B4-BE49-F238E27FC236}">
                    <a16:creationId xmlns:a16="http://schemas.microsoft.com/office/drawing/2014/main" id="{CDB7B126-4D84-4786-8D07-9A7379D53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759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83" name="Rectangle 501">
                <a:extLst>
                  <a:ext uri="{FF2B5EF4-FFF2-40B4-BE49-F238E27FC236}">
                    <a16:creationId xmlns:a16="http://schemas.microsoft.com/office/drawing/2014/main" id="{355BEFE7-698C-41F0-92BD-C3A498BA4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799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84" name="Rectangle 502">
                <a:extLst>
                  <a:ext uri="{FF2B5EF4-FFF2-40B4-BE49-F238E27FC236}">
                    <a16:creationId xmlns:a16="http://schemas.microsoft.com/office/drawing/2014/main" id="{5F22B504-E8A1-4C4C-8249-49D530A9B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771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85" name="Rectangle 503">
                <a:extLst>
                  <a:ext uri="{FF2B5EF4-FFF2-40B4-BE49-F238E27FC236}">
                    <a16:creationId xmlns:a16="http://schemas.microsoft.com/office/drawing/2014/main" id="{A9106BCB-1E4A-4C27-AFE6-18203F492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787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86" name="Rectangle 504">
                <a:extLst>
                  <a:ext uri="{FF2B5EF4-FFF2-40B4-BE49-F238E27FC236}">
                    <a16:creationId xmlns:a16="http://schemas.microsoft.com/office/drawing/2014/main" id="{BB69493F-5E4D-4340-A5EE-835A5D04F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783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87" name="Rectangle 505">
                <a:extLst>
                  <a:ext uri="{FF2B5EF4-FFF2-40B4-BE49-F238E27FC236}">
                    <a16:creationId xmlns:a16="http://schemas.microsoft.com/office/drawing/2014/main" id="{06938919-103C-41FF-912D-5C962DB2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783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88" name="Oval 506">
                <a:extLst>
                  <a:ext uri="{FF2B5EF4-FFF2-40B4-BE49-F238E27FC236}">
                    <a16:creationId xmlns:a16="http://schemas.microsoft.com/office/drawing/2014/main" id="{E1618F1D-45CE-43C5-8657-3C093F23A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73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89" name="Rectangle 507">
                <a:extLst>
                  <a:ext uri="{FF2B5EF4-FFF2-40B4-BE49-F238E27FC236}">
                    <a16:creationId xmlns:a16="http://schemas.microsoft.com/office/drawing/2014/main" id="{85F8C6CF-CB78-472B-9AB5-E57B2E5AF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3409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90" name="Rectangle 508">
                <a:extLst>
                  <a:ext uri="{FF2B5EF4-FFF2-40B4-BE49-F238E27FC236}">
                    <a16:creationId xmlns:a16="http://schemas.microsoft.com/office/drawing/2014/main" id="{84F80195-DA15-4BEB-AD56-FA3A45422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3513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91" name="Rectangle 509">
                <a:extLst>
                  <a:ext uri="{FF2B5EF4-FFF2-40B4-BE49-F238E27FC236}">
                    <a16:creationId xmlns:a16="http://schemas.microsoft.com/office/drawing/2014/main" id="{C4E3817F-AA7E-4BE1-88E7-71F2D76BF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3413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92" name="Rectangle 510">
                <a:extLst>
                  <a:ext uri="{FF2B5EF4-FFF2-40B4-BE49-F238E27FC236}">
                    <a16:creationId xmlns:a16="http://schemas.microsoft.com/office/drawing/2014/main" id="{23003332-FEEE-4928-B558-4EB05B361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3509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93" name="Rectangle 511">
                <a:extLst>
                  <a:ext uri="{FF2B5EF4-FFF2-40B4-BE49-F238E27FC236}">
                    <a16:creationId xmlns:a16="http://schemas.microsoft.com/office/drawing/2014/main" id="{6152D851-9A9E-42EA-B556-182F32186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341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94" name="Rectangle 512">
                <a:extLst>
                  <a:ext uri="{FF2B5EF4-FFF2-40B4-BE49-F238E27FC236}">
                    <a16:creationId xmlns:a16="http://schemas.microsoft.com/office/drawing/2014/main" id="{A455E38F-4FE9-4450-9689-6E4A922BC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3505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95" name="Rectangle 513">
                <a:extLst>
                  <a:ext uri="{FF2B5EF4-FFF2-40B4-BE49-F238E27FC236}">
                    <a16:creationId xmlns:a16="http://schemas.microsoft.com/office/drawing/2014/main" id="{313E1AC6-4770-451A-A3C5-5927F1210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342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96" name="Rectangle 514">
                <a:extLst>
                  <a:ext uri="{FF2B5EF4-FFF2-40B4-BE49-F238E27FC236}">
                    <a16:creationId xmlns:a16="http://schemas.microsoft.com/office/drawing/2014/main" id="{84B8D781-9233-4548-B8CE-596D89249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350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97" name="Rectangle 515">
                <a:extLst>
                  <a:ext uri="{FF2B5EF4-FFF2-40B4-BE49-F238E27FC236}">
                    <a16:creationId xmlns:a16="http://schemas.microsoft.com/office/drawing/2014/main" id="{5E30D658-5316-41B9-8D7A-6178EAF94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3425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98" name="Rectangle 516">
                <a:extLst>
                  <a:ext uri="{FF2B5EF4-FFF2-40B4-BE49-F238E27FC236}">
                    <a16:creationId xmlns:a16="http://schemas.microsoft.com/office/drawing/2014/main" id="{78A81C94-7C78-4B1E-90EF-4D599B884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349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99" name="Rectangle 517">
                <a:extLst>
                  <a:ext uri="{FF2B5EF4-FFF2-40B4-BE49-F238E27FC236}">
                    <a16:creationId xmlns:a16="http://schemas.microsoft.com/office/drawing/2014/main" id="{BB5DC766-4BC7-4A2D-8296-A53A91A95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3429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00" name="Rectangle 518">
                <a:extLst>
                  <a:ext uri="{FF2B5EF4-FFF2-40B4-BE49-F238E27FC236}">
                    <a16:creationId xmlns:a16="http://schemas.microsoft.com/office/drawing/2014/main" id="{6C4FD5F7-530B-407A-9E46-DEB34D82A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3493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01" name="Rectangle 519">
                <a:extLst>
                  <a:ext uri="{FF2B5EF4-FFF2-40B4-BE49-F238E27FC236}">
                    <a16:creationId xmlns:a16="http://schemas.microsoft.com/office/drawing/2014/main" id="{D078B186-A23D-4F66-9416-9C27B7D1D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3433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02" name="Rectangle 520">
                <a:extLst>
                  <a:ext uri="{FF2B5EF4-FFF2-40B4-BE49-F238E27FC236}">
                    <a16:creationId xmlns:a16="http://schemas.microsoft.com/office/drawing/2014/main" id="{5DE71E86-8306-4E38-9908-DD8726987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3489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03" name="Rectangle 521">
                <a:extLst>
                  <a:ext uri="{FF2B5EF4-FFF2-40B4-BE49-F238E27FC236}">
                    <a16:creationId xmlns:a16="http://schemas.microsoft.com/office/drawing/2014/main" id="{E56E90EB-875F-4E19-8733-E62AB5E30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2" y="343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04" name="Rectangle 522">
                <a:extLst>
                  <a:ext uri="{FF2B5EF4-FFF2-40B4-BE49-F238E27FC236}">
                    <a16:creationId xmlns:a16="http://schemas.microsoft.com/office/drawing/2014/main" id="{02969528-9BA3-497C-B464-023BC90AD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2" y="347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05" name="Rectangle 523">
                <a:extLst>
                  <a:ext uri="{FF2B5EF4-FFF2-40B4-BE49-F238E27FC236}">
                    <a16:creationId xmlns:a16="http://schemas.microsoft.com/office/drawing/2014/main" id="{C069B88D-37C0-4E89-8C3D-6D24F82D0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449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06" name="Rectangle 524">
                <a:extLst>
                  <a:ext uri="{FF2B5EF4-FFF2-40B4-BE49-F238E27FC236}">
                    <a16:creationId xmlns:a16="http://schemas.microsoft.com/office/drawing/2014/main" id="{E29CA4A0-7510-4A88-9B84-024CF0609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465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07" name="Rectangle 525">
                <a:extLst>
                  <a:ext uri="{FF2B5EF4-FFF2-40B4-BE49-F238E27FC236}">
                    <a16:creationId xmlns:a16="http://schemas.microsoft.com/office/drawing/2014/main" id="{B11457AA-4AF5-484A-A48B-BFD65B518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46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08" name="Rectangle 526">
                <a:extLst>
                  <a:ext uri="{FF2B5EF4-FFF2-40B4-BE49-F238E27FC236}">
                    <a16:creationId xmlns:a16="http://schemas.microsoft.com/office/drawing/2014/main" id="{DCE358A6-FE7A-497F-86FB-B1993E924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46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09" name="Oval 527">
                <a:extLst>
                  <a:ext uri="{FF2B5EF4-FFF2-40B4-BE49-F238E27FC236}">
                    <a16:creationId xmlns:a16="http://schemas.microsoft.com/office/drawing/2014/main" id="{FD61D174-3B4F-48AD-B200-420A0DDC5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409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10" name="Rectangle 528">
                <a:extLst>
                  <a:ext uri="{FF2B5EF4-FFF2-40B4-BE49-F238E27FC236}">
                    <a16:creationId xmlns:a16="http://schemas.microsoft.com/office/drawing/2014/main" id="{4E049798-3CE1-41A7-87E5-336E8D313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024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11" name="Rectangle 529">
                <a:extLst>
                  <a:ext uri="{FF2B5EF4-FFF2-40B4-BE49-F238E27FC236}">
                    <a16:creationId xmlns:a16="http://schemas.microsoft.com/office/drawing/2014/main" id="{FFC30247-A112-4B41-8806-6E7B6EC56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128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12" name="Rectangle 530">
                <a:extLst>
                  <a:ext uri="{FF2B5EF4-FFF2-40B4-BE49-F238E27FC236}">
                    <a16:creationId xmlns:a16="http://schemas.microsoft.com/office/drawing/2014/main" id="{1227360A-1CF4-4871-8CB1-DD8D19453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2028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13" name="Rectangle 531">
                <a:extLst>
                  <a:ext uri="{FF2B5EF4-FFF2-40B4-BE49-F238E27FC236}">
                    <a16:creationId xmlns:a16="http://schemas.microsoft.com/office/drawing/2014/main" id="{AF93E9D5-96D3-4963-A2EE-326409407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2124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14" name="Rectangle 532">
                <a:extLst>
                  <a:ext uri="{FF2B5EF4-FFF2-40B4-BE49-F238E27FC236}">
                    <a16:creationId xmlns:a16="http://schemas.microsoft.com/office/drawing/2014/main" id="{48EF5C69-A428-47F0-B551-FF1B88719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032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15" name="Rectangle 533">
                <a:extLst>
                  <a:ext uri="{FF2B5EF4-FFF2-40B4-BE49-F238E27FC236}">
                    <a16:creationId xmlns:a16="http://schemas.microsoft.com/office/drawing/2014/main" id="{C930C1E0-CC2A-4C97-8EF5-3877511D0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120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16" name="Rectangle 534">
                <a:extLst>
                  <a:ext uri="{FF2B5EF4-FFF2-40B4-BE49-F238E27FC236}">
                    <a16:creationId xmlns:a16="http://schemas.microsoft.com/office/drawing/2014/main" id="{6630EB90-E1A8-48ED-AB12-3AD571AB2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036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17" name="Rectangle 535">
                <a:extLst>
                  <a:ext uri="{FF2B5EF4-FFF2-40B4-BE49-F238E27FC236}">
                    <a16:creationId xmlns:a16="http://schemas.microsoft.com/office/drawing/2014/main" id="{AD7599C5-E9E2-41BE-8A7A-C26042820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116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18" name="Rectangle 536">
                <a:extLst>
                  <a:ext uri="{FF2B5EF4-FFF2-40B4-BE49-F238E27FC236}">
                    <a16:creationId xmlns:a16="http://schemas.microsoft.com/office/drawing/2014/main" id="{87BCA731-3CFF-42C6-8CB8-575F8C680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040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19" name="Rectangle 537">
                <a:extLst>
                  <a:ext uri="{FF2B5EF4-FFF2-40B4-BE49-F238E27FC236}">
                    <a16:creationId xmlns:a16="http://schemas.microsoft.com/office/drawing/2014/main" id="{9C081F50-C0CA-4362-AA5D-4FDEFA8F6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112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20" name="Rectangle 538">
                <a:extLst>
                  <a:ext uri="{FF2B5EF4-FFF2-40B4-BE49-F238E27FC236}">
                    <a16:creationId xmlns:a16="http://schemas.microsoft.com/office/drawing/2014/main" id="{7AE7C715-A86B-48F4-9C4A-0FB4ADBC8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044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21" name="Rectangle 539">
                <a:extLst>
                  <a:ext uri="{FF2B5EF4-FFF2-40B4-BE49-F238E27FC236}">
                    <a16:creationId xmlns:a16="http://schemas.microsoft.com/office/drawing/2014/main" id="{3DB6597E-E46A-49B9-8719-4175464F0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108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22" name="Rectangle 540">
                <a:extLst>
                  <a:ext uri="{FF2B5EF4-FFF2-40B4-BE49-F238E27FC236}">
                    <a16:creationId xmlns:a16="http://schemas.microsoft.com/office/drawing/2014/main" id="{E3400262-CECD-4361-80F9-A0E9F7354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048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23" name="Rectangle 541">
                <a:extLst>
                  <a:ext uri="{FF2B5EF4-FFF2-40B4-BE49-F238E27FC236}">
                    <a16:creationId xmlns:a16="http://schemas.microsoft.com/office/drawing/2014/main" id="{86D733DD-D726-4606-8774-1BDD47C5D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104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24" name="Rectangle 542">
                <a:extLst>
                  <a:ext uri="{FF2B5EF4-FFF2-40B4-BE49-F238E27FC236}">
                    <a16:creationId xmlns:a16="http://schemas.microsoft.com/office/drawing/2014/main" id="{D57A99ED-FB3F-497B-8BE2-D3C087A60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052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25" name="Rectangle 543">
                <a:extLst>
                  <a:ext uri="{FF2B5EF4-FFF2-40B4-BE49-F238E27FC236}">
                    <a16:creationId xmlns:a16="http://schemas.microsoft.com/office/drawing/2014/main" id="{01DC277A-1B6D-4932-B11A-EEF8119E3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092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26" name="Rectangle 544">
                <a:extLst>
                  <a:ext uri="{FF2B5EF4-FFF2-40B4-BE49-F238E27FC236}">
                    <a16:creationId xmlns:a16="http://schemas.microsoft.com/office/drawing/2014/main" id="{CD3575E3-0AC3-4DB9-96CC-0C87D209F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64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27" name="Rectangle 545">
                <a:extLst>
                  <a:ext uri="{FF2B5EF4-FFF2-40B4-BE49-F238E27FC236}">
                    <a16:creationId xmlns:a16="http://schemas.microsoft.com/office/drawing/2014/main" id="{EF1A26C9-E66A-43AD-B0EA-08F823D95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80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28" name="Rectangle 546">
                <a:extLst>
                  <a:ext uri="{FF2B5EF4-FFF2-40B4-BE49-F238E27FC236}">
                    <a16:creationId xmlns:a16="http://schemas.microsoft.com/office/drawing/2014/main" id="{DEE12C4C-43C7-4346-A12C-CA78DFD19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76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29" name="Rectangle 547">
                <a:extLst>
                  <a:ext uri="{FF2B5EF4-FFF2-40B4-BE49-F238E27FC236}">
                    <a16:creationId xmlns:a16="http://schemas.microsoft.com/office/drawing/2014/main" id="{A1B8AD5B-0399-46B7-8930-25A77BB87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76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30" name="Oval 548">
                <a:extLst>
                  <a:ext uri="{FF2B5EF4-FFF2-40B4-BE49-F238E27FC236}">
                    <a16:creationId xmlns:a16="http://schemas.microsoft.com/office/drawing/2014/main" id="{A5C06DCE-F04B-461B-BAAC-82FE2A375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24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31" name="Rectangle 549">
                <a:extLst>
                  <a:ext uri="{FF2B5EF4-FFF2-40B4-BE49-F238E27FC236}">
                    <a16:creationId xmlns:a16="http://schemas.microsoft.com/office/drawing/2014/main" id="{2A717D27-0725-474B-8E29-DB7F83318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3353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32" name="Rectangle 550">
                <a:extLst>
                  <a:ext uri="{FF2B5EF4-FFF2-40B4-BE49-F238E27FC236}">
                    <a16:creationId xmlns:a16="http://schemas.microsoft.com/office/drawing/2014/main" id="{90C373BF-E85B-479D-8C0B-6564144AF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3457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33" name="Rectangle 551">
                <a:extLst>
                  <a:ext uri="{FF2B5EF4-FFF2-40B4-BE49-F238E27FC236}">
                    <a16:creationId xmlns:a16="http://schemas.microsoft.com/office/drawing/2014/main" id="{56EEB084-FE51-4583-AC2B-B0196D26A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3357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34" name="Rectangle 552">
                <a:extLst>
                  <a:ext uri="{FF2B5EF4-FFF2-40B4-BE49-F238E27FC236}">
                    <a16:creationId xmlns:a16="http://schemas.microsoft.com/office/drawing/2014/main" id="{E705FEF4-B0FC-40D3-9BD7-81D68A8F0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3453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35" name="Rectangle 553">
                <a:extLst>
                  <a:ext uri="{FF2B5EF4-FFF2-40B4-BE49-F238E27FC236}">
                    <a16:creationId xmlns:a16="http://schemas.microsoft.com/office/drawing/2014/main" id="{C37D7EE4-3470-4598-AD44-D4E65B78D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3361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36" name="Rectangle 554">
                <a:extLst>
                  <a:ext uri="{FF2B5EF4-FFF2-40B4-BE49-F238E27FC236}">
                    <a16:creationId xmlns:a16="http://schemas.microsoft.com/office/drawing/2014/main" id="{070C0103-2CD6-4133-94BF-B14A0D4E1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3449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37" name="Rectangle 555">
                <a:extLst>
                  <a:ext uri="{FF2B5EF4-FFF2-40B4-BE49-F238E27FC236}">
                    <a16:creationId xmlns:a16="http://schemas.microsoft.com/office/drawing/2014/main" id="{266635F9-C719-412C-931E-67B657D00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2" y="3365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38" name="Rectangle 556">
                <a:extLst>
                  <a:ext uri="{FF2B5EF4-FFF2-40B4-BE49-F238E27FC236}">
                    <a16:creationId xmlns:a16="http://schemas.microsoft.com/office/drawing/2014/main" id="{12DEB169-1E0F-49B6-AD87-9700F5B12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2" y="3445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39" name="Rectangle 557">
                <a:extLst>
                  <a:ext uri="{FF2B5EF4-FFF2-40B4-BE49-F238E27FC236}">
                    <a16:creationId xmlns:a16="http://schemas.microsoft.com/office/drawing/2014/main" id="{1673E9F4-8271-477E-B227-62C58A044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3369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40" name="Rectangle 558">
                <a:extLst>
                  <a:ext uri="{FF2B5EF4-FFF2-40B4-BE49-F238E27FC236}">
                    <a16:creationId xmlns:a16="http://schemas.microsoft.com/office/drawing/2014/main" id="{FF421898-D731-4A66-AE36-21BB123BC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3441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41" name="Rectangle 559">
                <a:extLst>
                  <a:ext uri="{FF2B5EF4-FFF2-40B4-BE49-F238E27FC236}">
                    <a16:creationId xmlns:a16="http://schemas.microsoft.com/office/drawing/2014/main" id="{0F7FBA55-CEBC-45D6-A156-C4AFA1BE5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4" y="3373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42" name="Rectangle 560">
                <a:extLst>
                  <a:ext uri="{FF2B5EF4-FFF2-40B4-BE49-F238E27FC236}">
                    <a16:creationId xmlns:a16="http://schemas.microsoft.com/office/drawing/2014/main" id="{1D5F667D-78B5-43B2-B107-58F24F2BB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4" y="3437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43" name="Rectangle 561">
                <a:extLst>
                  <a:ext uri="{FF2B5EF4-FFF2-40B4-BE49-F238E27FC236}">
                    <a16:creationId xmlns:a16="http://schemas.microsoft.com/office/drawing/2014/main" id="{C929A8D9-9411-459B-8AFC-3728BD1E1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3377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44" name="Rectangle 562">
                <a:extLst>
                  <a:ext uri="{FF2B5EF4-FFF2-40B4-BE49-F238E27FC236}">
                    <a16:creationId xmlns:a16="http://schemas.microsoft.com/office/drawing/2014/main" id="{0F7F5F67-C215-4642-BFE5-642AA9827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3433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45" name="Rectangle 563">
                <a:extLst>
                  <a:ext uri="{FF2B5EF4-FFF2-40B4-BE49-F238E27FC236}">
                    <a16:creationId xmlns:a16="http://schemas.microsoft.com/office/drawing/2014/main" id="{84224256-8BB7-4121-994D-E6F1D289A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3381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46" name="Rectangle 564">
                <a:extLst>
                  <a:ext uri="{FF2B5EF4-FFF2-40B4-BE49-F238E27FC236}">
                    <a16:creationId xmlns:a16="http://schemas.microsoft.com/office/drawing/2014/main" id="{6092566A-0099-4C12-8CFB-7F5552D45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3421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47" name="Rectangle 565">
                <a:extLst>
                  <a:ext uri="{FF2B5EF4-FFF2-40B4-BE49-F238E27FC236}">
                    <a16:creationId xmlns:a16="http://schemas.microsoft.com/office/drawing/2014/main" id="{2F16A85F-247A-4CE9-8B8B-34A1C48A1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393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48" name="Rectangle 566">
                <a:extLst>
                  <a:ext uri="{FF2B5EF4-FFF2-40B4-BE49-F238E27FC236}">
                    <a16:creationId xmlns:a16="http://schemas.microsoft.com/office/drawing/2014/main" id="{D3669A01-F9F3-4D90-A8E3-DCB695772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409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49" name="Rectangle 567">
                <a:extLst>
                  <a:ext uri="{FF2B5EF4-FFF2-40B4-BE49-F238E27FC236}">
                    <a16:creationId xmlns:a16="http://schemas.microsoft.com/office/drawing/2014/main" id="{6A6A06F3-4C44-4ED4-94F1-5D131AAF4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405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50" name="Rectangle 568">
                <a:extLst>
                  <a:ext uri="{FF2B5EF4-FFF2-40B4-BE49-F238E27FC236}">
                    <a16:creationId xmlns:a16="http://schemas.microsoft.com/office/drawing/2014/main" id="{FD62FF47-E221-4C37-873F-3D2155E13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405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51" name="Oval 569">
                <a:extLst>
                  <a:ext uri="{FF2B5EF4-FFF2-40B4-BE49-F238E27FC236}">
                    <a16:creationId xmlns:a16="http://schemas.microsoft.com/office/drawing/2014/main" id="{53598A56-D1BE-4264-A1EE-8AD2D0DA7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353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52" name="Rectangle 570">
                <a:extLst>
                  <a:ext uri="{FF2B5EF4-FFF2-40B4-BE49-F238E27FC236}">
                    <a16:creationId xmlns:a16="http://schemas.microsoft.com/office/drawing/2014/main" id="{C8A238CB-21D2-401C-8BC5-19D1D4A07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440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53" name="Rectangle 571">
                <a:extLst>
                  <a:ext uri="{FF2B5EF4-FFF2-40B4-BE49-F238E27FC236}">
                    <a16:creationId xmlns:a16="http://schemas.microsoft.com/office/drawing/2014/main" id="{DF7CCED5-F2BC-49A3-8230-47E57BDEE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544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54" name="Rectangle 572">
                <a:extLst>
                  <a:ext uri="{FF2B5EF4-FFF2-40B4-BE49-F238E27FC236}">
                    <a16:creationId xmlns:a16="http://schemas.microsoft.com/office/drawing/2014/main" id="{CDEDCC50-D79C-4C61-A1F7-DC29B8891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2444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55" name="Rectangle 573">
                <a:extLst>
                  <a:ext uri="{FF2B5EF4-FFF2-40B4-BE49-F238E27FC236}">
                    <a16:creationId xmlns:a16="http://schemas.microsoft.com/office/drawing/2014/main" id="{A9FA78C6-B073-4A0D-9318-AC84DBB57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2540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56" name="Rectangle 574">
                <a:extLst>
                  <a:ext uri="{FF2B5EF4-FFF2-40B4-BE49-F238E27FC236}">
                    <a16:creationId xmlns:a16="http://schemas.microsoft.com/office/drawing/2014/main" id="{C73DDBE4-8872-4F4A-84BB-BD0FFED72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448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57" name="Rectangle 575">
                <a:extLst>
                  <a:ext uri="{FF2B5EF4-FFF2-40B4-BE49-F238E27FC236}">
                    <a16:creationId xmlns:a16="http://schemas.microsoft.com/office/drawing/2014/main" id="{79456C93-44AE-4660-8DCD-A42CAD460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536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58" name="Rectangle 576">
                <a:extLst>
                  <a:ext uri="{FF2B5EF4-FFF2-40B4-BE49-F238E27FC236}">
                    <a16:creationId xmlns:a16="http://schemas.microsoft.com/office/drawing/2014/main" id="{165C295C-30C6-41A8-AE9F-88D74E3CD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2452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59" name="Rectangle 577">
                <a:extLst>
                  <a:ext uri="{FF2B5EF4-FFF2-40B4-BE49-F238E27FC236}">
                    <a16:creationId xmlns:a16="http://schemas.microsoft.com/office/drawing/2014/main" id="{93C250C7-4A3C-48F7-844B-A3BE54738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2532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60" name="Rectangle 578">
                <a:extLst>
                  <a:ext uri="{FF2B5EF4-FFF2-40B4-BE49-F238E27FC236}">
                    <a16:creationId xmlns:a16="http://schemas.microsoft.com/office/drawing/2014/main" id="{B37071CD-6A2E-4636-A4F4-102FFBDEB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" y="2456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61" name="Rectangle 579">
                <a:extLst>
                  <a:ext uri="{FF2B5EF4-FFF2-40B4-BE49-F238E27FC236}">
                    <a16:creationId xmlns:a16="http://schemas.microsoft.com/office/drawing/2014/main" id="{9765F90F-92A7-4F5D-840F-F323151A9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" y="2528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62" name="Rectangle 580">
                <a:extLst>
                  <a:ext uri="{FF2B5EF4-FFF2-40B4-BE49-F238E27FC236}">
                    <a16:creationId xmlns:a16="http://schemas.microsoft.com/office/drawing/2014/main" id="{A38E60C6-AE7D-4B21-A18B-941D45362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2460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63" name="Rectangle 581">
                <a:extLst>
                  <a:ext uri="{FF2B5EF4-FFF2-40B4-BE49-F238E27FC236}">
                    <a16:creationId xmlns:a16="http://schemas.microsoft.com/office/drawing/2014/main" id="{7663C483-114A-4D2B-B8C2-733CBB763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2524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64" name="Rectangle 582">
                <a:extLst>
                  <a:ext uri="{FF2B5EF4-FFF2-40B4-BE49-F238E27FC236}">
                    <a16:creationId xmlns:a16="http://schemas.microsoft.com/office/drawing/2014/main" id="{A392910F-2BBA-4EE4-85A4-1658DB9CE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2464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65" name="Rectangle 583">
                <a:extLst>
                  <a:ext uri="{FF2B5EF4-FFF2-40B4-BE49-F238E27FC236}">
                    <a16:creationId xmlns:a16="http://schemas.microsoft.com/office/drawing/2014/main" id="{591D0984-0B05-413F-9A9A-C4BCD87A0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2520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66" name="Rectangle 584">
                <a:extLst>
                  <a:ext uri="{FF2B5EF4-FFF2-40B4-BE49-F238E27FC236}">
                    <a16:creationId xmlns:a16="http://schemas.microsoft.com/office/drawing/2014/main" id="{0B01BF64-2410-40BE-8181-D2D59F9A9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2" y="2468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67" name="Rectangle 585">
                <a:extLst>
                  <a:ext uri="{FF2B5EF4-FFF2-40B4-BE49-F238E27FC236}">
                    <a16:creationId xmlns:a16="http://schemas.microsoft.com/office/drawing/2014/main" id="{753B650D-AE0F-482C-995A-3EC8FC347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2" y="2508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68" name="Rectangle 586">
                <a:extLst>
                  <a:ext uri="{FF2B5EF4-FFF2-40B4-BE49-F238E27FC236}">
                    <a16:creationId xmlns:a16="http://schemas.microsoft.com/office/drawing/2014/main" id="{B0367862-A3C8-474D-98C7-24E018F34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2480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69" name="Rectangle 587">
                <a:extLst>
                  <a:ext uri="{FF2B5EF4-FFF2-40B4-BE49-F238E27FC236}">
                    <a16:creationId xmlns:a16="http://schemas.microsoft.com/office/drawing/2014/main" id="{FAB875F3-4ACF-4CF3-9C5B-AA3F9E069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2496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70" name="Rectangle 588">
                <a:extLst>
                  <a:ext uri="{FF2B5EF4-FFF2-40B4-BE49-F238E27FC236}">
                    <a16:creationId xmlns:a16="http://schemas.microsoft.com/office/drawing/2014/main" id="{4D806B4B-CB3C-409B-9085-3AADA33DB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2492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71" name="Rectangle 589">
                <a:extLst>
                  <a:ext uri="{FF2B5EF4-FFF2-40B4-BE49-F238E27FC236}">
                    <a16:creationId xmlns:a16="http://schemas.microsoft.com/office/drawing/2014/main" id="{EDF8AE63-2814-4195-A92B-ECA0A7B98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2492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72" name="Oval 590">
                <a:extLst>
                  <a:ext uri="{FF2B5EF4-FFF2-40B4-BE49-F238E27FC236}">
                    <a16:creationId xmlns:a16="http://schemas.microsoft.com/office/drawing/2014/main" id="{4C22179D-07B7-4810-85F5-B577A9E32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2440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73" name="Rectangle 591">
                <a:extLst>
                  <a:ext uri="{FF2B5EF4-FFF2-40B4-BE49-F238E27FC236}">
                    <a16:creationId xmlns:a16="http://schemas.microsoft.com/office/drawing/2014/main" id="{5B13D0C1-024B-4C7C-9FC8-D6AD33982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3389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74" name="Rectangle 592">
                <a:extLst>
                  <a:ext uri="{FF2B5EF4-FFF2-40B4-BE49-F238E27FC236}">
                    <a16:creationId xmlns:a16="http://schemas.microsoft.com/office/drawing/2014/main" id="{B5149507-74BF-431D-9D22-E58352C44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3493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75" name="Rectangle 593">
                <a:extLst>
                  <a:ext uri="{FF2B5EF4-FFF2-40B4-BE49-F238E27FC236}">
                    <a16:creationId xmlns:a16="http://schemas.microsoft.com/office/drawing/2014/main" id="{712BABF6-7B5D-4E03-9288-E71F91693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" y="3393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76" name="Rectangle 594">
                <a:extLst>
                  <a:ext uri="{FF2B5EF4-FFF2-40B4-BE49-F238E27FC236}">
                    <a16:creationId xmlns:a16="http://schemas.microsoft.com/office/drawing/2014/main" id="{DDC70158-2516-4295-82F9-61153BA6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" y="3489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77" name="Rectangle 595">
                <a:extLst>
                  <a:ext uri="{FF2B5EF4-FFF2-40B4-BE49-F238E27FC236}">
                    <a16:creationId xmlns:a16="http://schemas.microsoft.com/office/drawing/2014/main" id="{FEE966EC-7EC4-43DE-87A3-E24357BB0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6" y="339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78" name="Rectangle 596">
                <a:extLst>
                  <a:ext uri="{FF2B5EF4-FFF2-40B4-BE49-F238E27FC236}">
                    <a16:creationId xmlns:a16="http://schemas.microsoft.com/office/drawing/2014/main" id="{5B1600A7-E5AD-45DA-8D92-145FD8FE9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6" y="3485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79" name="Rectangle 597">
                <a:extLst>
                  <a:ext uri="{FF2B5EF4-FFF2-40B4-BE49-F238E27FC236}">
                    <a16:creationId xmlns:a16="http://schemas.microsoft.com/office/drawing/2014/main" id="{AC7DFCA1-71D7-455C-AA7F-5419B3AED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340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80" name="Rectangle 598">
                <a:extLst>
                  <a:ext uri="{FF2B5EF4-FFF2-40B4-BE49-F238E27FC236}">
                    <a16:creationId xmlns:a16="http://schemas.microsoft.com/office/drawing/2014/main" id="{A7EC010B-AF92-4799-8C2D-BD5EBA54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348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81" name="Rectangle 599">
                <a:extLst>
                  <a:ext uri="{FF2B5EF4-FFF2-40B4-BE49-F238E27FC236}">
                    <a16:creationId xmlns:a16="http://schemas.microsoft.com/office/drawing/2014/main" id="{7F353FDD-30D6-4DDC-A972-2723707DD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3405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82" name="Rectangle 600">
                <a:extLst>
                  <a:ext uri="{FF2B5EF4-FFF2-40B4-BE49-F238E27FC236}">
                    <a16:creationId xmlns:a16="http://schemas.microsoft.com/office/drawing/2014/main" id="{6693A39E-75C8-49E4-8D23-FEE2C2BD1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347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83" name="Rectangle 601">
                <a:extLst>
                  <a:ext uri="{FF2B5EF4-FFF2-40B4-BE49-F238E27FC236}">
                    <a16:creationId xmlns:a16="http://schemas.microsoft.com/office/drawing/2014/main" id="{0F75BD92-814B-4FE6-AA4E-C9DBAF887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3409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84" name="Rectangle 602">
                <a:extLst>
                  <a:ext uri="{FF2B5EF4-FFF2-40B4-BE49-F238E27FC236}">
                    <a16:creationId xmlns:a16="http://schemas.microsoft.com/office/drawing/2014/main" id="{43028A41-9C39-40BB-B099-9797A6745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3473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85" name="Rectangle 603">
                <a:extLst>
                  <a:ext uri="{FF2B5EF4-FFF2-40B4-BE49-F238E27FC236}">
                    <a16:creationId xmlns:a16="http://schemas.microsoft.com/office/drawing/2014/main" id="{0959E4B0-4645-4068-B261-948AAF52A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0" y="3413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86" name="Rectangle 604">
                <a:extLst>
                  <a:ext uri="{FF2B5EF4-FFF2-40B4-BE49-F238E27FC236}">
                    <a16:creationId xmlns:a16="http://schemas.microsoft.com/office/drawing/2014/main" id="{A01CAFE2-D72C-488B-A3FF-1C3A6BDC1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0" y="3469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87" name="Rectangle 605">
                <a:extLst>
                  <a:ext uri="{FF2B5EF4-FFF2-40B4-BE49-F238E27FC236}">
                    <a16:creationId xmlns:a16="http://schemas.microsoft.com/office/drawing/2014/main" id="{B2DAC2D4-15DE-4CFF-9BD0-714BDC7B2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341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88" name="Rectangle 606">
                <a:extLst>
                  <a:ext uri="{FF2B5EF4-FFF2-40B4-BE49-F238E27FC236}">
                    <a16:creationId xmlns:a16="http://schemas.microsoft.com/office/drawing/2014/main" id="{B675C8E9-E647-44D4-B697-3407AA22F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345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pSp>
          <p:nvGrpSpPr>
            <p:cNvPr id="951" name="Group 808">
              <a:extLst>
                <a:ext uri="{FF2B5EF4-FFF2-40B4-BE49-F238E27FC236}">
                  <a16:creationId xmlns:a16="http://schemas.microsoft.com/office/drawing/2014/main" id="{69E2732F-7C47-4B7B-9A22-87D08D2541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0" y="711"/>
              <a:ext cx="2800" cy="2798"/>
              <a:chOff x="2540" y="711"/>
              <a:chExt cx="2800" cy="2798"/>
            </a:xfrm>
          </p:grpSpPr>
          <p:sp>
            <p:nvSpPr>
              <p:cNvPr id="1089" name="Rectangle 608">
                <a:extLst>
                  <a:ext uri="{FF2B5EF4-FFF2-40B4-BE49-F238E27FC236}">
                    <a16:creationId xmlns:a16="http://schemas.microsoft.com/office/drawing/2014/main" id="{70FE0041-F951-4F4B-B25E-6CC4F9A5F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3429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090" name="Rectangle 609">
                <a:extLst>
                  <a:ext uri="{FF2B5EF4-FFF2-40B4-BE49-F238E27FC236}">
                    <a16:creationId xmlns:a16="http://schemas.microsoft.com/office/drawing/2014/main" id="{4DB1D54E-9F89-422F-801F-ABF00795B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3445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091" name="Rectangle 610">
                <a:extLst>
                  <a:ext uri="{FF2B5EF4-FFF2-40B4-BE49-F238E27FC236}">
                    <a16:creationId xmlns:a16="http://schemas.microsoft.com/office/drawing/2014/main" id="{593B5B40-83E0-4E95-A5C1-B04D5772B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344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092" name="Rectangle 611">
                <a:extLst>
                  <a:ext uri="{FF2B5EF4-FFF2-40B4-BE49-F238E27FC236}">
                    <a16:creationId xmlns:a16="http://schemas.microsoft.com/office/drawing/2014/main" id="{81EC155C-B204-4B49-A210-E823BDD06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344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093" name="Oval 612">
                <a:extLst>
                  <a:ext uri="{FF2B5EF4-FFF2-40B4-BE49-F238E27FC236}">
                    <a16:creationId xmlns:a16="http://schemas.microsoft.com/office/drawing/2014/main" id="{08F3AA2B-5963-406C-B455-676F514C8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3389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094" name="Rectangle 613">
                <a:extLst>
                  <a:ext uri="{FF2B5EF4-FFF2-40B4-BE49-F238E27FC236}">
                    <a16:creationId xmlns:a16="http://schemas.microsoft.com/office/drawing/2014/main" id="{27200905-14F1-433E-A764-4AD0C4A7F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8" y="1992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095" name="Rectangle 614">
                <a:extLst>
                  <a:ext uri="{FF2B5EF4-FFF2-40B4-BE49-F238E27FC236}">
                    <a16:creationId xmlns:a16="http://schemas.microsoft.com/office/drawing/2014/main" id="{BA9A404E-912C-4321-80AA-C70BA2FFB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8" y="2096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096" name="Rectangle 615">
                <a:extLst>
                  <a:ext uri="{FF2B5EF4-FFF2-40B4-BE49-F238E27FC236}">
                    <a16:creationId xmlns:a16="http://schemas.microsoft.com/office/drawing/2014/main" id="{D3802E75-3BC9-4206-988C-23E3C7CE1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1996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097" name="Rectangle 616">
                <a:extLst>
                  <a:ext uri="{FF2B5EF4-FFF2-40B4-BE49-F238E27FC236}">
                    <a16:creationId xmlns:a16="http://schemas.microsoft.com/office/drawing/2014/main" id="{D3C19605-DB72-42D9-8EEE-BA34932B0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092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098" name="Rectangle 617">
                <a:extLst>
                  <a:ext uri="{FF2B5EF4-FFF2-40B4-BE49-F238E27FC236}">
                    <a16:creationId xmlns:a16="http://schemas.microsoft.com/office/drawing/2014/main" id="{953B8AA1-7D12-4A2F-BE5D-3366F79EF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000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099" name="Rectangle 618">
                <a:extLst>
                  <a:ext uri="{FF2B5EF4-FFF2-40B4-BE49-F238E27FC236}">
                    <a16:creationId xmlns:a16="http://schemas.microsoft.com/office/drawing/2014/main" id="{34A9E7DB-4DB1-4E90-90FA-ACFC4883F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088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00" name="Rectangle 619">
                <a:extLst>
                  <a:ext uri="{FF2B5EF4-FFF2-40B4-BE49-F238E27FC236}">
                    <a16:creationId xmlns:a16="http://schemas.microsoft.com/office/drawing/2014/main" id="{BF2693C6-0918-4A3E-9AD3-AD36112B5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004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01" name="Rectangle 620">
                <a:extLst>
                  <a:ext uri="{FF2B5EF4-FFF2-40B4-BE49-F238E27FC236}">
                    <a16:creationId xmlns:a16="http://schemas.microsoft.com/office/drawing/2014/main" id="{3DA910C6-F3C0-45B0-A51C-55179EA1D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084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02" name="Rectangle 621">
                <a:extLst>
                  <a:ext uri="{FF2B5EF4-FFF2-40B4-BE49-F238E27FC236}">
                    <a16:creationId xmlns:a16="http://schemas.microsoft.com/office/drawing/2014/main" id="{642DAF75-4A31-4709-8668-2907DDF3D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008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03" name="Rectangle 622">
                <a:extLst>
                  <a:ext uri="{FF2B5EF4-FFF2-40B4-BE49-F238E27FC236}">
                    <a16:creationId xmlns:a16="http://schemas.microsoft.com/office/drawing/2014/main" id="{B0B5CF90-B287-43B5-9141-0BD234AD0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080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04" name="Rectangle 623">
                <a:extLst>
                  <a:ext uri="{FF2B5EF4-FFF2-40B4-BE49-F238E27FC236}">
                    <a16:creationId xmlns:a16="http://schemas.microsoft.com/office/drawing/2014/main" id="{C3081D8A-86C5-40EA-8AC3-59C400A6A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012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05" name="Rectangle 624">
                <a:extLst>
                  <a:ext uri="{FF2B5EF4-FFF2-40B4-BE49-F238E27FC236}">
                    <a16:creationId xmlns:a16="http://schemas.microsoft.com/office/drawing/2014/main" id="{25D476BA-208B-410D-8D7C-F037431F5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076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06" name="Rectangle 625">
                <a:extLst>
                  <a:ext uri="{FF2B5EF4-FFF2-40B4-BE49-F238E27FC236}">
                    <a16:creationId xmlns:a16="http://schemas.microsoft.com/office/drawing/2014/main" id="{4500090D-D29E-4BF7-8A64-60E38E8E0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016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07" name="Rectangle 626">
                <a:extLst>
                  <a:ext uri="{FF2B5EF4-FFF2-40B4-BE49-F238E27FC236}">
                    <a16:creationId xmlns:a16="http://schemas.microsoft.com/office/drawing/2014/main" id="{1C3A8A1E-22DC-4E69-87C3-B6EC287DD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072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08" name="Rectangle 627">
                <a:extLst>
                  <a:ext uri="{FF2B5EF4-FFF2-40B4-BE49-F238E27FC236}">
                    <a16:creationId xmlns:a16="http://schemas.microsoft.com/office/drawing/2014/main" id="{8906D63E-734E-4DBD-8426-F785A911F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020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09" name="Rectangle 628">
                <a:extLst>
                  <a:ext uri="{FF2B5EF4-FFF2-40B4-BE49-F238E27FC236}">
                    <a16:creationId xmlns:a16="http://schemas.microsoft.com/office/drawing/2014/main" id="{14EA79FE-9ED3-4D04-9140-499FAA8E7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060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10" name="Rectangle 629">
                <a:extLst>
                  <a:ext uri="{FF2B5EF4-FFF2-40B4-BE49-F238E27FC236}">
                    <a16:creationId xmlns:a16="http://schemas.microsoft.com/office/drawing/2014/main" id="{5D4894B9-6210-41EE-9ED1-D9CA9DF28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032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11" name="Rectangle 630">
                <a:extLst>
                  <a:ext uri="{FF2B5EF4-FFF2-40B4-BE49-F238E27FC236}">
                    <a16:creationId xmlns:a16="http://schemas.microsoft.com/office/drawing/2014/main" id="{911E1DB3-A734-4879-A445-EBBCB044E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048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12" name="Rectangle 631">
                <a:extLst>
                  <a:ext uri="{FF2B5EF4-FFF2-40B4-BE49-F238E27FC236}">
                    <a16:creationId xmlns:a16="http://schemas.microsoft.com/office/drawing/2014/main" id="{23ED0EDD-07BD-4732-8E89-5FFAD3E76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044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13" name="Rectangle 632">
                <a:extLst>
                  <a:ext uri="{FF2B5EF4-FFF2-40B4-BE49-F238E27FC236}">
                    <a16:creationId xmlns:a16="http://schemas.microsoft.com/office/drawing/2014/main" id="{229B0242-98D1-458E-9758-DDD1F3DE8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044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14" name="Oval 633">
                <a:extLst>
                  <a:ext uri="{FF2B5EF4-FFF2-40B4-BE49-F238E27FC236}">
                    <a16:creationId xmlns:a16="http://schemas.microsoft.com/office/drawing/2014/main" id="{2823D3D3-49FD-435A-A8DC-EEDDF6CD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1992"/>
                <a:ext cx="104" cy="104"/>
              </a:xfrm>
              <a:prstGeom prst="ellipse">
                <a:avLst/>
              </a:prstGeom>
              <a:noFill/>
              <a:ln w="28575" cap="rnd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15" name="Rectangle 634">
                <a:extLst>
                  <a:ext uri="{FF2B5EF4-FFF2-40B4-BE49-F238E27FC236}">
                    <a16:creationId xmlns:a16="http://schemas.microsoft.com/office/drawing/2014/main" id="{6D6F5002-E11F-4A92-A2EE-44E7D3902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8" y="2036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16" name="Rectangle 635">
                <a:extLst>
                  <a:ext uri="{FF2B5EF4-FFF2-40B4-BE49-F238E27FC236}">
                    <a16:creationId xmlns:a16="http://schemas.microsoft.com/office/drawing/2014/main" id="{65887C1E-113B-4C09-83D7-21A52242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8" y="2140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17" name="Rectangle 636">
                <a:extLst>
                  <a:ext uri="{FF2B5EF4-FFF2-40B4-BE49-F238E27FC236}">
                    <a16:creationId xmlns:a16="http://schemas.microsoft.com/office/drawing/2014/main" id="{6D2A1E35-1F70-457E-AC02-995B975BB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040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18" name="Rectangle 637">
                <a:extLst>
                  <a:ext uri="{FF2B5EF4-FFF2-40B4-BE49-F238E27FC236}">
                    <a16:creationId xmlns:a16="http://schemas.microsoft.com/office/drawing/2014/main" id="{6B813E4F-37BF-47E9-A521-18A5DEBA3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136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19" name="Rectangle 638">
                <a:extLst>
                  <a:ext uri="{FF2B5EF4-FFF2-40B4-BE49-F238E27FC236}">
                    <a16:creationId xmlns:a16="http://schemas.microsoft.com/office/drawing/2014/main" id="{47F0E603-8D77-444B-A5D4-8DAD7B50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044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0" name="Rectangle 639">
                <a:extLst>
                  <a:ext uri="{FF2B5EF4-FFF2-40B4-BE49-F238E27FC236}">
                    <a16:creationId xmlns:a16="http://schemas.microsoft.com/office/drawing/2014/main" id="{3EE77ED3-37B7-479A-B675-F22BCCBB5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132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1" name="Rectangle 640">
                <a:extLst>
                  <a:ext uri="{FF2B5EF4-FFF2-40B4-BE49-F238E27FC236}">
                    <a16:creationId xmlns:a16="http://schemas.microsoft.com/office/drawing/2014/main" id="{5F5C51BD-AE9A-4CA4-8483-FC759871C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048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2" name="Rectangle 641">
                <a:extLst>
                  <a:ext uri="{FF2B5EF4-FFF2-40B4-BE49-F238E27FC236}">
                    <a16:creationId xmlns:a16="http://schemas.microsoft.com/office/drawing/2014/main" id="{6AB3B979-BAD1-4B4B-8E75-DA73B1298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128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3" name="Rectangle 642">
                <a:extLst>
                  <a:ext uri="{FF2B5EF4-FFF2-40B4-BE49-F238E27FC236}">
                    <a16:creationId xmlns:a16="http://schemas.microsoft.com/office/drawing/2014/main" id="{747A9B64-3342-4A21-80F7-B8B08E30E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052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4" name="Rectangle 643">
                <a:extLst>
                  <a:ext uri="{FF2B5EF4-FFF2-40B4-BE49-F238E27FC236}">
                    <a16:creationId xmlns:a16="http://schemas.microsoft.com/office/drawing/2014/main" id="{779454DE-C5C2-48C0-ABD5-621544E64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124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5" name="Rectangle 644">
                <a:extLst>
                  <a:ext uri="{FF2B5EF4-FFF2-40B4-BE49-F238E27FC236}">
                    <a16:creationId xmlns:a16="http://schemas.microsoft.com/office/drawing/2014/main" id="{08F6BC8F-A5AB-4AF5-9FA3-338CB7A25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056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6" name="Rectangle 645">
                <a:extLst>
                  <a:ext uri="{FF2B5EF4-FFF2-40B4-BE49-F238E27FC236}">
                    <a16:creationId xmlns:a16="http://schemas.microsoft.com/office/drawing/2014/main" id="{EA3F2058-FD70-4D30-AF93-7335D8C2E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20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7" name="Rectangle 646">
                <a:extLst>
                  <a:ext uri="{FF2B5EF4-FFF2-40B4-BE49-F238E27FC236}">
                    <a16:creationId xmlns:a16="http://schemas.microsoft.com/office/drawing/2014/main" id="{86AD850F-DD72-4A06-A3B6-A4A1F35C3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060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8" name="Rectangle 647">
                <a:extLst>
                  <a:ext uri="{FF2B5EF4-FFF2-40B4-BE49-F238E27FC236}">
                    <a16:creationId xmlns:a16="http://schemas.microsoft.com/office/drawing/2014/main" id="{F9EC79FB-CAAF-42AE-BB8B-946371F1F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116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9" name="Rectangle 648">
                <a:extLst>
                  <a:ext uri="{FF2B5EF4-FFF2-40B4-BE49-F238E27FC236}">
                    <a16:creationId xmlns:a16="http://schemas.microsoft.com/office/drawing/2014/main" id="{02C2D583-F6DC-4D71-AAC6-5FE3D3459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0" name="Rectangle 649">
                <a:extLst>
                  <a:ext uri="{FF2B5EF4-FFF2-40B4-BE49-F238E27FC236}">
                    <a16:creationId xmlns:a16="http://schemas.microsoft.com/office/drawing/2014/main" id="{6816B835-7655-43E5-AAB1-FE4B113C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04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1" name="Rectangle 650">
                <a:extLst>
                  <a:ext uri="{FF2B5EF4-FFF2-40B4-BE49-F238E27FC236}">
                    <a16:creationId xmlns:a16="http://schemas.microsoft.com/office/drawing/2014/main" id="{EDC36D61-E046-46CC-ADA9-2ECCEA4FB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076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2" name="Rectangle 651">
                <a:extLst>
                  <a:ext uri="{FF2B5EF4-FFF2-40B4-BE49-F238E27FC236}">
                    <a16:creationId xmlns:a16="http://schemas.microsoft.com/office/drawing/2014/main" id="{67DD4975-3646-47B0-A14D-F96412ED4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092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3" name="Rectangle 652">
                <a:extLst>
                  <a:ext uri="{FF2B5EF4-FFF2-40B4-BE49-F238E27FC236}">
                    <a16:creationId xmlns:a16="http://schemas.microsoft.com/office/drawing/2014/main" id="{77BD86BB-3773-46E4-AA6F-BA5109353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088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4" name="Rectangle 653">
                <a:extLst>
                  <a:ext uri="{FF2B5EF4-FFF2-40B4-BE49-F238E27FC236}">
                    <a16:creationId xmlns:a16="http://schemas.microsoft.com/office/drawing/2014/main" id="{B514EA43-A8D7-4F3B-8A9A-5D9216455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088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5" name="Oval 654">
                <a:extLst>
                  <a:ext uri="{FF2B5EF4-FFF2-40B4-BE49-F238E27FC236}">
                    <a16:creationId xmlns:a16="http://schemas.microsoft.com/office/drawing/2014/main" id="{31E1FB82-6809-465D-A284-FFF32A9EE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036"/>
                <a:ext cx="104" cy="104"/>
              </a:xfrm>
              <a:prstGeom prst="ellipse">
                <a:avLst/>
              </a:prstGeom>
              <a:noFill/>
              <a:ln w="28575" cap="rnd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6" name="Rectangle 655">
                <a:extLst>
                  <a:ext uri="{FF2B5EF4-FFF2-40B4-BE49-F238E27FC236}">
                    <a16:creationId xmlns:a16="http://schemas.microsoft.com/office/drawing/2014/main" id="{6BB82F22-A541-4E8D-BA7B-F9310C930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2084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7" name="Rectangle 656">
                <a:extLst>
                  <a:ext uri="{FF2B5EF4-FFF2-40B4-BE49-F238E27FC236}">
                    <a16:creationId xmlns:a16="http://schemas.microsoft.com/office/drawing/2014/main" id="{BBD7BA48-212B-4D38-82DB-3BE4EC579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2188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8" name="Rectangle 657">
                <a:extLst>
                  <a:ext uri="{FF2B5EF4-FFF2-40B4-BE49-F238E27FC236}">
                    <a16:creationId xmlns:a16="http://schemas.microsoft.com/office/drawing/2014/main" id="{53EF15D3-514F-443C-BEAA-9FE694E12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2088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9" name="Rectangle 658">
                <a:extLst>
                  <a:ext uri="{FF2B5EF4-FFF2-40B4-BE49-F238E27FC236}">
                    <a16:creationId xmlns:a16="http://schemas.microsoft.com/office/drawing/2014/main" id="{88C5F70D-273B-456C-9899-F2CD2A0DF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2184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0" name="Rectangle 659">
                <a:extLst>
                  <a:ext uri="{FF2B5EF4-FFF2-40B4-BE49-F238E27FC236}">
                    <a16:creationId xmlns:a16="http://schemas.microsoft.com/office/drawing/2014/main" id="{2D8ABD36-01FB-4FB2-A564-7C30D96D7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092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1" name="Rectangle 660">
                <a:extLst>
                  <a:ext uri="{FF2B5EF4-FFF2-40B4-BE49-F238E27FC236}">
                    <a16:creationId xmlns:a16="http://schemas.microsoft.com/office/drawing/2014/main" id="{0B93F67E-6BA6-47CC-A0E2-3710328B0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180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2" name="Rectangle 661">
                <a:extLst>
                  <a:ext uri="{FF2B5EF4-FFF2-40B4-BE49-F238E27FC236}">
                    <a16:creationId xmlns:a16="http://schemas.microsoft.com/office/drawing/2014/main" id="{EB4CD3CB-6E80-4EF5-9433-E97AA6220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096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3" name="Rectangle 662">
                <a:extLst>
                  <a:ext uri="{FF2B5EF4-FFF2-40B4-BE49-F238E27FC236}">
                    <a16:creationId xmlns:a16="http://schemas.microsoft.com/office/drawing/2014/main" id="{93A15EE9-8332-4F4E-AEB6-7DBB36466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176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4" name="Rectangle 663">
                <a:extLst>
                  <a:ext uri="{FF2B5EF4-FFF2-40B4-BE49-F238E27FC236}">
                    <a16:creationId xmlns:a16="http://schemas.microsoft.com/office/drawing/2014/main" id="{011F039A-5CB9-4586-B6E0-0CEF2DE74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100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5" name="Rectangle 664">
                <a:extLst>
                  <a:ext uri="{FF2B5EF4-FFF2-40B4-BE49-F238E27FC236}">
                    <a16:creationId xmlns:a16="http://schemas.microsoft.com/office/drawing/2014/main" id="{701CDAFF-383A-406C-9EDF-BE3C4BD17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172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6" name="Rectangle 665">
                <a:extLst>
                  <a:ext uri="{FF2B5EF4-FFF2-40B4-BE49-F238E27FC236}">
                    <a16:creationId xmlns:a16="http://schemas.microsoft.com/office/drawing/2014/main" id="{5B31B768-FF19-47F2-BBD5-59D31D910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104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7" name="Rectangle 666">
                <a:extLst>
                  <a:ext uri="{FF2B5EF4-FFF2-40B4-BE49-F238E27FC236}">
                    <a16:creationId xmlns:a16="http://schemas.microsoft.com/office/drawing/2014/main" id="{EA007D7C-05D8-48D7-85EA-555A1842E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168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8" name="Rectangle 667">
                <a:extLst>
                  <a:ext uri="{FF2B5EF4-FFF2-40B4-BE49-F238E27FC236}">
                    <a16:creationId xmlns:a16="http://schemas.microsoft.com/office/drawing/2014/main" id="{89166745-4890-45E7-89FF-51046DEED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08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9" name="Rectangle 668">
                <a:extLst>
                  <a:ext uri="{FF2B5EF4-FFF2-40B4-BE49-F238E27FC236}">
                    <a16:creationId xmlns:a16="http://schemas.microsoft.com/office/drawing/2014/main" id="{726419AE-F72A-47C2-BE17-0F838F967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64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0" name="Rectangle 669">
                <a:extLst>
                  <a:ext uri="{FF2B5EF4-FFF2-40B4-BE49-F238E27FC236}">
                    <a16:creationId xmlns:a16="http://schemas.microsoft.com/office/drawing/2014/main" id="{69A2DD3E-230D-47B6-9983-D03B29FD8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112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1" name="Rectangle 670">
                <a:extLst>
                  <a:ext uri="{FF2B5EF4-FFF2-40B4-BE49-F238E27FC236}">
                    <a16:creationId xmlns:a16="http://schemas.microsoft.com/office/drawing/2014/main" id="{89F2FD29-224B-43B2-8329-CB0D495A7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152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2" name="Rectangle 671">
                <a:extLst>
                  <a:ext uri="{FF2B5EF4-FFF2-40B4-BE49-F238E27FC236}">
                    <a16:creationId xmlns:a16="http://schemas.microsoft.com/office/drawing/2014/main" id="{FA763ABC-18BD-4B3E-B007-843B9FA82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24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3" name="Rectangle 672">
                <a:extLst>
                  <a:ext uri="{FF2B5EF4-FFF2-40B4-BE49-F238E27FC236}">
                    <a16:creationId xmlns:a16="http://schemas.microsoft.com/office/drawing/2014/main" id="{36E24030-1E89-4A07-94CF-6A498D9F1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40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4" name="Rectangle 673">
                <a:extLst>
                  <a:ext uri="{FF2B5EF4-FFF2-40B4-BE49-F238E27FC236}">
                    <a16:creationId xmlns:a16="http://schemas.microsoft.com/office/drawing/2014/main" id="{D33C9CA7-0B0C-461D-BA9E-6B9D069DB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36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5" name="Rectangle 674">
                <a:extLst>
                  <a:ext uri="{FF2B5EF4-FFF2-40B4-BE49-F238E27FC236}">
                    <a16:creationId xmlns:a16="http://schemas.microsoft.com/office/drawing/2014/main" id="{DFACE366-198C-4A88-B21C-4D9EFD39F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36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6" name="Oval 675">
                <a:extLst>
                  <a:ext uri="{FF2B5EF4-FFF2-40B4-BE49-F238E27FC236}">
                    <a16:creationId xmlns:a16="http://schemas.microsoft.com/office/drawing/2014/main" id="{107E9E96-7974-489F-89E3-2BA2B773A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084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7" name="Rectangle 676">
                <a:extLst>
                  <a:ext uri="{FF2B5EF4-FFF2-40B4-BE49-F238E27FC236}">
                    <a16:creationId xmlns:a16="http://schemas.microsoft.com/office/drawing/2014/main" id="{E132011F-8FFA-46A6-A0B5-9EAAE59A9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892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8" name="Rectangle 677">
                <a:extLst>
                  <a:ext uri="{FF2B5EF4-FFF2-40B4-BE49-F238E27FC236}">
                    <a16:creationId xmlns:a16="http://schemas.microsoft.com/office/drawing/2014/main" id="{2339299C-F65F-40FA-9EA9-0FBB43717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996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9" name="Rectangle 678">
                <a:extLst>
                  <a:ext uri="{FF2B5EF4-FFF2-40B4-BE49-F238E27FC236}">
                    <a16:creationId xmlns:a16="http://schemas.microsoft.com/office/drawing/2014/main" id="{BCDAD44B-F896-42B4-BE95-72CFBAC39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1896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0" name="Rectangle 679">
                <a:extLst>
                  <a:ext uri="{FF2B5EF4-FFF2-40B4-BE49-F238E27FC236}">
                    <a16:creationId xmlns:a16="http://schemas.microsoft.com/office/drawing/2014/main" id="{4E7C984A-A033-48BA-AD0B-F1672CF4D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1992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1" name="Rectangle 680">
                <a:extLst>
                  <a:ext uri="{FF2B5EF4-FFF2-40B4-BE49-F238E27FC236}">
                    <a16:creationId xmlns:a16="http://schemas.microsoft.com/office/drawing/2014/main" id="{5F6D06B5-48CA-4D8D-8702-698816B92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1900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2" name="Rectangle 681">
                <a:extLst>
                  <a:ext uri="{FF2B5EF4-FFF2-40B4-BE49-F238E27FC236}">
                    <a16:creationId xmlns:a16="http://schemas.microsoft.com/office/drawing/2014/main" id="{B8229515-CB2A-4EE7-8C86-D63AD1AD2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1988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3" name="Rectangle 682">
                <a:extLst>
                  <a:ext uri="{FF2B5EF4-FFF2-40B4-BE49-F238E27FC236}">
                    <a16:creationId xmlns:a16="http://schemas.microsoft.com/office/drawing/2014/main" id="{D04283C7-E93D-4504-999E-36A2001AB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1904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4" name="Rectangle 683">
                <a:extLst>
                  <a:ext uri="{FF2B5EF4-FFF2-40B4-BE49-F238E27FC236}">
                    <a16:creationId xmlns:a16="http://schemas.microsoft.com/office/drawing/2014/main" id="{876BB962-88F1-4C14-A6B6-A728D113C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1984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5" name="Rectangle 684">
                <a:extLst>
                  <a:ext uri="{FF2B5EF4-FFF2-40B4-BE49-F238E27FC236}">
                    <a16:creationId xmlns:a16="http://schemas.microsoft.com/office/drawing/2014/main" id="{48BC2D73-C2BA-4268-9DF9-C5C57F5FD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1908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6" name="Rectangle 685">
                <a:extLst>
                  <a:ext uri="{FF2B5EF4-FFF2-40B4-BE49-F238E27FC236}">
                    <a16:creationId xmlns:a16="http://schemas.microsoft.com/office/drawing/2014/main" id="{0DD0AD48-43EC-4E9E-AFA6-E53DF2805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1980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7" name="Rectangle 686">
                <a:extLst>
                  <a:ext uri="{FF2B5EF4-FFF2-40B4-BE49-F238E27FC236}">
                    <a16:creationId xmlns:a16="http://schemas.microsoft.com/office/drawing/2014/main" id="{7C0FBF5D-11E6-40A0-B609-2A846E78A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1912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8" name="Rectangle 687">
                <a:extLst>
                  <a:ext uri="{FF2B5EF4-FFF2-40B4-BE49-F238E27FC236}">
                    <a16:creationId xmlns:a16="http://schemas.microsoft.com/office/drawing/2014/main" id="{BD3067FD-2F71-4332-AEE1-EB23DE24D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1976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9" name="Rectangle 688">
                <a:extLst>
                  <a:ext uri="{FF2B5EF4-FFF2-40B4-BE49-F238E27FC236}">
                    <a16:creationId xmlns:a16="http://schemas.microsoft.com/office/drawing/2014/main" id="{0F7F6084-B1A6-413C-901B-E1ACCE53E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1916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70" name="Rectangle 689">
                <a:extLst>
                  <a:ext uri="{FF2B5EF4-FFF2-40B4-BE49-F238E27FC236}">
                    <a16:creationId xmlns:a16="http://schemas.microsoft.com/office/drawing/2014/main" id="{1449E9DB-FFC0-46E7-B01D-4798F9BB0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1972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71" name="Rectangle 690">
                <a:extLst>
                  <a:ext uri="{FF2B5EF4-FFF2-40B4-BE49-F238E27FC236}">
                    <a16:creationId xmlns:a16="http://schemas.microsoft.com/office/drawing/2014/main" id="{B35447C4-982C-4CE5-BA33-F9593FCFA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1920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72" name="Rectangle 691">
                <a:extLst>
                  <a:ext uri="{FF2B5EF4-FFF2-40B4-BE49-F238E27FC236}">
                    <a16:creationId xmlns:a16="http://schemas.microsoft.com/office/drawing/2014/main" id="{56EEDB8A-5E89-4B0E-8131-AC453E9EC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1960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73" name="Rectangle 692">
                <a:extLst>
                  <a:ext uri="{FF2B5EF4-FFF2-40B4-BE49-F238E27FC236}">
                    <a16:creationId xmlns:a16="http://schemas.microsoft.com/office/drawing/2014/main" id="{9EC2B706-0DE0-42B7-BD10-D768BE090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932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74" name="Rectangle 693">
                <a:extLst>
                  <a:ext uri="{FF2B5EF4-FFF2-40B4-BE49-F238E27FC236}">
                    <a16:creationId xmlns:a16="http://schemas.microsoft.com/office/drawing/2014/main" id="{7908D162-E270-4BB9-9738-FDC1A4AB8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948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75" name="Rectangle 694">
                <a:extLst>
                  <a:ext uri="{FF2B5EF4-FFF2-40B4-BE49-F238E27FC236}">
                    <a16:creationId xmlns:a16="http://schemas.microsoft.com/office/drawing/2014/main" id="{E4177E27-6557-4823-A7EF-95316B1DE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944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76" name="Rectangle 695">
                <a:extLst>
                  <a:ext uri="{FF2B5EF4-FFF2-40B4-BE49-F238E27FC236}">
                    <a16:creationId xmlns:a16="http://schemas.microsoft.com/office/drawing/2014/main" id="{1043B89D-3843-48CB-9573-ACC95ECFA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944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77" name="Oval 696">
                <a:extLst>
                  <a:ext uri="{FF2B5EF4-FFF2-40B4-BE49-F238E27FC236}">
                    <a16:creationId xmlns:a16="http://schemas.microsoft.com/office/drawing/2014/main" id="{29FEA939-0D25-4121-9567-70532319E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892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78" name="Rectangle 697">
                <a:extLst>
                  <a:ext uri="{FF2B5EF4-FFF2-40B4-BE49-F238E27FC236}">
                    <a16:creationId xmlns:a16="http://schemas.microsoft.com/office/drawing/2014/main" id="{C12C398F-CE66-40CA-93D2-E111C85CF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028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79" name="Rectangle 698">
                <a:extLst>
                  <a:ext uri="{FF2B5EF4-FFF2-40B4-BE49-F238E27FC236}">
                    <a16:creationId xmlns:a16="http://schemas.microsoft.com/office/drawing/2014/main" id="{89D648EF-2F96-4FB1-B73F-F65AE47DC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132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80" name="Rectangle 699">
                <a:extLst>
                  <a:ext uri="{FF2B5EF4-FFF2-40B4-BE49-F238E27FC236}">
                    <a16:creationId xmlns:a16="http://schemas.microsoft.com/office/drawing/2014/main" id="{F42B42BF-1508-487B-8A15-06FD6DCFC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2032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81" name="Rectangle 700">
                <a:extLst>
                  <a:ext uri="{FF2B5EF4-FFF2-40B4-BE49-F238E27FC236}">
                    <a16:creationId xmlns:a16="http://schemas.microsoft.com/office/drawing/2014/main" id="{D8DE68CB-AE10-401A-BD7E-CCF3FA2F3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2128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82" name="Rectangle 701">
                <a:extLst>
                  <a:ext uri="{FF2B5EF4-FFF2-40B4-BE49-F238E27FC236}">
                    <a16:creationId xmlns:a16="http://schemas.microsoft.com/office/drawing/2014/main" id="{38DF32E8-A236-4051-9FBA-2DDB4D933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036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83" name="Rectangle 702">
                <a:extLst>
                  <a:ext uri="{FF2B5EF4-FFF2-40B4-BE49-F238E27FC236}">
                    <a16:creationId xmlns:a16="http://schemas.microsoft.com/office/drawing/2014/main" id="{C9EAD4A5-7093-4FF6-A340-0FBF6DB65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124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84" name="Rectangle 703">
                <a:extLst>
                  <a:ext uri="{FF2B5EF4-FFF2-40B4-BE49-F238E27FC236}">
                    <a16:creationId xmlns:a16="http://schemas.microsoft.com/office/drawing/2014/main" id="{5D541DAE-C938-4F61-B861-9D362EC22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040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85" name="Rectangle 704">
                <a:extLst>
                  <a:ext uri="{FF2B5EF4-FFF2-40B4-BE49-F238E27FC236}">
                    <a16:creationId xmlns:a16="http://schemas.microsoft.com/office/drawing/2014/main" id="{D863BDFA-C8AC-45EF-84BC-D97455FC2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120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86" name="Rectangle 705">
                <a:extLst>
                  <a:ext uri="{FF2B5EF4-FFF2-40B4-BE49-F238E27FC236}">
                    <a16:creationId xmlns:a16="http://schemas.microsoft.com/office/drawing/2014/main" id="{C1E1D296-DCD1-4E88-9527-6C333FEAF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044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87" name="Rectangle 706">
                <a:extLst>
                  <a:ext uri="{FF2B5EF4-FFF2-40B4-BE49-F238E27FC236}">
                    <a16:creationId xmlns:a16="http://schemas.microsoft.com/office/drawing/2014/main" id="{BA97839F-04CE-45D6-82DF-E31B2F540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116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88" name="Rectangle 707">
                <a:extLst>
                  <a:ext uri="{FF2B5EF4-FFF2-40B4-BE49-F238E27FC236}">
                    <a16:creationId xmlns:a16="http://schemas.microsoft.com/office/drawing/2014/main" id="{CFD85983-F177-4CC9-AAEA-C911273BD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048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89" name="Rectangle 708">
                <a:extLst>
                  <a:ext uri="{FF2B5EF4-FFF2-40B4-BE49-F238E27FC236}">
                    <a16:creationId xmlns:a16="http://schemas.microsoft.com/office/drawing/2014/main" id="{C5AB288F-E142-4955-BF4D-C92A98CFCA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112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90" name="Rectangle 709">
                <a:extLst>
                  <a:ext uri="{FF2B5EF4-FFF2-40B4-BE49-F238E27FC236}">
                    <a16:creationId xmlns:a16="http://schemas.microsoft.com/office/drawing/2014/main" id="{4C2FA0F4-BB09-482B-9A03-DD0CCA3BF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052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91" name="Rectangle 710">
                <a:extLst>
                  <a:ext uri="{FF2B5EF4-FFF2-40B4-BE49-F238E27FC236}">
                    <a16:creationId xmlns:a16="http://schemas.microsoft.com/office/drawing/2014/main" id="{D1E5F4E3-859C-4555-9CBB-EB066402E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108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92" name="Rectangle 711">
                <a:extLst>
                  <a:ext uri="{FF2B5EF4-FFF2-40B4-BE49-F238E27FC236}">
                    <a16:creationId xmlns:a16="http://schemas.microsoft.com/office/drawing/2014/main" id="{31A73D74-E48B-4383-A87F-6D1B7B6C9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056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93" name="Rectangle 712">
                <a:extLst>
                  <a:ext uri="{FF2B5EF4-FFF2-40B4-BE49-F238E27FC236}">
                    <a16:creationId xmlns:a16="http://schemas.microsoft.com/office/drawing/2014/main" id="{507EDF15-7813-423A-A97C-49CE6CD05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096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94" name="Rectangle 713">
                <a:extLst>
                  <a:ext uri="{FF2B5EF4-FFF2-40B4-BE49-F238E27FC236}">
                    <a16:creationId xmlns:a16="http://schemas.microsoft.com/office/drawing/2014/main" id="{17D1FB59-EC48-417C-AEB9-67312C339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68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95" name="Rectangle 714">
                <a:extLst>
                  <a:ext uri="{FF2B5EF4-FFF2-40B4-BE49-F238E27FC236}">
                    <a16:creationId xmlns:a16="http://schemas.microsoft.com/office/drawing/2014/main" id="{803C70FC-1AFD-49DE-9A00-D3902EB27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84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96" name="Rectangle 715">
                <a:extLst>
                  <a:ext uri="{FF2B5EF4-FFF2-40B4-BE49-F238E27FC236}">
                    <a16:creationId xmlns:a16="http://schemas.microsoft.com/office/drawing/2014/main" id="{4E8C7735-1066-4A59-A936-0B0ED1F29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80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97" name="Rectangle 716">
                <a:extLst>
                  <a:ext uri="{FF2B5EF4-FFF2-40B4-BE49-F238E27FC236}">
                    <a16:creationId xmlns:a16="http://schemas.microsoft.com/office/drawing/2014/main" id="{02551C0C-D5C9-4DAC-A8AE-CB61931E2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80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98" name="Oval 717">
                <a:extLst>
                  <a:ext uri="{FF2B5EF4-FFF2-40B4-BE49-F238E27FC236}">
                    <a16:creationId xmlns:a16="http://schemas.microsoft.com/office/drawing/2014/main" id="{67350F87-0212-4A1A-B999-82FB679B6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28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99" name="Rectangle 718">
                <a:extLst>
                  <a:ext uri="{FF2B5EF4-FFF2-40B4-BE49-F238E27FC236}">
                    <a16:creationId xmlns:a16="http://schemas.microsoft.com/office/drawing/2014/main" id="{0F60E8E7-37C5-42C0-8073-959A04061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076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00" name="Rectangle 719">
                <a:extLst>
                  <a:ext uri="{FF2B5EF4-FFF2-40B4-BE49-F238E27FC236}">
                    <a16:creationId xmlns:a16="http://schemas.microsoft.com/office/drawing/2014/main" id="{6E6E81F8-11A2-48E1-B4CC-FF0DCDBE8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180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01" name="Rectangle 720">
                <a:extLst>
                  <a:ext uri="{FF2B5EF4-FFF2-40B4-BE49-F238E27FC236}">
                    <a16:creationId xmlns:a16="http://schemas.microsoft.com/office/drawing/2014/main" id="{CD87F888-0769-4B57-9297-71434FF98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080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02" name="Rectangle 721">
                <a:extLst>
                  <a:ext uri="{FF2B5EF4-FFF2-40B4-BE49-F238E27FC236}">
                    <a16:creationId xmlns:a16="http://schemas.microsoft.com/office/drawing/2014/main" id="{2B2E3F91-A2E5-4474-86FE-19E9B82E1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176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03" name="Rectangle 722">
                <a:extLst>
                  <a:ext uri="{FF2B5EF4-FFF2-40B4-BE49-F238E27FC236}">
                    <a16:creationId xmlns:a16="http://schemas.microsoft.com/office/drawing/2014/main" id="{2485CD97-AC65-4055-B8EE-FF24FB920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2084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04" name="Rectangle 723">
                <a:extLst>
                  <a:ext uri="{FF2B5EF4-FFF2-40B4-BE49-F238E27FC236}">
                    <a16:creationId xmlns:a16="http://schemas.microsoft.com/office/drawing/2014/main" id="{2D05E11A-F589-407B-8EB7-58D24E307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2172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05" name="Rectangle 724">
                <a:extLst>
                  <a:ext uri="{FF2B5EF4-FFF2-40B4-BE49-F238E27FC236}">
                    <a16:creationId xmlns:a16="http://schemas.microsoft.com/office/drawing/2014/main" id="{407056B9-DE28-4478-A8FD-CBCD7DD6E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2088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06" name="Rectangle 725">
                <a:extLst>
                  <a:ext uri="{FF2B5EF4-FFF2-40B4-BE49-F238E27FC236}">
                    <a16:creationId xmlns:a16="http://schemas.microsoft.com/office/drawing/2014/main" id="{DAB8CBC6-65C1-4E18-98AD-BEB289F6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2168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07" name="Rectangle 726">
                <a:extLst>
                  <a:ext uri="{FF2B5EF4-FFF2-40B4-BE49-F238E27FC236}">
                    <a16:creationId xmlns:a16="http://schemas.microsoft.com/office/drawing/2014/main" id="{0789D9BC-565F-4F63-BF28-E4650C2C4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2092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08" name="Rectangle 727">
                <a:extLst>
                  <a:ext uri="{FF2B5EF4-FFF2-40B4-BE49-F238E27FC236}">
                    <a16:creationId xmlns:a16="http://schemas.microsoft.com/office/drawing/2014/main" id="{5A2FD4D5-5FD8-420D-AC21-941005C79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2164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09" name="Rectangle 728">
                <a:extLst>
                  <a:ext uri="{FF2B5EF4-FFF2-40B4-BE49-F238E27FC236}">
                    <a16:creationId xmlns:a16="http://schemas.microsoft.com/office/drawing/2014/main" id="{D46EA729-2B70-422C-A4FF-3067CCB39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096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10" name="Rectangle 729">
                <a:extLst>
                  <a:ext uri="{FF2B5EF4-FFF2-40B4-BE49-F238E27FC236}">
                    <a16:creationId xmlns:a16="http://schemas.microsoft.com/office/drawing/2014/main" id="{8AF28189-6CDC-4C98-B7D2-C7A02671F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160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11" name="Rectangle 730">
                <a:extLst>
                  <a:ext uri="{FF2B5EF4-FFF2-40B4-BE49-F238E27FC236}">
                    <a16:creationId xmlns:a16="http://schemas.microsoft.com/office/drawing/2014/main" id="{2F486E27-2FC1-40A6-A4AC-BDA75E7AF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100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12" name="Rectangle 731">
                <a:extLst>
                  <a:ext uri="{FF2B5EF4-FFF2-40B4-BE49-F238E27FC236}">
                    <a16:creationId xmlns:a16="http://schemas.microsoft.com/office/drawing/2014/main" id="{378C6A02-4C9F-41F6-97BA-C4F2A489C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156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13" name="Rectangle 732">
                <a:extLst>
                  <a:ext uri="{FF2B5EF4-FFF2-40B4-BE49-F238E27FC236}">
                    <a16:creationId xmlns:a16="http://schemas.microsoft.com/office/drawing/2014/main" id="{0D3510B2-1F0A-483E-9E2F-71DBC2045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104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14" name="Rectangle 733">
                <a:extLst>
                  <a:ext uri="{FF2B5EF4-FFF2-40B4-BE49-F238E27FC236}">
                    <a16:creationId xmlns:a16="http://schemas.microsoft.com/office/drawing/2014/main" id="{EA5F66E4-F809-420F-84BF-DF5F82519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144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15" name="Rectangle 734">
                <a:extLst>
                  <a:ext uri="{FF2B5EF4-FFF2-40B4-BE49-F238E27FC236}">
                    <a16:creationId xmlns:a16="http://schemas.microsoft.com/office/drawing/2014/main" id="{2E863BA0-5436-4310-92F7-97232E9DC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116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16" name="Rectangle 735">
                <a:extLst>
                  <a:ext uri="{FF2B5EF4-FFF2-40B4-BE49-F238E27FC236}">
                    <a16:creationId xmlns:a16="http://schemas.microsoft.com/office/drawing/2014/main" id="{09B36E2B-89EE-4817-9ABF-6667B0952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132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17" name="Rectangle 736">
                <a:extLst>
                  <a:ext uri="{FF2B5EF4-FFF2-40B4-BE49-F238E27FC236}">
                    <a16:creationId xmlns:a16="http://schemas.microsoft.com/office/drawing/2014/main" id="{169FC322-2300-474F-9415-D54419E68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128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18" name="Rectangle 737">
                <a:extLst>
                  <a:ext uri="{FF2B5EF4-FFF2-40B4-BE49-F238E27FC236}">
                    <a16:creationId xmlns:a16="http://schemas.microsoft.com/office/drawing/2014/main" id="{BDE33958-A67B-46D3-AB66-B4114A237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128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19" name="Oval 738">
                <a:extLst>
                  <a:ext uri="{FF2B5EF4-FFF2-40B4-BE49-F238E27FC236}">
                    <a16:creationId xmlns:a16="http://schemas.microsoft.com/office/drawing/2014/main" id="{1B4EC3C6-BD3A-4C36-87E5-D8D9F0074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076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20" name="Rectangle 739">
                <a:extLst>
                  <a:ext uri="{FF2B5EF4-FFF2-40B4-BE49-F238E27FC236}">
                    <a16:creationId xmlns:a16="http://schemas.microsoft.com/office/drawing/2014/main" id="{F2CEDC2B-0FC3-409A-9E76-4DDC07092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2" y="3401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21" name="Rectangle 740">
                <a:extLst>
                  <a:ext uri="{FF2B5EF4-FFF2-40B4-BE49-F238E27FC236}">
                    <a16:creationId xmlns:a16="http://schemas.microsoft.com/office/drawing/2014/main" id="{40E9B23D-6643-4BC6-8531-C668DD0C3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2" y="3505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22" name="Rectangle 741">
                <a:extLst>
                  <a:ext uri="{FF2B5EF4-FFF2-40B4-BE49-F238E27FC236}">
                    <a16:creationId xmlns:a16="http://schemas.microsoft.com/office/drawing/2014/main" id="{ECAC7D8A-E12C-442F-B23B-E5A475A88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405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23" name="Rectangle 742">
                <a:extLst>
                  <a:ext uri="{FF2B5EF4-FFF2-40B4-BE49-F238E27FC236}">
                    <a16:creationId xmlns:a16="http://schemas.microsoft.com/office/drawing/2014/main" id="{8D4D1C3D-A629-45F8-98FF-9746E1666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501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24" name="Rectangle 743">
                <a:extLst>
                  <a:ext uri="{FF2B5EF4-FFF2-40B4-BE49-F238E27FC236}">
                    <a16:creationId xmlns:a16="http://schemas.microsoft.com/office/drawing/2014/main" id="{A460F267-B2D5-4F1A-930D-51497DD3A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6" y="3409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25" name="Rectangle 744">
                <a:extLst>
                  <a:ext uri="{FF2B5EF4-FFF2-40B4-BE49-F238E27FC236}">
                    <a16:creationId xmlns:a16="http://schemas.microsoft.com/office/drawing/2014/main" id="{57DD5697-FF0E-4DC6-8D70-FC29CEE35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6" y="349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26" name="Rectangle 745">
                <a:extLst>
                  <a:ext uri="{FF2B5EF4-FFF2-40B4-BE49-F238E27FC236}">
                    <a16:creationId xmlns:a16="http://schemas.microsoft.com/office/drawing/2014/main" id="{F7CD5A3F-B7B2-4E66-BE51-9433F5BFD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3413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27" name="Rectangle 746">
                <a:extLst>
                  <a:ext uri="{FF2B5EF4-FFF2-40B4-BE49-F238E27FC236}">
                    <a16:creationId xmlns:a16="http://schemas.microsoft.com/office/drawing/2014/main" id="{20085707-CECC-4AEF-AE5A-BF23A2908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3493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28" name="Rectangle 747">
                <a:extLst>
                  <a:ext uri="{FF2B5EF4-FFF2-40B4-BE49-F238E27FC236}">
                    <a16:creationId xmlns:a16="http://schemas.microsoft.com/office/drawing/2014/main" id="{BF6E33D4-C05F-4115-AE92-0B420F5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341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29" name="Rectangle 748">
                <a:extLst>
                  <a:ext uri="{FF2B5EF4-FFF2-40B4-BE49-F238E27FC236}">
                    <a16:creationId xmlns:a16="http://schemas.microsoft.com/office/drawing/2014/main" id="{9E9BFDCC-4CBA-432E-A7B5-CCD8083F5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3489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30" name="Rectangle 749">
                <a:extLst>
                  <a:ext uri="{FF2B5EF4-FFF2-40B4-BE49-F238E27FC236}">
                    <a16:creationId xmlns:a16="http://schemas.microsoft.com/office/drawing/2014/main" id="{4687F09C-86D6-465A-8CE1-9CA6C5781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" y="3421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31" name="Rectangle 750">
                <a:extLst>
                  <a:ext uri="{FF2B5EF4-FFF2-40B4-BE49-F238E27FC236}">
                    <a16:creationId xmlns:a16="http://schemas.microsoft.com/office/drawing/2014/main" id="{5B32B567-8E95-4443-9E2E-ED45819F7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" y="3485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32" name="Rectangle 751">
                <a:extLst>
                  <a:ext uri="{FF2B5EF4-FFF2-40B4-BE49-F238E27FC236}">
                    <a16:creationId xmlns:a16="http://schemas.microsoft.com/office/drawing/2014/main" id="{265B16A5-8B3D-4460-B003-52130A516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3425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33" name="Rectangle 752">
                <a:extLst>
                  <a:ext uri="{FF2B5EF4-FFF2-40B4-BE49-F238E27FC236}">
                    <a16:creationId xmlns:a16="http://schemas.microsoft.com/office/drawing/2014/main" id="{520F6060-CF8D-4AD1-A7AA-51ED37E62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3481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34" name="Rectangle 753">
                <a:extLst>
                  <a:ext uri="{FF2B5EF4-FFF2-40B4-BE49-F238E27FC236}">
                    <a16:creationId xmlns:a16="http://schemas.microsoft.com/office/drawing/2014/main" id="{302C4B95-16C3-4D1F-9BA8-68050F5E9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3429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35" name="Rectangle 754">
                <a:extLst>
                  <a:ext uri="{FF2B5EF4-FFF2-40B4-BE49-F238E27FC236}">
                    <a16:creationId xmlns:a16="http://schemas.microsoft.com/office/drawing/2014/main" id="{D323D0D4-A159-493E-BD9B-8A33E0FC7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3469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36" name="Rectangle 755">
                <a:extLst>
                  <a:ext uri="{FF2B5EF4-FFF2-40B4-BE49-F238E27FC236}">
                    <a16:creationId xmlns:a16="http://schemas.microsoft.com/office/drawing/2014/main" id="{79B72802-18BD-47F3-A0F4-CAC1F247B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3441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37" name="Rectangle 756">
                <a:extLst>
                  <a:ext uri="{FF2B5EF4-FFF2-40B4-BE49-F238E27FC236}">
                    <a16:creationId xmlns:a16="http://schemas.microsoft.com/office/drawing/2014/main" id="{FDF3EABF-3BDC-470F-8BCB-28A070262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3457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38" name="Rectangle 757">
                <a:extLst>
                  <a:ext uri="{FF2B5EF4-FFF2-40B4-BE49-F238E27FC236}">
                    <a16:creationId xmlns:a16="http://schemas.microsoft.com/office/drawing/2014/main" id="{65E665C3-781D-4326-8907-60E9CD9F0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3453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39" name="Rectangle 758">
                <a:extLst>
                  <a:ext uri="{FF2B5EF4-FFF2-40B4-BE49-F238E27FC236}">
                    <a16:creationId xmlns:a16="http://schemas.microsoft.com/office/drawing/2014/main" id="{B644B8EB-FD2A-47AC-8682-64C4B7B3B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3453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40" name="Oval 759">
                <a:extLst>
                  <a:ext uri="{FF2B5EF4-FFF2-40B4-BE49-F238E27FC236}">
                    <a16:creationId xmlns:a16="http://schemas.microsoft.com/office/drawing/2014/main" id="{D5189CDD-01C9-4042-9C61-29D0AF566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340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41" name="Rectangle 760">
                <a:extLst>
                  <a:ext uri="{FF2B5EF4-FFF2-40B4-BE49-F238E27FC236}">
                    <a16:creationId xmlns:a16="http://schemas.microsoft.com/office/drawing/2014/main" id="{4631FB82-7733-4046-A913-F63159DAA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2124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42" name="Rectangle 761">
                <a:extLst>
                  <a:ext uri="{FF2B5EF4-FFF2-40B4-BE49-F238E27FC236}">
                    <a16:creationId xmlns:a16="http://schemas.microsoft.com/office/drawing/2014/main" id="{9DBBAED6-AF90-4F27-9FED-52796AFD7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2228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43" name="Rectangle 762">
                <a:extLst>
                  <a:ext uri="{FF2B5EF4-FFF2-40B4-BE49-F238E27FC236}">
                    <a16:creationId xmlns:a16="http://schemas.microsoft.com/office/drawing/2014/main" id="{29B3312B-70F9-4490-936E-CCBE141BC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2128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44" name="Rectangle 763">
                <a:extLst>
                  <a:ext uri="{FF2B5EF4-FFF2-40B4-BE49-F238E27FC236}">
                    <a16:creationId xmlns:a16="http://schemas.microsoft.com/office/drawing/2014/main" id="{6D95C85B-1DD2-4B9A-8E32-46F1C3DCC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2224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45" name="Rectangle 764">
                <a:extLst>
                  <a:ext uri="{FF2B5EF4-FFF2-40B4-BE49-F238E27FC236}">
                    <a16:creationId xmlns:a16="http://schemas.microsoft.com/office/drawing/2014/main" id="{6D00A4AE-CEF8-4C89-8664-0EA8497C6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132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46" name="Rectangle 765">
                <a:extLst>
                  <a:ext uri="{FF2B5EF4-FFF2-40B4-BE49-F238E27FC236}">
                    <a16:creationId xmlns:a16="http://schemas.microsoft.com/office/drawing/2014/main" id="{9FBCF4EB-CDC0-4124-AB6C-A783FF5E7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220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47" name="Rectangle 766">
                <a:extLst>
                  <a:ext uri="{FF2B5EF4-FFF2-40B4-BE49-F238E27FC236}">
                    <a16:creationId xmlns:a16="http://schemas.microsoft.com/office/drawing/2014/main" id="{D2D082AB-CD58-4CF0-9C5D-C04D94A60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136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48" name="Rectangle 767">
                <a:extLst>
                  <a:ext uri="{FF2B5EF4-FFF2-40B4-BE49-F238E27FC236}">
                    <a16:creationId xmlns:a16="http://schemas.microsoft.com/office/drawing/2014/main" id="{6D8DA56B-F5B2-49AC-ABE0-93710B828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216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49" name="Rectangle 768">
                <a:extLst>
                  <a:ext uri="{FF2B5EF4-FFF2-40B4-BE49-F238E27FC236}">
                    <a16:creationId xmlns:a16="http://schemas.microsoft.com/office/drawing/2014/main" id="{C131C99A-B48E-4940-95F0-A5C0E4691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140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50" name="Rectangle 769">
                <a:extLst>
                  <a:ext uri="{FF2B5EF4-FFF2-40B4-BE49-F238E27FC236}">
                    <a16:creationId xmlns:a16="http://schemas.microsoft.com/office/drawing/2014/main" id="{D805E0F1-E943-4E8E-8F15-12ADF8B27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212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51" name="Rectangle 770">
                <a:extLst>
                  <a:ext uri="{FF2B5EF4-FFF2-40B4-BE49-F238E27FC236}">
                    <a16:creationId xmlns:a16="http://schemas.microsoft.com/office/drawing/2014/main" id="{D6874F86-6172-43F8-ABAF-EAF6683EC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144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52" name="Rectangle 771">
                <a:extLst>
                  <a:ext uri="{FF2B5EF4-FFF2-40B4-BE49-F238E27FC236}">
                    <a16:creationId xmlns:a16="http://schemas.microsoft.com/office/drawing/2014/main" id="{08D57B55-DE14-41DC-B3E8-D7300EA5A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208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53" name="Rectangle 772">
                <a:extLst>
                  <a:ext uri="{FF2B5EF4-FFF2-40B4-BE49-F238E27FC236}">
                    <a16:creationId xmlns:a16="http://schemas.microsoft.com/office/drawing/2014/main" id="{DAB1D91B-E743-4927-BB99-3C90D7228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48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54" name="Rectangle 773">
                <a:extLst>
                  <a:ext uri="{FF2B5EF4-FFF2-40B4-BE49-F238E27FC236}">
                    <a16:creationId xmlns:a16="http://schemas.microsoft.com/office/drawing/2014/main" id="{21D3A887-C4F3-4A0F-A92C-F2B0B117E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204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55" name="Rectangle 774">
                <a:extLst>
                  <a:ext uri="{FF2B5EF4-FFF2-40B4-BE49-F238E27FC236}">
                    <a16:creationId xmlns:a16="http://schemas.microsoft.com/office/drawing/2014/main" id="{FD17FDAD-D52B-4240-B0A0-A0B0B5147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152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56" name="Rectangle 775">
                <a:extLst>
                  <a:ext uri="{FF2B5EF4-FFF2-40B4-BE49-F238E27FC236}">
                    <a16:creationId xmlns:a16="http://schemas.microsoft.com/office/drawing/2014/main" id="{AEB28A08-209B-4599-8AEA-894C19D7C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192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57" name="Rectangle 776">
                <a:extLst>
                  <a:ext uri="{FF2B5EF4-FFF2-40B4-BE49-F238E27FC236}">
                    <a16:creationId xmlns:a16="http://schemas.microsoft.com/office/drawing/2014/main" id="{E8753B24-51F9-4690-8E9E-83C0D42FC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64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58" name="Rectangle 777">
                <a:extLst>
                  <a:ext uri="{FF2B5EF4-FFF2-40B4-BE49-F238E27FC236}">
                    <a16:creationId xmlns:a16="http://schemas.microsoft.com/office/drawing/2014/main" id="{17B9B1B3-00E5-452E-AF79-D7E6646E5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80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59" name="Rectangle 778">
                <a:extLst>
                  <a:ext uri="{FF2B5EF4-FFF2-40B4-BE49-F238E27FC236}">
                    <a16:creationId xmlns:a16="http://schemas.microsoft.com/office/drawing/2014/main" id="{48D8318D-C708-4BDE-9D39-F9E7346B3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76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60" name="Rectangle 779">
                <a:extLst>
                  <a:ext uri="{FF2B5EF4-FFF2-40B4-BE49-F238E27FC236}">
                    <a16:creationId xmlns:a16="http://schemas.microsoft.com/office/drawing/2014/main" id="{A69E97BD-44E9-4FBB-B025-DF1063544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76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61" name="Oval 780">
                <a:extLst>
                  <a:ext uri="{FF2B5EF4-FFF2-40B4-BE49-F238E27FC236}">
                    <a16:creationId xmlns:a16="http://schemas.microsoft.com/office/drawing/2014/main" id="{0BC4AA2D-56A9-4A0B-A0E9-EE3C1292F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24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62" name="Rectangle 781">
                <a:extLst>
                  <a:ext uri="{FF2B5EF4-FFF2-40B4-BE49-F238E27FC236}">
                    <a16:creationId xmlns:a16="http://schemas.microsoft.com/office/drawing/2014/main" id="{8284B8A2-F287-49E8-BFB1-60E3CE1C1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711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63" name="Rectangle 782">
                <a:extLst>
                  <a:ext uri="{FF2B5EF4-FFF2-40B4-BE49-F238E27FC236}">
                    <a16:creationId xmlns:a16="http://schemas.microsoft.com/office/drawing/2014/main" id="{170EA0C9-665B-45AC-AF08-FCC40DB5A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815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64" name="Rectangle 783">
                <a:extLst>
                  <a:ext uri="{FF2B5EF4-FFF2-40B4-BE49-F238E27FC236}">
                    <a16:creationId xmlns:a16="http://schemas.microsoft.com/office/drawing/2014/main" id="{3E6A6FBF-0FC5-43D9-AE8F-9906A4E45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715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65" name="Rectangle 784">
                <a:extLst>
                  <a:ext uri="{FF2B5EF4-FFF2-40B4-BE49-F238E27FC236}">
                    <a16:creationId xmlns:a16="http://schemas.microsoft.com/office/drawing/2014/main" id="{4AF9AF24-05F6-4D9F-9DE6-D4B3CEC0E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811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66" name="Rectangle 785">
                <a:extLst>
                  <a:ext uri="{FF2B5EF4-FFF2-40B4-BE49-F238E27FC236}">
                    <a16:creationId xmlns:a16="http://schemas.microsoft.com/office/drawing/2014/main" id="{013BA812-5C64-48A8-BD9E-72FFF3EF6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719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67" name="Rectangle 786">
                <a:extLst>
                  <a:ext uri="{FF2B5EF4-FFF2-40B4-BE49-F238E27FC236}">
                    <a16:creationId xmlns:a16="http://schemas.microsoft.com/office/drawing/2014/main" id="{9F7F0F2D-BEF8-4A6B-A2F3-B6063282F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807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68" name="Rectangle 787">
                <a:extLst>
                  <a:ext uri="{FF2B5EF4-FFF2-40B4-BE49-F238E27FC236}">
                    <a16:creationId xmlns:a16="http://schemas.microsoft.com/office/drawing/2014/main" id="{68FAE4F6-1300-48DE-B8B1-61850F27D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723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69" name="Rectangle 788">
                <a:extLst>
                  <a:ext uri="{FF2B5EF4-FFF2-40B4-BE49-F238E27FC236}">
                    <a16:creationId xmlns:a16="http://schemas.microsoft.com/office/drawing/2014/main" id="{5A6A824D-6936-43BE-BAD4-C9EDC50A7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803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70" name="Rectangle 789">
                <a:extLst>
                  <a:ext uri="{FF2B5EF4-FFF2-40B4-BE49-F238E27FC236}">
                    <a16:creationId xmlns:a16="http://schemas.microsoft.com/office/drawing/2014/main" id="{CF36C5EE-568B-4321-B583-00F04135A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727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71" name="Rectangle 790">
                <a:extLst>
                  <a:ext uri="{FF2B5EF4-FFF2-40B4-BE49-F238E27FC236}">
                    <a16:creationId xmlns:a16="http://schemas.microsoft.com/office/drawing/2014/main" id="{834DC288-6993-4E80-83C5-445E393A5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799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72" name="Rectangle 791">
                <a:extLst>
                  <a:ext uri="{FF2B5EF4-FFF2-40B4-BE49-F238E27FC236}">
                    <a16:creationId xmlns:a16="http://schemas.microsoft.com/office/drawing/2014/main" id="{8F5057C2-E478-4C0F-AEA6-B927AFAEA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731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73" name="Rectangle 792">
                <a:extLst>
                  <a:ext uri="{FF2B5EF4-FFF2-40B4-BE49-F238E27FC236}">
                    <a16:creationId xmlns:a16="http://schemas.microsoft.com/office/drawing/2014/main" id="{38689471-2C95-472C-9F3E-9897BB5D9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795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74" name="Rectangle 793">
                <a:extLst>
                  <a:ext uri="{FF2B5EF4-FFF2-40B4-BE49-F238E27FC236}">
                    <a16:creationId xmlns:a16="http://schemas.microsoft.com/office/drawing/2014/main" id="{1A4D9C72-AADD-436F-8121-4FEBF043E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0" y="735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75" name="Rectangle 794">
                <a:extLst>
                  <a:ext uri="{FF2B5EF4-FFF2-40B4-BE49-F238E27FC236}">
                    <a16:creationId xmlns:a16="http://schemas.microsoft.com/office/drawing/2014/main" id="{45B94E69-6A3E-42E7-B6B0-211787051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0" y="791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76" name="Rectangle 795">
                <a:extLst>
                  <a:ext uri="{FF2B5EF4-FFF2-40B4-BE49-F238E27FC236}">
                    <a16:creationId xmlns:a16="http://schemas.microsoft.com/office/drawing/2014/main" id="{52F24C36-9AC9-420F-AFF6-0FDCBA5FF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739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77" name="Rectangle 796">
                <a:extLst>
                  <a:ext uri="{FF2B5EF4-FFF2-40B4-BE49-F238E27FC236}">
                    <a16:creationId xmlns:a16="http://schemas.microsoft.com/office/drawing/2014/main" id="{21575A1F-B3AD-4377-8F6E-96FFFDA04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779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78" name="Rectangle 797">
                <a:extLst>
                  <a:ext uri="{FF2B5EF4-FFF2-40B4-BE49-F238E27FC236}">
                    <a16:creationId xmlns:a16="http://schemas.microsoft.com/office/drawing/2014/main" id="{99E0C14F-8DE0-435F-896D-4A6D14DEA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2" y="751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79" name="Rectangle 798">
                <a:extLst>
                  <a:ext uri="{FF2B5EF4-FFF2-40B4-BE49-F238E27FC236}">
                    <a16:creationId xmlns:a16="http://schemas.microsoft.com/office/drawing/2014/main" id="{4CE7B126-6E51-4ACA-9596-965B897DB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2" y="767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80" name="Rectangle 799">
                <a:extLst>
                  <a:ext uri="{FF2B5EF4-FFF2-40B4-BE49-F238E27FC236}">
                    <a16:creationId xmlns:a16="http://schemas.microsoft.com/office/drawing/2014/main" id="{2BA823BA-409B-42BC-835F-E8807A605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2" y="763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81" name="Rectangle 800">
                <a:extLst>
                  <a:ext uri="{FF2B5EF4-FFF2-40B4-BE49-F238E27FC236}">
                    <a16:creationId xmlns:a16="http://schemas.microsoft.com/office/drawing/2014/main" id="{5AADAF98-1816-4291-BA11-6D7CA52BD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2" y="763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82" name="Oval 801">
                <a:extLst>
                  <a:ext uri="{FF2B5EF4-FFF2-40B4-BE49-F238E27FC236}">
                    <a16:creationId xmlns:a16="http://schemas.microsoft.com/office/drawing/2014/main" id="{3E5CD0A7-CBFE-4F18-A2CF-9D2370A2C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2" y="711"/>
                <a:ext cx="104" cy="104"/>
              </a:xfrm>
              <a:prstGeom prst="ellipse">
                <a:avLst/>
              </a:prstGeom>
              <a:noFill/>
              <a:ln w="28575" cap="rnd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83" name="Rectangle 802">
                <a:extLst>
                  <a:ext uri="{FF2B5EF4-FFF2-40B4-BE49-F238E27FC236}">
                    <a16:creationId xmlns:a16="http://schemas.microsoft.com/office/drawing/2014/main" id="{354D0052-5B3C-4463-9FA4-6145857F2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" y="1892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84" name="Rectangle 803">
                <a:extLst>
                  <a:ext uri="{FF2B5EF4-FFF2-40B4-BE49-F238E27FC236}">
                    <a16:creationId xmlns:a16="http://schemas.microsoft.com/office/drawing/2014/main" id="{6AFACE88-74F0-4263-81E6-92A47E05B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" y="1996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85" name="Rectangle 804">
                <a:extLst>
                  <a:ext uri="{FF2B5EF4-FFF2-40B4-BE49-F238E27FC236}">
                    <a16:creationId xmlns:a16="http://schemas.microsoft.com/office/drawing/2014/main" id="{D1B50EDA-9189-453F-9ECF-2A2BFB9AE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896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86" name="Rectangle 805">
                <a:extLst>
                  <a:ext uri="{FF2B5EF4-FFF2-40B4-BE49-F238E27FC236}">
                    <a16:creationId xmlns:a16="http://schemas.microsoft.com/office/drawing/2014/main" id="{1FAF1571-4B27-4804-B258-572E17483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992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87" name="Rectangle 806">
                <a:extLst>
                  <a:ext uri="{FF2B5EF4-FFF2-40B4-BE49-F238E27FC236}">
                    <a16:creationId xmlns:a16="http://schemas.microsoft.com/office/drawing/2014/main" id="{4A7DDE18-A7DC-439C-A76D-E05C0E5EC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" y="1900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88" name="Rectangle 807">
                <a:extLst>
                  <a:ext uri="{FF2B5EF4-FFF2-40B4-BE49-F238E27FC236}">
                    <a16:creationId xmlns:a16="http://schemas.microsoft.com/office/drawing/2014/main" id="{4F8807DB-B20E-4D6D-AFB4-4AC6AB395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" y="1988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sp>
          <p:nvSpPr>
            <p:cNvPr id="952" name="Rectangle 809">
              <a:extLst>
                <a:ext uri="{FF2B5EF4-FFF2-40B4-BE49-F238E27FC236}">
                  <a16:creationId xmlns:a16="http://schemas.microsoft.com/office/drawing/2014/main" id="{FCBE1C27-68BC-4160-B2A6-2E7A7A7C0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8" y="1904"/>
              <a:ext cx="6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53" name="Rectangle 810">
              <a:extLst>
                <a:ext uri="{FF2B5EF4-FFF2-40B4-BE49-F238E27FC236}">
                  <a16:creationId xmlns:a16="http://schemas.microsoft.com/office/drawing/2014/main" id="{050AB30C-7FAA-4024-849E-63D1F433B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8" y="1984"/>
              <a:ext cx="6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54" name="Rectangle 811">
              <a:extLst>
                <a:ext uri="{FF2B5EF4-FFF2-40B4-BE49-F238E27FC236}">
                  <a16:creationId xmlns:a16="http://schemas.microsoft.com/office/drawing/2014/main" id="{0AE1A101-92DD-4081-BEAB-4ABAFCAA1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" y="1908"/>
              <a:ext cx="76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55" name="Rectangle 812">
              <a:extLst>
                <a:ext uri="{FF2B5EF4-FFF2-40B4-BE49-F238E27FC236}">
                  <a16:creationId xmlns:a16="http://schemas.microsoft.com/office/drawing/2014/main" id="{D80D1D9B-42A3-466C-9171-F690BBDF1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" y="1980"/>
              <a:ext cx="76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56" name="Rectangle 813">
              <a:extLst>
                <a:ext uri="{FF2B5EF4-FFF2-40B4-BE49-F238E27FC236}">
                  <a16:creationId xmlns:a16="http://schemas.microsoft.com/office/drawing/2014/main" id="{DD588D08-8944-4031-9A86-4784DC447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" y="1912"/>
              <a:ext cx="84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57" name="Rectangle 814">
              <a:extLst>
                <a:ext uri="{FF2B5EF4-FFF2-40B4-BE49-F238E27FC236}">
                  <a16:creationId xmlns:a16="http://schemas.microsoft.com/office/drawing/2014/main" id="{D42582ED-FD23-4A71-8F21-A53B9D657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" y="1976"/>
              <a:ext cx="84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58" name="Rectangle 815">
              <a:extLst>
                <a:ext uri="{FF2B5EF4-FFF2-40B4-BE49-F238E27FC236}">
                  <a16:creationId xmlns:a16="http://schemas.microsoft.com/office/drawing/2014/main" id="{3896144F-1132-4B9A-B24E-61D53125D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916"/>
              <a:ext cx="9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59" name="Rectangle 816">
              <a:extLst>
                <a:ext uri="{FF2B5EF4-FFF2-40B4-BE49-F238E27FC236}">
                  <a16:creationId xmlns:a16="http://schemas.microsoft.com/office/drawing/2014/main" id="{FC654737-149A-4C8F-98AF-4B467507E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972"/>
              <a:ext cx="9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60" name="Rectangle 817">
              <a:extLst>
                <a:ext uri="{FF2B5EF4-FFF2-40B4-BE49-F238E27FC236}">
                  <a16:creationId xmlns:a16="http://schemas.microsoft.com/office/drawing/2014/main" id="{49CA51DB-EC4B-44D0-9655-9A0DC08F9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1920"/>
              <a:ext cx="100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61" name="Rectangle 818">
              <a:extLst>
                <a:ext uri="{FF2B5EF4-FFF2-40B4-BE49-F238E27FC236}">
                  <a16:creationId xmlns:a16="http://schemas.microsoft.com/office/drawing/2014/main" id="{B1223180-8AB7-41EF-959E-A6F7C6775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1960"/>
              <a:ext cx="100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62" name="Rectangle 819">
              <a:extLst>
                <a:ext uri="{FF2B5EF4-FFF2-40B4-BE49-F238E27FC236}">
                  <a16:creationId xmlns:a16="http://schemas.microsoft.com/office/drawing/2014/main" id="{4A806F62-1A93-4B60-943F-0C73E01E7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1932"/>
              <a:ext cx="108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63" name="Rectangle 820">
              <a:extLst>
                <a:ext uri="{FF2B5EF4-FFF2-40B4-BE49-F238E27FC236}">
                  <a16:creationId xmlns:a16="http://schemas.microsoft.com/office/drawing/2014/main" id="{CC1AC036-34BD-41DA-8761-CA5F9E75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1948"/>
              <a:ext cx="108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64" name="Rectangle 821">
              <a:extLst>
                <a:ext uri="{FF2B5EF4-FFF2-40B4-BE49-F238E27FC236}">
                  <a16:creationId xmlns:a16="http://schemas.microsoft.com/office/drawing/2014/main" id="{28DBE536-8CA0-409C-84A0-08C6EF571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1944"/>
              <a:ext cx="10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65" name="Rectangle 822">
              <a:extLst>
                <a:ext uri="{FF2B5EF4-FFF2-40B4-BE49-F238E27FC236}">
                  <a16:creationId xmlns:a16="http://schemas.microsoft.com/office/drawing/2014/main" id="{97C0163E-D4B6-40FE-81AC-2F535CB0F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1944"/>
              <a:ext cx="10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66" name="Oval 823">
              <a:extLst>
                <a:ext uri="{FF2B5EF4-FFF2-40B4-BE49-F238E27FC236}">
                  <a16:creationId xmlns:a16="http://schemas.microsoft.com/office/drawing/2014/main" id="{B9682226-2977-4CF5-9637-822B86302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1892"/>
              <a:ext cx="104" cy="104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67" name="Rectangle 824">
              <a:extLst>
                <a:ext uri="{FF2B5EF4-FFF2-40B4-BE49-F238E27FC236}">
                  <a16:creationId xmlns:a16="http://schemas.microsoft.com/office/drawing/2014/main" id="{35A2B5AF-E0DF-4A8C-AAB8-6ABBB2DE5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3365"/>
              <a:ext cx="2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68" name="Rectangle 825">
              <a:extLst>
                <a:ext uri="{FF2B5EF4-FFF2-40B4-BE49-F238E27FC236}">
                  <a16:creationId xmlns:a16="http://schemas.microsoft.com/office/drawing/2014/main" id="{56AD3E10-5D47-40B1-95A4-B0B6CE77B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3469"/>
              <a:ext cx="2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69" name="Rectangle 826">
              <a:extLst>
                <a:ext uri="{FF2B5EF4-FFF2-40B4-BE49-F238E27FC236}">
                  <a16:creationId xmlns:a16="http://schemas.microsoft.com/office/drawing/2014/main" id="{452BA240-C0F2-44BE-9990-0922FF59D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3369"/>
              <a:ext cx="5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70" name="Rectangle 827">
              <a:extLst>
                <a:ext uri="{FF2B5EF4-FFF2-40B4-BE49-F238E27FC236}">
                  <a16:creationId xmlns:a16="http://schemas.microsoft.com/office/drawing/2014/main" id="{354B89C6-EE43-4D40-B7CB-62E99C77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3465"/>
              <a:ext cx="5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71" name="Rectangle 828">
              <a:extLst>
                <a:ext uri="{FF2B5EF4-FFF2-40B4-BE49-F238E27FC236}">
                  <a16:creationId xmlns:a16="http://schemas.microsoft.com/office/drawing/2014/main" id="{1CAF83C4-9D74-4687-ADFE-0ADDFBA4A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373"/>
              <a:ext cx="60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72" name="Rectangle 829">
              <a:extLst>
                <a:ext uri="{FF2B5EF4-FFF2-40B4-BE49-F238E27FC236}">
                  <a16:creationId xmlns:a16="http://schemas.microsoft.com/office/drawing/2014/main" id="{3D5F49E3-4958-4ED4-BD46-9C89190A4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461"/>
              <a:ext cx="60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73" name="Rectangle 830">
              <a:extLst>
                <a:ext uri="{FF2B5EF4-FFF2-40B4-BE49-F238E27FC236}">
                  <a16:creationId xmlns:a16="http://schemas.microsoft.com/office/drawing/2014/main" id="{0BAAF025-CBFA-466A-984F-FE2C154B2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3377"/>
              <a:ext cx="6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74" name="Rectangle 831">
              <a:extLst>
                <a:ext uri="{FF2B5EF4-FFF2-40B4-BE49-F238E27FC236}">
                  <a16:creationId xmlns:a16="http://schemas.microsoft.com/office/drawing/2014/main" id="{AFACC1D4-00B7-42CB-9654-F33F9EC1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3457"/>
              <a:ext cx="6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75" name="Rectangle 832">
              <a:extLst>
                <a:ext uri="{FF2B5EF4-FFF2-40B4-BE49-F238E27FC236}">
                  <a16:creationId xmlns:a16="http://schemas.microsoft.com/office/drawing/2014/main" id="{D039E6EC-D54B-4349-B8AF-1A8F6684F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381"/>
              <a:ext cx="76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76" name="Rectangle 833">
              <a:extLst>
                <a:ext uri="{FF2B5EF4-FFF2-40B4-BE49-F238E27FC236}">
                  <a16:creationId xmlns:a16="http://schemas.microsoft.com/office/drawing/2014/main" id="{601D0EFF-F68E-4B71-8ECD-04437BEE5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453"/>
              <a:ext cx="76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77" name="Rectangle 834">
              <a:extLst>
                <a:ext uri="{FF2B5EF4-FFF2-40B4-BE49-F238E27FC236}">
                  <a16:creationId xmlns:a16="http://schemas.microsoft.com/office/drawing/2014/main" id="{0FC4FCBE-D3A9-45D9-B0C0-B1E22BC87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3385"/>
              <a:ext cx="84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78" name="Rectangle 835">
              <a:extLst>
                <a:ext uri="{FF2B5EF4-FFF2-40B4-BE49-F238E27FC236}">
                  <a16:creationId xmlns:a16="http://schemas.microsoft.com/office/drawing/2014/main" id="{E1A067A5-B9F0-43B1-9F6B-A4AD83FFA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3449"/>
              <a:ext cx="84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79" name="Rectangle 836">
              <a:extLst>
                <a:ext uri="{FF2B5EF4-FFF2-40B4-BE49-F238E27FC236}">
                  <a16:creationId xmlns:a16="http://schemas.microsoft.com/office/drawing/2014/main" id="{35B9F7A4-250A-4FCB-8EE8-57522A1D2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3389"/>
              <a:ext cx="9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80" name="Rectangle 837">
              <a:extLst>
                <a:ext uri="{FF2B5EF4-FFF2-40B4-BE49-F238E27FC236}">
                  <a16:creationId xmlns:a16="http://schemas.microsoft.com/office/drawing/2014/main" id="{28360E06-FA1D-4DA4-B193-DDA0F246A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3445"/>
              <a:ext cx="9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81" name="Rectangle 838">
              <a:extLst>
                <a:ext uri="{FF2B5EF4-FFF2-40B4-BE49-F238E27FC236}">
                  <a16:creationId xmlns:a16="http://schemas.microsoft.com/office/drawing/2014/main" id="{BF650831-6FF7-4DDB-BAD2-323599BA9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3393"/>
              <a:ext cx="100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82" name="Rectangle 839">
              <a:extLst>
                <a:ext uri="{FF2B5EF4-FFF2-40B4-BE49-F238E27FC236}">
                  <a16:creationId xmlns:a16="http://schemas.microsoft.com/office/drawing/2014/main" id="{A67E18CD-670A-45D8-9301-CF6031CA4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3433"/>
              <a:ext cx="100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83" name="Rectangle 840">
              <a:extLst>
                <a:ext uri="{FF2B5EF4-FFF2-40B4-BE49-F238E27FC236}">
                  <a16:creationId xmlns:a16="http://schemas.microsoft.com/office/drawing/2014/main" id="{403EBE70-0320-4564-BE56-026513A8A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3405"/>
              <a:ext cx="108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84" name="Rectangle 841">
              <a:extLst>
                <a:ext uri="{FF2B5EF4-FFF2-40B4-BE49-F238E27FC236}">
                  <a16:creationId xmlns:a16="http://schemas.microsoft.com/office/drawing/2014/main" id="{CB260FDC-755A-449B-89BD-FD76F97A8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3421"/>
              <a:ext cx="108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85" name="Rectangle 842">
              <a:extLst>
                <a:ext uri="{FF2B5EF4-FFF2-40B4-BE49-F238E27FC236}">
                  <a16:creationId xmlns:a16="http://schemas.microsoft.com/office/drawing/2014/main" id="{82ACA4DA-7122-40E0-905D-9CEE32CB3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3417"/>
              <a:ext cx="10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86" name="Rectangle 843">
              <a:extLst>
                <a:ext uri="{FF2B5EF4-FFF2-40B4-BE49-F238E27FC236}">
                  <a16:creationId xmlns:a16="http://schemas.microsoft.com/office/drawing/2014/main" id="{CC4CD110-6FE9-4881-818D-59287F50D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3417"/>
              <a:ext cx="10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87" name="Oval 844">
              <a:extLst>
                <a:ext uri="{FF2B5EF4-FFF2-40B4-BE49-F238E27FC236}">
                  <a16:creationId xmlns:a16="http://schemas.microsoft.com/office/drawing/2014/main" id="{324BCE1B-2431-4A03-A5DA-93A15DF69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3365"/>
              <a:ext cx="104" cy="104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88" name="Rectangle 845">
              <a:extLst>
                <a:ext uri="{FF2B5EF4-FFF2-40B4-BE49-F238E27FC236}">
                  <a16:creationId xmlns:a16="http://schemas.microsoft.com/office/drawing/2014/main" id="{A324A12A-96AB-4F04-A4D9-B4378F77C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" y="1924"/>
              <a:ext cx="2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89" name="Rectangle 846">
              <a:extLst>
                <a:ext uri="{FF2B5EF4-FFF2-40B4-BE49-F238E27FC236}">
                  <a16:creationId xmlns:a16="http://schemas.microsoft.com/office/drawing/2014/main" id="{B3A21A5F-1251-4F63-BC08-C63D46D95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" y="2028"/>
              <a:ext cx="2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90" name="Rectangle 847">
              <a:extLst>
                <a:ext uri="{FF2B5EF4-FFF2-40B4-BE49-F238E27FC236}">
                  <a16:creationId xmlns:a16="http://schemas.microsoft.com/office/drawing/2014/main" id="{A2F4E85B-3718-4B7F-AD20-FDD836F01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928"/>
              <a:ext cx="5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91" name="Rectangle 848">
              <a:extLst>
                <a:ext uri="{FF2B5EF4-FFF2-40B4-BE49-F238E27FC236}">
                  <a16:creationId xmlns:a16="http://schemas.microsoft.com/office/drawing/2014/main" id="{F44A4153-7A08-4616-A1B2-1326AC71F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2024"/>
              <a:ext cx="5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92" name="Rectangle 849">
              <a:extLst>
                <a:ext uri="{FF2B5EF4-FFF2-40B4-BE49-F238E27FC236}">
                  <a16:creationId xmlns:a16="http://schemas.microsoft.com/office/drawing/2014/main" id="{81B6CD33-E0FA-4B3F-9654-1ACB7539D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" y="1932"/>
              <a:ext cx="60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93" name="Rectangle 850">
              <a:extLst>
                <a:ext uri="{FF2B5EF4-FFF2-40B4-BE49-F238E27FC236}">
                  <a16:creationId xmlns:a16="http://schemas.microsoft.com/office/drawing/2014/main" id="{8B4B7CC8-7D1A-4257-A2E0-228F8461E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" y="2020"/>
              <a:ext cx="60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94" name="Rectangle 851">
              <a:extLst>
                <a:ext uri="{FF2B5EF4-FFF2-40B4-BE49-F238E27FC236}">
                  <a16:creationId xmlns:a16="http://schemas.microsoft.com/office/drawing/2014/main" id="{84199E9C-9C9A-4D74-BDFC-54FE4EB0B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" y="1936"/>
              <a:ext cx="6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95" name="Rectangle 852">
              <a:extLst>
                <a:ext uri="{FF2B5EF4-FFF2-40B4-BE49-F238E27FC236}">
                  <a16:creationId xmlns:a16="http://schemas.microsoft.com/office/drawing/2014/main" id="{E4142F6B-409F-4C33-9995-2BD794579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" y="2016"/>
              <a:ext cx="6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96" name="Rectangle 853">
              <a:extLst>
                <a:ext uri="{FF2B5EF4-FFF2-40B4-BE49-F238E27FC236}">
                  <a16:creationId xmlns:a16="http://schemas.microsoft.com/office/drawing/2014/main" id="{1D8AF56E-A167-442B-9808-E5B22EBEA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" y="1940"/>
              <a:ext cx="76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97" name="Rectangle 854">
              <a:extLst>
                <a:ext uri="{FF2B5EF4-FFF2-40B4-BE49-F238E27FC236}">
                  <a16:creationId xmlns:a16="http://schemas.microsoft.com/office/drawing/2014/main" id="{54FF26F0-89DD-4E16-8AD7-27D955686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" y="2012"/>
              <a:ext cx="76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98" name="Rectangle 855">
              <a:extLst>
                <a:ext uri="{FF2B5EF4-FFF2-40B4-BE49-F238E27FC236}">
                  <a16:creationId xmlns:a16="http://schemas.microsoft.com/office/drawing/2014/main" id="{1AF7E11E-C168-4614-9D3A-38AC69F91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944"/>
              <a:ext cx="84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99" name="Rectangle 856">
              <a:extLst>
                <a:ext uri="{FF2B5EF4-FFF2-40B4-BE49-F238E27FC236}">
                  <a16:creationId xmlns:a16="http://schemas.microsoft.com/office/drawing/2014/main" id="{36C56B53-E211-4905-B41A-A589E86C2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2008"/>
              <a:ext cx="84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00" name="Rectangle 857">
              <a:extLst>
                <a:ext uri="{FF2B5EF4-FFF2-40B4-BE49-F238E27FC236}">
                  <a16:creationId xmlns:a16="http://schemas.microsoft.com/office/drawing/2014/main" id="{D9956DD9-7285-4DC9-A7DE-651893D4F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8" y="1948"/>
              <a:ext cx="9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01" name="Rectangle 858">
              <a:extLst>
                <a:ext uri="{FF2B5EF4-FFF2-40B4-BE49-F238E27FC236}">
                  <a16:creationId xmlns:a16="http://schemas.microsoft.com/office/drawing/2014/main" id="{7887AF91-32E1-4F8B-AAF5-E227A21C0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8" y="2004"/>
              <a:ext cx="9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02" name="Rectangle 859">
              <a:extLst>
                <a:ext uri="{FF2B5EF4-FFF2-40B4-BE49-F238E27FC236}">
                  <a16:creationId xmlns:a16="http://schemas.microsoft.com/office/drawing/2014/main" id="{6D8A2F66-C9D7-433A-BC24-993D97776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4" y="1952"/>
              <a:ext cx="100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03" name="Rectangle 860">
              <a:extLst>
                <a:ext uri="{FF2B5EF4-FFF2-40B4-BE49-F238E27FC236}">
                  <a16:creationId xmlns:a16="http://schemas.microsoft.com/office/drawing/2014/main" id="{C318AE9A-6BF2-487E-9AA3-1EE91D109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4" y="1992"/>
              <a:ext cx="100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04" name="Rectangle 861">
              <a:extLst>
                <a:ext uri="{FF2B5EF4-FFF2-40B4-BE49-F238E27FC236}">
                  <a16:creationId xmlns:a16="http://schemas.microsoft.com/office/drawing/2014/main" id="{AC7191CF-99A3-4F7A-BF5B-94AF85E62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1964"/>
              <a:ext cx="108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05" name="Rectangle 862">
              <a:extLst>
                <a:ext uri="{FF2B5EF4-FFF2-40B4-BE49-F238E27FC236}">
                  <a16:creationId xmlns:a16="http://schemas.microsoft.com/office/drawing/2014/main" id="{DB603D78-6508-43D2-BFB6-BA444F028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1980"/>
              <a:ext cx="108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06" name="Rectangle 863">
              <a:extLst>
                <a:ext uri="{FF2B5EF4-FFF2-40B4-BE49-F238E27FC236}">
                  <a16:creationId xmlns:a16="http://schemas.microsoft.com/office/drawing/2014/main" id="{89C8271C-83D9-4AE6-B089-276457E2E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1976"/>
              <a:ext cx="10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07" name="Rectangle 864">
              <a:extLst>
                <a:ext uri="{FF2B5EF4-FFF2-40B4-BE49-F238E27FC236}">
                  <a16:creationId xmlns:a16="http://schemas.microsoft.com/office/drawing/2014/main" id="{CDD6AA41-B78D-4806-AF2A-BB5FA4A54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1976"/>
              <a:ext cx="10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08" name="Oval 865">
              <a:extLst>
                <a:ext uri="{FF2B5EF4-FFF2-40B4-BE49-F238E27FC236}">
                  <a16:creationId xmlns:a16="http://schemas.microsoft.com/office/drawing/2014/main" id="{A141F27F-59F9-4A21-B6DF-DD61BE12D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1924"/>
              <a:ext cx="104" cy="104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09" name="Rectangle 866">
              <a:extLst>
                <a:ext uri="{FF2B5EF4-FFF2-40B4-BE49-F238E27FC236}">
                  <a16:creationId xmlns:a16="http://schemas.microsoft.com/office/drawing/2014/main" id="{93886283-8E47-4D5E-A918-F21199F79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" y="1572"/>
              <a:ext cx="2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10" name="Rectangle 867">
              <a:extLst>
                <a:ext uri="{FF2B5EF4-FFF2-40B4-BE49-F238E27FC236}">
                  <a16:creationId xmlns:a16="http://schemas.microsoft.com/office/drawing/2014/main" id="{20731DC4-2285-4FC1-9986-8380B4AF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" y="1676"/>
              <a:ext cx="2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11" name="Rectangle 868">
              <a:extLst>
                <a:ext uri="{FF2B5EF4-FFF2-40B4-BE49-F238E27FC236}">
                  <a16:creationId xmlns:a16="http://schemas.microsoft.com/office/drawing/2014/main" id="{58E2B172-8761-4DE7-97AD-09F0D226D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6" y="1576"/>
              <a:ext cx="5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12" name="Rectangle 869">
              <a:extLst>
                <a:ext uri="{FF2B5EF4-FFF2-40B4-BE49-F238E27FC236}">
                  <a16:creationId xmlns:a16="http://schemas.microsoft.com/office/drawing/2014/main" id="{154043FB-6402-419C-A521-A0F9910B7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6" y="1672"/>
              <a:ext cx="5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13" name="Rectangle 870">
              <a:extLst>
                <a:ext uri="{FF2B5EF4-FFF2-40B4-BE49-F238E27FC236}">
                  <a16:creationId xmlns:a16="http://schemas.microsoft.com/office/drawing/2014/main" id="{E15DDB1E-02FD-4AE0-9874-10204437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" y="1580"/>
              <a:ext cx="60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14" name="Rectangle 871">
              <a:extLst>
                <a:ext uri="{FF2B5EF4-FFF2-40B4-BE49-F238E27FC236}">
                  <a16:creationId xmlns:a16="http://schemas.microsoft.com/office/drawing/2014/main" id="{4518F35E-7158-4671-9CC6-841CA3514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" y="1668"/>
              <a:ext cx="60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15" name="Rectangle 872">
              <a:extLst>
                <a:ext uri="{FF2B5EF4-FFF2-40B4-BE49-F238E27FC236}">
                  <a16:creationId xmlns:a16="http://schemas.microsoft.com/office/drawing/2014/main" id="{BD933BCA-52A9-4D53-B10C-A5DFDE88B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1584"/>
              <a:ext cx="6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16" name="Rectangle 873">
              <a:extLst>
                <a:ext uri="{FF2B5EF4-FFF2-40B4-BE49-F238E27FC236}">
                  <a16:creationId xmlns:a16="http://schemas.microsoft.com/office/drawing/2014/main" id="{B547DC18-77B4-4D4A-A39B-448397D31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1664"/>
              <a:ext cx="6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17" name="Rectangle 874">
              <a:extLst>
                <a:ext uri="{FF2B5EF4-FFF2-40B4-BE49-F238E27FC236}">
                  <a16:creationId xmlns:a16="http://schemas.microsoft.com/office/drawing/2014/main" id="{171ED286-AA54-47F1-88BD-43E96A205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4" y="1588"/>
              <a:ext cx="76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18" name="Rectangle 875">
              <a:extLst>
                <a:ext uri="{FF2B5EF4-FFF2-40B4-BE49-F238E27FC236}">
                  <a16:creationId xmlns:a16="http://schemas.microsoft.com/office/drawing/2014/main" id="{CA4AF854-69F7-4D01-AF76-3702763C0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4" y="1660"/>
              <a:ext cx="76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19" name="Rectangle 876">
              <a:extLst>
                <a:ext uri="{FF2B5EF4-FFF2-40B4-BE49-F238E27FC236}">
                  <a16:creationId xmlns:a16="http://schemas.microsoft.com/office/drawing/2014/main" id="{C886822E-E504-4943-A80F-355DA3FC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0" y="1592"/>
              <a:ext cx="84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20" name="Rectangle 877">
              <a:extLst>
                <a:ext uri="{FF2B5EF4-FFF2-40B4-BE49-F238E27FC236}">
                  <a16:creationId xmlns:a16="http://schemas.microsoft.com/office/drawing/2014/main" id="{8F9A0A4B-A42B-408A-93F3-33ADE9DC5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0" y="1656"/>
              <a:ext cx="84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21" name="Rectangle 878">
              <a:extLst>
                <a:ext uri="{FF2B5EF4-FFF2-40B4-BE49-F238E27FC236}">
                  <a16:creationId xmlns:a16="http://schemas.microsoft.com/office/drawing/2014/main" id="{9180FF3B-C477-4A09-B9BC-BA2A1DB0E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96"/>
              <a:ext cx="9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22" name="Rectangle 879">
              <a:extLst>
                <a:ext uri="{FF2B5EF4-FFF2-40B4-BE49-F238E27FC236}">
                  <a16:creationId xmlns:a16="http://schemas.microsoft.com/office/drawing/2014/main" id="{2F7DD450-2347-4395-BC7A-104EC6422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52"/>
              <a:ext cx="9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23" name="Rectangle 880">
              <a:extLst>
                <a:ext uri="{FF2B5EF4-FFF2-40B4-BE49-F238E27FC236}">
                  <a16:creationId xmlns:a16="http://schemas.microsoft.com/office/drawing/2014/main" id="{646947D8-0757-4931-AAB3-444852FC5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1600"/>
              <a:ext cx="100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24" name="Rectangle 881">
              <a:extLst>
                <a:ext uri="{FF2B5EF4-FFF2-40B4-BE49-F238E27FC236}">
                  <a16:creationId xmlns:a16="http://schemas.microsoft.com/office/drawing/2014/main" id="{B5082881-5481-4589-9D0D-7C7062D9D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1640"/>
              <a:ext cx="100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25" name="Rectangle 882">
              <a:extLst>
                <a:ext uri="{FF2B5EF4-FFF2-40B4-BE49-F238E27FC236}">
                  <a16:creationId xmlns:a16="http://schemas.microsoft.com/office/drawing/2014/main" id="{3CBE3C46-9494-465C-A8B8-62F673ECC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1612"/>
              <a:ext cx="108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26" name="Rectangle 883">
              <a:extLst>
                <a:ext uri="{FF2B5EF4-FFF2-40B4-BE49-F238E27FC236}">
                  <a16:creationId xmlns:a16="http://schemas.microsoft.com/office/drawing/2014/main" id="{7646AD40-D9B4-407E-AA52-EE0F484D0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1628"/>
              <a:ext cx="108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27" name="Rectangle 884">
              <a:extLst>
                <a:ext uri="{FF2B5EF4-FFF2-40B4-BE49-F238E27FC236}">
                  <a16:creationId xmlns:a16="http://schemas.microsoft.com/office/drawing/2014/main" id="{CB60198E-4A82-4319-97A5-B8970F1AD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1624"/>
              <a:ext cx="10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28" name="Rectangle 885">
              <a:extLst>
                <a:ext uri="{FF2B5EF4-FFF2-40B4-BE49-F238E27FC236}">
                  <a16:creationId xmlns:a16="http://schemas.microsoft.com/office/drawing/2014/main" id="{B42C54E7-3CE6-4ED6-B9F7-A1CFA2757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1624"/>
              <a:ext cx="10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29" name="Oval 886">
              <a:extLst>
                <a:ext uri="{FF2B5EF4-FFF2-40B4-BE49-F238E27FC236}">
                  <a16:creationId xmlns:a16="http://schemas.microsoft.com/office/drawing/2014/main" id="{156702D8-D27B-43F3-BD0C-E85CE197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1572"/>
              <a:ext cx="104" cy="104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30" name="Rectangle 887">
              <a:extLst>
                <a:ext uri="{FF2B5EF4-FFF2-40B4-BE49-F238E27FC236}">
                  <a16:creationId xmlns:a16="http://schemas.microsoft.com/office/drawing/2014/main" id="{90A12EA0-8EEE-4D13-9CF9-EC5506F0B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" y="1948"/>
              <a:ext cx="2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31" name="Rectangle 888">
              <a:extLst>
                <a:ext uri="{FF2B5EF4-FFF2-40B4-BE49-F238E27FC236}">
                  <a16:creationId xmlns:a16="http://schemas.microsoft.com/office/drawing/2014/main" id="{99D4254E-332D-4BCB-A109-D85A17FF6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" y="2052"/>
              <a:ext cx="2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32" name="Rectangle 889">
              <a:extLst>
                <a:ext uri="{FF2B5EF4-FFF2-40B4-BE49-F238E27FC236}">
                  <a16:creationId xmlns:a16="http://schemas.microsoft.com/office/drawing/2014/main" id="{AE90867D-BC5B-4F31-A808-DD2815C28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" y="1952"/>
              <a:ext cx="5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33" name="Rectangle 890">
              <a:extLst>
                <a:ext uri="{FF2B5EF4-FFF2-40B4-BE49-F238E27FC236}">
                  <a16:creationId xmlns:a16="http://schemas.microsoft.com/office/drawing/2014/main" id="{0EF1714D-48B1-4BDC-9C31-628B95C10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" y="2048"/>
              <a:ext cx="5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34" name="Rectangle 891">
              <a:extLst>
                <a:ext uri="{FF2B5EF4-FFF2-40B4-BE49-F238E27FC236}">
                  <a16:creationId xmlns:a16="http://schemas.microsoft.com/office/drawing/2014/main" id="{8BE9A958-59DF-475E-8576-8180CD0E5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1956"/>
              <a:ext cx="60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35" name="Rectangle 892">
              <a:extLst>
                <a:ext uri="{FF2B5EF4-FFF2-40B4-BE49-F238E27FC236}">
                  <a16:creationId xmlns:a16="http://schemas.microsoft.com/office/drawing/2014/main" id="{2440426A-2147-4132-BCB1-7C643AF19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044"/>
              <a:ext cx="60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36" name="Rectangle 893">
              <a:extLst>
                <a:ext uri="{FF2B5EF4-FFF2-40B4-BE49-F238E27FC236}">
                  <a16:creationId xmlns:a16="http://schemas.microsoft.com/office/drawing/2014/main" id="{8B41DFE2-50A8-492C-877A-A662542A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" y="1960"/>
              <a:ext cx="6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37" name="Rectangle 894">
              <a:extLst>
                <a:ext uri="{FF2B5EF4-FFF2-40B4-BE49-F238E27FC236}">
                  <a16:creationId xmlns:a16="http://schemas.microsoft.com/office/drawing/2014/main" id="{8ACBDABC-45AA-4770-B960-93803FA8C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" y="2040"/>
              <a:ext cx="6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38" name="Rectangle 895">
              <a:extLst>
                <a:ext uri="{FF2B5EF4-FFF2-40B4-BE49-F238E27FC236}">
                  <a16:creationId xmlns:a16="http://schemas.microsoft.com/office/drawing/2014/main" id="{231DAC4F-5F1A-404F-8E28-F5E91C907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1964"/>
              <a:ext cx="76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39" name="Rectangle 896">
              <a:extLst>
                <a:ext uri="{FF2B5EF4-FFF2-40B4-BE49-F238E27FC236}">
                  <a16:creationId xmlns:a16="http://schemas.microsoft.com/office/drawing/2014/main" id="{B435305F-366F-46AB-9E91-1D6ADAE4B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036"/>
              <a:ext cx="76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0" name="Rectangle 897">
              <a:extLst>
                <a:ext uri="{FF2B5EF4-FFF2-40B4-BE49-F238E27FC236}">
                  <a16:creationId xmlns:a16="http://schemas.microsoft.com/office/drawing/2014/main" id="{E988D38A-DBD3-4ECF-B4C9-0462D091D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" y="1968"/>
              <a:ext cx="84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1" name="Rectangle 898">
              <a:extLst>
                <a:ext uri="{FF2B5EF4-FFF2-40B4-BE49-F238E27FC236}">
                  <a16:creationId xmlns:a16="http://schemas.microsoft.com/office/drawing/2014/main" id="{AF1C1F14-2FE8-4812-83D4-62CF8889C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" y="2032"/>
              <a:ext cx="84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2" name="Rectangle 899">
              <a:extLst>
                <a:ext uri="{FF2B5EF4-FFF2-40B4-BE49-F238E27FC236}">
                  <a16:creationId xmlns:a16="http://schemas.microsoft.com/office/drawing/2014/main" id="{09BB79AA-ECE8-42B3-8E93-6041CE55E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1972"/>
              <a:ext cx="9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3" name="Rectangle 900">
              <a:extLst>
                <a:ext uri="{FF2B5EF4-FFF2-40B4-BE49-F238E27FC236}">
                  <a16:creationId xmlns:a16="http://schemas.microsoft.com/office/drawing/2014/main" id="{04BDBAB9-D8D6-4B4B-A582-7002E1D7E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2028"/>
              <a:ext cx="9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4" name="Rectangle 901">
              <a:extLst>
                <a:ext uri="{FF2B5EF4-FFF2-40B4-BE49-F238E27FC236}">
                  <a16:creationId xmlns:a16="http://schemas.microsoft.com/office/drawing/2014/main" id="{5E9B2D7B-6B9C-4AD6-A149-09AFCAA3A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" y="1976"/>
              <a:ext cx="100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5" name="Rectangle 902">
              <a:extLst>
                <a:ext uri="{FF2B5EF4-FFF2-40B4-BE49-F238E27FC236}">
                  <a16:creationId xmlns:a16="http://schemas.microsoft.com/office/drawing/2014/main" id="{FA667B24-BB54-44EC-B05D-FFDD8B1E4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" y="2016"/>
              <a:ext cx="100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6" name="Rectangle 903">
              <a:extLst>
                <a:ext uri="{FF2B5EF4-FFF2-40B4-BE49-F238E27FC236}">
                  <a16:creationId xmlns:a16="http://schemas.microsoft.com/office/drawing/2014/main" id="{8B9B2673-1570-4AA9-A943-C4B5FB584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988"/>
              <a:ext cx="108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7" name="Rectangle 904">
              <a:extLst>
                <a:ext uri="{FF2B5EF4-FFF2-40B4-BE49-F238E27FC236}">
                  <a16:creationId xmlns:a16="http://schemas.microsoft.com/office/drawing/2014/main" id="{636DAA00-1A95-44CD-A831-7A6F9698F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004"/>
              <a:ext cx="108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8" name="Rectangle 905">
              <a:extLst>
                <a:ext uri="{FF2B5EF4-FFF2-40B4-BE49-F238E27FC236}">
                  <a16:creationId xmlns:a16="http://schemas.microsoft.com/office/drawing/2014/main" id="{6FEE87CC-D6B0-4337-9072-CD5FE8B5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000"/>
              <a:ext cx="10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9" name="Rectangle 906">
              <a:extLst>
                <a:ext uri="{FF2B5EF4-FFF2-40B4-BE49-F238E27FC236}">
                  <a16:creationId xmlns:a16="http://schemas.microsoft.com/office/drawing/2014/main" id="{DD69E760-9886-4D12-BADE-3B2FFC44F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000"/>
              <a:ext cx="10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50" name="Oval 907">
              <a:extLst>
                <a:ext uri="{FF2B5EF4-FFF2-40B4-BE49-F238E27FC236}">
                  <a16:creationId xmlns:a16="http://schemas.microsoft.com/office/drawing/2014/main" id="{0E2AD2FF-1283-49F9-BB1F-790A51E3D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948"/>
              <a:ext cx="104" cy="104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51" name="Rectangle 908">
              <a:extLst>
                <a:ext uri="{FF2B5EF4-FFF2-40B4-BE49-F238E27FC236}">
                  <a16:creationId xmlns:a16="http://schemas.microsoft.com/office/drawing/2014/main" id="{81E6FD6F-1326-4932-99D5-EE994BA48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592"/>
              <a:ext cx="15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Pdn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52" name="Rectangle 909">
              <a:extLst>
                <a:ext uri="{FF2B5EF4-FFF2-40B4-BE49-F238E27FC236}">
                  <a16:creationId xmlns:a16="http://schemas.microsoft.com/office/drawing/2014/main" id="{8C45E41B-6D2F-46E5-87BA-0C53EFD7C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467"/>
              <a:ext cx="19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Mdp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53" name="Rectangle 910">
              <a:extLst>
                <a:ext uri="{FF2B5EF4-FFF2-40B4-BE49-F238E27FC236}">
                  <a16:creationId xmlns:a16="http://schemas.microsoft.com/office/drawing/2014/main" id="{BEE01632-8DBC-411E-B905-CDE1B4692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6" y="1731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Dnp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54" name="Rectangle 911">
              <a:extLst>
                <a:ext uri="{FF2B5EF4-FFF2-40B4-BE49-F238E27FC236}">
                  <a16:creationId xmlns:a16="http://schemas.microsoft.com/office/drawing/2014/main" id="{8A2EBE52-4A19-41A4-AA68-FBAFD4497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2" y="2048"/>
              <a:ext cx="11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Bcl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55" name="Rectangle 912">
              <a:extLst>
                <a:ext uri="{FF2B5EF4-FFF2-40B4-BE49-F238E27FC236}">
                  <a16:creationId xmlns:a16="http://schemas.microsoft.com/office/drawing/2014/main" id="{6CAC81F3-EFF3-4DE3-8ABF-462E11233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" y="1484"/>
              <a:ext cx="1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Php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56" name="Rectangle 913">
              <a:extLst>
                <a:ext uri="{FF2B5EF4-FFF2-40B4-BE49-F238E27FC236}">
                  <a16:creationId xmlns:a16="http://schemas.microsoft.com/office/drawing/2014/main" id="{C95B9764-EE35-4C77-963A-2B2C760E2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2028"/>
              <a:ext cx="13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Xnt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57" name="Rectangle 914">
              <a:extLst>
                <a:ext uri="{FF2B5EF4-FFF2-40B4-BE49-F238E27FC236}">
                  <a16:creationId xmlns:a16="http://schemas.microsoft.com/office/drawing/2014/main" id="{E1A09D67-F800-4C26-8206-E9EE3CFE1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" y="2336"/>
              <a:ext cx="13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Klb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58" name="Rectangle 915">
              <a:extLst>
                <a:ext uri="{FF2B5EF4-FFF2-40B4-BE49-F238E27FC236}">
                  <a16:creationId xmlns:a16="http://schemas.microsoft.com/office/drawing/2014/main" id="{9D5ED30D-3DDB-4060-863D-F6B0A5393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535"/>
              <a:ext cx="13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Chr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59" name="Rectangle 916">
              <a:extLst>
                <a:ext uri="{FF2B5EF4-FFF2-40B4-BE49-F238E27FC236}">
                  <a16:creationId xmlns:a16="http://schemas.microsoft.com/office/drawing/2014/main" id="{5530E74E-7D28-42B0-ABEE-C1634A6D0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" y="1030"/>
              <a:ext cx="13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Csc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60" name="Rectangle 917">
              <a:extLst>
                <a:ext uri="{FF2B5EF4-FFF2-40B4-BE49-F238E27FC236}">
                  <a16:creationId xmlns:a16="http://schemas.microsoft.com/office/drawing/2014/main" id="{3E6F71BA-B47A-4F0B-8163-32A126415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720"/>
              <a:ext cx="13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Ulv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61" name="Rectangle 918">
              <a:extLst>
                <a:ext uri="{FF2B5EF4-FFF2-40B4-BE49-F238E27FC236}">
                  <a16:creationId xmlns:a16="http://schemas.microsoft.com/office/drawing/2014/main" id="{8C00FA18-4BC7-4D67-A0C3-59CD5E773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5" y="1878"/>
              <a:ext cx="13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Trb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62" name="Rectangle 919">
              <a:extLst>
                <a:ext uri="{FF2B5EF4-FFF2-40B4-BE49-F238E27FC236}">
                  <a16:creationId xmlns:a16="http://schemas.microsoft.com/office/drawing/2014/main" id="{6A9FE691-92AB-4813-A184-AF64C831B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232"/>
              <a:ext cx="14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Tkk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63" name="Rectangle 920">
              <a:extLst>
                <a:ext uri="{FF2B5EF4-FFF2-40B4-BE49-F238E27FC236}">
                  <a16:creationId xmlns:a16="http://schemas.microsoft.com/office/drawing/2014/main" id="{2B7F243E-DE3C-404D-BCAD-519929E2A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683"/>
              <a:ext cx="13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Thr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64" name="Rectangle 921">
              <a:extLst>
                <a:ext uri="{FF2B5EF4-FFF2-40B4-BE49-F238E27FC236}">
                  <a16:creationId xmlns:a16="http://schemas.microsoft.com/office/drawing/2014/main" id="{4A227395-ED09-4C49-99F5-9B7817FB0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1782"/>
              <a:ext cx="14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Anr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65" name="Rectangle 922">
              <a:extLst>
                <a:ext uri="{FF2B5EF4-FFF2-40B4-BE49-F238E27FC236}">
                  <a16:creationId xmlns:a16="http://schemas.microsoft.com/office/drawing/2014/main" id="{0FB59D95-DE6B-4918-A51B-19E1DFACF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731"/>
              <a:ext cx="12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Cld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66" name="Rectangle 923">
              <a:extLst>
                <a:ext uri="{FF2B5EF4-FFF2-40B4-BE49-F238E27FC236}">
                  <a16:creationId xmlns:a16="http://schemas.microsoft.com/office/drawing/2014/main" id="{6B2B91F1-2073-431D-AAEB-B49D8FB4A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" y="2181"/>
              <a:ext cx="51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Flavobacterii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67" name="Rectangle 924">
              <a:extLst>
                <a:ext uri="{FF2B5EF4-FFF2-40B4-BE49-F238E27FC236}">
                  <a16:creationId xmlns:a16="http://schemas.microsoft.com/office/drawing/2014/main" id="{C90DD66E-1655-4860-BC9E-FFEFD7587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522"/>
              <a:ext cx="21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Gmm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68" name="Rectangle 925">
              <a:extLst>
                <a:ext uri="{FF2B5EF4-FFF2-40B4-BE49-F238E27FC236}">
                  <a16:creationId xmlns:a16="http://schemas.microsoft.com/office/drawing/2014/main" id="{41F6FF26-C424-4150-8376-A34F04925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" y="1788"/>
              <a:ext cx="13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Cht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69" name="Rectangle 926">
              <a:extLst>
                <a:ext uri="{FF2B5EF4-FFF2-40B4-BE49-F238E27FC236}">
                  <a16:creationId xmlns:a16="http://schemas.microsoft.com/office/drawing/2014/main" id="{261DE32C-6A67-4B1E-9F5A-786A52FBD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567"/>
              <a:ext cx="1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Acd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70" name="Rectangle 927">
              <a:extLst>
                <a:ext uri="{FF2B5EF4-FFF2-40B4-BE49-F238E27FC236}">
                  <a16:creationId xmlns:a16="http://schemas.microsoft.com/office/drawing/2014/main" id="{C8AEB3AE-409A-49D9-9C1C-202ECEEDF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3397"/>
              <a:ext cx="13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Alp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71" name="Rectangle 928">
              <a:extLst>
                <a:ext uri="{FF2B5EF4-FFF2-40B4-BE49-F238E27FC236}">
                  <a16:creationId xmlns:a16="http://schemas.microsoft.com/office/drawing/2014/main" id="{5ED78108-EBB2-46CB-BB86-2F132E4BD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944"/>
              <a:ext cx="43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Plnctmyctc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72" name="Rectangle 929">
              <a:extLst>
                <a:ext uri="{FF2B5EF4-FFF2-40B4-BE49-F238E27FC236}">
                  <a16:creationId xmlns:a16="http://schemas.microsoft.com/office/drawing/2014/main" id="{9B05CE1C-B45B-4F2E-A785-92712B14E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3315"/>
              <a:ext cx="1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Opt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73" name="Rectangle 930">
              <a:extLst>
                <a:ext uri="{FF2B5EF4-FFF2-40B4-BE49-F238E27FC236}">
                  <a16:creationId xmlns:a16="http://schemas.microsoft.com/office/drawing/2014/main" id="{97458615-8095-4455-AE2E-002DF432A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494"/>
              <a:ext cx="1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Phy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74" name="Rectangle 931">
              <a:extLst>
                <a:ext uri="{FF2B5EF4-FFF2-40B4-BE49-F238E27FC236}">
                  <a16:creationId xmlns:a16="http://schemas.microsoft.com/office/drawing/2014/main" id="{2F331F3B-DD15-42CF-98B8-71EF5A8A4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3587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Slb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75" name="Rectangle 932">
              <a:extLst>
                <a:ext uri="{FF2B5EF4-FFF2-40B4-BE49-F238E27FC236}">
                  <a16:creationId xmlns:a16="http://schemas.microsoft.com/office/drawing/2014/main" id="{9DF637DF-B163-47CE-81FB-6F9A8B07A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8" y="1900"/>
              <a:ext cx="12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Chl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76" name="Rectangle 933">
              <a:extLst>
                <a:ext uri="{FF2B5EF4-FFF2-40B4-BE49-F238E27FC236}">
                  <a16:creationId xmlns:a16="http://schemas.microsoft.com/office/drawing/2014/main" id="{8996BF43-508F-4962-B1A1-5EF232702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" y="2037"/>
              <a:ext cx="62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+mn-lt"/>
                </a:rPr>
                <a:t>Flavobacteria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endParaRPr>
            </a:p>
          </p:txBody>
        </p:sp>
        <p:sp>
          <p:nvSpPr>
            <p:cNvPr id="1077" name="Rectangle 934">
              <a:extLst>
                <a:ext uri="{FF2B5EF4-FFF2-40B4-BE49-F238E27FC236}">
                  <a16:creationId xmlns:a16="http://schemas.microsoft.com/office/drawing/2014/main" id="{8987E4CF-BF9D-411E-8E9A-C67A203E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" y="1949"/>
              <a:ext cx="17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 err="1">
                  <a:ln>
                    <a:noFill/>
                  </a:ln>
                  <a:solidFill>
                    <a:srgbClr val="C00000"/>
                  </a:solidFill>
                  <a:effectLst/>
                  <a:latin typeface="+mn-lt"/>
                </a:rPr>
                <a:t>Sph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endParaRPr>
            </a:p>
          </p:txBody>
        </p:sp>
        <p:sp>
          <p:nvSpPr>
            <p:cNvPr id="1078" name="Rectangle 935">
              <a:extLst>
                <a:ext uri="{FF2B5EF4-FFF2-40B4-BE49-F238E27FC236}">
                  <a16:creationId xmlns:a16="http://schemas.microsoft.com/office/drawing/2014/main" id="{BC2F1D26-79FC-48B4-9CC9-933014EF4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1784"/>
              <a:ext cx="13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Btp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79" name="Rectangle 936">
              <a:extLst>
                <a:ext uri="{FF2B5EF4-FFF2-40B4-BE49-F238E27FC236}">
                  <a16:creationId xmlns:a16="http://schemas.microsoft.com/office/drawing/2014/main" id="{16EBAC6B-412B-4121-9714-E93A46781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014"/>
              <a:ext cx="13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Hlp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80" name="Rectangle 937">
              <a:extLst>
                <a:ext uri="{FF2B5EF4-FFF2-40B4-BE49-F238E27FC236}">
                  <a16:creationId xmlns:a16="http://schemas.microsoft.com/office/drawing/2014/main" id="{D5B6E1E3-36B4-487B-AE30-3D55F1CE5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72"/>
              <a:ext cx="44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Planctmyct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81" name="Rectangle 938">
              <a:extLst>
                <a:ext uri="{FF2B5EF4-FFF2-40B4-BE49-F238E27FC236}">
                  <a16:creationId xmlns:a16="http://schemas.microsoft.com/office/drawing/2014/main" id="{A7C784E0-40D5-4496-9545-8A2998CA2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3485"/>
              <a:ext cx="1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Act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82" name="Rectangle 939">
              <a:extLst>
                <a:ext uri="{FF2B5EF4-FFF2-40B4-BE49-F238E27FC236}">
                  <a16:creationId xmlns:a16="http://schemas.microsoft.com/office/drawing/2014/main" id="{35C95BFC-45F5-4ACA-AE09-28484E283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2074"/>
              <a:ext cx="11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Bls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83" name="Rectangle 940">
              <a:extLst>
                <a:ext uri="{FF2B5EF4-FFF2-40B4-BE49-F238E27FC236}">
                  <a16:creationId xmlns:a16="http://schemas.microsoft.com/office/drawing/2014/main" id="{AB7CC826-EEC6-42B4-B23C-A17B3EFF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466"/>
              <a:ext cx="19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err="1">
                  <a:ln>
                    <a:noFill/>
                  </a:ln>
                  <a:solidFill>
                    <a:srgbClr val="C00000"/>
                  </a:solidFill>
                  <a:effectLst/>
                  <a:latin typeface="+mn-lt"/>
                </a:rPr>
                <a:t>Chy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endParaRPr>
            </a:p>
          </p:txBody>
        </p:sp>
        <p:sp>
          <p:nvSpPr>
            <p:cNvPr id="1084" name="Rectangle 941">
              <a:extLst>
                <a:ext uri="{FF2B5EF4-FFF2-40B4-BE49-F238E27FC236}">
                  <a16:creationId xmlns:a16="http://schemas.microsoft.com/office/drawing/2014/main" id="{6AA32791-D9AA-4827-94DC-A3C93E4E4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776"/>
              <a:ext cx="13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Srd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85" name="Rectangle 942">
              <a:extLst>
                <a:ext uri="{FF2B5EF4-FFF2-40B4-BE49-F238E27FC236}">
                  <a16:creationId xmlns:a16="http://schemas.microsoft.com/office/drawing/2014/main" id="{99E26054-4E29-42B4-8EBC-1C4F6E01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3471"/>
              <a:ext cx="15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Ltm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86" name="Rectangle 943">
              <a:extLst>
                <a:ext uri="{FF2B5EF4-FFF2-40B4-BE49-F238E27FC236}">
                  <a16:creationId xmlns:a16="http://schemas.microsoft.com/office/drawing/2014/main" id="{97F8B9E2-214E-43B1-A666-7D44DFF6F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" y="1842"/>
              <a:ext cx="12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Ncl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87" name="Rectangle 944">
              <a:extLst>
                <a:ext uri="{FF2B5EF4-FFF2-40B4-BE49-F238E27FC236}">
                  <a16:creationId xmlns:a16="http://schemas.microsoft.com/office/drawing/2014/main" id="{D62ECB1C-6656-4907-8BF9-7A7A76305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8" y="1462"/>
              <a:ext cx="1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Arc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88" name="Rectangle 945">
              <a:extLst>
                <a:ext uri="{FF2B5EF4-FFF2-40B4-BE49-F238E27FC236}">
                  <a16:creationId xmlns:a16="http://schemas.microsoft.com/office/drawing/2014/main" id="{F9D782FA-120C-482E-92B9-2E1F40AB8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" y="1926"/>
              <a:ext cx="13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Agr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74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B6C64F-A6F4-41E5-8FBF-5D0799D2AE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67000" y="-2"/>
            <a:ext cx="6858000" cy="6858000"/>
            <a:chOff x="1680" y="0"/>
            <a:chExt cx="4320" cy="4320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B68B190-8158-4F35-BFEC-1E3C05DE9CA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0" y="0"/>
              <a:ext cx="432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205">
              <a:extLst>
                <a:ext uri="{FF2B5EF4-FFF2-40B4-BE49-F238E27FC236}">
                  <a16:creationId xmlns:a16="http://schemas.microsoft.com/office/drawing/2014/main" id="{726A61CE-3054-4164-9520-16A14963F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0" y="640"/>
              <a:ext cx="2790" cy="2931"/>
              <a:chOff x="2580" y="640"/>
              <a:chExt cx="2790" cy="2931"/>
            </a:xfrm>
          </p:grpSpPr>
          <p:sp>
            <p:nvSpPr>
              <p:cNvPr id="2413" name="Line 5">
                <a:extLst>
                  <a:ext uri="{FF2B5EF4-FFF2-40B4-BE49-F238E27FC236}">
                    <a16:creationId xmlns:a16="http://schemas.microsoft.com/office/drawing/2014/main" id="{13DBAE16-E89B-455A-AEBA-6434BE168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9" y="3487"/>
                <a:ext cx="209" cy="21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4" name="Line 6">
                <a:extLst>
                  <a:ext uri="{FF2B5EF4-FFF2-40B4-BE49-F238E27FC236}">
                    <a16:creationId xmlns:a16="http://schemas.microsoft.com/office/drawing/2014/main" id="{ECC00943-2443-4452-BE6F-158A0EB1E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493"/>
                <a:ext cx="83" cy="31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5" name="Line 7">
                <a:extLst>
                  <a:ext uri="{FF2B5EF4-FFF2-40B4-BE49-F238E27FC236}">
                    <a16:creationId xmlns:a16="http://schemas.microsoft.com/office/drawing/2014/main" id="{EF27E1A0-23A1-4141-88E5-B19FBB65C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92" y="739"/>
                <a:ext cx="5" cy="2717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6" name="Line 8">
                <a:extLst>
                  <a:ext uri="{FF2B5EF4-FFF2-40B4-BE49-F238E27FC236}">
                    <a16:creationId xmlns:a16="http://schemas.microsoft.com/office/drawing/2014/main" id="{0729EB49-114A-4DC6-BB4F-F51EA2A25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1" y="2150"/>
                <a:ext cx="760" cy="1280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7" name="Line 9">
                <a:extLst>
                  <a:ext uri="{FF2B5EF4-FFF2-40B4-BE49-F238E27FC236}">
                    <a16:creationId xmlns:a16="http://schemas.microsoft.com/office/drawing/2014/main" id="{C5E0A8F1-34A1-4599-AAEC-001A16B96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3482"/>
                <a:ext cx="229" cy="16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8" name="Line 10">
                <a:extLst>
                  <a:ext uri="{FF2B5EF4-FFF2-40B4-BE49-F238E27FC236}">
                    <a16:creationId xmlns:a16="http://schemas.microsoft.com/office/drawing/2014/main" id="{EFDC3CF3-C6C7-4996-9D53-D1E4068A0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6" y="2977"/>
                <a:ext cx="380" cy="458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9" name="Line 11">
                <a:extLst>
                  <a:ext uri="{FF2B5EF4-FFF2-40B4-BE49-F238E27FC236}">
                    <a16:creationId xmlns:a16="http://schemas.microsoft.com/office/drawing/2014/main" id="{2E69F76B-3E98-417E-8D92-27DD07E4D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92" y="744"/>
                <a:ext cx="312" cy="2681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0" name="Line 12">
                <a:extLst>
                  <a:ext uri="{FF2B5EF4-FFF2-40B4-BE49-F238E27FC236}">
                    <a16:creationId xmlns:a16="http://schemas.microsoft.com/office/drawing/2014/main" id="{16721FFB-14B8-4BB7-9304-F533B4515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97" y="739"/>
                <a:ext cx="307" cy="2686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1" name="Line 13">
                <a:extLst>
                  <a:ext uri="{FF2B5EF4-FFF2-40B4-BE49-F238E27FC236}">
                    <a16:creationId xmlns:a16="http://schemas.microsoft.com/office/drawing/2014/main" id="{58E0064B-D9C2-4CCE-9FB8-D5F37BE55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42" y="3493"/>
                <a:ext cx="16" cy="0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2" name="Line 14">
                <a:extLst>
                  <a:ext uri="{FF2B5EF4-FFF2-40B4-BE49-F238E27FC236}">
                    <a16:creationId xmlns:a16="http://schemas.microsoft.com/office/drawing/2014/main" id="{856A3140-1D8F-4A26-BCA1-12A293843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2" y="3201"/>
                <a:ext cx="562" cy="255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3" name="Line 15">
                <a:extLst>
                  <a:ext uri="{FF2B5EF4-FFF2-40B4-BE49-F238E27FC236}">
                    <a16:creationId xmlns:a16="http://schemas.microsoft.com/office/drawing/2014/main" id="{9C741ABA-A1E8-4AB8-B32E-745E9FB9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93" y="1005"/>
                <a:ext cx="229" cy="1041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4" name="Line 16">
                <a:extLst>
                  <a:ext uri="{FF2B5EF4-FFF2-40B4-BE49-F238E27FC236}">
                    <a16:creationId xmlns:a16="http://schemas.microsoft.com/office/drawing/2014/main" id="{F6E4C77C-9ADE-4DC9-ABD9-FBB19F032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3" y="1728"/>
                <a:ext cx="214" cy="323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5" name="Line 17">
                <a:extLst>
                  <a:ext uri="{FF2B5EF4-FFF2-40B4-BE49-F238E27FC236}">
                    <a16:creationId xmlns:a16="http://schemas.microsoft.com/office/drawing/2014/main" id="{D7C80E36-009F-47EA-8768-9DBA6D949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30" y="1759"/>
                <a:ext cx="1145" cy="323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6" name="Line 18">
                <a:extLst>
                  <a:ext uri="{FF2B5EF4-FFF2-40B4-BE49-F238E27FC236}">
                    <a16:creationId xmlns:a16="http://schemas.microsoft.com/office/drawing/2014/main" id="{A86BB4CC-7447-49B4-A768-6A8AEC9C4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83" y="2150"/>
                <a:ext cx="323" cy="728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7" name="Line 19">
                <a:extLst>
                  <a:ext uri="{FF2B5EF4-FFF2-40B4-BE49-F238E27FC236}">
                    <a16:creationId xmlns:a16="http://schemas.microsoft.com/office/drawing/2014/main" id="{8A7EF7C3-DA83-442E-B0FB-DA9DDC9B2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27" y="1775"/>
                <a:ext cx="2348" cy="317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8" name="Line 20">
                <a:extLst>
                  <a:ext uri="{FF2B5EF4-FFF2-40B4-BE49-F238E27FC236}">
                    <a16:creationId xmlns:a16="http://schemas.microsoft.com/office/drawing/2014/main" id="{9D8665A1-FD78-411D-8407-7322C531F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3" y="2155"/>
                <a:ext cx="177" cy="474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9" name="Line 21">
                <a:extLst>
                  <a:ext uri="{FF2B5EF4-FFF2-40B4-BE49-F238E27FC236}">
                    <a16:creationId xmlns:a16="http://schemas.microsoft.com/office/drawing/2014/main" id="{9A8F68C8-CBB4-4936-9248-3FA65BF62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15" y="2139"/>
                <a:ext cx="1275" cy="1307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0" name="Line 22">
                <a:extLst>
                  <a:ext uri="{FF2B5EF4-FFF2-40B4-BE49-F238E27FC236}">
                    <a16:creationId xmlns:a16="http://schemas.microsoft.com/office/drawing/2014/main" id="{425872B4-BCDF-4C0D-9060-AEE122518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8" y="2155"/>
                <a:ext cx="177" cy="500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1" name="Line 23">
                <a:extLst>
                  <a:ext uri="{FF2B5EF4-FFF2-40B4-BE49-F238E27FC236}">
                    <a16:creationId xmlns:a16="http://schemas.microsoft.com/office/drawing/2014/main" id="{6A9D8182-5F2D-4BB4-BB59-F8E4417C2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3" y="1697"/>
                <a:ext cx="2322" cy="395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2" name="Line 24">
                <a:extLst>
                  <a:ext uri="{FF2B5EF4-FFF2-40B4-BE49-F238E27FC236}">
                    <a16:creationId xmlns:a16="http://schemas.microsoft.com/office/drawing/2014/main" id="{8DFEE11A-8602-4ECE-94D4-3B30F4831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81" y="2155"/>
                <a:ext cx="141" cy="968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3" name="Line 25">
                <a:extLst>
                  <a:ext uri="{FF2B5EF4-FFF2-40B4-BE49-F238E27FC236}">
                    <a16:creationId xmlns:a16="http://schemas.microsoft.com/office/drawing/2014/main" id="{0886726C-837C-4CA0-8808-D860693DA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3" y="994"/>
                <a:ext cx="464" cy="640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4" name="Line 26">
                <a:extLst>
                  <a:ext uri="{FF2B5EF4-FFF2-40B4-BE49-F238E27FC236}">
                    <a16:creationId xmlns:a16="http://schemas.microsoft.com/office/drawing/2014/main" id="{3F61564E-4240-430B-B35E-7283FC015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6" y="911"/>
                <a:ext cx="62" cy="83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5" name="Line 27">
                <a:extLst>
                  <a:ext uri="{FF2B5EF4-FFF2-40B4-BE49-F238E27FC236}">
                    <a16:creationId xmlns:a16="http://schemas.microsoft.com/office/drawing/2014/main" id="{956FD1C4-DD3C-4D36-BCA4-13D438791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0" y="999"/>
                <a:ext cx="1056" cy="2436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6" name="Line 28">
                <a:extLst>
                  <a:ext uri="{FF2B5EF4-FFF2-40B4-BE49-F238E27FC236}">
                    <a16:creationId xmlns:a16="http://schemas.microsoft.com/office/drawing/2014/main" id="{34AF2567-DBE0-495F-8188-10096F3AF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30" y="1681"/>
                <a:ext cx="1421" cy="63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7" name="Line 29">
                <a:extLst>
                  <a:ext uri="{FF2B5EF4-FFF2-40B4-BE49-F238E27FC236}">
                    <a16:creationId xmlns:a16="http://schemas.microsoft.com/office/drawing/2014/main" id="{1EB4EEEE-7DF6-48E7-A04B-D806F4883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27" y="1681"/>
                <a:ext cx="2624" cy="83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8" name="Line 30">
                <a:extLst>
                  <a:ext uri="{FF2B5EF4-FFF2-40B4-BE49-F238E27FC236}">
                    <a16:creationId xmlns:a16="http://schemas.microsoft.com/office/drawing/2014/main" id="{D240205B-CCAF-4D78-BE81-D2E0E5A22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51" y="1738"/>
                <a:ext cx="52" cy="891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9" name="Line 31">
                <a:extLst>
                  <a:ext uri="{FF2B5EF4-FFF2-40B4-BE49-F238E27FC236}">
                    <a16:creationId xmlns:a16="http://schemas.microsoft.com/office/drawing/2014/main" id="{4D3E0C06-DAD5-4FB5-8231-BA333FC3A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15" y="1723"/>
                <a:ext cx="1557" cy="1717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0" name="Line 32">
                <a:extLst>
                  <a:ext uri="{FF2B5EF4-FFF2-40B4-BE49-F238E27FC236}">
                    <a16:creationId xmlns:a16="http://schemas.microsoft.com/office/drawing/2014/main" id="{54207F60-0C3F-4338-884C-535F91FEB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46" y="1738"/>
                <a:ext cx="57" cy="911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1" name="Line 33">
                <a:extLst>
                  <a:ext uri="{FF2B5EF4-FFF2-40B4-BE49-F238E27FC236}">
                    <a16:creationId xmlns:a16="http://schemas.microsoft.com/office/drawing/2014/main" id="{4B28E1F8-7CEB-4506-8696-6E487A9C5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6" y="885"/>
                <a:ext cx="400" cy="812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2" name="Line 34">
                <a:extLst>
                  <a:ext uri="{FF2B5EF4-FFF2-40B4-BE49-F238E27FC236}">
                    <a16:creationId xmlns:a16="http://schemas.microsoft.com/office/drawing/2014/main" id="{A9210A5F-E1C8-415C-B902-01B47DA09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2" y="750"/>
                <a:ext cx="187" cy="67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3" name="Line 35">
                <a:extLst>
                  <a:ext uri="{FF2B5EF4-FFF2-40B4-BE49-F238E27FC236}">
                    <a16:creationId xmlns:a16="http://schemas.microsoft.com/office/drawing/2014/main" id="{381C84D7-89E8-4ED0-8282-C1D232EAA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5" y="890"/>
                <a:ext cx="343" cy="2540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4" name="Line 36">
                <a:extLst>
                  <a:ext uri="{FF2B5EF4-FFF2-40B4-BE49-F238E27FC236}">
                    <a16:creationId xmlns:a16="http://schemas.microsoft.com/office/drawing/2014/main" id="{6616A747-F7C0-4CB1-B56C-11E5DD99F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33" y="880"/>
                <a:ext cx="650" cy="765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5" name="Line 37">
                <a:extLst>
                  <a:ext uri="{FF2B5EF4-FFF2-40B4-BE49-F238E27FC236}">
                    <a16:creationId xmlns:a16="http://schemas.microsoft.com/office/drawing/2014/main" id="{7F93A929-5F57-42FC-8354-60A6DF2DC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0" y="874"/>
                <a:ext cx="593" cy="635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6" name="Line 38">
                <a:extLst>
                  <a:ext uri="{FF2B5EF4-FFF2-40B4-BE49-F238E27FC236}">
                    <a16:creationId xmlns:a16="http://schemas.microsoft.com/office/drawing/2014/main" id="{2BD7C627-32EF-4640-8081-5D2C1EABC0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1" y="744"/>
                <a:ext cx="16" cy="2702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7" name="Line 39">
                <a:extLst>
                  <a:ext uri="{FF2B5EF4-FFF2-40B4-BE49-F238E27FC236}">
                    <a16:creationId xmlns:a16="http://schemas.microsoft.com/office/drawing/2014/main" id="{779BF850-8501-4B68-903D-1ED97F9A7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1" y="739"/>
                <a:ext cx="21" cy="2707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8" name="Line 40">
                <a:extLst>
                  <a:ext uri="{FF2B5EF4-FFF2-40B4-BE49-F238E27FC236}">
                    <a16:creationId xmlns:a16="http://schemas.microsoft.com/office/drawing/2014/main" id="{E675FC3B-98C4-4952-B138-DE19602E1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9" y="3503"/>
                <a:ext cx="99" cy="0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9" name="Line 41">
                <a:extLst>
                  <a:ext uri="{FF2B5EF4-FFF2-40B4-BE49-F238E27FC236}">
                    <a16:creationId xmlns:a16="http://schemas.microsoft.com/office/drawing/2014/main" id="{1ABDB01A-4613-40D1-B040-38D9FBDD9B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1775"/>
                <a:ext cx="1380" cy="880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0" name="Line 42">
                <a:extLst>
                  <a:ext uri="{FF2B5EF4-FFF2-40B4-BE49-F238E27FC236}">
                    <a16:creationId xmlns:a16="http://schemas.microsoft.com/office/drawing/2014/main" id="{F94C7CAE-3CCB-4893-9414-6949995CB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0" y="1759"/>
                <a:ext cx="1494" cy="370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1" name="Line 43">
                <a:extLst>
                  <a:ext uri="{FF2B5EF4-FFF2-40B4-BE49-F238E27FC236}">
                    <a16:creationId xmlns:a16="http://schemas.microsoft.com/office/drawing/2014/main" id="{224EF916-9276-408F-BD55-9E7B8838B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3" y="1692"/>
                <a:ext cx="1062" cy="52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2" name="Line 44">
                <a:extLst>
                  <a:ext uri="{FF2B5EF4-FFF2-40B4-BE49-F238E27FC236}">
                    <a16:creationId xmlns:a16="http://schemas.microsoft.com/office/drawing/2014/main" id="{220FCFB8-425F-49C1-8A5D-E064FB70D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05" y="1556"/>
                <a:ext cx="1010" cy="182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3" name="Line 45">
                <a:extLst>
                  <a:ext uri="{FF2B5EF4-FFF2-40B4-BE49-F238E27FC236}">
                    <a16:creationId xmlns:a16="http://schemas.microsoft.com/office/drawing/2014/main" id="{3E2F176C-4E37-49E6-89FA-2B6E98DF1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27" y="2488"/>
                <a:ext cx="1427" cy="963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4" name="Line 46">
                <a:extLst>
                  <a:ext uri="{FF2B5EF4-FFF2-40B4-BE49-F238E27FC236}">
                    <a16:creationId xmlns:a16="http://schemas.microsoft.com/office/drawing/2014/main" id="{7C125E14-0CE7-4ADC-B431-0D18B9955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5" y="3425"/>
                <a:ext cx="5" cy="109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5" name="Line 47">
                <a:extLst>
                  <a:ext uri="{FF2B5EF4-FFF2-40B4-BE49-F238E27FC236}">
                    <a16:creationId xmlns:a16="http://schemas.microsoft.com/office/drawing/2014/main" id="{0BF120ED-98BB-4892-9AA4-7D9303C20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92" y="1150"/>
                <a:ext cx="1082" cy="2280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6" name="Line 48">
                <a:extLst>
                  <a:ext uri="{FF2B5EF4-FFF2-40B4-BE49-F238E27FC236}">
                    <a16:creationId xmlns:a16="http://schemas.microsoft.com/office/drawing/2014/main" id="{113C07B3-C52B-4B38-9A0F-EEEEAF1D32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52" y="3399"/>
                <a:ext cx="302" cy="73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7" name="Line 49">
                <a:extLst>
                  <a:ext uri="{FF2B5EF4-FFF2-40B4-BE49-F238E27FC236}">
                    <a16:creationId xmlns:a16="http://schemas.microsoft.com/office/drawing/2014/main" id="{BBAAA1CD-25FD-4F76-9F28-1CB5D889F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6" y="3097"/>
                <a:ext cx="57" cy="83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" name="Line 50">
                <a:extLst>
                  <a:ext uri="{FF2B5EF4-FFF2-40B4-BE49-F238E27FC236}">
                    <a16:creationId xmlns:a16="http://schemas.microsoft.com/office/drawing/2014/main" id="{12B66D4A-A893-4336-B6D9-3D04944F8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07" y="1140"/>
                <a:ext cx="1853" cy="1962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9" name="Line 51">
                <a:extLst>
                  <a:ext uri="{FF2B5EF4-FFF2-40B4-BE49-F238E27FC236}">
                    <a16:creationId xmlns:a16="http://schemas.microsoft.com/office/drawing/2014/main" id="{627FDF56-D08D-4F91-8A7A-E3E27CF48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8" y="3175"/>
                <a:ext cx="292" cy="182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0" name="Line 52">
                <a:extLst>
                  <a:ext uri="{FF2B5EF4-FFF2-40B4-BE49-F238E27FC236}">
                    <a16:creationId xmlns:a16="http://schemas.microsoft.com/office/drawing/2014/main" id="{1D85E494-6F5E-4E89-A5EE-92148E90D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37" y="3165"/>
                <a:ext cx="708" cy="317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1" name="Line 53">
                <a:extLst>
                  <a:ext uri="{FF2B5EF4-FFF2-40B4-BE49-F238E27FC236}">
                    <a16:creationId xmlns:a16="http://schemas.microsoft.com/office/drawing/2014/main" id="{15D5C7AE-07C5-4F82-A64B-9B409452D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6" y="1156"/>
                <a:ext cx="354" cy="1249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2" name="Line 54">
                <a:extLst>
                  <a:ext uri="{FF2B5EF4-FFF2-40B4-BE49-F238E27FC236}">
                    <a16:creationId xmlns:a16="http://schemas.microsoft.com/office/drawing/2014/main" id="{7757F436-2E9F-4EAF-B24F-5C543E58B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38" y="2150"/>
                <a:ext cx="2686" cy="302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3" name="Line 55">
                <a:extLst>
                  <a:ext uri="{FF2B5EF4-FFF2-40B4-BE49-F238E27FC236}">
                    <a16:creationId xmlns:a16="http://schemas.microsoft.com/office/drawing/2014/main" id="{3E6321FF-CD17-42FB-B745-21E3353DB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80" y="1744"/>
                <a:ext cx="16" cy="661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4" name="Line 56">
                <a:extLst>
                  <a:ext uri="{FF2B5EF4-FFF2-40B4-BE49-F238E27FC236}">
                    <a16:creationId xmlns:a16="http://schemas.microsoft.com/office/drawing/2014/main" id="{CF652911-4A8E-4DFC-9D4E-6DBF7D76D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38" y="2327"/>
                <a:ext cx="2660" cy="130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5" name="Line 57">
                <a:extLst>
                  <a:ext uri="{FF2B5EF4-FFF2-40B4-BE49-F238E27FC236}">
                    <a16:creationId xmlns:a16="http://schemas.microsoft.com/office/drawing/2014/main" id="{1321095D-6B25-46B0-BBAA-8398FF8FD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5" y="2707"/>
                <a:ext cx="478" cy="203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6" name="Line 58">
                <a:extLst>
                  <a:ext uri="{FF2B5EF4-FFF2-40B4-BE49-F238E27FC236}">
                    <a16:creationId xmlns:a16="http://schemas.microsoft.com/office/drawing/2014/main" id="{683BC716-0445-40E6-85C8-FC38D00A1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6" y="2972"/>
                <a:ext cx="495" cy="495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7" name="Line 59">
                <a:extLst>
                  <a:ext uri="{FF2B5EF4-FFF2-40B4-BE49-F238E27FC236}">
                    <a16:creationId xmlns:a16="http://schemas.microsoft.com/office/drawing/2014/main" id="{68366720-3EFB-4A77-A46B-BB5D10422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9" y="2972"/>
                <a:ext cx="141" cy="161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8" name="Line 60">
                <a:extLst>
                  <a:ext uri="{FF2B5EF4-FFF2-40B4-BE49-F238E27FC236}">
                    <a16:creationId xmlns:a16="http://schemas.microsoft.com/office/drawing/2014/main" id="{428BBFF7-D1AA-4768-8E6A-D40C976E3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13" y="1135"/>
                <a:ext cx="2082" cy="1702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9" name="Line 61">
                <a:extLst>
                  <a:ext uri="{FF2B5EF4-FFF2-40B4-BE49-F238E27FC236}">
                    <a16:creationId xmlns:a16="http://schemas.microsoft.com/office/drawing/2014/main" id="{B06A2F23-224D-41E9-84E7-94574839C7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7" y="2170"/>
                <a:ext cx="2706" cy="136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0" name="Line 62">
                <a:extLst>
                  <a:ext uri="{FF2B5EF4-FFF2-40B4-BE49-F238E27FC236}">
                    <a16:creationId xmlns:a16="http://schemas.microsoft.com/office/drawing/2014/main" id="{3F0ECFBB-9B81-4FB0-900F-012D4F0BF0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2217"/>
                <a:ext cx="442" cy="911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1" name="Line 63">
                <a:extLst>
                  <a:ext uri="{FF2B5EF4-FFF2-40B4-BE49-F238E27FC236}">
                    <a16:creationId xmlns:a16="http://schemas.microsoft.com/office/drawing/2014/main" id="{4C9679D3-DD7E-4FB2-816A-933C5818D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61" y="640"/>
                <a:ext cx="57" cy="89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2" name="Line 64">
                <a:extLst>
                  <a:ext uri="{FF2B5EF4-FFF2-40B4-BE49-F238E27FC236}">
                    <a16:creationId xmlns:a16="http://schemas.microsoft.com/office/drawing/2014/main" id="{9B61087C-B797-4886-9BB0-0DC524A36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98" y="713"/>
                <a:ext cx="937" cy="463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3" name="Line 65">
                <a:extLst>
                  <a:ext uri="{FF2B5EF4-FFF2-40B4-BE49-F238E27FC236}">
                    <a16:creationId xmlns:a16="http://schemas.microsoft.com/office/drawing/2014/main" id="{BC7BFC82-FEB4-464B-B717-53DF068E4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2" y="744"/>
                <a:ext cx="188" cy="2702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4" name="Line 66">
                <a:extLst>
                  <a:ext uri="{FF2B5EF4-FFF2-40B4-BE49-F238E27FC236}">
                    <a16:creationId xmlns:a16="http://schemas.microsoft.com/office/drawing/2014/main" id="{EC1D5F73-5EAC-49DD-B434-00186DBFD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2" y="739"/>
                <a:ext cx="188" cy="2707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5" name="Line 67">
                <a:extLst>
                  <a:ext uri="{FF2B5EF4-FFF2-40B4-BE49-F238E27FC236}">
                    <a16:creationId xmlns:a16="http://schemas.microsoft.com/office/drawing/2014/main" id="{DFD39D7A-C5F0-4BBF-A696-CE786B82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3" y="734"/>
                <a:ext cx="942" cy="2389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6" name="Line 68">
                <a:extLst>
                  <a:ext uri="{FF2B5EF4-FFF2-40B4-BE49-F238E27FC236}">
                    <a16:creationId xmlns:a16="http://schemas.microsoft.com/office/drawing/2014/main" id="{FE7A9F0D-6E96-4DE2-9A19-47A31A1D3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5" y="3092"/>
                <a:ext cx="68" cy="83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7" name="Line 69">
                <a:extLst>
                  <a:ext uri="{FF2B5EF4-FFF2-40B4-BE49-F238E27FC236}">
                    <a16:creationId xmlns:a16="http://schemas.microsoft.com/office/drawing/2014/main" id="{6E720578-E17B-451B-B129-D02CF301D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1785"/>
                <a:ext cx="2566" cy="880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8" name="Line 70">
                <a:extLst>
                  <a:ext uri="{FF2B5EF4-FFF2-40B4-BE49-F238E27FC236}">
                    <a16:creationId xmlns:a16="http://schemas.microsoft.com/office/drawing/2014/main" id="{DCE3668F-D7B3-4465-BAD9-281479DAF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6" y="1254"/>
                <a:ext cx="229" cy="464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9" name="Line 71">
                <a:extLst>
                  <a:ext uri="{FF2B5EF4-FFF2-40B4-BE49-F238E27FC236}">
                    <a16:creationId xmlns:a16="http://schemas.microsoft.com/office/drawing/2014/main" id="{7408C412-9B19-4672-A17F-B2B6DC562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7" y="1145"/>
                <a:ext cx="1478" cy="2197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0" name="Line 72">
                <a:extLst>
                  <a:ext uri="{FF2B5EF4-FFF2-40B4-BE49-F238E27FC236}">
                    <a16:creationId xmlns:a16="http://schemas.microsoft.com/office/drawing/2014/main" id="{03D06383-750C-4A0A-915F-F2C5706AB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08" y="3003"/>
                <a:ext cx="1546" cy="370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1" name="Line 73">
                <a:extLst>
                  <a:ext uri="{FF2B5EF4-FFF2-40B4-BE49-F238E27FC236}">
                    <a16:creationId xmlns:a16="http://schemas.microsoft.com/office/drawing/2014/main" id="{E8ECD557-5D37-4D45-97FB-E03FAFDF9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1" y="786"/>
                <a:ext cx="63" cy="2644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2" name="Line 74">
                <a:extLst>
                  <a:ext uri="{FF2B5EF4-FFF2-40B4-BE49-F238E27FC236}">
                    <a16:creationId xmlns:a16="http://schemas.microsoft.com/office/drawing/2014/main" id="{70B7CD76-3067-4345-880A-A4C9E1671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5" y="770"/>
                <a:ext cx="874" cy="745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3" name="Line 75">
                <a:extLst>
                  <a:ext uri="{FF2B5EF4-FFF2-40B4-BE49-F238E27FC236}">
                    <a16:creationId xmlns:a16="http://schemas.microsoft.com/office/drawing/2014/main" id="{96D31A27-B4A3-4854-A6FD-6518676DB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98" y="1234"/>
                <a:ext cx="2301" cy="1421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4" name="Line 76">
                <a:extLst>
                  <a:ext uri="{FF2B5EF4-FFF2-40B4-BE49-F238E27FC236}">
                    <a16:creationId xmlns:a16="http://schemas.microsoft.com/office/drawing/2014/main" id="{9281BB3E-D7E4-4626-B4B0-4557101DB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35" y="2655"/>
                <a:ext cx="21" cy="83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5" name="Line 77">
                <a:extLst>
                  <a:ext uri="{FF2B5EF4-FFF2-40B4-BE49-F238E27FC236}">
                    <a16:creationId xmlns:a16="http://schemas.microsoft.com/office/drawing/2014/main" id="{687EDF81-86AC-4394-B79B-EC5869230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7" y="2727"/>
                <a:ext cx="307" cy="406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6" name="Line 78">
                <a:extLst>
                  <a:ext uri="{FF2B5EF4-FFF2-40B4-BE49-F238E27FC236}">
                    <a16:creationId xmlns:a16="http://schemas.microsoft.com/office/drawing/2014/main" id="{AFE15799-7AE3-4EEA-979E-AD51C2E83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8" y="2160"/>
                <a:ext cx="2416" cy="812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7" name="Line 79">
                <a:extLst>
                  <a:ext uri="{FF2B5EF4-FFF2-40B4-BE49-F238E27FC236}">
                    <a16:creationId xmlns:a16="http://schemas.microsoft.com/office/drawing/2014/main" id="{24D66E77-C138-4295-A2BA-11CE135A0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3" y="1697"/>
                <a:ext cx="2671" cy="437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8" name="Line 80">
                <a:extLst>
                  <a:ext uri="{FF2B5EF4-FFF2-40B4-BE49-F238E27FC236}">
                    <a16:creationId xmlns:a16="http://schemas.microsoft.com/office/drawing/2014/main" id="{4601B3E6-26C6-47BD-A526-F414DDD03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60" y="2202"/>
                <a:ext cx="10" cy="67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9" name="Line 81">
                <a:extLst>
                  <a:ext uri="{FF2B5EF4-FFF2-40B4-BE49-F238E27FC236}">
                    <a16:creationId xmlns:a16="http://schemas.microsoft.com/office/drawing/2014/main" id="{550804E8-7E70-4132-AF1E-2A9D643A7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05" y="1561"/>
                <a:ext cx="2619" cy="573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0" name="Line 82">
                <a:extLst>
                  <a:ext uri="{FF2B5EF4-FFF2-40B4-BE49-F238E27FC236}">
                    <a16:creationId xmlns:a16="http://schemas.microsoft.com/office/drawing/2014/main" id="{8F2A7AE8-38BB-4BF4-BCCD-3F9E30E34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8" y="1234"/>
                <a:ext cx="2295" cy="1441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1" name="Line 83">
                <a:extLst>
                  <a:ext uri="{FF2B5EF4-FFF2-40B4-BE49-F238E27FC236}">
                    <a16:creationId xmlns:a16="http://schemas.microsoft.com/office/drawing/2014/main" id="{7A6A1E4C-D48C-46F6-A36C-589D80F9A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8" y="1239"/>
                <a:ext cx="1946" cy="1900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2" name="Line 84">
                <a:extLst>
                  <a:ext uri="{FF2B5EF4-FFF2-40B4-BE49-F238E27FC236}">
                    <a16:creationId xmlns:a16="http://schemas.microsoft.com/office/drawing/2014/main" id="{650DEC54-065B-45A9-85D5-FB695E8D5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3" y="1702"/>
                <a:ext cx="2645" cy="609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3" name="Line 85">
                <a:extLst>
                  <a:ext uri="{FF2B5EF4-FFF2-40B4-BE49-F238E27FC236}">
                    <a16:creationId xmlns:a16="http://schemas.microsoft.com/office/drawing/2014/main" id="{8118AFA1-33BC-42E9-A9B8-F4E412F2D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7" y="1603"/>
                <a:ext cx="16" cy="31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4" name="Line 86">
                <a:extLst>
                  <a:ext uri="{FF2B5EF4-FFF2-40B4-BE49-F238E27FC236}">
                    <a16:creationId xmlns:a16="http://schemas.microsoft.com/office/drawing/2014/main" id="{A16FAFB3-3272-469F-A4D0-E4ADD686F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05" y="1567"/>
                <a:ext cx="2593" cy="744"/>
              </a:xfrm>
              <a:prstGeom prst="line">
                <a:avLst/>
              </a:prstGeom>
              <a:noFill/>
              <a:ln w="7938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5" name="Rectangle 87">
                <a:extLst>
                  <a:ext uri="{FF2B5EF4-FFF2-40B4-BE49-F238E27FC236}">
                    <a16:creationId xmlns:a16="http://schemas.microsoft.com/office/drawing/2014/main" id="{AEFDE918-020F-445B-85A5-C9D3ABDC5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3456"/>
                <a:ext cx="11" cy="1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6" name="Rectangle 88">
                <a:extLst>
                  <a:ext uri="{FF2B5EF4-FFF2-40B4-BE49-F238E27FC236}">
                    <a16:creationId xmlns:a16="http://schemas.microsoft.com/office/drawing/2014/main" id="{D6D03440-7F8A-4819-8B48-F2879BD2A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3456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7" name="Rectangle 89">
                <a:extLst>
                  <a:ext uri="{FF2B5EF4-FFF2-40B4-BE49-F238E27FC236}">
                    <a16:creationId xmlns:a16="http://schemas.microsoft.com/office/drawing/2014/main" id="{3A133733-017A-4125-A60F-7F5D50292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3565"/>
                <a:ext cx="31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8" name="Rectangle 90">
                <a:extLst>
                  <a:ext uri="{FF2B5EF4-FFF2-40B4-BE49-F238E27FC236}">
                    <a16:creationId xmlns:a16="http://schemas.microsoft.com/office/drawing/2014/main" id="{C9B2EFE7-2B25-4FD2-8671-5E09E8AC5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1" y="3461"/>
                <a:ext cx="52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9" name="Rectangle 91">
                <a:extLst>
                  <a:ext uri="{FF2B5EF4-FFF2-40B4-BE49-F238E27FC236}">
                    <a16:creationId xmlns:a16="http://schemas.microsoft.com/office/drawing/2014/main" id="{8D05EA2E-A265-425E-BF0F-36AA88990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1" y="3560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0" name="Rectangle 92">
                <a:extLst>
                  <a:ext uri="{FF2B5EF4-FFF2-40B4-BE49-F238E27FC236}">
                    <a16:creationId xmlns:a16="http://schemas.microsoft.com/office/drawing/2014/main" id="{BDD760D3-D391-4ADA-B674-70E2FECD6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6" y="3467"/>
                <a:ext cx="6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1" name="Rectangle 93">
                <a:extLst>
                  <a:ext uri="{FF2B5EF4-FFF2-40B4-BE49-F238E27FC236}">
                    <a16:creationId xmlns:a16="http://schemas.microsoft.com/office/drawing/2014/main" id="{EBD0627B-3C72-490F-93ED-DB7B76DAB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6" y="3555"/>
                <a:ext cx="6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2" name="Rectangle 94">
                <a:extLst>
                  <a:ext uri="{FF2B5EF4-FFF2-40B4-BE49-F238E27FC236}">
                    <a16:creationId xmlns:a16="http://schemas.microsoft.com/office/drawing/2014/main" id="{DE15884C-6B37-420F-97FA-AFEB5F1C0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3472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3" name="Rectangle 95">
                <a:extLst>
                  <a:ext uri="{FF2B5EF4-FFF2-40B4-BE49-F238E27FC236}">
                    <a16:creationId xmlns:a16="http://schemas.microsoft.com/office/drawing/2014/main" id="{F4F2F72C-F926-4E7D-8ACF-A52D733DD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3545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4" name="Rectangle 96">
                <a:extLst>
                  <a:ext uri="{FF2B5EF4-FFF2-40B4-BE49-F238E27FC236}">
                    <a16:creationId xmlns:a16="http://schemas.microsoft.com/office/drawing/2014/main" id="{AAF83118-E277-46C7-ADF0-E9E47394C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1" y="3482"/>
                <a:ext cx="9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5" name="Rectangle 97">
                <a:extLst>
                  <a:ext uri="{FF2B5EF4-FFF2-40B4-BE49-F238E27FC236}">
                    <a16:creationId xmlns:a16="http://schemas.microsoft.com/office/drawing/2014/main" id="{CD792122-A93C-4749-9F80-CC32B9481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1" y="3539"/>
                <a:ext cx="93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6" name="Rectangle 98">
                <a:extLst>
                  <a:ext uri="{FF2B5EF4-FFF2-40B4-BE49-F238E27FC236}">
                    <a16:creationId xmlns:a16="http://schemas.microsoft.com/office/drawing/2014/main" id="{C2ECE918-E407-4C03-84AC-19DE53CEE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5" y="3487"/>
                <a:ext cx="10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7" name="Rectangle 99">
                <a:extLst>
                  <a:ext uri="{FF2B5EF4-FFF2-40B4-BE49-F238E27FC236}">
                    <a16:creationId xmlns:a16="http://schemas.microsoft.com/office/drawing/2014/main" id="{E3ED0BFF-2695-4C8E-A26D-83B924F1F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5" y="3529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8" name="Rectangle 100">
                <a:extLst>
                  <a:ext uri="{FF2B5EF4-FFF2-40B4-BE49-F238E27FC236}">
                    <a16:creationId xmlns:a16="http://schemas.microsoft.com/office/drawing/2014/main" id="{93207A5F-179C-4568-88FE-DED88AFE9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498"/>
                <a:ext cx="115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9" name="Rectangle 101">
                <a:extLst>
                  <a:ext uri="{FF2B5EF4-FFF2-40B4-BE49-F238E27FC236}">
                    <a16:creationId xmlns:a16="http://schemas.microsoft.com/office/drawing/2014/main" id="{A4CBC330-3A20-419C-9AC8-489B6468D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513"/>
                <a:ext cx="115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0" name="Rectangle 102">
                <a:extLst>
                  <a:ext uri="{FF2B5EF4-FFF2-40B4-BE49-F238E27FC236}">
                    <a16:creationId xmlns:a16="http://schemas.microsoft.com/office/drawing/2014/main" id="{41B406CE-5C96-4555-9D1F-09491CBD1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513"/>
                <a:ext cx="115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1" name="Rectangle 103">
                <a:extLst>
                  <a:ext uri="{FF2B5EF4-FFF2-40B4-BE49-F238E27FC236}">
                    <a16:creationId xmlns:a16="http://schemas.microsoft.com/office/drawing/2014/main" id="{33DD283C-FF52-42E1-8A1A-213FD9798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508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2" name="Oval 104">
                <a:extLst>
                  <a:ext uri="{FF2B5EF4-FFF2-40B4-BE49-F238E27FC236}">
                    <a16:creationId xmlns:a16="http://schemas.microsoft.com/office/drawing/2014/main" id="{31837ABB-0C65-4191-9BFB-C133A87D3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456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3" name="Rectangle 105">
                <a:extLst>
                  <a:ext uri="{FF2B5EF4-FFF2-40B4-BE49-F238E27FC236}">
                    <a16:creationId xmlns:a16="http://schemas.microsoft.com/office/drawing/2014/main" id="{599A1630-4BEB-4F46-90B5-D17B7DCB6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3425"/>
                <a:ext cx="10" cy="11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4" name="Rectangle 106">
                <a:extLst>
                  <a:ext uri="{FF2B5EF4-FFF2-40B4-BE49-F238E27FC236}">
                    <a16:creationId xmlns:a16="http://schemas.microsoft.com/office/drawing/2014/main" id="{10C48685-1D57-4094-9C26-E67348BD6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" y="3425"/>
                <a:ext cx="3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5" name="Rectangle 107">
                <a:extLst>
                  <a:ext uri="{FF2B5EF4-FFF2-40B4-BE49-F238E27FC236}">
                    <a16:creationId xmlns:a16="http://schemas.microsoft.com/office/drawing/2014/main" id="{21359E8D-A37E-4197-94B1-0C0B52EDA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" y="3534"/>
                <a:ext cx="3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6" name="Rectangle 108">
                <a:extLst>
                  <a:ext uri="{FF2B5EF4-FFF2-40B4-BE49-F238E27FC236}">
                    <a16:creationId xmlns:a16="http://schemas.microsoft.com/office/drawing/2014/main" id="{E2F89041-368E-402C-BE93-97869B4C7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3430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7" name="Rectangle 109">
                <a:extLst>
                  <a:ext uri="{FF2B5EF4-FFF2-40B4-BE49-F238E27FC236}">
                    <a16:creationId xmlns:a16="http://schemas.microsoft.com/office/drawing/2014/main" id="{7445A847-D84C-4A45-B993-3C0D57DD4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3529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8" name="Rectangle 110">
                <a:extLst>
                  <a:ext uri="{FF2B5EF4-FFF2-40B4-BE49-F238E27FC236}">
                    <a16:creationId xmlns:a16="http://schemas.microsoft.com/office/drawing/2014/main" id="{409D21C4-03CE-4736-B611-C42389407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435"/>
                <a:ext cx="6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9" name="Rectangle 111">
                <a:extLst>
                  <a:ext uri="{FF2B5EF4-FFF2-40B4-BE49-F238E27FC236}">
                    <a16:creationId xmlns:a16="http://schemas.microsoft.com/office/drawing/2014/main" id="{EBC29876-B17C-46CB-8169-4492FB6D7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524"/>
                <a:ext cx="6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0" name="Rectangle 112">
                <a:extLst>
                  <a:ext uri="{FF2B5EF4-FFF2-40B4-BE49-F238E27FC236}">
                    <a16:creationId xmlns:a16="http://schemas.microsoft.com/office/drawing/2014/main" id="{BFBA84AC-58C8-4527-A1F5-6D38BD3D0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3440"/>
                <a:ext cx="8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1" name="Rectangle 113">
                <a:extLst>
                  <a:ext uri="{FF2B5EF4-FFF2-40B4-BE49-F238E27FC236}">
                    <a16:creationId xmlns:a16="http://schemas.microsoft.com/office/drawing/2014/main" id="{475411D6-BF76-4D7B-8349-84B2C327D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3513"/>
                <a:ext cx="8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2" name="Rectangle 114">
                <a:extLst>
                  <a:ext uri="{FF2B5EF4-FFF2-40B4-BE49-F238E27FC236}">
                    <a16:creationId xmlns:a16="http://schemas.microsoft.com/office/drawing/2014/main" id="{AD9139DB-D2E5-4B93-9DC6-055BD1AC0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3451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3" name="Rectangle 115">
                <a:extLst>
                  <a:ext uri="{FF2B5EF4-FFF2-40B4-BE49-F238E27FC236}">
                    <a16:creationId xmlns:a16="http://schemas.microsoft.com/office/drawing/2014/main" id="{A6EBEFB9-BF96-488B-8766-46B687E96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3508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4" name="Rectangle 116">
                <a:extLst>
                  <a:ext uri="{FF2B5EF4-FFF2-40B4-BE49-F238E27FC236}">
                    <a16:creationId xmlns:a16="http://schemas.microsoft.com/office/drawing/2014/main" id="{247FA29C-7C40-4118-A5C6-53992202B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3" y="3456"/>
                <a:ext cx="10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5" name="Rectangle 117">
                <a:extLst>
                  <a:ext uri="{FF2B5EF4-FFF2-40B4-BE49-F238E27FC236}">
                    <a16:creationId xmlns:a16="http://schemas.microsoft.com/office/drawing/2014/main" id="{254852C7-A960-4358-962D-47D01C652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3" y="3498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6" name="Rectangle 118">
                <a:extLst>
                  <a:ext uri="{FF2B5EF4-FFF2-40B4-BE49-F238E27FC236}">
                    <a16:creationId xmlns:a16="http://schemas.microsoft.com/office/drawing/2014/main" id="{11527E32-B725-4EBB-A3D1-53966E99D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8" y="3467"/>
                <a:ext cx="114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7" name="Rectangle 119">
                <a:extLst>
                  <a:ext uri="{FF2B5EF4-FFF2-40B4-BE49-F238E27FC236}">
                    <a16:creationId xmlns:a16="http://schemas.microsoft.com/office/drawing/2014/main" id="{F28079E4-1030-4CB6-A119-BEA8B92D9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8" y="3482"/>
                <a:ext cx="114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8" name="Rectangle 120">
                <a:extLst>
                  <a:ext uri="{FF2B5EF4-FFF2-40B4-BE49-F238E27FC236}">
                    <a16:creationId xmlns:a16="http://schemas.microsoft.com/office/drawing/2014/main" id="{B098C38B-052D-4ED5-8A1A-EB3A338FC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8" y="3482"/>
                <a:ext cx="11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9" name="Rectangle 121">
                <a:extLst>
                  <a:ext uri="{FF2B5EF4-FFF2-40B4-BE49-F238E27FC236}">
                    <a16:creationId xmlns:a16="http://schemas.microsoft.com/office/drawing/2014/main" id="{B0A30B89-C9C5-4052-B590-6CF4BB069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8" y="3477"/>
                <a:ext cx="11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0" name="Oval 122">
                <a:extLst>
                  <a:ext uri="{FF2B5EF4-FFF2-40B4-BE49-F238E27FC236}">
                    <a16:creationId xmlns:a16="http://schemas.microsoft.com/office/drawing/2014/main" id="{C24F716C-5C5B-40A0-A00C-9920BC26C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8" y="3425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1" name="Rectangle 123">
                <a:extLst>
                  <a:ext uri="{FF2B5EF4-FFF2-40B4-BE49-F238E27FC236}">
                    <a16:creationId xmlns:a16="http://schemas.microsoft.com/office/drawing/2014/main" id="{3EF12489-332A-4648-A8F0-E49EE518A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7" y="2040"/>
                <a:ext cx="10" cy="1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2" name="Rectangle 124">
                <a:extLst>
                  <a:ext uri="{FF2B5EF4-FFF2-40B4-BE49-F238E27FC236}">
                    <a16:creationId xmlns:a16="http://schemas.microsoft.com/office/drawing/2014/main" id="{19D5696C-A38F-4269-A5A7-9C68AA961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" y="2040"/>
                <a:ext cx="32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3" name="Rectangle 125">
                <a:extLst>
                  <a:ext uri="{FF2B5EF4-FFF2-40B4-BE49-F238E27FC236}">
                    <a16:creationId xmlns:a16="http://schemas.microsoft.com/office/drawing/2014/main" id="{985A9DD1-CE80-4EA1-B182-DA518D1C7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" y="2150"/>
                <a:ext cx="3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4" name="Rectangle 126">
                <a:extLst>
                  <a:ext uri="{FF2B5EF4-FFF2-40B4-BE49-F238E27FC236}">
                    <a16:creationId xmlns:a16="http://schemas.microsoft.com/office/drawing/2014/main" id="{DB5FAE52-6F56-4528-8A21-EEEF3A8BA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6" y="2046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5" name="Rectangle 127">
                <a:extLst>
                  <a:ext uri="{FF2B5EF4-FFF2-40B4-BE49-F238E27FC236}">
                    <a16:creationId xmlns:a16="http://schemas.microsoft.com/office/drawing/2014/main" id="{8C606B2A-BBE0-4E65-AE4C-8C9B13604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6" y="2144"/>
                <a:ext cx="52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6" name="Rectangle 128">
                <a:extLst>
                  <a:ext uri="{FF2B5EF4-FFF2-40B4-BE49-F238E27FC236}">
                    <a16:creationId xmlns:a16="http://schemas.microsoft.com/office/drawing/2014/main" id="{53EB055F-A0A8-48F9-BDB0-DB314D76F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1" y="2051"/>
                <a:ext cx="6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7" name="Rectangle 129">
                <a:extLst>
                  <a:ext uri="{FF2B5EF4-FFF2-40B4-BE49-F238E27FC236}">
                    <a16:creationId xmlns:a16="http://schemas.microsoft.com/office/drawing/2014/main" id="{50584CB6-180E-476B-9EE5-20A34F211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1" y="2139"/>
                <a:ext cx="6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8" name="Rectangle 130">
                <a:extLst>
                  <a:ext uri="{FF2B5EF4-FFF2-40B4-BE49-F238E27FC236}">
                    <a16:creationId xmlns:a16="http://schemas.microsoft.com/office/drawing/2014/main" id="{BF14D318-06C0-44F7-B5D7-B9CD23D92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2056"/>
                <a:ext cx="8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9" name="Rectangle 131">
                <a:extLst>
                  <a:ext uri="{FF2B5EF4-FFF2-40B4-BE49-F238E27FC236}">
                    <a16:creationId xmlns:a16="http://schemas.microsoft.com/office/drawing/2014/main" id="{1147236E-56E3-4E10-BD16-56C659DE7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2129"/>
                <a:ext cx="8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0" name="Rectangle 132">
                <a:extLst>
                  <a:ext uri="{FF2B5EF4-FFF2-40B4-BE49-F238E27FC236}">
                    <a16:creationId xmlns:a16="http://schemas.microsoft.com/office/drawing/2014/main" id="{9CEC936B-536B-489E-9AA1-0234F068D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5" y="2066"/>
                <a:ext cx="94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1" name="Rectangle 133">
                <a:extLst>
                  <a:ext uri="{FF2B5EF4-FFF2-40B4-BE49-F238E27FC236}">
                    <a16:creationId xmlns:a16="http://schemas.microsoft.com/office/drawing/2014/main" id="{C3044653-09A4-4DD7-B4BC-CEDAE3CF4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5" y="2124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2" name="Rectangle 134">
                <a:extLst>
                  <a:ext uri="{FF2B5EF4-FFF2-40B4-BE49-F238E27FC236}">
                    <a16:creationId xmlns:a16="http://schemas.microsoft.com/office/drawing/2014/main" id="{DE7545D7-3387-40BE-92C3-8E152EE1C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0" y="2072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3" name="Rectangle 135">
                <a:extLst>
                  <a:ext uri="{FF2B5EF4-FFF2-40B4-BE49-F238E27FC236}">
                    <a16:creationId xmlns:a16="http://schemas.microsoft.com/office/drawing/2014/main" id="{429E7400-4857-427D-A57C-63FFF04E7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0" y="2113"/>
                <a:ext cx="10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4" name="Rectangle 136">
                <a:extLst>
                  <a:ext uri="{FF2B5EF4-FFF2-40B4-BE49-F238E27FC236}">
                    <a16:creationId xmlns:a16="http://schemas.microsoft.com/office/drawing/2014/main" id="{96A9080A-3AB6-43DF-9162-7C00200F6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" y="2082"/>
                <a:ext cx="114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5" name="Rectangle 137">
                <a:extLst>
                  <a:ext uri="{FF2B5EF4-FFF2-40B4-BE49-F238E27FC236}">
                    <a16:creationId xmlns:a16="http://schemas.microsoft.com/office/drawing/2014/main" id="{F8B564FD-236B-4E06-8BAD-1A79D1CD9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" y="2098"/>
                <a:ext cx="114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6" name="Rectangle 138">
                <a:extLst>
                  <a:ext uri="{FF2B5EF4-FFF2-40B4-BE49-F238E27FC236}">
                    <a16:creationId xmlns:a16="http://schemas.microsoft.com/office/drawing/2014/main" id="{FDE49B34-2D99-4EFF-BBC1-5C1AD3DB7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" y="2098"/>
                <a:ext cx="11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7" name="Rectangle 139">
                <a:extLst>
                  <a:ext uri="{FF2B5EF4-FFF2-40B4-BE49-F238E27FC236}">
                    <a16:creationId xmlns:a16="http://schemas.microsoft.com/office/drawing/2014/main" id="{456A2D24-E348-49FB-8F55-3EBFEAFED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" y="2092"/>
                <a:ext cx="114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8" name="Oval 140">
                <a:extLst>
                  <a:ext uri="{FF2B5EF4-FFF2-40B4-BE49-F238E27FC236}">
                    <a16:creationId xmlns:a16="http://schemas.microsoft.com/office/drawing/2014/main" id="{6EDE05C8-0E51-4509-B319-09DC01D72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" y="2040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9" name="Rectangle 141">
                <a:extLst>
                  <a:ext uri="{FF2B5EF4-FFF2-40B4-BE49-F238E27FC236}">
                    <a16:creationId xmlns:a16="http://schemas.microsoft.com/office/drawing/2014/main" id="{E5BD065E-0D4B-45FE-8A0F-70E3CC81D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2" y="895"/>
                <a:ext cx="10" cy="1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0" name="Rectangle 142">
                <a:extLst>
                  <a:ext uri="{FF2B5EF4-FFF2-40B4-BE49-F238E27FC236}">
                    <a16:creationId xmlns:a16="http://schemas.microsoft.com/office/drawing/2014/main" id="{BBA58B26-2F9A-4B8D-9F54-644F58F38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" y="895"/>
                <a:ext cx="3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1" name="Rectangle 143">
                <a:extLst>
                  <a:ext uri="{FF2B5EF4-FFF2-40B4-BE49-F238E27FC236}">
                    <a16:creationId xmlns:a16="http://schemas.microsoft.com/office/drawing/2014/main" id="{5D80645C-068C-41BA-9836-E39AAD8BE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" y="1005"/>
                <a:ext cx="3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2" name="Rectangle 144">
                <a:extLst>
                  <a:ext uri="{FF2B5EF4-FFF2-40B4-BE49-F238E27FC236}">
                    <a16:creationId xmlns:a16="http://schemas.microsoft.com/office/drawing/2014/main" id="{AFDC6F3B-8EAC-410F-B3B8-C80A26082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" y="900"/>
                <a:ext cx="52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3" name="Rectangle 145">
                <a:extLst>
                  <a:ext uri="{FF2B5EF4-FFF2-40B4-BE49-F238E27FC236}">
                    <a16:creationId xmlns:a16="http://schemas.microsoft.com/office/drawing/2014/main" id="{24DF7347-2909-4CC6-A363-A3D6A720C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" y="999"/>
                <a:ext cx="52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4" name="Rectangle 146">
                <a:extLst>
                  <a:ext uri="{FF2B5EF4-FFF2-40B4-BE49-F238E27FC236}">
                    <a16:creationId xmlns:a16="http://schemas.microsoft.com/office/drawing/2014/main" id="{B1A48968-C36D-4952-812E-8FBAEDDEB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6" y="906"/>
                <a:ext cx="6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5" name="Rectangle 147">
                <a:extLst>
                  <a:ext uri="{FF2B5EF4-FFF2-40B4-BE49-F238E27FC236}">
                    <a16:creationId xmlns:a16="http://schemas.microsoft.com/office/drawing/2014/main" id="{2F3E4A1D-7330-4F7C-B21A-126AC19E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6" y="994"/>
                <a:ext cx="6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6" name="Rectangle 148">
                <a:extLst>
                  <a:ext uri="{FF2B5EF4-FFF2-40B4-BE49-F238E27FC236}">
                    <a16:creationId xmlns:a16="http://schemas.microsoft.com/office/drawing/2014/main" id="{D208D28C-8A2F-4FEE-BC69-BA0CD80E5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911"/>
                <a:ext cx="8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7" name="Rectangle 149">
                <a:extLst>
                  <a:ext uri="{FF2B5EF4-FFF2-40B4-BE49-F238E27FC236}">
                    <a16:creationId xmlns:a16="http://schemas.microsoft.com/office/drawing/2014/main" id="{352AB644-AE17-4C8E-9D42-01DC3CF41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984"/>
                <a:ext cx="8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8" name="Rectangle 150">
                <a:extLst>
                  <a:ext uri="{FF2B5EF4-FFF2-40B4-BE49-F238E27FC236}">
                    <a16:creationId xmlns:a16="http://schemas.microsoft.com/office/drawing/2014/main" id="{71D14D69-CE47-4C8F-BCEC-6757E414F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" y="921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9" name="Rectangle 151">
                <a:extLst>
                  <a:ext uri="{FF2B5EF4-FFF2-40B4-BE49-F238E27FC236}">
                    <a16:creationId xmlns:a16="http://schemas.microsoft.com/office/drawing/2014/main" id="{203AA9A4-F8D7-42E9-B25C-2CDD40A46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" y="979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0" name="Rectangle 152">
                <a:extLst>
                  <a:ext uri="{FF2B5EF4-FFF2-40B4-BE49-F238E27FC236}">
                    <a16:creationId xmlns:a16="http://schemas.microsoft.com/office/drawing/2014/main" id="{2D9059D0-86A2-480A-A329-4048D93C2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" y="926"/>
                <a:ext cx="10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1" name="Rectangle 153">
                <a:extLst>
                  <a:ext uri="{FF2B5EF4-FFF2-40B4-BE49-F238E27FC236}">
                    <a16:creationId xmlns:a16="http://schemas.microsoft.com/office/drawing/2014/main" id="{51D13052-A225-404B-B52C-BB4971269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" y="968"/>
                <a:ext cx="10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2" name="Rectangle 154">
                <a:extLst>
                  <a:ext uri="{FF2B5EF4-FFF2-40B4-BE49-F238E27FC236}">
                    <a16:creationId xmlns:a16="http://schemas.microsoft.com/office/drawing/2014/main" id="{23E32DBA-0C0C-4147-B2D6-45398B87E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0" y="937"/>
                <a:ext cx="114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3" name="Rectangle 155">
                <a:extLst>
                  <a:ext uri="{FF2B5EF4-FFF2-40B4-BE49-F238E27FC236}">
                    <a16:creationId xmlns:a16="http://schemas.microsoft.com/office/drawing/2014/main" id="{88B970B7-32DE-4AB3-8575-A7F467F3F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0" y="953"/>
                <a:ext cx="114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4" name="Rectangle 156">
                <a:extLst>
                  <a:ext uri="{FF2B5EF4-FFF2-40B4-BE49-F238E27FC236}">
                    <a16:creationId xmlns:a16="http://schemas.microsoft.com/office/drawing/2014/main" id="{C938DF16-AC26-4CF1-886E-3D05CFFDD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0" y="953"/>
                <a:ext cx="11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5" name="Rectangle 157">
                <a:extLst>
                  <a:ext uri="{FF2B5EF4-FFF2-40B4-BE49-F238E27FC236}">
                    <a16:creationId xmlns:a16="http://schemas.microsoft.com/office/drawing/2014/main" id="{167601F4-953C-43C4-AE8E-19833A0BA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0" y="947"/>
                <a:ext cx="114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6" name="Oval 158">
                <a:extLst>
                  <a:ext uri="{FF2B5EF4-FFF2-40B4-BE49-F238E27FC236}">
                    <a16:creationId xmlns:a16="http://schemas.microsoft.com/office/drawing/2014/main" id="{C09077F5-EDC4-4098-BCE9-EA089C837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0" y="895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7" name="Rectangle 159">
                <a:extLst>
                  <a:ext uri="{FF2B5EF4-FFF2-40B4-BE49-F238E27FC236}">
                    <a16:creationId xmlns:a16="http://schemas.microsoft.com/office/drawing/2014/main" id="{30CD85FB-9D76-4658-9F3A-E1E3A5EDA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3" y="1624"/>
                <a:ext cx="10" cy="11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8" name="Rectangle 160">
                <a:extLst>
                  <a:ext uri="{FF2B5EF4-FFF2-40B4-BE49-F238E27FC236}">
                    <a16:creationId xmlns:a16="http://schemas.microsoft.com/office/drawing/2014/main" id="{AC60F2CE-F3FA-40BE-925C-C41069D96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" y="1624"/>
                <a:ext cx="3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9" name="Rectangle 161">
                <a:extLst>
                  <a:ext uri="{FF2B5EF4-FFF2-40B4-BE49-F238E27FC236}">
                    <a16:creationId xmlns:a16="http://schemas.microsoft.com/office/drawing/2014/main" id="{B2281A9B-A69E-4809-AE6D-4228F58DC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" y="1733"/>
                <a:ext cx="3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0" name="Rectangle 162">
                <a:extLst>
                  <a:ext uri="{FF2B5EF4-FFF2-40B4-BE49-F238E27FC236}">
                    <a16:creationId xmlns:a16="http://schemas.microsoft.com/office/drawing/2014/main" id="{5EC5BDF1-2B16-4F32-92BD-4D3C33317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" y="1629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1" name="Rectangle 163">
                <a:extLst>
                  <a:ext uri="{FF2B5EF4-FFF2-40B4-BE49-F238E27FC236}">
                    <a16:creationId xmlns:a16="http://schemas.microsoft.com/office/drawing/2014/main" id="{AE974D8C-D7ED-4E9C-B402-E50463A8C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" y="1728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2" name="Rectangle 164">
                <a:extLst>
                  <a:ext uri="{FF2B5EF4-FFF2-40B4-BE49-F238E27FC236}">
                    <a16:creationId xmlns:a16="http://schemas.microsoft.com/office/drawing/2014/main" id="{AADD6EBD-0F8A-4A4E-A355-0E5320FBF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7" y="1634"/>
                <a:ext cx="62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3" name="Rectangle 165">
                <a:extLst>
                  <a:ext uri="{FF2B5EF4-FFF2-40B4-BE49-F238E27FC236}">
                    <a16:creationId xmlns:a16="http://schemas.microsoft.com/office/drawing/2014/main" id="{F556D398-08E6-4A80-88EA-DCD10C6F2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7" y="1723"/>
                <a:ext cx="6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4" name="Rectangle 166">
                <a:extLst>
                  <a:ext uri="{FF2B5EF4-FFF2-40B4-BE49-F238E27FC236}">
                    <a16:creationId xmlns:a16="http://schemas.microsoft.com/office/drawing/2014/main" id="{09107195-F955-4D07-8E00-5954216C1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6" y="1640"/>
                <a:ext cx="8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5" name="Rectangle 167">
                <a:extLst>
                  <a:ext uri="{FF2B5EF4-FFF2-40B4-BE49-F238E27FC236}">
                    <a16:creationId xmlns:a16="http://schemas.microsoft.com/office/drawing/2014/main" id="{031670C7-CD3E-4DA5-A060-27E6DD598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6" y="1712"/>
                <a:ext cx="8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6" name="Rectangle 168">
                <a:extLst>
                  <a:ext uri="{FF2B5EF4-FFF2-40B4-BE49-F238E27FC236}">
                    <a16:creationId xmlns:a16="http://schemas.microsoft.com/office/drawing/2014/main" id="{5AD25A68-3632-4CDA-9CBC-578917F6B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" y="1650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7" name="Rectangle 169">
                <a:extLst>
                  <a:ext uri="{FF2B5EF4-FFF2-40B4-BE49-F238E27FC236}">
                    <a16:creationId xmlns:a16="http://schemas.microsoft.com/office/drawing/2014/main" id="{26209DC2-861B-42A8-8566-4A3DD366C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" y="1707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8" name="Rectangle 170">
                <a:extLst>
                  <a:ext uri="{FF2B5EF4-FFF2-40B4-BE49-F238E27FC236}">
                    <a16:creationId xmlns:a16="http://schemas.microsoft.com/office/drawing/2014/main" id="{A16330F1-50B1-43CF-9046-E1D9C04EB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1655"/>
                <a:ext cx="10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9" name="Rectangle 171">
                <a:extLst>
                  <a:ext uri="{FF2B5EF4-FFF2-40B4-BE49-F238E27FC236}">
                    <a16:creationId xmlns:a16="http://schemas.microsoft.com/office/drawing/2014/main" id="{EF6D8F5E-26C6-445C-A156-0043E9980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1697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0" name="Rectangle 172">
                <a:extLst>
                  <a:ext uri="{FF2B5EF4-FFF2-40B4-BE49-F238E27FC236}">
                    <a16:creationId xmlns:a16="http://schemas.microsoft.com/office/drawing/2014/main" id="{760700A4-0887-4CE6-9AD9-31CBB46E7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1666"/>
                <a:ext cx="114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1" name="Rectangle 173">
                <a:extLst>
                  <a:ext uri="{FF2B5EF4-FFF2-40B4-BE49-F238E27FC236}">
                    <a16:creationId xmlns:a16="http://schemas.microsoft.com/office/drawing/2014/main" id="{E71285D8-0E09-462D-8EBE-C8A782490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1681"/>
                <a:ext cx="114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2" name="Rectangle 174">
                <a:extLst>
                  <a:ext uri="{FF2B5EF4-FFF2-40B4-BE49-F238E27FC236}">
                    <a16:creationId xmlns:a16="http://schemas.microsoft.com/office/drawing/2014/main" id="{7912D63B-5518-4CC2-A7EF-311C7456D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1681"/>
                <a:ext cx="11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3" name="Rectangle 175">
                <a:extLst>
                  <a:ext uri="{FF2B5EF4-FFF2-40B4-BE49-F238E27FC236}">
                    <a16:creationId xmlns:a16="http://schemas.microsoft.com/office/drawing/2014/main" id="{776F1111-7DA1-4202-96AD-F3D574485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1676"/>
                <a:ext cx="11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4" name="Oval 176">
                <a:extLst>
                  <a:ext uri="{FF2B5EF4-FFF2-40B4-BE49-F238E27FC236}">
                    <a16:creationId xmlns:a16="http://schemas.microsoft.com/office/drawing/2014/main" id="{530233EF-27B9-49A2-9AE3-8E2C914F0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1624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5" name="Rectangle 177">
                <a:extLst>
                  <a:ext uri="{FF2B5EF4-FFF2-40B4-BE49-F238E27FC236}">
                    <a16:creationId xmlns:a16="http://schemas.microsoft.com/office/drawing/2014/main" id="{75E027B4-88BE-42C5-B30F-22836A32E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776"/>
                <a:ext cx="11" cy="11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6" name="Rectangle 178">
                <a:extLst>
                  <a:ext uri="{FF2B5EF4-FFF2-40B4-BE49-F238E27FC236}">
                    <a16:creationId xmlns:a16="http://schemas.microsoft.com/office/drawing/2014/main" id="{99468240-A664-4B19-A299-8EBEF83AF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776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7" name="Rectangle 179">
                <a:extLst>
                  <a:ext uri="{FF2B5EF4-FFF2-40B4-BE49-F238E27FC236}">
                    <a16:creationId xmlns:a16="http://schemas.microsoft.com/office/drawing/2014/main" id="{E1690B69-80E1-4670-B199-74AB7F7FF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885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8" name="Rectangle 180">
                <a:extLst>
                  <a:ext uri="{FF2B5EF4-FFF2-40B4-BE49-F238E27FC236}">
                    <a16:creationId xmlns:a16="http://schemas.microsoft.com/office/drawing/2014/main" id="{52AACF5A-A78E-4668-89EF-5EB2CB1B9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781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9" name="Rectangle 181">
                <a:extLst>
                  <a:ext uri="{FF2B5EF4-FFF2-40B4-BE49-F238E27FC236}">
                    <a16:creationId xmlns:a16="http://schemas.microsoft.com/office/drawing/2014/main" id="{8176F9C7-A103-43BE-93D1-524B34979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880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0" name="Rectangle 182">
                <a:extLst>
                  <a:ext uri="{FF2B5EF4-FFF2-40B4-BE49-F238E27FC236}">
                    <a16:creationId xmlns:a16="http://schemas.microsoft.com/office/drawing/2014/main" id="{A0253A76-64B5-4A70-9F99-E3BAB1293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786"/>
                <a:ext cx="6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1" name="Rectangle 183">
                <a:extLst>
                  <a:ext uri="{FF2B5EF4-FFF2-40B4-BE49-F238E27FC236}">
                    <a16:creationId xmlns:a16="http://schemas.microsoft.com/office/drawing/2014/main" id="{E91DCA59-9B11-4661-841A-4E8C62654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874"/>
                <a:ext cx="63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2" name="Rectangle 184">
                <a:extLst>
                  <a:ext uri="{FF2B5EF4-FFF2-40B4-BE49-F238E27FC236}">
                    <a16:creationId xmlns:a16="http://schemas.microsoft.com/office/drawing/2014/main" id="{6F3ED92B-63EA-4968-96BB-E4BE47B47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791"/>
                <a:ext cx="83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3" name="Rectangle 185">
                <a:extLst>
                  <a:ext uri="{FF2B5EF4-FFF2-40B4-BE49-F238E27FC236}">
                    <a16:creationId xmlns:a16="http://schemas.microsoft.com/office/drawing/2014/main" id="{8B2EE089-7735-4969-B9DF-2DA1CF37D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864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4" name="Rectangle 186">
                <a:extLst>
                  <a:ext uri="{FF2B5EF4-FFF2-40B4-BE49-F238E27FC236}">
                    <a16:creationId xmlns:a16="http://schemas.microsoft.com/office/drawing/2014/main" id="{AB740A23-EF23-4DD9-8172-A3A5031F6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3" y="802"/>
                <a:ext cx="9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5" name="Rectangle 187">
                <a:extLst>
                  <a:ext uri="{FF2B5EF4-FFF2-40B4-BE49-F238E27FC236}">
                    <a16:creationId xmlns:a16="http://schemas.microsoft.com/office/drawing/2014/main" id="{C9C6D3F0-AB2B-40F1-ADD3-658BC846D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3" y="859"/>
                <a:ext cx="9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6" name="Rectangle 188">
                <a:extLst>
                  <a:ext uri="{FF2B5EF4-FFF2-40B4-BE49-F238E27FC236}">
                    <a16:creationId xmlns:a16="http://schemas.microsoft.com/office/drawing/2014/main" id="{7FF618A0-0FEA-4E38-9C13-757034733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8" y="807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7" name="Rectangle 189">
                <a:extLst>
                  <a:ext uri="{FF2B5EF4-FFF2-40B4-BE49-F238E27FC236}">
                    <a16:creationId xmlns:a16="http://schemas.microsoft.com/office/drawing/2014/main" id="{99EB13D1-A60D-435C-AF66-C3EA86ACD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8" y="848"/>
                <a:ext cx="10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8" name="Rectangle 190">
                <a:extLst>
                  <a:ext uri="{FF2B5EF4-FFF2-40B4-BE49-F238E27FC236}">
                    <a16:creationId xmlns:a16="http://schemas.microsoft.com/office/drawing/2014/main" id="{BAFD5E9F-0EC4-455C-8BB8-DCA796A13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817"/>
                <a:ext cx="115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9" name="Rectangle 191">
                <a:extLst>
                  <a:ext uri="{FF2B5EF4-FFF2-40B4-BE49-F238E27FC236}">
                    <a16:creationId xmlns:a16="http://schemas.microsoft.com/office/drawing/2014/main" id="{E8CDD4B3-5AFC-458F-82E4-751EE6A4C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833"/>
                <a:ext cx="115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0" name="Rectangle 192">
                <a:extLst>
                  <a:ext uri="{FF2B5EF4-FFF2-40B4-BE49-F238E27FC236}">
                    <a16:creationId xmlns:a16="http://schemas.microsoft.com/office/drawing/2014/main" id="{10771317-45A2-4751-85B8-D6E28A0B1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833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1" name="Rectangle 193">
                <a:extLst>
                  <a:ext uri="{FF2B5EF4-FFF2-40B4-BE49-F238E27FC236}">
                    <a16:creationId xmlns:a16="http://schemas.microsoft.com/office/drawing/2014/main" id="{F198DAFD-8DDF-497E-97F5-3066CD564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828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2" name="Oval 194">
                <a:extLst>
                  <a:ext uri="{FF2B5EF4-FFF2-40B4-BE49-F238E27FC236}">
                    <a16:creationId xmlns:a16="http://schemas.microsoft.com/office/drawing/2014/main" id="{4FC794BB-C41A-4770-8B66-58A3DEEEA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776"/>
                <a:ext cx="110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3" name="Rectangle 195">
                <a:extLst>
                  <a:ext uri="{FF2B5EF4-FFF2-40B4-BE49-F238E27FC236}">
                    <a16:creationId xmlns:a16="http://schemas.microsoft.com/office/drawing/2014/main" id="{799E8402-ED0C-4AFD-9924-ACE7135CF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6" y="3446"/>
                <a:ext cx="11" cy="11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4" name="Rectangle 196">
                <a:extLst>
                  <a:ext uri="{FF2B5EF4-FFF2-40B4-BE49-F238E27FC236}">
                    <a16:creationId xmlns:a16="http://schemas.microsoft.com/office/drawing/2014/main" id="{815D1537-108E-4E33-A631-F542C5DD4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3446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5" name="Rectangle 197">
                <a:extLst>
                  <a:ext uri="{FF2B5EF4-FFF2-40B4-BE49-F238E27FC236}">
                    <a16:creationId xmlns:a16="http://schemas.microsoft.com/office/drawing/2014/main" id="{3D9135EA-3FD3-4344-80C8-6D77CC2DC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3555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6" name="Rectangle 198">
                <a:extLst>
                  <a:ext uri="{FF2B5EF4-FFF2-40B4-BE49-F238E27FC236}">
                    <a16:creationId xmlns:a16="http://schemas.microsoft.com/office/drawing/2014/main" id="{4E0D1F0E-A23D-4F1C-9951-7D916E55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5" y="3451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7" name="Rectangle 199">
                <a:extLst>
                  <a:ext uri="{FF2B5EF4-FFF2-40B4-BE49-F238E27FC236}">
                    <a16:creationId xmlns:a16="http://schemas.microsoft.com/office/drawing/2014/main" id="{495341E2-6527-4CEB-A8A6-17F335C2A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5" y="3550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8" name="Rectangle 200">
                <a:extLst>
                  <a:ext uri="{FF2B5EF4-FFF2-40B4-BE49-F238E27FC236}">
                    <a16:creationId xmlns:a16="http://schemas.microsoft.com/office/drawing/2014/main" id="{30A65A1B-3784-4F39-8D33-7E05D81F8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456"/>
                <a:ext cx="6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9" name="Rectangle 201">
                <a:extLst>
                  <a:ext uri="{FF2B5EF4-FFF2-40B4-BE49-F238E27FC236}">
                    <a16:creationId xmlns:a16="http://schemas.microsoft.com/office/drawing/2014/main" id="{94E84802-A621-4C02-A62B-2594AC3BE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545"/>
                <a:ext cx="6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0" name="Rectangle 202">
                <a:extLst>
                  <a:ext uri="{FF2B5EF4-FFF2-40B4-BE49-F238E27FC236}">
                    <a16:creationId xmlns:a16="http://schemas.microsoft.com/office/drawing/2014/main" id="{45E531D1-8BA9-49C6-BBAB-4E507D019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3461"/>
                <a:ext cx="83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" name="Rectangle 203">
                <a:extLst>
                  <a:ext uri="{FF2B5EF4-FFF2-40B4-BE49-F238E27FC236}">
                    <a16:creationId xmlns:a16="http://schemas.microsoft.com/office/drawing/2014/main" id="{BE2202EC-930E-49F0-AE04-605005809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3534"/>
                <a:ext cx="83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2" name="Rectangle 204">
                <a:extLst>
                  <a:ext uri="{FF2B5EF4-FFF2-40B4-BE49-F238E27FC236}">
                    <a16:creationId xmlns:a16="http://schemas.microsoft.com/office/drawing/2014/main" id="{7617E716-07E5-4CCD-A5BF-094AE252F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3472"/>
                <a:ext cx="9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406">
              <a:extLst>
                <a:ext uri="{FF2B5EF4-FFF2-40B4-BE49-F238E27FC236}">
                  <a16:creationId xmlns:a16="http://schemas.microsoft.com/office/drawing/2014/main" id="{FBEF0845-F919-4B9D-B5FB-1B33A1D635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3" y="625"/>
              <a:ext cx="2905" cy="2930"/>
              <a:chOff x="2523" y="625"/>
              <a:chExt cx="2905" cy="2930"/>
            </a:xfrm>
          </p:grpSpPr>
          <p:sp>
            <p:nvSpPr>
              <p:cNvPr id="2213" name="Rectangle 206">
                <a:extLst>
                  <a:ext uri="{FF2B5EF4-FFF2-40B4-BE49-F238E27FC236}">
                    <a16:creationId xmlns:a16="http://schemas.microsoft.com/office/drawing/2014/main" id="{4FF11967-1116-4228-AD79-2ED8EEF3C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3529"/>
                <a:ext cx="9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4" name="Rectangle 207">
                <a:extLst>
                  <a:ext uri="{FF2B5EF4-FFF2-40B4-BE49-F238E27FC236}">
                    <a16:creationId xmlns:a16="http://schemas.microsoft.com/office/drawing/2014/main" id="{B2805F12-6A25-4241-A5B2-49DC0CB8E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9" y="3477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5" name="Rectangle 208">
                <a:extLst>
                  <a:ext uri="{FF2B5EF4-FFF2-40B4-BE49-F238E27FC236}">
                    <a16:creationId xmlns:a16="http://schemas.microsoft.com/office/drawing/2014/main" id="{CA39664B-34FB-4BD4-93CC-48ECBC7F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9" y="3519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6" name="Rectangle 209">
                <a:extLst>
                  <a:ext uri="{FF2B5EF4-FFF2-40B4-BE49-F238E27FC236}">
                    <a16:creationId xmlns:a16="http://schemas.microsoft.com/office/drawing/2014/main" id="{F7B04380-F943-451E-BF49-C32F963CC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3487"/>
                <a:ext cx="115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7" name="Rectangle 210">
                <a:extLst>
                  <a:ext uri="{FF2B5EF4-FFF2-40B4-BE49-F238E27FC236}">
                    <a16:creationId xmlns:a16="http://schemas.microsoft.com/office/drawing/2014/main" id="{31EB2FCF-51A5-4D64-B920-C9552E337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3503"/>
                <a:ext cx="115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8" name="Rectangle 211">
                <a:extLst>
                  <a:ext uri="{FF2B5EF4-FFF2-40B4-BE49-F238E27FC236}">
                    <a16:creationId xmlns:a16="http://schemas.microsoft.com/office/drawing/2014/main" id="{0B89FB70-EFD0-4030-A638-24B5966C7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3503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9" name="Rectangle 212">
                <a:extLst>
                  <a:ext uri="{FF2B5EF4-FFF2-40B4-BE49-F238E27FC236}">
                    <a16:creationId xmlns:a16="http://schemas.microsoft.com/office/drawing/2014/main" id="{C5F8BD19-9CA6-4068-AEA9-7F4CBC72C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3498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0" name="Oval 213">
                <a:extLst>
                  <a:ext uri="{FF2B5EF4-FFF2-40B4-BE49-F238E27FC236}">
                    <a16:creationId xmlns:a16="http://schemas.microsoft.com/office/drawing/2014/main" id="{BBCC39D8-7F2E-4412-B9BE-14A69D6B3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3446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1" name="Rectangle 214">
                <a:extLst>
                  <a:ext uri="{FF2B5EF4-FFF2-40B4-BE49-F238E27FC236}">
                    <a16:creationId xmlns:a16="http://schemas.microsoft.com/office/drawing/2014/main" id="{4D7BB107-C14E-49CB-9A09-ECC6C8075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7" y="1686"/>
                <a:ext cx="11" cy="1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" name="Rectangle 215">
                <a:extLst>
                  <a:ext uri="{FF2B5EF4-FFF2-40B4-BE49-F238E27FC236}">
                    <a16:creationId xmlns:a16="http://schemas.microsoft.com/office/drawing/2014/main" id="{A9EE370B-2493-4376-A6F3-284D36F38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7" y="1686"/>
                <a:ext cx="31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3" name="Rectangle 216">
                <a:extLst>
                  <a:ext uri="{FF2B5EF4-FFF2-40B4-BE49-F238E27FC236}">
                    <a16:creationId xmlns:a16="http://schemas.microsoft.com/office/drawing/2014/main" id="{0EFB3E4A-DDDA-41EF-9ED3-571AB3FE7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7" y="1796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4" name="Rectangle 217">
                <a:extLst>
                  <a:ext uri="{FF2B5EF4-FFF2-40B4-BE49-F238E27FC236}">
                    <a16:creationId xmlns:a16="http://schemas.microsoft.com/office/drawing/2014/main" id="{1B3640EF-6198-4F0A-AA0A-AC12AA309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6" y="1692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5" name="Rectangle 218">
                <a:extLst>
                  <a:ext uri="{FF2B5EF4-FFF2-40B4-BE49-F238E27FC236}">
                    <a16:creationId xmlns:a16="http://schemas.microsoft.com/office/drawing/2014/main" id="{48A0F799-0F88-4231-A29A-0577802F6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6" y="1791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6" name="Rectangle 219">
                <a:extLst>
                  <a:ext uri="{FF2B5EF4-FFF2-40B4-BE49-F238E27FC236}">
                    <a16:creationId xmlns:a16="http://schemas.microsoft.com/office/drawing/2014/main" id="{E5AE0FED-4318-442E-A904-8E5FE8325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1" y="1697"/>
                <a:ext cx="6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7" name="Rectangle 220">
                <a:extLst>
                  <a:ext uri="{FF2B5EF4-FFF2-40B4-BE49-F238E27FC236}">
                    <a16:creationId xmlns:a16="http://schemas.microsoft.com/office/drawing/2014/main" id="{C1E392C9-EBA0-4010-94D8-D4B932402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1" y="1785"/>
                <a:ext cx="63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8" name="Rectangle 221">
                <a:extLst>
                  <a:ext uri="{FF2B5EF4-FFF2-40B4-BE49-F238E27FC236}">
                    <a16:creationId xmlns:a16="http://schemas.microsoft.com/office/drawing/2014/main" id="{77AA4963-2225-4ABC-8F9D-58C52897D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1702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9" name="Rectangle 222">
                <a:extLst>
                  <a:ext uri="{FF2B5EF4-FFF2-40B4-BE49-F238E27FC236}">
                    <a16:creationId xmlns:a16="http://schemas.microsoft.com/office/drawing/2014/main" id="{120E558F-3A24-4441-BFAB-B35C1AD8A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1775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0" name="Rectangle 223">
                <a:extLst>
                  <a:ext uri="{FF2B5EF4-FFF2-40B4-BE49-F238E27FC236}">
                    <a16:creationId xmlns:a16="http://schemas.microsoft.com/office/drawing/2014/main" id="{072F5FDA-A55E-45C4-A8D7-C0046DCF4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6" y="1712"/>
                <a:ext cx="93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1" name="Rectangle 224">
                <a:extLst>
                  <a:ext uri="{FF2B5EF4-FFF2-40B4-BE49-F238E27FC236}">
                    <a16:creationId xmlns:a16="http://schemas.microsoft.com/office/drawing/2014/main" id="{73289F32-BE0F-47A2-AA25-8EB84784E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6" y="1770"/>
                <a:ext cx="9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2" name="Rectangle 225">
                <a:extLst>
                  <a:ext uri="{FF2B5EF4-FFF2-40B4-BE49-F238E27FC236}">
                    <a16:creationId xmlns:a16="http://schemas.microsoft.com/office/drawing/2014/main" id="{90DDAF36-6054-42A5-AAFB-E3A46CB17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718"/>
                <a:ext cx="105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3" name="Rectangle 226">
                <a:extLst>
                  <a:ext uri="{FF2B5EF4-FFF2-40B4-BE49-F238E27FC236}">
                    <a16:creationId xmlns:a16="http://schemas.microsoft.com/office/drawing/2014/main" id="{AB9C1D3F-2C9A-4AD9-A1FD-110386B80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759"/>
                <a:ext cx="105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4" name="Rectangle 227">
                <a:extLst>
                  <a:ext uri="{FF2B5EF4-FFF2-40B4-BE49-F238E27FC236}">
                    <a16:creationId xmlns:a16="http://schemas.microsoft.com/office/drawing/2014/main" id="{4D841E1D-0C48-4B2D-8F29-A5CF0FD3C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" y="1728"/>
                <a:ext cx="115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5" name="Rectangle 228">
                <a:extLst>
                  <a:ext uri="{FF2B5EF4-FFF2-40B4-BE49-F238E27FC236}">
                    <a16:creationId xmlns:a16="http://schemas.microsoft.com/office/drawing/2014/main" id="{1D5FDB1E-5594-4177-A228-732C38012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" y="1744"/>
                <a:ext cx="115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6" name="Rectangle 229">
                <a:extLst>
                  <a:ext uri="{FF2B5EF4-FFF2-40B4-BE49-F238E27FC236}">
                    <a16:creationId xmlns:a16="http://schemas.microsoft.com/office/drawing/2014/main" id="{661DC31B-1C2D-4864-9049-AD4B94ACC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" y="1744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7" name="Rectangle 230">
                <a:extLst>
                  <a:ext uri="{FF2B5EF4-FFF2-40B4-BE49-F238E27FC236}">
                    <a16:creationId xmlns:a16="http://schemas.microsoft.com/office/drawing/2014/main" id="{634EF6C2-5E4F-452C-93BA-3EAE6F445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" y="1738"/>
                <a:ext cx="115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8" name="Oval 231">
                <a:extLst>
                  <a:ext uri="{FF2B5EF4-FFF2-40B4-BE49-F238E27FC236}">
                    <a16:creationId xmlns:a16="http://schemas.microsoft.com/office/drawing/2014/main" id="{B6EBFD13-9177-4841-8BDE-3ACE86BBA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" y="1686"/>
                <a:ext cx="110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9" name="Rectangle 232">
                <a:extLst>
                  <a:ext uri="{FF2B5EF4-FFF2-40B4-BE49-F238E27FC236}">
                    <a16:creationId xmlns:a16="http://schemas.microsoft.com/office/drawing/2014/main" id="{D7706C70-E49D-4002-86C3-284261E46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5" y="3425"/>
                <a:ext cx="11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0" name="Rectangle 233">
                <a:extLst>
                  <a:ext uri="{FF2B5EF4-FFF2-40B4-BE49-F238E27FC236}">
                    <a16:creationId xmlns:a16="http://schemas.microsoft.com/office/drawing/2014/main" id="{C63EF2CD-1249-437D-AF0B-676F606B2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" y="3425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1" name="Rectangle 234">
                <a:extLst>
                  <a:ext uri="{FF2B5EF4-FFF2-40B4-BE49-F238E27FC236}">
                    <a16:creationId xmlns:a16="http://schemas.microsoft.com/office/drawing/2014/main" id="{0E9AB414-BD54-48C2-AD4A-9ACC4EE54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" y="3534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2" name="Rectangle 235">
                <a:extLst>
                  <a:ext uri="{FF2B5EF4-FFF2-40B4-BE49-F238E27FC236}">
                    <a16:creationId xmlns:a16="http://schemas.microsoft.com/office/drawing/2014/main" id="{2C0E9B48-965C-47E9-A562-A83E010D4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4" y="3430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3" name="Rectangle 236">
                <a:extLst>
                  <a:ext uri="{FF2B5EF4-FFF2-40B4-BE49-F238E27FC236}">
                    <a16:creationId xmlns:a16="http://schemas.microsoft.com/office/drawing/2014/main" id="{BF6CBA03-51C0-4660-BF5D-80CEDF26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4" y="3529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4" name="Rectangle 237">
                <a:extLst>
                  <a:ext uri="{FF2B5EF4-FFF2-40B4-BE49-F238E27FC236}">
                    <a16:creationId xmlns:a16="http://schemas.microsoft.com/office/drawing/2014/main" id="{9C440A54-F706-44A1-99B4-864981EED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9" y="3435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5" name="Rectangle 238">
                <a:extLst>
                  <a:ext uri="{FF2B5EF4-FFF2-40B4-BE49-F238E27FC236}">
                    <a16:creationId xmlns:a16="http://schemas.microsoft.com/office/drawing/2014/main" id="{DDFF8A22-0C8C-4917-A55C-F19B3F905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9" y="3524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6" name="Rectangle 239">
                <a:extLst>
                  <a:ext uri="{FF2B5EF4-FFF2-40B4-BE49-F238E27FC236}">
                    <a16:creationId xmlns:a16="http://schemas.microsoft.com/office/drawing/2014/main" id="{0A21625D-10EB-4F99-ADE6-E2B3E333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3440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7" name="Rectangle 240">
                <a:extLst>
                  <a:ext uri="{FF2B5EF4-FFF2-40B4-BE49-F238E27FC236}">
                    <a16:creationId xmlns:a16="http://schemas.microsoft.com/office/drawing/2014/main" id="{174ADCAF-1DC2-488E-BC53-2CA614EE4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3513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8" name="Rectangle 241">
                <a:extLst>
                  <a:ext uri="{FF2B5EF4-FFF2-40B4-BE49-F238E27FC236}">
                    <a16:creationId xmlns:a16="http://schemas.microsoft.com/office/drawing/2014/main" id="{696978EA-9A13-4F31-BFBC-D05EE7695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3451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9" name="Rectangle 242">
                <a:extLst>
                  <a:ext uri="{FF2B5EF4-FFF2-40B4-BE49-F238E27FC236}">
                    <a16:creationId xmlns:a16="http://schemas.microsoft.com/office/drawing/2014/main" id="{16C26C70-7779-41FD-B5A1-080D24833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3508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0" name="Rectangle 243">
                <a:extLst>
                  <a:ext uri="{FF2B5EF4-FFF2-40B4-BE49-F238E27FC236}">
                    <a16:creationId xmlns:a16="http://schemas.microsoft.com/office/drawing/2014/main" id="{EF69FE81-84FD-4949-85FE-4CE8339C8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3456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1" name="Rectangle 244">
                <a:extLst>
                  <a:ext uri="{FF2B5EF4-FFF2-40B4-BE49-F238E27FC236}">
                    <a16:creationId xmlns:a16="http://schemas.microsoft.com/office/drawing/2014/main" id="{7FFA25A4-3F32-4299-92D0-AFC7DD6A9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3498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" name="Rectangle 245">
                <a:extLst>
                  <a:ext uri="{FF2B5EF4-FFF2-40B4-BE49-F238E27FC236}">
                    <a16:creationId xmlns:a16="http://schemas.microsoft.com/office/drawing/2014/main" id="{5F2C08E3-D636-4353-9DDD-60A80B052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" y="3467"/>
                <a:ext cx="115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3" name="Rectangle 246">
                <a:extLst>
                  <a:ext uri="{FF2B5EF4-FFF2-40B4-BE49-F238E27FC236}">
                    <a16:creationId xmlns:a16="http://schemas.microsoft.com/office/drawing/2014/main" id="{B25736F2-50FF-431C-806A-2DF79976C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" y="3482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4" name="Rectangle 247">
                <a:extLst>
                  <a:ext uri="{FF2B5EF4-FFF2-40B4-BE49-F238E27FC236}">
                    <a16:creationId xmlns:a16="http://schemas.microsoft.com/office/drawing/2014/main" id="{370FBF7E-89A3-47DB-B1E0-C0EB30705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" y="3482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" name="Rectangle 248">
                <a:extLst>
                  <a:ext uri="{FF2B5EF4-FFF2-40B4-BE49-F238E27FC236}">
                    <a16:creationId xmlns:a16="http://schemas.microsoft.com/office/drawing/2014/main" id="{70EB6610-E0AC-4AAA-BD3C-F6E0C5D4D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" y="3477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6" name="Oval 249">
                <a:extLst>
                  <a:ext uri="{FF2B5EF4-FFF2-40B4-BE49-F238E27FC236}">
                    <a16:creationId xmlns:a16="http://schemas.microsoft.com/office/drawing/2014/main" id="{EE6CC15F-E852-4D22-96BD-27F696AA6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" y="3425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" name="Rectangle 250">
                <a:extLst>
                  <a:ext uri="{FF2B5EF4-FFF2-40B4-BE49-F238E27FC236}">
                    <a16:creationId xmlns:a16="http://schemas.microsoft.com/office/drawing/2014/main" id="{483B5F09-C3E9-4558-A362-55BEA22D7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" y="3087"/>
                <a:ext cx="10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8" name="Rectangle 251">
                <a:extLst>
                  <a:ext uri="{FF2B5EF4-FFF2-40B4-BE49-F238E27FC236}">
                    <a16:creationId xmlns:a16="http://schemas.microsoft.com/office/drawing/2014/main" id="{98B25500-AEB6-4926-BAE4-801294556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1" y="3087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" name="Rectangle 252">
                <a:extLst>
                  <a:ext uri="{FF2B5EF4-FFF2-40B4-BE49-F238E27FC236}">
                    <a16:creationId xmlns:a16="http://schemas.microsoft.com/office/drawing/2014/main" id="{014F349D-2195-4C02-8973-4D709743C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1" y="3196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0" name="Rectangle 253">
                <a:extLst>
                  <a:ext uri="{FF2B5EF4-FFF2-40B4-BE49-F238E27FC236}">
                    <a16:creationId xmlns:a16="http://schemas.microsoft.com/office/drawing/2014/main" id="{88C8E12C-B770-41BD-BAA5-D19B82ADC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1" y="3092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1" name="Rectangle 254">
                <a:extLst>
                  <a:ext uri="{FF2B5EF4-FFF2-40B4-BE49-F238E27FC236}">
                    <a16:creationId xmlns:a16="http://schemas.microsoft.com/office/drawing/2014/main" id="{C069C845-9C39-4EFE-BF6A-A78A6E8FB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1" y="3191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2" name="Rectangle 255">
                <a:extLst>
                  <a:ext uri="{FF2B5EF4-FFF2-40B4-BE49-F238E27FC236}">
                    <a16:creationId xmlns:a16="http://schemas.microsoft.com/office/drawing/2014/main" id="{CF749755-7125-4AB7-A89A-EEFA3420B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6" y="3097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3" name="Rectangle 256">
                <a:extLst>
                  <a:ext uri="{FF2B5EF4-FFF2-40B4-BE49-F238E27FC236}">
                    <a16:creationId xmlns:a16="http://schemas.microsoft.com/office/drawing/2014/main" id="{6CED9149-013C-4FC4-9D90-E53A28EB9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6" y="3185"/>
                <a:ext cx="6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" name="Rectangle 257">
                <a:extLst>
                  <a:ext uri="{FF2B5EF4-FFF2-40B4-BE49-F238E27FC236}">
                    <a16:creationId xmlns:a16="http://schemas.microsoft.com/office/drawing/2014/main" id="{F63E7AB8-1566-4BA3-9415-89F0A0C3E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5" y="3102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5" name="Rectangle 258">
                <a:extLst>
                  <a:ext uri="{FF2B5EF4-FFF2-40B4-BE49-F238E27FC236}">
                    <a16:creationId xmlns:a16="http://schemas.microsoft.com/office/drawing/2014/main" id="{A59A97B6-0E36-4904-BA8C-DB277F720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5" y="3175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6" name="Rectangle 259">
                <a:extLst>
                  <a:ext uri="{FF2B5EF4-FFF2-40B4-BE49-F238E27FC236}">
                    <a16:creationId xmlns:a16="http://schemas.microsoft.com/office/drawing/2014/main" id="{CF70136D-AA13-429A-B5F8-39719656B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0" y="3113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7" name="Rectangle 260">
                <a:extLst>
                  <a:ext uri="{FF2B5EF4-FFF2-40B4-BE49-F238E27FC236}">
                    <a16:creationId xmlns:a16="http://schemas.microsoft.com/office/drawing/2014/main" id="{A8F1B1B8-F093-4BC0-8911-900615BE2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0" y="3170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8" name="Rectangle 261">
                <a:extLst>
                  <a:ext uri="{FF2B5EF4-FFF2-40B4-BE49-F238E27FC236}">
                    <a16:creationId xmlns:a16="http://schemas.microsoft.com/office/drawing/2014/main" id="{035A24B5-B996-412D-8F79-890FF6521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" y="3118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9" name="Rectangle 262">
                <a:extLst>
                  <a:ext uri="{FF2B5EF4-FFF2-40B4-BE49-F238E27FC236}">
                    <a16:creationId xmlns:a16="http://schemas.microsoft.com/office/drawing/2014/main" id="{A0A70345-81DA-408A-8351-DAA251C6A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" y="3159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0" name="Rectangle 263">
                <a:extLst>
                  <a:ext uri="{FF2B5EF4-FFF2-40B4-BE49-F238E27FC236}">
                    <a16:creationId xmlns:a16="http://schemas.microsoft.com/office/drawing/2014/main" id="{7031E4AA-1665-445A-9F32-02DD40F3A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" y="3128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1" name="Rectangle 264">
                <a:extLst>
                  <a:ext uri="{FF2B5EF4-FFF2-40B4-BE49-F238E27FC236}">
                    <a16:creationId xmlns:a16="http://schemas.microsoft.com/office/drawing/2014/main" id="{34BC7791-E152-4A89-816F-5FEF2BFCF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" y="3144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2" name="Rectangle 265">
                <a:extLst>
                  <a:ext uri="{FF2B5EF4-FFF2-40B4-BE49-F238E27FC236}">
                    <a16:creationId xmlns:a16="http://schemas.microsoft.com/office/drawing/2014/main" id="{951B5797-BC3C-4001-8479-46B5345EB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" y="3144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" name="Rectangle 266">
                <a:extLst>
                  <a:ext uri="{FF2B5EF4-FFF2-40B4-BE49-F238E27FC236}">
                    <a16:creationId xmlns:a16="http://schemas.microsoft.com/office/drawing/2014/main" id="{2FC28147-C599-432F-BB9C-326F14FF4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" y="3139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" name="Oval 267">
                <a:extLst>
                  <a:ext uri="{FF2B5EF4-FFF2-40B4-BE49-F238E27FC236}">
                    <a16:creationId xmlns:a16="http://schemas.microsoft.com/office/drawing/2014/main" id="{DD71192A-8881-4B35-B2F0-9C61EE1DF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" y="3087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" name="Rectangle 268">
                <a:extLst>
                  <a:ext uri="{FF2B5EF4-FFF2-40B4-BE49-F238E27FC236}">
                    <a16:creationId xmlns:a16="http://schemas.microsoft.com/office/drawing/2014/main" id="{89F1BCFE-9FCA-4075-8B64-5485650B0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2399"/>
                <a:ext cx="11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" name="Rectangle 269">
                <a:extLst>
                  <a:ext uri="{FF2B5EF4-FFF2-40B4-BE49-F238E27FC236}">
                    <a16:creationId xmlns:a16="http://schemas.microsoft.com/office/drawing/2014/main" id="{154E23A9-9A52-4985-9564-A3B67B500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5" y="2399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" name="Rectangle 270">
                <a:extLst>
                  <a:ext uri="{FF2B5EF4-FFF2-40B4-BE49-F238E27FC236}">
                    <a16:creationId xmlns:a16="http://schemas.microsoft.com/office/drawing/2014/main" id="{2593633E-5B37-4D98-8C83-9B998186D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5" y="2509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" name="Rectangle 271">
                <a:extLst>
                  <a:ext uri="{FF2B5EF4-FFF2-40B4-BE49-F238E27FC236}">
                    <a16:creationId xmlns:a16="http://schemas.microsoft.com/office/drawing/2014/main" id="{C25B05AA-7FB6-4365-863B-8FD12FA8E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" y="2405"/>
                <a:ext cx="5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9" name="Rectangle 272">
                <a:extLst>
                  <a:ext uri="{FF2B5EF4-FFF2-40B4-BE49-F238E27FC236}">
                    <a16:creationId xmlns:a16="http://schemas.microsoft.com/office/drawing/2014/main" id="{3ED46554-E0F0-4441-9B62-58762C44F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" y="2504"/>
                <a:ext cx="5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" name="Rectangle 273">
                <a:extLst>
                  <a:ext uri="{FF2B5EF4-FFF2-40B4-BE49-F238E27FC236}">
                    <a16:creationId xmlns:a16="http://schemas.microsoft.com/office/drawing/2014/main" id="{9A50B350-0291-402E-9211-F3D4F29C0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2410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1" name="Rectangle 274">
                <a:extLst>
                  <a:ext uri="{FF2B5EF4-FFF2-40B4-BE49-F238E27FC236}">
                    <a16:creationId xmlns:a16="http://schemas.microsoft.com/office/drawing/2014/main" id="{63AF8E32-5CC8-4C66-8DEA-BCF37443D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2498"/>
                <a:ext cx="63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" name="Rectangle 275">
                <a:extLst>
                  <a:ext uri="{FF2B5EF4-FFF2-40B4-BE49-F238E27FC236}">
                    <a16:creationId xmlns:a16="http://schemas.microsoft.com/office/drawing/2014/main" id="{7C0A1621-7027-471D-8B19-0FED29C9D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415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" name="Rectangle 276">
                <a:extLst>
                  <a:ext uri="{FF2B5EF4-FFF2-40B4-BE49-F238E27FC236}">
                    <a16:creationId xmlns:a16="http://schemas.microsoft.com/office/drawing/2014/main" id="{1370EFB0-B53E-41B6-808C-FF0D0DE1B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488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" name="Rectangle 277">
                <a:extLst>
                  <a:ext uri="{FF2B5EF4-FFF2-40B4-BE49-F238E27FC236}">
                    <a16:creationId xmlns:a16="http://schemas.microsoft.com/office/drawing/2014/main" id="{4658F61A-0815-463C-95DD-F3299D4D3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2426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" name="Rectangle 278">
                <a:extLst>
                  <a:ext uri="{FF2B5EF4-FFF2-40B4-BE49-F238E27FC236}">
                    <a16:creationId xmlns:a16="http://schemas.microsoft.com/office/drawing/2014/main" id="{DE04B9C1-F724-488A-A3D2-69C799870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2483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" name="Rectangle 279">
                <a:extLst>
                  <a:ext uri="{FF2B5EF4-FFF2-40B4-BE49-F238E27FC236}">
                    <a16:creationId xmlns:a16="http://schemas.microsoft.com/office/drawing/2014/main" id="{3D977E7E-609A-4466-963B-8C8E881F7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431"/>
                <a:ext cx="105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7" name="Rectangle 280">
                <a:extLst>
                  <a:ext uri="{FF2B5EF4-FFF2-40B4-BE49-F238E27FC236}">
                    <a16:creationId xmlns:a16="http://schemas.microsoft.com/office/drawing/2014/main" id="{4F33FA2F-960B-4536-A5D1-9A9081902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472"/>
                <a:ext cx="105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" name="Rectangle 281">
                <a:extLst>
                  <a:ext uri="{FF2B5EF4-FFF2-40B4-BE49-F238E27FC236}">
                    <a16:creationId xmlns:a16="http://schemas.microsoft.com/office/drawing/2014/main" id="{608C62ED-0687-4117-AA20-17315C4D2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2441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9" name="Rectangle 282">
                <a:extLst>
                  <a:ext uri="{FF2B5EF4-FFF2-40B4-BE49-F238E27FC236}">
                    <a16:creationId xmlns:a16="http://schemas.microsoft.com/office/drawing/2014/main" id="{5A79CCE0-4FCC-47C0-A473-8103CE9AD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2457"/>
                <a:ext cx="115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0" name="Rectangle 283">
                <a:extLst>
                  <a:ext uri="{FF2B5EF4-FFF2-40B4-BE49-F238E27FC236}">
                    <a16:creationId xmlns:a16="http://schemas.microsoft.com/office/drawing/2014/main" id="{77A0A981-3FBE-4D70-8E44-5024CB0D4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2457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1" name="Rectangle 284">
                <a:extLst>
                  <a:ext uri="{FF2B5EF4-FFF2-40B4-BE49-F238E27FC236}">
                    <a16:creationId xmlns:a16="http://schemas.microsoft.com/office/drawing/2014/main" id="{32CBC6F1-D125-492F-A3DC-D0577AF83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2452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2" name="Oval 285">
                <a:extLst>
                  <a:ext uri="{FF2B5EF4-FFF2-40B4-BE49-F238E27FC236}">
                    <a16:creationId xmlns:a16="http://schemas.microsoft.com/office/drawing/2014/main" id="{42FDB71A-899C-4363-AAA9-D992E8FE5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2399"/>
                <a:ext cx="110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3" name="Rectangle 286">
                <a:extLst>
                  <a:ext uri="{FF2B5EF4-FFF2-40B4-BE49-F238E27FC236}">
                    <a16:creationId xmlns:a16="http://schemas.microsoft.com/office/drawing/2014/main" id="{1F9EE7C2-FA25-49A4-B157-DDBC47F24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2873"/>
                <a:ext cx="11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4" name="Rectangle 287">
                <a:extLst>
                  <a:ext uri="{FF2B5EF4-FFF2-40B4-BE49-F238E27FC236}">
                    <a16:creationId xmlns:a16="http://schemas.microsoft.com/office/drawing/2014/main" id="{98723235-9EFB-4369-8551-1B61913DD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873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5" name="Rectangle 288">
                <a:extLst>
                  <a:ext uri="{FF2B5EF4-FFF2-40B4-BE49-F238E27FC236}">
                    <a16:creationId xmlns:a16="http://schemas.microsoft.com/office/drawing/2014/main" id="{15B5EE0B-6CA8-4114-9E20-925FC443C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982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6" name="Rectangle 289">
                <a:extLst>
                  <a:ext uri="{FF2B5EF4-FFF2-40B4-BE49-F238E27FC236}">
                    <a16:creationId xmlns:a16="http://schemas.microsoft.com/office/drawing/2014/main" id="{18EEDBFC-14E7-4DB5-B8FD-634AB1A69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1" y="2878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7" name="Rectangle 290">
                <a:extLst>
                  <a:ext uri="{FF2B5EF4-FFF2-40B4-BE49-F238E27FC236}">
                    <a16:creationId xmlns:a16="http://schemas.microsoft.com/office/drawing/2014/main" id="{C8004CFE-4088-4BD6-B448-04A29D862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1" y="2977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8" name="Rectangle 291">
                <a:extLst>
                  <a:ext uri="{FF2B5EF4-FFF2-40B4-BE49-F238E27FC236}">
                    <a16:creationId xmlns:a16="http://schemas.microsoft.com/office/drawing/2014/main" id="{7D484BCE-5176-4C1E-B3BD-97F67CBE6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6" y="2884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9" name="Rectangle 292">
                <a:extLst>
                  <a:ext uri="{FF2B5EF4-FFF2-40B4-BE49-F238E27FC236}">
                    <a16:creationId xmlns:a16="http://schemas.microsoft.com/office/drawing/2014/main" id="{11CA096E-4D49-4789-935D-1D6639D88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6" y="2972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" name="Rectangle 293">
                <a:extLst>
                  <a:ext uri="{FF2B5EF4-FFF2-40B4-BE49-F238E27FC236}">
                    <a16:creationId xmlns:a16="http://schemas.microsoft.com/office/drawing/2014/main" id="{C07454B3-61C8-41C0-8BBB-31AE0E6D6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2889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1" name="Rectangle 294">
                <a:extLst>
                  <a:ext uri="{FF2B5EF4-FFF2-40B4-BE49-F238E27FC236}">
                    <a16:creationId xmlns:a16="http://schemas.microsoft.com/office/drawing/2014/main" id="{697A2CE8-9E51-4884-9D61-B1521B314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2962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2" name="Rectangle 295">
                <a:extLst>
                  <a:ext uri="{FF2B5EF4-FFF2-40B4-BE49-F238E27FC236}">
                    <a16:creationId xmlns:a16="http://schemas.microsoft.com/office/drawing/2014/main" id="{C6297385-0221-4815-A0E4-2CE9CA3B8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2899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3" name="Rectangle 296">
                <a:extLst>
                  <a:ext uri="{FF2B5EF4-FFF2-40B4-BE49-F238E27FC236}">
                    <a16:creationId xmlns:a16="http://schemas.microsoft.com/office/drawing/2014/main" id="{94996822-8A8F-41A0-870A-B64A5CBBB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2956"/>
                <a:ext cx="9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4" name="Rectangle 297">
                <a:extLst>
                  <a:ext uri="{FF2B5EF4-FFF2-40B4-BE49-F238E27FC236}">
                    <a16:creationId xmlns:a16="http://schemas.microsoft.com/office/drawing/2014/main" id="{F5DF4847-B904-44B7-AFAE-055FDF5F0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5" y="2904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5" name="Rectangle 298">
                <a:extLst>
                  <a:ext uri="{FF2B5EF4-FFF2-40B4-BE49-F238E27FC236}">
                    <a16:creationId xmlns:a16="http://schemas.microsoft.com/office/drawing/2014/main" id="{52055BFB-AA94-4529-B161-AF94C6793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5" y="2946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6" name="Rectangle 299">
                <a:extLst>
                  <a:ext uri="{FF2B5EF4-FFF2-40B4-BE49-F238E27FC236}">
                    <a16:creationId xmlns:a16="http://schemas.microsoft.com/office/drawing/2014/main" id="{B7128D63-81DD-4D69-AAA8-EC13793F6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2915"/>
                <a:ext cx="115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7" name="Rectangle 300">
                <a:extLst>
                  <a:ext uri="{FF2B5EF4-FFF2-40B4-BE49-F238E27FC236}">
                    <a16:creationId xmlns:a16="http://schemas.microsoft.com/office/drawing/2014/main" id="{25D1019D-B10F-4C5E-8A26-588CCE587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2930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8" name="Rectangle 301">
                <a:extLst>
                  <a:ext uri="{FF2B5EF4-FFF2-40B4-BE49-F238E27FC236}">
                    <a16:creationId xmlns:a16="http://schemas.microsoft.com/office/drawing/2014/main" id="{2ADC789D-3D5B-45EF-9203-EBB8195B5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2930"/>
                <a:ext cx="115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9" name="Rectangle 302">
                <a:extLst>
                  <a:ext uri="{FF2B5EF4-FFF2-40B4-BE49-F238E27FC236}">
                    <a16:creationId xmlns:a16="http://schemas.microsoft.com/office/drawing/2014/main" id="{CA15965D-BC73-4C52-87A2-99A0157F9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2925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0" name="Oval 303">
                <a:extLst>
                  <a:ext uri="{FF2B5EF4-FFF2-40B4-BE49-F238E27FC236}">
                    <a16:creationId xmlns:a16="http://schemas.microsoft.com/office/drawing/2014/main" id="{D80053EC-68AE-4823-BD55-C7EB7A1BD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2873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1" name="Rectangle 304">
                <a:extLst>
                  <a:ext uri="{FF2B5EF4-FFF2-40B4-BE49-F238E27FC236}">
                    <a16:creationId xmlns:a16="http://schemas.microsoft.com/office/drawing/2014/main" id="{227F5636-4DD4-4507-87B4-228A812F5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816"/>
                <a:ext cx="11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2" name="Rectangle 305">
                <a:extLst>
                  <a:ext uri="{FF2B5EF4-FFF2-40B4-BE49-F238E27FC236}">
                    <a16:creationId xmlns:a16="http://schemas.microsoft.com/office/drawing/2014/main" id="{407A528D-943C-4367-A1A1-5D0B6DC72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6" y="2816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3" name="Rectangle 306">
                <a:extLst>
                  <a:ext uri="{FF2B5EF4-FFF2-40B4-BE49-F238E27FC236}">
                    <a16:creationId xmlns:a16="http://schemas.microsoft.com/office/drawing/2014/main" id="{2B763610-7917-4A24-ACB1-F14EFACDE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6" y="2925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" name="Rectangle 307">
                <a:extLst>
                  <a:ext uri="{FF2B5EF4-FFF2-40B4-BE49-F238E27FC236}">
                    <a16:creationId xmlns:a16="http://schemas.microsoft.com/office/drawing/2014/main" id="{46EA4388-61B1-4B2D-B2B4-72E86AA43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5" y="2821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" name="Rectangle 308">
                <a:extLst>
                  <a:ext uri="{FF2B5EF4-FFF2-40B4-BE49-F238E27FC236}">
                    <a16:creationId xmlns:a16="http://schemas.microsoft.com/office/drawing/2014/main" id="{A86CA5FA-DCDC-401B-9C90-7E9C2DCCD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5" y="2920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6" name="Rectangle 309">
                <a:extLst>
                  <a:ext uri="{FF2B5EF4-FFF2-40B4-BE49-F238E27FC236}">
                    <a16:creationId xmlns:a16="http://schemas.microsoft.com/office/drawing/2014/main" id="{E5827D3F-224E-49A0-A586-F27310271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826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7" name="Rectangle 310">
                <a:extLst>
                  <a:ext uri="{FF2B5EF4-FFF2-40B4-BE49-F238E27FC236}">
                    <a16:creationId xmlns:a16="http://schemas.microsoft.com/office/drawing/2014/main" id="{A82053E4-FDC8-4BF2-9F30-35A322098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915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8" name="Rectangle 311">
                <a:extLst>
                  <a:ext uri="{FF2B5EF4-FFF2-40B4-BE49-F238E27FC236}">
                    <a16:creationId xmlns:a16="http://schemas.microsoft.com/office/drawing/2014/main" id="{3655BFCE-C534-4353-BB55-62B850538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0" y="2831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9" name="Rectangle 312">
                <a:extLst>
                  <a:ext uri="{FF2B5EF4-FFF2-40B4-BE49-F238E27FC236}">
                    <a16:creationId xmlns:a16="http://schemas.microsoft.com/office/drawing/2014/main" id="{DE63406F-283B-4A87-8BDC-8F5A9FFB7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0" y="2904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0" name="Rectangle 313">
                <a:extLst>
                  <a:ext uri="{FF2B5EF4-FFF2-40B4-BE49-F238E27FC236}">
                    <a16:creationId xmlns:a16="http://schemas.microsoft.com/office/drawing/2014/main" id="{A5231C61-A676-4501-8D2D-FABF3F182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" y="2842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1" name="Rectangle 314">
                <a:extLst>
                  <a:ext uri="{FF2B5EF4-FFF2-40B4-BE49-F238E27FC236}">
                    <a16:creationId xmlns:a16="http://schemas.microsoft.com/office/drawing/2014/main" id="{00F99955-B5D1-48B8-9B04-B00D10EAE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" y="2899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2" name="Rectangle 315">
                <a:extLst>
                  <a:ext uri="{FF2B5EF4-FFF2-40B4-BE49-F238E27FC236}">
                    <a16:creationId xmlns:a16="http://schemas.microsoft.com/office/drawing/2014/main" id="{50B4E0B8-6024-44CB-AA33-33BB4DDAF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" y="2847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3" name="Rectangle 316">
                <a:extLst>
                  <a:ext uri="{FF2B5EF4-FFF2-40B4-BE49-F238E27FC236}">
                    <a16:creationId xmlns:a16="http://schemas.microsoft.com/office/drawing/2014/main" id="{6ADEAE05-8F91-477D-B2FA-AC5354CDD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" y="2889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4" name="Rectangle 317">
                <a:extLst>
                  <a:ext uri="{FF2B5EF4-FFF2-40B4-BE49-F238E27FC236}">
                    <a16:creationId xmlns:a16="http://schemas.microsoft.com/office/drawing/2014/main" id="{27E425E5-791A-4FC2-AD4E-1AD0269B3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858"/>
                <a:ext cx="115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5" name="Rectangle 318">
                <a:extLst>
                  <a:ext uri="{FF2B5EF4-FFF2-40B4-BE49-F238E27FC236}">
                    <a16:creationId xmlns:a16="http://schemas.microsoft.com/office/drawing/2014/main" id="{8F0F2453-094D-43C4-BA48-1E2F5850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873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6" name="Rectangle 319">
                <a:extLst>
                  <a:ext uri="{FF2B5EF4-FFF2-40B4-BE49-F238E27FC236}">
                    <a16:creationId xmlns:a16="http://schemas.microsoft.com/office/drawing/2014/main" id="{B541B9EC-B00C-4E73-9064-30DCCC3CF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873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7" name="Rectangle 320">
                <a:extLst>
                  <a:ext uri="{FF2B5EF4-FFF2-40B4-BE49-F238E27FC236}">
                    <a16:creationId xmlns:a16="http://schemas.microsoft.com/office/drawing/2014/main" id="{718F6DC4-D9E6-4704-B8A6-C02D5E914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868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8" name="Oval 321">
                <a:extLst>
                  <a:ext uri="{FF2B5EF4-FFF2-40B4-BE49-F238E27FC236}">
                    <a16:creationId xmlns:a16="http://schemas.microsoft.com/office/drawing/2014/main" id="{FA2C5971-C263-4846-BECC-8FE01213E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816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9" name="Rectangle 322">
                <a:extLst>
                  <a:ext uri="{FF2B5EF4-FFF2-40B4-BE49-F238E27FC236}">
                    <a16:creationId xmlns:a16="http://schemas.microsoft.com/office/drawing/2014/main" id="{B74B85B2-5FE9-4BF5-B784-D1035961F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2" y="895"/>
                <a:ext cx="10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0" name="Rectangle 323">
                <a:extLst>
                  <a:ext uri="{FF2B5EF4-FFF2-40B4-BE49-F238E27FC236}">
                    <a16:creationId xmlns:a16="http://schemas.microsoft.com/office/drawing/2014/main" id="{54F56C79-C586-4BD6-BBC7-D329076A4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" y="895"/>
                <a:ext cx="3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1" name="Rectangle 324">
                <a:extLst>
                  <a:ext uri="{FF2B5EF4-FFF2-40B4-BE49-F238E27FC236}">
                    <a16:creationId xmlns:a16="http://schemas.microsoft.com/office/drawing/2014/main" id="{05FABA85-8692-4F27-823D-23953A090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" y="1005"/>
                <a:ext cx="3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2" name="Rectangle 325">
                <a:extLst>
                  <a:ext uri="{FF2B5EF4-FFF2-40B4-BE49-F238E27FC236}">
                    <a16:creationId xmlns:a16="http://schemas.microsoft.com/office/drawing/2014/main" id="{5DF851B5-FBF0-4C1B-A683-1B4B4E92C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" y="900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3" name="Rectangle 326">
                <a:extLst>
                  <a:ext uri="{FF2B5EF4-FFF2-40B4-BE49-F238E27FC236}">
                    <a16:creationId xmlns:a16="http://schemas.microsoft.com/office/drawing/2014/main" id="{A811241D-41DA-49CF-9B51-91AB16B3D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" y="999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4" name="Rectangle 327">
                <a:extLst>
                  <a:ext uri="{FF2B5EF4-FFF2-40B4-BE49-F238E27FC236}">
                    <a16:creationId xmlns:a16="http://schemas.microsoft.com/office/drawing/2014/main" id="{0C2E1966-DAA9-4E6D-8838-A435ADE15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6" y="906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5" name="Rectangle 328">
                <a:extLst>
                  <a:ext uri="{FF2B5EF4-FFF2-40B4-BE49-F238E27FC236}">
                    <a16:creationId xmlns:a16="http://schemas.microsoft.com/office/drawing/2014/main" id="{024DFC31-1CAE-4E8B-8DAD-5FBF4BC58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6" y="994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6" name="Rectangle 329">
                <a:extLst>
                  <a:ext uri="{FF2B5EF4-FFF2-40B4-BE49-F238E27FC236}">
                    <a16:creationId xmlns:a16="http://schemas.microsoft.com/office/drawing/2014/main" id="{79A7CFFB-0750-441E-93E7-6ABF845ED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911"/>
                <a:ext cx="8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7" name="Rectangle 330">
                <a:extLst>
                  <a:ext uri="{FF2B5EF4-FFF2-40B4-BE49-F238E27FC236}">
                    <a16:creationId xmlns:a16="http://schemas.microsoft.com/office/drawing/2014/main" id="{A5E330F5-6536-4E0A-92E5-16A21D529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984"/>
                <a:ext cx="8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8" name="Rectangle 331">
                <a:extLst>
                  <a:ext uri="{FF2B5EF4-FFF2-40B4-BE49-F238E27FC236}">
                    <a16:creationId xmlns:a16="http://schemas.microsoft.com/office/drawing/2014/main" id="{4C021504-EC97-4859-BE83-51265310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" y="921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9" name="Rectangle 332">
                <a:extLst>
                  <a:ext uri="{FF2B5EF4-FFF2-40B4-BE49-F238E27FC236}">
                    <a16:creationId xmlns:a16="http://schemas.microsoft.com/office/drawing/2014/main" id="{893B4BC8-8D43-42ED-BADF-174D2D3DC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" y="979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0" name="Rectangle 333">
                <a:extLst>
                  <a:ext uri="{FF2B5EF4-FFF2-40B4-BE49-F238E27FC236}">
                    <a16:creationId xmlns:a16="http://schemas.microsoft.com/office/drawing/2014/main" id="{06D453A7-588F-4F77-95E8-B14101868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" y="926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1" name="Rectangle 334">
                <a:extLst>
                  <a:ext uri="{FF2B5EF4-FFF2-40B4-BE49-F238E27FC236}">
                    <a16:creationId xmlns:a16="http://schemas.microsoft.com/office/drawing/2014/main" id="{AC58FC2E-ADDA-4A84-ACFC-C355DEA54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" y="968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2" name="Rectangle 335">
                <a:extLst>
                  <a:ext uri="{FF2B5EF4-FFF2-40B4-BE49-F238E27FC236}">
                    <a16:creationId xmlns:a16="http://schemas.microsoft.com/office/drawing/2014/main" id="{2AC9053C-001C-481E-AEA7-F28B9EA35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0" y="937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3" name="Rectangle 336">
                <a:extLst>
                  <a:ext uri="{FF2B5EF4-FFF2-40B4-BE49-F238E27FC236}">
                    <a16:creationId xmlns:a16="http://schemas.microsoft.com/office/drawing/2014/main" id="{6C95A010-FCCF-4B2B-8230-AE9A2F1C4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0" y="953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4" name="Rectangle 337">
                <a:extLst>
                  <a:ext uri="{FF2B5EF4-FFF2-40B4-BE49-F238E27FC236}">
                    <a16:creationId xmlns:a16="http://schemas.microsoft.com/office/drawing/2014/main" id="{AE53C418-CDEE-43C5-851C-F70AD462F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0" y="953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5" name="Rectangle 338">
                <a:extLst>
                  <a:ext uri="{FF2B5EF4-FFF2-40B4-BE49-F238E27FC236}">
                    <a16:creationId xmlns:a16="http://schemas.microsoft.com/office/drawing/2014/main" id="{3B9FB870-293B-4E0A-80B7-0D5B96CD0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0" y="947"/>
                <a:ext cx="11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6" name="Oval 339">
                <a:extLst>
                  <a:ext uri="{FF2B5EF4-FFF2-40B4-BE49-F238E27FC236}">
                    <a16:creationId xmlns:a16="http://schemas.microsoft.com/office/drawing/2014/main" id="{589352D7-A692-41F0-8282-C10765246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0" y="895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7" name="Rectangle 340">
                <a:extLst>
                  <a:ext uri="{FF2B5EF4-FFF2-40B4-BE49-F238E27FC236}">
                    <a16:creationId xmlns:a16="http://schemas.microsoft.com/office/drawing/2014/main" id="{916FE7E7-D9A9-4BBF-BF02-71808F226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5" y="3420"/>
                <a:ext cx="11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8" name="Rectangle 341">
                <a:extLst>
                  <a:ext uri="{FF2B5EF4-FFF2-40B4-BE49-F238E27FC236}">
                    <a16:creationId xmlns:a16="http://schemas.microsoft.com/office/drawing/2014/main" id="{C35D1901-40C1-4E6F-B12F-A2AF97AD5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" y="3420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9" name="Rectangle 342">
                <a:extLst>
                  <a:ext uri="{FF2B5EF4-FFF2-40B4-BE49-F238E27FC236}">
                    <a16:creationId xmlns:a16="http://schemas.microsoft.com/office/drawing/2014/main" id="{EE57B76B-1A85-4D76-AD6F-81E067841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" y="3529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0" name="Rectangle 343">
                <a:extLst>
                  <a:ext uri="{FF2B5EF4-FFF2-40B4-BE49-F238E27FC236}">
                    <a16:creationId xmlns:a16="http://schemas.microsoft.com/office/drawing/2014/main" id="{A43EADCB-ECBA-4C16-BE5E-DAD03FC0A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4" y="3425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1" name="Rectangle 344">
                <a:extLst>
                  <a:ext uri="{FF2B5EF4-FFF2-40B4-BE49-F238E27FC236}">
                    <a16:creationId xmlns:a16="http://schemas.microsoft.com/office/drawing/2014/main" id="{B8E9EE56-D87D-4EF5-8F06-771EA5FFF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4" y="3524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2" name="Rectangle 345">
                <a:extLst>
                  <a:ext uri="{FF2B5EF4-FFF2-40B4-BE49-F238E27FC236}">
                    <a16:creationId xmlns:a16="http://schemas.microsoft.com/office/drawing/2014/main" id="{06EA01C5-A2CF-46A8-9D63-D352E0776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9" y="3430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3" name="Rectangle 346">
                <a:extLst>
                  <a:ext uri="{FF2B5EF4-FFF2-40B4-BE49-F238E27FC236}">
                    <a16:creationId xmlns:a16="http://schemas.microsoft.com/office/drawing/2014/main" id="{8443E011-7797-4C78-9502-09F315E26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9" y="3519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4" name="Rectangle 347">
                <a:extLst>
                  <a:ext uri="{FF2B5EF4-FFF2-40B4-BE49-F238E27FC236}">
                    <a16:creationId xmlns:a16="http://schemas.microsoft.com/office/drawing/2014/main" id="{7AEC1454-4D67-44AF-BCD5-161310024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3435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5" name="Rectangle 348">
                <a:extLst>
                  <a:ext uri="{FF2B5EF4-FFF2-40B4-BE49-F238E27FC236}">
                    <a16:creationId xmlns:a16="http://schemas.microsoft.com/office/drawing/2014/main" id="{8C07E3D2-5397-4969-9234-049858E1C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3508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" name="Rectangle 349">
                <a:extLst>
                  <a:ext uri="{FF2B5EF4-FFF2-40B4-BE49-F238E27FC236}">
                    <a16:creationId xmlns:a16="http://schemas.microsoft.com/office/drawing/2014/main" id="{06EB8CE8-C9DF-4D1E-A876-D25991E11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3446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7" name="Rectangle 350">
                <a:extLst>
                  <a:ext uri="{FF2B5EF4-FFF2-40B4-BE49-F238E27FC236}">
                    <a16:creationId xmlns:a16="http://schemas.microsoft.com/office/drawing/2014/main" id="{5A0BD8B8-9C11-468C-8CCE-8ECAD6204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3503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8" name="Rectangle 351">
                <a:extLst>
                  <a:ext uri="{FF2B5EF4-FFF2-40B4-BE49-F238E27FC236}">
                    <a16:creationId xmlns:a16="http://schemas.microsoft.com/office/drawing/2014/main" id="{40713CE4-5379-487B-86A9-8928D8A54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3451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9" name="Rectangle 352">
                <a:extLst>
                  <a:ext uri="{FF2B5EF4-FFF2-40B4-BE49-F238E27FC236}">
                    <a16:creationId xmlns:a16="http://schemas.microsoft.com/office/drawing/2014/main" id="{169B2AEF-78A4-462A-9A91-836D53849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3493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0" name="Rectangle 353">
                <a:extLst>
                  <a:ext uri="{FF2B5EF4-FFF2-40B4-BE49-F238E27FC236}">
                    <a16:creationId xmlns:a16="http://schemas.microsoft.com/office/drawing/2014/main" id="{BE7C4F1F-C7C9-43CA-B2FD-BC01099DE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" y="3461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1" name="Rectangle 354">
                <a:extLst>
                  <a:ext uri="{FF2B5EF4-FFF2-40B4-BE49-F238E27FC236}">
                    <a16:creationId xmlns:a16="http://schemas.microsoft.com/office/drawing/2014/main" id="{F3020EC1-003B-4971-B7E7-425DEC49B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" y="3477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2" name="Rectangle 355">
                <a:extLst>
                  <a:ext uri="{FF2B5EF4-FFF2-40B4-BE49-F238E27FC236}">
                    <a16:creationId xmlns:a16="http://schemas.microsoft.com/office/drawing/2014/main" id="{A44CD04F-2893-45AB-BAD8-7BB193E55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" y="3477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3" name="Rectangle 356">
                <a:extLst>
                  <a:ext uri="{FF2B5EF4-FFF2-40B4-BE49-F238E27FC236}">
                    <a16:creationId xmlns:a16="http://schemas.microsoft.com/office/drawing/2014/main" id="{6BA14564-3E26-49F1-9BE7-A277091CE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" y="3472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4" name="Oval 357">
                <a:extLst>
                  <a:ext uri="{FF2B5EF4-FFF2-40B4-BE49-F238E27FC236}">
                    <a16:creationId xmlns:a16="http://schemas.microsoft.com/office/drawing/2014/main" id="{10A69E86-FE74-4E9C-B85C-CF818C4BE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" y="3420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5" name="Rectangle 358">
                <a:extLst>
                  <a:ext uri="{FF2B5EF4-FFF2-40B4-BE49-F238E27FC236}">
                    <a16:creationId xmlns:a16="http://schemas.microsoft.com/office/drawing/2014/main" id="{5F1F259E-7014-4620-A8F7-182624975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5" y="2113"/>
                <a:ext cx="11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6" name="Rectangle 359">
                <a:extLst>
                  <a:ext uri="{FF2B5EF4-FFF2-40B4-BE49-F238E27FC236}">
                    <a16:creationId xmlns:a16="http://schemas.microsoft.com/office/drawing/2014/main" id="{F9DC9D89-FC54-43BC-BB7B-3AD80DA59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5" y="2113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7" name="Rectangle 360">
                <a:extLst>
                  <a:ext uri="{FF2B5EF4-FFF2-40B4-BE49-F238E27FC236}">
                    <a16:creationId xmlns:a16="http://schemas.microsoft.com/office/drawing/2014/main" id="{0BE1C2B7-6BC2-4DCE-AE68-0620D5260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5" y="2223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8" name="Rectangle 361">
                <a:extLst>
                  <a:ext uri="{FF2B5EF4-FFF2-40B4-BE49-F238E27FC236}">
                    <a16:creationId xmlns:a16="http://schemas.microsoft.com/office/drawing/2014/main" id="{630EBE6C-D228-42BB-BA03-7CA9FED99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4" y="2118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9" name="Rectangle 362">
                <a:extLst>
                  <a:ext uri="{FF2B5EF4-FFF2-40B4-BE49-F238E27FC236}">
                    <a16:creationId xmlns:a16="http://schemas.microsoft.com/office/drawing/2014/main" id="{7338A197-4A7C-460B-B928-2AB47178E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4" y="2217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0" name="Rectangle 363">
                <a:extLst>
                  <a:ext uri="{FF2B5EF4-FFF2-40B4-BE49-F238E27FC236}">
                    <a16:creationId xmlns:a16="http://schemas.microsoft.com/office/drawing/2014/main" id="{710CF4B9-462A-4B01-8C6F-91FA113B0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9" y="2124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1" name="Rectangle 364">
                <a:extLst>
                  <a:ext uri="{FF2B5EF4-FFF2-40B4-BE49-F238E27FC236}">
                    <a16:creationId xmlns:a16="http://schemas.microsoft.com/office/drawing/2014/main" id="{9127E842-A17A-4C08-B786-C2CCD5ABD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9" y="2212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2" name="Rectangle 365">
                <a:extLst>
                  <a:ext uri="{FF2B5EF4-FFF2-40B4-BE49-F238E27FC236}">
                    <a16:creationId xmlns:a16="http://schemas.microsoft.com/office/drawing/2014/main" id="{6E1C1227-A1DA-410D-BBAF-A0E2F9174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9" y="2129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3" name="Rectangle 366">
                <a:extLst>
                  <a:ext uri="{FF2B5EF4-FFF2-40B4-BE49-F238E27FC236}">
                    <a16:creationId xmlns:a16="http://schemas.microsoft.com/office/drawing/2014/main" id="{2BFDB6BA-9600-4D22-9B74-BF083F78E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9" y="2202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4" name="Rectangle 367">
                <a:extLst>
                  <a:ext uri="{FF2B5EF4-FFF2-40B4-BE49-F238E27FC236}">
                    <a16:creationId xmlns:a16="http://schemas.microsoft.com/office/drawing/2014/main" id="{7E6D26EF-A149-43AC-91F8-88D204D51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4" y="2139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5" name="Rectangle 368">
                <a:extLst>
                  <a:ext uri="{FF2B5EF4-FFF2-40B4-BE49-F238E27FC236}">
                    <a16:creationId xmlns:a16="http://schemas.microsoft.com/office/drawing/2014/main" id="{D84511E1-587B-4E56-978D-AC020A06C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4" y="2196"/>
                <a:ext cx="93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6" name="Rectangle 369">
                <a:extLst>
                  <a:ext uri="{FF2B5EF4-FFF2-40B4-BE49-F238E27FC236}">
                    <a16:creationId xmlns:a16="http://schemas.microsoft.com/office/drawing/2014/main" id="{BE4F38DE-187A-4495-AD4A-75996897E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8" y="2144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7" name="Rectangle 370">
                <a:extLst>
                  <a:ext uri="{FF2B5EF4-FFF2-40B4-BE49-F238E27FC236}">
                    <a16:creationId xmlns:a16="http://schemas.microsoft.com/office/drawing/2014/main" id="{E9EE559A-CD58-436C-81C0-19A18B1F6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8" y="2186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8" name="Rectangle 371">
                <a:extLst>
                  <a:ext uri="{FF2B5EF4-FFF2-40B4-BE49-F238E27FC236}">
                    <a16:creationId xmlns:a16="http://schemas.microsoft.com/office/drawing/2014/main" id="{1DD1F7DB-1D80-4EE9-8D08-F5B425D04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3" y="2155"/>
                <a:ext cx="115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9" name="Rectangle 372">
                <a:extLst>
                  <a:ext uri="{FF2B5EF4-FFF2-40B4-BE49-F238E27FC236}">
                    <a16:creationId xmlns:a16="http://schemas.microsoft.com/office/drawing/2014/main" id="{BE22CAA9-66A2-44C4-AB87-6C339FBB3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3" y="2170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0" name="Rectangle 373">
                <a:extLst>
                  <a:ext uri="{FF2B5EF4-FFF2-40B4-BE49-F238E27FC236}">
                    <a16:creationId xmlns:a16="http://schemas.microsoft.com/office/drawing/2014/main" id="{0315AB72-6211-4755-BA7D-E2F4FB374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3" y="2170"/>
                <a:ext cx="115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1" name="Rectangle 374">
                <a:extLst>
                  <a:ext uri="{FF2B5EF4-FFF2-40B4-BE49-F238E27FC236}">
                    <a16:creationId xmlns:a16="http://schemas.microsoft.com/office/drawing/2014/main" id="{FBE7BE0F-DAF6-418B-BAF5-EA792A695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3" y="2165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2" name="Oval 375">
                <a:extLst>
                  <a:ext uri="{FF2B5EF4-FFF2-40B4-BE49-F238E27FC236}">
                    <a16:creationId xmlns:a16="http://schemas.microsoft.com/office/drawing/2014/main" id="{14DF61B8-90B7-4404-B287-53073DC7C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3" y="2113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3" name="Rectangle 376">
                <a:extLst>
                  <a:ext uri="{FF2B5EF4-FFF2-40B4-BE49-F238E27FC236}">
                    <a16:creationId xmlns:a16="http://schemas.microsoft.com/office/drawing/2014/main" id="{60F89E2A-2ACB-448F-8323-38AA8A752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635"/>
                <a:ext cx="10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4" name="Rectangle 377">
                <a:extLst>
                  <a:ext uri="{FF2B5EF4-FFF2-40B4-BE49-F238E27FC236}">
                    <a16:creationId xmlns:a16="http://schemas.microsoft.com/office/drawing/2014/main" id="{9B30CB97-7B92-48B0-8D81-5CFA6989A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1" y="635"/>
                <a:ext cx="3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5" name="Rectangle 378">
                <a:extLst>
                  <a:ext uri="{FF2B5EF4-FFF2-40B4-BE49-F238E27FC236}">
                    <a16:creationId xmlns:a16="http://schemas.microsoft.com/office/drawing/2014/main" id="{DF7D80C2-DBC4-4C08-B678-EDB5DBAC4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1" y="744"/>
                <a:ext cx="3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6" name="Rectangle 379">
                <a:extLst>
                  <a:ext uri="{FF2B5EF4-FFF2-40B4-BE49-F238E27FC236}">
                    <a16:creationId xmlns:a16="http://schemas.microsoft.com/office/drawing/2014/main" id="{C9974ED2-9783-421D-9111-FD7F84807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1" y="640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7" name="Rectangle 380">
                <a:extLst>
                  <a:ext uri="{FF2B5EF4-FFF2-40B4-BE49-F238E27FC236}">
                    <a16:creationId xmlns:a16="http://schemas.microsoft.com/office/drawing/2014/main" id="{429EE6A2-19F8-4389-8D66-53AAD66EF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1" y="739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8" name="Rectangle 381">
                <a:extLst>
                  <a:ext uri="{FF2B5EF4-FFF2-40B4-BE49-F238E27FC236}">
                    <a16:creationId xmlns:a16="http://schemas.microsoft.com/office/drawing/2014/main" id="{5D97D282-3BFE-49F5-89BC-CFB0BDAE2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645"/>
                <a:ext cx="6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9" name="Rectangle 382">
                <a:extLst>
                  <a:ext uri="{FF2B5EF4-FFF2-40B4-BE49-F238E27FC236}">
                    <a16:creationId xmlns:a16="http://schemas.microsoft.com/office/drawing/2014/main" id="{89C31D29-36FA-49E3-94CC-F3FAAFFC6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734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0" name="Rectangle 383">
                <a:extLst>
                  <a:ext uri="{FF2B5EF4-FFF2-40B4-BE49-F238E27FC236}">
                    <a16:creationId xmlns:a16="http://schemas.microsoft.com/office/drawing/2014/main" id="{E855FA49-C3BB-4506-B79E-1865222EC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5" y="651"/>
                <a:ext cx="8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1" name="Rectangle 384">
                <a:extLst>
                  <a:ext uri="{FF2B5EF4-FFF2-40B4-BE49-F238E27FC236}">
                    <a16:creationId xmlns:a16="http://schemas.microsoft.com/office/drawing/2014/main" id="{81ABD283-121B-4070-9098-80B2C5A0D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5" y="723"/>
                <a:ext cx="8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2" name="Rectangle 385">
                <a:extLst>
                  <a:ext uri="{FF2B5EF4-FFF2-40B4-BE49-F238E27FC236}">
                    <a16:creationId xmlns:a16="http://schemas.microsoft.com/office/drawing/2014/main" id="{FCA4658D-51E7-4166-B805-351B770B5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661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3" name="Rectangle 386">
                <a:extLst>
                  <a:ext uri="{FF2B5EF4-FFF2-40B4-BE49-F238E27FC236}">
                    <a16:creationId xmlns:a16="http://schemas.microsoft.com/office/drawing/2014/main" id="{D7D7510D-8E75-4B1C-9131-6E5928F42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718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4" name="Rectangle 387">
                <a:extLst>
                  <a:ext uri="{FF2B5EF4-FFF2-40B4-BE49-F238E27FC236}">
                    <a16:creationId xmlns:a16="http://schemas.microsoft.com/office/drawing/2014/main" id="{F191291F-79C3-46DF-A7D4-E55F19D09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5" y="666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5" name="Rectangle 388">
                <a:extLst>
                  <a:ext uri="{FF2B5EF4-FFF2-40B4-BE49-F238E27FC236}">
                    <a16:creationId xmlns:a16="http://schemas.microsoft.com/office/drawing/2014/main" id="{4370D918-79FA-4BBF-B049-7925DCBAB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5" y="708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6" name="Rectangle 389">
                <a:extLst>
                  <a:ext uri="{FF2B5EF4-FFF2-40B4-BE49-F238E27FC236}">
                    <a16:creationId xmlns:a16="http://schemas.microsoft.com/office/drawing/2014/main" id="{0A3E2CC7-8985-4A73-A36A-6E0A0F0A4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677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7" name="Rectangle 390">
                <a:extLst>
                  <a:ext uri="{FF2B5EF4-FFF2-40B4-BE49-F238E27FC236}">
                    <a16:creationId xmlns:a16="http://schemas.microsoft.com/office/drawing/2014/main" id="{7B4C80E2-5484-4F78-9E71-E2A8D9EE9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692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8" name="Rectangle 391">
                <a:extLst>
                  <a:ext uri="{FF2B5EF4-FFF2-40B4-BE49-F238E27FC236}">
                    <a16:creationId xmlns:a16="http://schemas.microsoft.com/office/drawing/2014/main" id="{1082D05A-C774-4BE7-936E-618EF5FA0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692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9" name="Rectangle 392">
                <a:extLst>
                  <a:ext uri="{FF2B5EF4-FFF2-40B4-BE49-F238E27FC236}">
                    <a16:creationId xmlns:a16="http://schemas.microsoft.com/office/drawing/2014/main" id="{851B5901-4D2B-44A1-9449-326D0E7B7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687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0" name="Oval 393">
                <a:extLst>
                  <a:ext uri="{FF2B5EF4-FFF2-40B4-BE49-F238E27FC236}">
                    <a16:creationId xmlns:a16="http://schemas.microsoft.com/office/drawing/2014/main" id="{F9534904-6095-4B28-976D-55B1423DC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635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1" name="Rectangle 394">
                <a:extLst>
                  <a:ext uri="{FF2B5EF4-FFF2-40B4-BE49-F238E27FC236}">
                    <a16:creationId xmlns:a16="http://schemas.microsoft.com/office/drawing/2014/main" id="{FF2DAFAB-5E9C-4873-B71B-BB994CA19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7" y="625"/>
                <a:ext cx="10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2" name="Rectangle 395">
                <a:extLst>
                  <a:ext uri="{FF2B5EF4-FFF2-40B4-BE49-F238E27FC236}">
                    <a16:creationId xmlns:a16="http://schemas.microsoft.com/office/drawing/2014/main" id="{0FAA4CD4-8D80-4340-9A44-345628AF2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7" y="625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3" name="Rectangle 396">
                <a:extLst>
                  <a:ext uri="{FF2B5EF4-FFF2-40B4-BE49-F238E27FC236}">
                    <a16:creationId xmlns:a16="http://schemas.microsoft.com/office/drawing/2014/main" id="{E1335B88-5391-4B0F-8686-FF74A1D98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7" y="734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4" name="Rectangle 397">
                <a:extLst>
                  <a:ext uri="{FF2B5EF4-FFF2-40B4-BE49-F238E27FC236}">
                    <a16:creationId xmlns:a16="http://schemas.microsoft.com/office/drawing/2014/main" id="{F9C9C03B-3708-4423-A138-91A9A71FB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6" y="630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5" name="Rectangle 398">
                <a:extLst>
                  <a:ext uri="{FF2B5EF4-FFF2-40B4-BE49-F238E27FC236}">
                    <a16:creationId xmlns:a16="http://schemas.microsoft.com/office/drawing/2014/main" id="{A9EDCE32-07D0-45FD-87A6-FA0D022EA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6" y="729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6" name="Rectangle 399">
                <a:extLst>
                  <a:ext uri="{FF2B5EF4-FFF2-40B4-BE49-F238E27FC236}">
                    <a16:creationId xmlns:a16="http://schemas.microsoft.com/office/drawing/2014/main" id="{A2679191-6475-44E7-8DFC-1893D6628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1" y="635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7" name="Rectangle 400">
                <a:extLst>
                  <a:ext uri="{FF2B5EF4-FFF2-40B4-BE49-F238E27FC236}">
                    <a16:creationId xmlns:a16="http://schemas.microsoft.com/office/drawing/2014/main" id="{AA6845BE-B4EC-4545-BE9A-F75CAB215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1" y="723"/>
                <a:ext cx="6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8" name="Rectangle 401">
                <a:extLst>
                  <a:ext uri="{FF2B5EF4-FFF2-40B4-BE49-F238E27FC236}">
                    <a16:creationId xmlns:a16="http://schemas.microsoft.com/office/drawing/2014/main" id="{995BA416-9842-4854-B9C7-10F52B5C3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1" y="640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9" name="Rectangle 402">
                <a:extLst>
                  <a:ext uri="{FF2B5EF4-FFF2-40B4-BE49-F238E27FC236}">
                    <a16:creationId xmlns:a16="http://schemas.microsoft.com/office/drawing/2014/main" id="{2CA3C156-05EB-4E5B-9F83-F4C10E1B3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1" y="713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0" name="Rectangle 403">
                <a:extLst>
                  <a:ext uri="{FF2B5EF4-FFF2-40B4-BE49-F238E27FC236}">
                    <a16:creationId xmlns:a16="http://schemas.microsoft.com/office/drawing/2014/main" id="{019BCFF7-43F0-445D-AA7A-5C51F3705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5" y="651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1" name="Rectangle 404">
                <a:extLst>
                  <a:ext uri="{FF2B5EF4-FFF2-40B4-BE49-F238E27FC236}">
                    <a16:creationId xmlns:a16="http://schemas.microsoft.com/office/drawing/2014/main" id="{1E5758D3-FC80-4094-9ECD-54AFBC443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5" y="708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2" name="Rectangle 405">
                <a:extLst>
                  <a:ext uri="{FF2B5EF4-FFF2-40B4-BE49-F238E27FC236}">
                    <a16:creationId xmlns:a16="http://schemas.microsoft.com/office/drawing/2014/main" id="{83CA3C3E-05A1-42A6-87AE-F90FFD6A6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656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607">
              <a:extLst>
                <a:ext uri="{FF2B5EF4-FFF2-40B4-BE49-F238E27FC236}">
                  <a16:creationId xmlns:a16="http://schemas.microsoft.com/office/drawing/2014/main" id="{179F6B78-5215-4036-830B-3651672A23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2" y="625"/>
              <a:ext cx="2946" cy="2914"/>
              <a:chOff x="2492" y="625"/>
              <a:chExt cx="2946" cy="2914"/>
            </a:xfrm>
          </p:grpSpPr>
          <p:sp>
            <p:nvSpPr>
              <p:cNvPr id="2013" name="Rectangle 407">
                <a:extLst>
                  <a:ext uri="{FF2B5EF4-FFF2-40B4-BE49-F238E27FC236}">
                    <a16:creationId xmlns:a16="http://schemas.microsoft.com/office/drawing/2014/main" id="{8F84C933-6EA5-4170-9C56-B8B0E1781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697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4" name="Rectangle 408">
                <a:extLst>
                  <a:ext uri="{FF2B5EF4-FFF2-40B4-BE49-F238E27FC236}">
                    <a16:creationId xmlns:a16="http://schemas.microsoft.com/office/drawing/2014/main" id="{22407B43-AE72-4352-997B-A753A9ECE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5" y="666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5" name="Rectangle 409">
                <a:extLst>
                  <a:ext uri="{FF2B5EF4-FFF2-40B4-BE49-F238E27FC236}">
                    <a16:creationId xmlns:a16="http://schemas.microsoft.com/office/drawing/2014/main" id="{6B0EFABC-7E27-41C0-B2AC-E3836D29A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5" y="682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6" name="Rectangle 410">
                <a:extLst>
                  <a:ext uri="{FF2B5EF4-FFF2-40B4-BE49-F238E27FC236}">
                    <a16:creationId xmlns:a16="http://schemas.microsoft.com/office/drawing/2014/main" id="{88B2923A-C9DD-45E2-9178-C63EDE078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5" y="682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7" name="Rectangle 411">
                <a:extLst>
                  <a:ext uri="{FF2B5EF4-FFF2-40B4-BE49-F238E27FC236}">
                    <a16:creationId xmlns:a16="http://schemas.microsoft.com/office/drawing/2014/main" id="{C0730E0E-8EE7-414F-A265-5C10B4BB0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5" y="677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8" name="Oval 412">
                <a:extLst>
                  <a:ext uri="{FF2B5EF4-FFF2-40B4-BE49-F238E27FC236}">
                    <a16:creationId xmlns:a16="http://schemas.microsoft.com/office/drawing/2014/main" id="{8FF8BFED-B787-4BAF-875E-74F211CEF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5" y="625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9" name="Rectangle 413">
                <a:extLst>
                  <a:ext uri="{FF2B5EF4-FFF2-40B4-BE49-F238E27FC236}">
                    <a16:creationId xmlns:a16="http://schemas.microsoft.com/office/drawing/2014/main" id="{8CDD65A4-FC00-4BFD-AAFF-1DA551492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6" y="3076"/>
                <a:ext cx="11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0" name="Rectangle 414">
                <a:extLst>
                  <a:ext uri="{FF2B5EF4-FFF2-40B4-BE49-F238E27FC236}">
                    <a16:creationId xmlns:a16="http://schemas.microsoft.com/office/drawing/2014/main" id="{61362A7F-0AD1-43E2-907C-3B84AC50C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3076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1" name="Rectangle 415">
                <a:extLst>
                  <a:ext uri="{FF2B5EF4-FFF2-40B4-BE49-F238E27FC236}">
                    <a16:creationId xmlns:a16="http://schemas.microsoft.com/office/drawing/2014/main" id="{33E90AD7-F18A-4A9F-BA5C-458EFC033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3185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2" name="Rectangle 416">
                <a:extLst>
                  <a:ext uri="{FF2B5EF4-FFF2-40B4-BE49-F238E27FC236}">
                    <a16:creationId xmlns:a16="http://schemas.microsoft.com/office/drawing/2014/main" id="{AC32E36B-89E2-46F5-94E0-91E86646D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6" y="3081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3" name="Rectangle 417">
                <a:extLst>
                  <a:ext uri="{FF2B5EF4-FFF2-40B4-BE49-F238E27FC236}">
                    <a16:creationId xmlns:a16="http://schemas.microsoft.com/office/drawing/2014/main" id="{DC14CB68-133D-462F-8139-446B5D47D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6" y="3180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4" name="Rectangle 418">
                <a:extLst>
                  <a:ext uri="{FF2B5EF4-FFF2-40B4-BE49-F238E27FC236}">
                    <a16:creationId xmlns:a16="http://schemas.microsoft.com/office/drawing/2014/main" id="{D97C8A52-0823-4039-A7CC-E5333ECA5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3087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5" name="Rectangle 419">
                <a:extLst>
                  <a:ext uri="{FF2B5EF4-FFF2-40B4-BE49-F238E27FC236}">
                    <a16:creationId xmlns:a16="http://schemas.microsoft.com/office/drawing/2014/main" id="{61D3FE33-26F1-4994-AA4C-A9761857E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3175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6" name="Rectangle 420">
                <a:extLst>
                  <a:ext uri="{FF2B5EF4-FFF2-40B4-BE49-F238E27FC236}">
                    <a16:creationId xmlns:a16="http://schemas.microsoft.com/office/drawing/2014/main" id="{98D1E204-22EA-424A-96D2-45D448505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0" y="3092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7" name="Rectangle 421">
                <a:extLst>
                  <a:ext uri="{FF2B5EF4-FFF2-40B4-BE49-F238E27FC236}">
                    <a16:creationId xmlns:a16="http://schemas.microsoft.com/office/drawing/2014/main" id="{79BEB0C7-1035-4112-886D-B60238805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0" y="3165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8" name="Rectangle 422">
                <a:extLst>
                  <a:ext uri="{FF2B5EF4-FFF2-40B4-BE49-F238E27FC236}">
                    <a16:creationId xmlns:a16="http://schemas.microsoft.com/office/drawing/2014/main" id="{FF71644D-18EF-4652-AB16-B9746A4CB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" y="3102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9" name="Rectangle 423">
                <a:extLst>
                  <a:ext uri="{FF2B5EF4-FFF2-40B4-BE49-F238E27FC236}">
                    <a16:creationId xmlns:a16="http://schemas.microsoft.com/office/drawing/2014/main" id="{327307C3-AA0A-4EA9-8351-97958F2F4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" y="3159"/>
                <a:ext cx="93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0" name="Rectangle 424">
                <a:extLst>
                  <a:ext uri="{FF2B5EF4-FFF2-40B4-BE49-F238E27FC236}">
                    <a16:creationId xmlns:a16="http://schemas.microsoft.com/office/drawing/2014/main" id="{8A90F752-44CF-490E-97AF-D5B2CA962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" y="3107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1" name="Rectangle 425">
                <a:extLst>
                  <a:ext uri="{FF2B5EF4-FFF2-40B4-BE49-F238E27FC236}">
                    <a16:creationId xmlns:a16="http://schemas.microsoft.com/office/drawing/2014/main" id="{D975BA68-1443-4FAA-AB29-A0973B29E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" y="3149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2" name="Rectangle 426">
                <a:extLst>
                  <a:ext uri="{FF2B5EF4-FFF2-40B4-BE49-F238E27FC236}">
                    <a16:creationId xmlns:a16="http://schemas.microsoft.com/office/drawing/2014/main" id="{851C66DB-1324-4AD5-A0C7-F6BB56B09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" y="3118"/>
                <a:ext cx="115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3" name="Rectangle 427">
                <a:extLst>
                  <a:ext uri="{FF2B5EF4-FFF2-40B4-BE49-F238E27FC236}">
                    <a16:creationId xmlns:a16="http://schemas.microsoft.com/office/drawing/2014/main" id="{E5CB2211-5388-4D3B-977A-356A7B314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" y="3133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4" name="Rectangle 428">
                <a:extLst>
                  <a:ext uri="{FF2B5EF4-FFF2-40B4-BE49-F238E27FC236}">
                    <a16:creationId xmlns:a16="http://schemas.microsoft.com/office/drawing/2014/main" id="{91EEF9AB-E505-4BF0-B976-03AE60C70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" y="3133"/>
                <a:ext cx="115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5" name="Rectangle 429">
                <a:extLst>
                  <a:ext uri="{FF2B5EF4-FFF2-40B4-BE49-F238E27FC236}">
                    <a16:creationId xmlns:a16="http://schemas.microsoft.com/office/drawing/2014/main" id="{DCAF98A1-1378-4C5C-A8F5-D342875DC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" y="3128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6" name="Oval 430">
                <a:extLst>
                  <a:ext uri="{FF2B5EF4-FFF2-40B4-BE49-F238E27FC236}">
                    <a16:creationId xmlns:a16="http://schemas.microsoft.com/office/drawing/2014/main" id="{3B487A79-85D7-4E06-9010-35F728ECA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" y="3076"/>
                <a:ext cx="110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7" name="Rectangle 431">
                <a:extLst>
                  <a:ext uri="{FF2B5EF4-FFF2-40B4-BE49-F238E27FC236}">
                    <a16:creationId xmlns:a16="http://schemas.microsoft.com/office/drawing/2014/main" id="{A9B2D430-89C5-4150-B3A2-8B2FD67B4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5" y="1712"/>
                <a:ext cx="10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8" name="Rectangle 432">
                <a:extLst>
                  <a:ext uri="{FF2B5EF4-FFF2-40B4-BE49-F238E27FC236}">
                    <a16:creationId xmlns:a16="http://schemas.microsoft.com/office/drawing/2014/main" id="{9334EF51-E6B1-4C1D-9ABA-968C38CAD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" y="1712"/>
                <a:ext cx="3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9" name="Rectangle 433">
                <a:extLst>
                  <a:ext uri="{FF2B5EF4-FFF2-40B4-BE49-F238E27FC236}">
                    <a16:creationId xmlns:a16="http://schemas.microsoft.com/office/drawing/2014/main" id="{ACDA0388-056A-4454-BDB8-F0D2B7999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" y="1822"/>
                <a:ext cx="3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0" name="Rectangle 434">
                <a:extLst>
                  <a:ext uri="{FF2B5EF4-FFF2-40B4-BE49-F238E27FC236}">
                    <a16:creationId xmlns:a16="http://schemas.microsoft.com/office/drawing/2014/main" id="{3F5E9512-B140-4454-ACA1-C8E3EB3DF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718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1" name="Rectangle 435">
                <a:extLst>
                  <a:ext uri="{FF2B5EF4-FFF2-40B4-BE49-F238E27FC236}">
                    <a16:creationId xmlns:a16="http://schemas.microsoft.com/office/drawing/2014/main" id="{AA2E456E-0B4B-43E7-8D2B-54E747B48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817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2" name="Rectangle 436">
                <a:extLst>
                  <a:ext uri="{FF2B5EF4-FFF2-40B4-BE49-F238E27FC236}">
                    <a16:creationId xmlns:a16="http://schemas.microsoft.com/office/drawing/2014/main" id="{8A41D4DA-CBAE-40AA-A9C5-01038AEB8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23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3" name="Rectangle 437">
                <a:extLst>
                  <a:ext uri="{FF2B5EF4-FFF2-40B4-BE49-F238E27FC236}">
                    <a16:creationId xmlns:a16="http://schemas.microsoft.com/office/drawing/2014/main" id="{646E0599-AF9E-48DE-9FDC-DDAC0B880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11"/>
                <a:ext cx="6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4" name="Rectangle 438">
                <a:extLst>
                  <a:ext uri="{FF2B5EF4-FFF2-40B4-BE49-F238E27FC236}">
                    <a16:creationId xmlns:a16="http://schemas.microsoft.com/office/drawing/2014/main" id="{29E4F30A-2CE7-42C1-8CF0-AC8C20180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728"/>
                <a:ext cx="8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5" name="Rectangle 439">
                <a:extLst>
                  <a:ext uri="{FF2B5EF4-FFF2-40B4-BE49-F238E27FC236}">
                    <a16:creationId xmlns:a16="http://schemas.microsoft.com/office/drawing/2014/main" id="{DFF720BC-52F4-4D01-B7E0-78BF3AA32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01"/>
                <a:ext cx="8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6" name="Rectangle 440">
                <a:extLst>
                  <a:ext uri="{FF2B5EF4-FFF2-40B4-BE49-F238E27FC236}">
                    <a16:creationId xmlns:a16="http://schemas.microsoft.com/office/drawing/2014/main" id="{9D85FD12-EC83-435D-9028-D8D171960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1738"/>
                <a:ext cx="9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7" name="Rectangle 441">
                <a:extLst>
                  <a:ext uri="{FF2B5EF4-FFF2-40B4-BE49-F238E27FC236}">
                    <a16:creationId xmlns:a16="http://schemas.microsoft.com/office/drawing/2014/main" id="{B7097BBD-FBC5-441A-8A2F-21FE27A79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1796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8" name="Rectangle 442">
                <a:extLst>
                  <a:ext uri="{FF2B5EF4-FFF2-40B4-BE49-F238E27FC236}">
                    <a16:creationId xmlns:a16="http://schemas.microsoft.com/office/drawing/2014/main" id="{38102282-BC50-4036-8E48-E693A77A9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8" y="1744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" name="Rectangle 443">
                <a:extLst>
                  <a:ext uri="{FF2B5EF4-FFF2-40B4-BE49-F238E27FC236}">
                    <a16:creationId xmlns:a16="http://schemas.microsoft.com/office/drawing/2014/main" id="{FD6B649A-862C-45A8-B813-FABA9178B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8" y="1785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" name="Rectangle 444">
                <a:extLst>
                  <a:ext uri="{FF2B5EF4-FFF2-40B4-BE49-F238E27FC236}">
                    <a16:creationId xmlns:a16="http://schemas.microsoft.com/office/drawing/2014/main" id="{DF197DC2-4C82-4CC5-9B41-E6019CE6F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" y="1754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" name="Rectangle 445">
                <a:extLst>
                  <a:ext uri="{FF2B5EF4-FFF2-40B4-BE49-F238E27FC236}">
                    <a16:creationId xmlns:a16="http://schemas.microsoft.com/office/drawing/2014/main" id="{7D2696B1-E634-496A-A583-0FD6148D0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" y="1770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2" name="Rectangle 446">
                <a:extLst>
                  <a:ext uri="{FF2B5EF4-FFF2-40B4-BE49-F238E27FC236}">
                    <a16:creationId xmlns:a16="http://schemas.microsoft.com/office/drawing/2014/main" id="{D528C80B-069E-4319-8AC1-5ABF514DD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" y="1770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3" name="Rectangle 447">
                <a:extLst>
                  <a:ext uri="{FF2B5EF4-FFF2-40B4-BE49-F238E27FC236}">
                    <a16:creationId xmlns:a16="http://schemas.microsoft.com/office/drawing/2014/main" id="{BE5DCC7C-7300-42AE-8EF6-13EA7E7CB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" y="1764"/>
                <a:ext cx="11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4" name="Oval 448">
                <a:extLst>
                  <a:ext uri="{FF2B5EF4-FFF2-40B4-BE49-F238E27FC236}">
                    <a16:creationId xmlns:a16="http://schemas.microsoft.com/office/drawing/2014/main" id="{E928149F-B70D-4094-8B8A-84CA4CAF2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" y="1712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" name="Rectangle 449">
                <a:extLst>
                  <a:ext uri="{FF2B5EF4-FFF2-40B4-BE49-F238E27FC236}">
                    <a16:creationId xmlns:a16="http://schemas.microsoft.com/office/drawing/2014/main" id="{48322F04-EC6D-451D-8978-E9F9DF543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041"/>
                <a:ext cx="11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6" name="Rectangle 450">
                <a:extLst>
                  <a:ext uri="{FF2B5EF4-FFF2-40B4-BE49-F238E27FC236}">
                    <a16:creationId xmlns:a16="http://schemas.microsoft.com/office/drawing/2014/main" id="{25D49F65-30FB-4758-807B-F21C53216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1041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7" name="Rectangle 451">
                <a:extLst>
                  <a:ext uri="{FF2B5EF4-FFF2-40B4-BE49-F238E27FC236}">
                    <a16:creationId xmlns:a16="http://schemas.microsoft.com/office/drawing/2014/main" id="{64EABBA5-E24A-4082-A4E8-2B115C7E4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1150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8" name="Rectangle 452">
                <a:extLst>
                  <a:ext uri="{FF2B5EF4-FFF2-40B4-BE49-F238E27FC236}">
                    <a16:creationId xmlns:a16="http://schemas.microsoft.com/office/drawing/2014/main" id="{56A3CB6B-9D02-4AEF-AF04-6113D94D6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1046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" name="Rectangle 453">
                <a:extLst>
                  <a:ext uri="{FF2B5EF4-FFF2-40B4-BE49-F238E27FC236}">
                    <a16:creationId xmlns:a16="http://schemas.microsoft.com/office/drawing/2014/main" id="{82ADE12B-BFB3-4F42-9CE4-BEE472BF3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1145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0" name="Rectangle 454">
                <a:extLst>
                  <a:ext uri="{FF2B5EF4-FFF2-40B4-BE49-F238E27FC236}">
                    <a16:creationId xmlns:a16="http://schemas.microsoft.com/office/drawing/2014/main" id="{3DBF832B-8ADD-4073-B131-ACFDA7384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1051"/>
                <a:ext cx="63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1" name="Rectangle 455">
                <a:extLst>
                  <a:ext uri="{FF2B5EF4-FFF2-40B4-BE49-F238E27FC236}">
                    <a16:creationId xmlns:a16="http://schemas.microsoft.com/office/drawing/2014/main" id="{87E6EB65-760D-4DE2-9420-EA8F3A49D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1140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2" name="Rectangle 456">
                <a:extLst>
                  <a:ext uri="{FF2B5EF4-FFF2-40B4-BE49-F238E27FC236}">
                    <a16:creationId xmlns:a16="http://schemas.microsoft.com/office/drawing/2014/main" id="{D4B5D831-0821-4F42-889B-FBDDCFB35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1057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3" name="Rectangle 457">
                <a:extLst>
                  <a:ext uri="{FF2B5EF4-FFF2-40B4-BE49-F238E27FC236}">
                    <a16:creationId xmlns:a16="http://schemas.microsoft.com/office/drawing/2014/main" id="{3BCC76A5-1C21-4A54-8093-AF56DC186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1129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4" name="Rectangle 458">
                <a:extLst>
                  <a:ext uri="{FF2B5EF4-FFF2-40B4-BE49-F238E27FC236}">
                    <a16:creationId xmlns:a16="http://schemas.microsoft.com/office/drawing/2014/main" id="{8C6C080F-4CED-4190-9E7C-E5E9D6285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" y="1067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5" name="Rectangle 459">
                <a:extLst>
                  <a:ext uri="{FF2B5EF4-FFF2-40B4-BE49-F238E27FC236}">
                    <a16:creationId xmlns:a16="http://schemas.microsoft.com/office/drawing/2014/main" id="{A914B070-DB77-4FBE-8679-B2A3A77B9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" y="1124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6" name="Rectangle 460">
                <a:extLst>
                  <a:ext uri="{FF2B5EF4-FFF2-40B4-BE49-F238E27FC236}">
                    <a16:creationId xmlns:a16="http://schemas.microsoft.com/office/drawing/2014/main" id="{4F000846-4FE2-4BA0-A50A-7ED7FFC78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4" y="1072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7" name="Rectangle 461">
                <a:extLst>
                  <a:ext uri="{FF2B5EF4-FFF2-40B4-BE49-F238E27FC236}">
                    <a16:creationId xmlns:a16="http://schemas.microsoft.com/office/drawing/2014/main" id="{DABDF10E-A242-44DC-9547-4AE61B41E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4" y="1114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8" name="Rectangle 462">
                <a:extLst>
                  <a:ext uri="{FF2B5EF4-FFF2-40B4-BE49-F238E27FC236}">
                    <a16:creationId xmlns:a16="http://schemas.microsoft.com/office/drawing/2014/main" id="{1A4E1AFA-9F2E-4F21-9AD9-B619EF2E9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1083"/>
                <a:ext cx="115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9" name="Rectangle 463">
                <a:extLst>
                  <a:ext uri="{FF2B5EF4-FFF2-40B4-BE49-F238E27FC236}">
                    <a16:creationId xmlns:a16="http://schemas.microsoft.com/office/drawing/2014/main" id="{F668186A-1836-4167-A643-BF3EB54AA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1098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0" name="Rectangle 464">
                <a:extLst>
                  <a:ext uri="{FF2B5EF4-FFF2-40B4-BE49-F238E27FC236}">
                    <a16:creationId xmlns:a16="http://schemas.microsoft.com/office/drawing/2014/main" id="{EAF2A745-BF5C-4091-9498-25B15D07D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1098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1" name="Rectangle 465">
                <a:extLst>
                  <a:ext uri="{FF2B5EF4-FFF2-40B4-BE49-F238E27FC236}">
                    <a16:creationId xmlns:a16="http://schemas.microsoft.com/office/drawing/2014/main" id="{9D23E538-2512-4FBE-850A-1A78DD60E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1093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2" name="Oval 466">
                <a:extLst>
                  <a:ext uri="{FF2B5EF4-FFF2-40B4-BE49-F238E27FC236}">
                    <a16:creationId xmlns:a16="http://schemas.microsoft.com/office/drawing/2014/main" id="{C358C36A-34BE-41B1-A0AB-814EFD507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1041"/>
                <a:ext cx="110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3" name="Rectangle 467">
                <a:extLst>
                  <a:ext uri="{FF2B5EF4-FFF2-40B4-BE49-F238E27FC236}">
                    <a16:creationId xmlns:a16="http://schemas.microsoft.com/office/drawing/2014/main" id="{2577F969-5432-45D3-8764-3835A9400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3331"/>
                <a:ext cx="11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4" name="Rectangle 468">
                <a:extLst>
                  <a:ext uri="{FF2B5EF4-FFF2-40B4-BE49-F238E27FC236}">
                    <a16:creationId xmlns:a16="http://schemas.microsoft.com/office/drawing/2014/main" id="{B3594CBE-8201-48B5-A7DB-5174009C7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" y="3331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5" name="Rectangle 469">
                <a:extLst>
                  <a:ext uri="{FF2B5EF4-FFF2-40B4-BE49-F238E27FC236}">
                    <a16:creationId xmlns:a16="http://schemas.microsoft.com/office/drawing/2014/main" id="{BAEBFB86-9B4B-40DB-9EDD-A0BFFD543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" y="3440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6" name="Rectangle 470">
                <a:extLst>
                  <a:ext uri="{FF2B5EF4-FFF2-40B4-BE49-F238E27FC236}">
                    <a16:creationId xmlns:a16="http://schemas.microsoft.com/office/drawing/2014/main" id="{6C2CE57A-7929-43B3-B302-9B685A5DC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3336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7" name="Rectangle 471">
                <a:extLst>
                  <a:ext uri="{FF2B5EF4-FFF2-40B4-BE49-F238E27FC236}">
                    <a16:creationId xmlns:a16="http://schemas.microsoft.com/office/drawing/2014/main" id="{09E47A99-5BA8-47CD-9BA4-A17452033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3435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8" name="Rectangle 472">
                <a:extLst>
                  <a:ext uri="{FF2B5EF4-FFF2-40B4-BE49-F238E27FC236}">
                    <a16:creationId xmlns:a16="http://schemas.microsoft.com/office/drawing/2014/main" id="{8C3E2D08-69F7-415A-A083-7E58DAD87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5" y="3342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9" name="Rectangle 473">
                <a:extLst>
                  <a:ext uri="{FF2B5EF4-FFF2-40B4-BE49-F238E27FC236}">
                    <a16:creationId xmlns:a16="http://schemas.microsoft.com/office/drawing/2014/main" id="{AEA5F459-2F1E-449F-B488-FFE6BAE4C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5" y="3430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0" name="Rectangle 474">
                <a:extLst>
                  <a:ext uri="{FF2B5EF4-FFF2-40B4-BE49-F238E27FC236}">
                    <a16:creationId xmlns:a16="http://schemas.microsoft.com/office/drawing/2014/main" id="{BB80D138-8E04-4774-AFA1-668A428DC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3347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1" name="Rectangle 475">
                <a:extLst>
                  <a:ext uri="{FF2B5EF4-FFF2-40B4-BE49-F238E27FC236}">
                    <a16:creationId xmlns:a16="http://schemas.microsoft.com/office/drawing/2014/main" id="{189DB997-DE2C-4907-A391-AAAD33435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3420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2" name="Rectangle 476">
                <a:extLst>
                  <a:ext uri="{FF2B5EF4-FFF2-40B4-BE49-F238E27FC236}">
                    <a16:creationId xmlns:a16="http://schemas.microsoft.com/office/drawing/2014/main" id="{F97ED0EB-0314-4A98-9B1B-90EF14685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3357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3" name="Rectangle 477">
                <a:extLst>
                  <a:ext uri="{FF2B5EF4-FFF2-40B4-BE49-F238E27FC236}">
                    <a16:creationId xmlns:a16="http://schemas.microsoft.com/office/drawing/2014/main" id="{52D611D5-5D80-44E4-B456-DDA6A2B98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3414"/>
                <a:ext cx="93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4" name="Rectangle 478">
                <a:extLst>
                  <a:ext uri="{FF2B5EF4-FFF2-40B4-BE49-F238E27FC236}">
                    <a16:creationId xmlns:a16="http://schemas.microsoft.com/office/drawing/2014/main" id="{6F31E0A3-B394-487C-9A32-BB1D573C1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3362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5" name="Rectangle 479">
                <a:extLst>
                  <a:ext uri="{FF2B5EF4-FFF2-40B4-BE49-F238E27FC236}">
                    <a16:creationId xmlns:a16="http://schemas.microsoft.com/office/drawing/2014/main" id="{44F8B1EF-9E00-465F-B721-8C0E21090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3404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6" name="Rectangle 480">
                <a:extLst>
                  <a:ext uri="{FF2B5EF4-FFF2-40B4-BE49-F238E27FC236}">
                    <a16:creationId xmlns:a16="http://schemas.microsoft.com/office/drawing/2014/main" id="{F4147365-DDE7-4067-A643-C0CCAE148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3373"/>
                <a:ext cx="115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7" name="Rectangle 481">
                <a:extLst>
                  <a:ext uri="{FF2B5EF4-FFF2-40B4-BE49-F238E27FC236}">
                    <a16:creationId xmlns:a16="http://schemas.microsoft.com/office/drawing/2014/main" id="{FE8FE669-DF08-43F0-8F07-B146A8298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3388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8" name="Rectangle 482">
                <a:extLst>
                  <a:ext uri="{FF2B5EF4-FFF2-40B4-BE49-F238E27FC236}">
                    <a16:creationId xmlns:a16="http://schemas.microsoft.com/office/drawing/2014/main" id="{8B0F8A53-C513-4BBF-9D29-23797AB66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3388"/>
                <a:ext cx="115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" name="Rectangle 483">
                <a:extLst>
                  <a:ext uri="{FF2B5EF4-FFF2-40B4-BE49-F238E27FC236}">
                    <a16:creationId xmlns:a16="http://schemas.microsoft.com/office/drawing/2014/main" id="{A7017EE6-F5D8-4861-AD7D-8548B2A71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3383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0" name="Oval 484">
                <a:extLst>
                  <a:ext uri="{FF2B5EF4-FFF2-40B4-BE49-F238E27FC236}">
                    <a16:creationId xmlns:a16="http://schemas.microsoft.com/office/drawing/2014/main" id="{EC33B0F3-3DF0-4C0B-8E6B-11B2B3DB0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3331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1" name="Rectangle 485">
                <a:extLst>
                  <a:ext uri="{FF2B5EF4-FFF2-40B4-BE49-F238E27FC236}">
                    <a16:creationId xmlns:a16="http://schemas.microsoft.com/office/drawing/2014/main" id="{62EF2138-242B-4C86-9A2F-D53EEA37B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677"/>
                <a:ext cx="10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2" name="Rectangle 486">
                <a:extLst>
                  <a:ext uri="{FF2B5EF4-FFF2-40B4-BE49-F238E27FC236}">
                    <a16:creationId xmlns:a16="http://schemas.microsoft.com/office/drawing/2014/main" id="{270E2199-5935-42FE-9A90-D1CE606DA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5" y="677"/>
                <a:ext cx="3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3" name="Rectangle 487">
                <a:extLst>
                  <a:ext uri="{FF2B5EF4-FFF2-40B4-BE49-F238E27FC236}">
                    <a16:creationId xmlns:a16="http://schemas.microsoft.com/office/drawing/2014/main" id="{E51E2095-653F-4BFA-A753-E64EE903B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5" y="786"/>
                <a:ext cx="3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4" name="Rectangle 488">
                <a:extLst>
                  <a:ext uri="{FF2B5EF4-FFF2-40B4-BE49-F238E27FC236}">
                    <a16:creationId xmlns:a16="http://schemas.microsoft.com/office/drawing/2014/main" id="{C44BB574-6497-4E43-B7BC-960820DDC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5" y="682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5" name="Rectangle 489">
                <a:extLst>
                  <a:ext uri="{FF2B5EF4-FFF2-40B4-BE49-F238E27FC236}">
                    <a16:creationId xmlns:a16="http://schemas.microsoft.com/office/drawing/2014/main" id="{528FD716-DAB0-4472-BAE1-D7CD2781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5" y="781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6" name="Rectangle 490">
                <a:extLst>
                  <a:ext uri="{FF2B5EF4-FFF2-40B4-BE49-F238E27FC236}">
                    <a16:creationId xmlns:a16="http://schemas.microsoft.com/office/drawing/2014/main" id="{52D0CD5A-C9D3-4366-BC1F-0177CE019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687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7" name="Rectangle 491">
                <a:extLst>
                  <a:ext uri="{FF2B5EF4-FFF2-40B4-BE49-F238E27FC236}">
                    <a16:creationId xmlns:a16="http://schemas.microsoft.com/office/drawing/2014/main" id="{B37D5A6A-2700-4E6C-A690-25D2A3A5F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776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8" name="Rectangle 492">
                <a:extLst>
                  <a:ext uri="{FF2B5EF4-FFF2-40B4-BE49-F238E27FC236}">
                    <a16:creationId xmlns:a16="http://schemas.microsoft.com/office/drawing/2014/main" id="{485D9BD8-2142-4DD2-A6CD-43CAD1D6F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692"/>
                <a:ext cx="8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9" name="Rectangle 493">
                <a:extLst>
                  <a:ext uri="{FF2B5EF4-FFF2-40B4-BE49-F238E27FC236}">
                    <a16:creationId xmlns:a16="http://schemas.microsoft.com/office/drawing/2014/main" id="{A2166AE7-EEB2-45B4-8BDC-0DB89CE79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765"/>
                <a:ext cx="8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0" name="Rectangle 494">
                <a:extLst>
                  <a:ext uri="{FF2B5EF4-FFF2-40B4-BE49-F238E27FC236}">
                    <a16:creationId xmlns:a16="http://schemas.microsoft.com/office/drawing/2014/main" id="{13F92247-068E-4C93-A0E9-7AAB27AE0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703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1" name="Rectangle 495">
                <a:extLst>
                  <a:ext uri="{FF2B5EF4-FFF2-40B4-BE49-F238E27FC236}">
                    <a16:creationId xmlns:a16="http://schemas.microsoft.com/office/drawing/2014/main" id="{6F654C58-373B-47CC-A884-969085228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760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2" name="Rectangle 496">
                <a:extLst>
                  <a:ext uri="{FF2B5EF4-FFF2-40B4-BE49-F238E27FC236}">
                    <a16:creationId xmlns:a16="http://schemas.microsoft.com/office/drawing/2014/main" id="{7AA5ECA5-3358-4660-BEF7-21DDA2EC8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" y="708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3" name="Rectangle 497">
                <a:extLst>
                  <a:ext uri="{FF2B5EF4-FFF2-40B4-BE49-F238E27FC236}">
                    <a16:creationId xmlns:a16="http://schemas.microsoft.com/office/drawing/2014/main" id="{39B08366-59ED-47D4-AF03-C199E910A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" y="750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4" name="Rectangle 498">
                <a:extLst>
                  <a:ext uri="{FF2B5EF4-FFF2-40B4-BE49-F238E27FC236}">
                    <a16:creationId xmlns:a16="http://schemas.microsoft.com/office/drawing/2014/main" id="{0D4E7B36-9323-4696-A6AB-D267AA6B6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4" y="718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5" name="Rectangle 499">
                <a:extLst>
                  <a:ext uri="{FF2B5EF4-FFF2-40B4-BE49-F238E27FC236}">
                    <a16:creationId xmlns:a16="http://schemas.microsoft.com/office/drawing/2014/main" id="{DCDEAA14-949A-4277-BA39-B0784A3A3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4" y="734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6" name="Rectangle 500">
                <a:extLst>
                  <a:ext uri="{FF2B5EF4-FFF2-40B4-BE49-F238E27FC236}">
                    <a16:creationId xmlns:a16="http://schemas.microsoft.com/office/drawing/2014/main" id="{2043E340-8DD7-446E-975F-5E6C1F092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4" y="734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7" name="Rectangle 501">
                <a:extLst>
                  <a:ext uri="{FF2B5EF4-FFF2-40B4-BE49-F238E27FC236}">
                    <a16:creationId xmlns:a16="http://schemas.microsoft.com/office/drawing/2014/main" id="{06E2FC04-DB02-402D-9C29-762026583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4" y="729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8" name="Oval 502">
                <a:extLst>
                  <a:ext uri="{FF2B5EF4-FFF2-40B4-BE49-F238E27FC236}">
                    <a16:creationId xmlns:a16="http://schemas.microsoft.com/office/drawing/2014/main" id="{8A8903A1-0A27-43C2-8283-B55AF9124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4" y="677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9" name="Rectangle 503">
                <a:extLst>
                  <a:ext uri="{FF2B5EF4-FFF2-40B4-BE49-F238E27FC236}">
                    <a16:creationId xmlns:a16="http://schemas.microsoft.com/office/drawing/2014/main" id="{27409A5F-311F-49A6-8677-18EC96CDC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629"/>
                <a:ext cx="11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" name="Rectangle 504">
                <a:extLst>
                  <a:ext uri="{FF2B5EF4-FFF2-40B4-BE49-F238E27FC236}">
                    <a16:creationId xmlns:a16="http://schemas.microsoft.com/office/drawing/2014/main" id="{33F02A24-89FE-4F39-A5DA-C36205A3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0" y="2629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1" name="Rectangle 505">
                <a:extLst>
                  <a:ext uri="{FF2B5EF4-FFF2-40B4-BE49-F238E27FC236}">
                    <a16:creationId xmlns:a16="http://schemas.microsoft.com/office/drawing/2014/main" id="{6ABB3D7F-ADFF-4D26-8955-C679831D3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0" y="2738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2" name="Rectangle 506">
                <a:extLst>
                  <a:ext uri="{FF2B5EF4-FFF2-40B4-BE49-F238E27FC236}">
                    <a16:creationId xmlns:a16="http://schemas.microsoft.com/office/drawing/2014/main" id="{6CC566E9-2C70-45CA-94B8-4C3B48B96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" y="2634"/>
                <a:ext cx="5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3" name="Rectangle 507">
                <a:extLst>
                  <a:ext uri="{FF2B5EF4-FFF2-40B4-BE49-F238E27FC236}">
                    <a16:creationId xmlns:a16="http://schemas.microsoft.com/office/drawing/2014/main" id="{D10C361D-66F2-4FAE-8AB4-2741D6496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" y="2733"/>
                <a:ext cx="5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4" name="Rectangle 508">
                <a:extLst>
                  <a:ext uri="{FF2B5EF4-FFF2-40B4-BE49-F238E27FC236}">
                    <a16:creationId xmlns:a16="http://schemas.microsoft.com/office/drawing/2014/main" id="{63DE2E0C-1ABF-4DD8-B9BE-8C078DA24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2639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5" name="Rectangle 509">
                <a:extLst>
                  <a:ext uri="{FF2B5EF4-FFF2-40B4-BE49-F238E27FC236}">
                    <a16:creationId xmlns:a16="http://schemas.microsoft.com/office/drawing/2014/main" id="{69085E1A-2AF7-449E-BB24-B12953122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2727"/>
                <a:ext cx="63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6" name="Rectangle 510">
                <a:extLst>
                  <a:ext uri="{FF2B5EF4-FFF2-40B4-BE49-F238E27FC236}">
                    <a16:creationId xmlns:a16="http://schemas.microsoft.com/office/drawing/2014/main" id="{F8273AF8-B61B-4C7D-A7E9-E38D65530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4" y="2644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7" name="Rectangle 511">
                <a:extLst>
                  <a:ext uri="{FF2B5EF4-FFF2-40B4-BE49-F238E27FC236}">
                    <a16:creationId xmlns:a16="http://schemas.microsoft.com/office/drawing/2014/main" id="{7D873DA4-C815-42DE-8EBB-D6B22D91C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4" y="2717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8" name="Rectangle 512">
                <a:extLst>
                  <a:ext uri="{FF2B5EF4-FFF2-40B4-BE49-F238E27FC236}">
                    <a16:creationId xmlns:a16="http://schemas.microsoft.com/office/drawing/2014/main" id="{CFBD57AA-2FC8-4588-B7D3-43696CEAA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9" y="2655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9" name="Rectangle 513">
                <a:extLst>
                  <a:ext uri="{FF2B5EF4-FFF2-40B4-BE49-F238E27FC236}">
                    <a16:creationId xmlns:a16="http://schemas.microsoft.com/office/drawing/2014/main" id="{44BB8736-80C8-4671-8509-EA09EB6F2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9" y="2712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0" name="Rectangle 514">
                <a:extLst>
                  <a:ext uri="{FF2B5EF4-FFF2-40B4-BE49-F238E27FC236}">
                    <a16:creationId xmlns:a16="http://schemas.microsoft.com/office/drawing/2014/main" id="{121592CE-618E-4C01-9ACB-64FFFA7AD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2660"/>
                <a:ext cx="105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1" name="Rectangle 515">
                <a:extLst>
                  <a:ext uri="{FF2B5EF4-FFF2-40B4-BE49-F238E27FC236}">
                    <a16:creationId xmlns:a16="http://schemas.microsoft.com/office/drawing/2014/main" id="{370BE54B-BFE5-44B2-AE49-4903536D6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2701"/>
                <a:ext cx="105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2" name="Rectangle 516">
                <a:extLst>
                  <a:ext uri="{FF2B5EF4-FFF2-40B4-BE49-F238E27FC236}">
                    <a16:creationId xmlns:a16="http://schemas.microsoft.com/office/drawing/2014/main" id="{F348891A-6B52-4FA8-B435-9B071E03B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670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3" name="Rectangle 517">
                <a:extLst>
                  <a:ext uri="{FF2B5EF4-FFF2-40B4-BE49-F238E27FC236}">
                    <a16:creationId xmlns:a16="http://schemas.microsoft.com/office/drawing/2014/main" id="{B6399323-ACB5-4251-8A2A-D6E582B77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686"/>
                <a:ext cx="115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4" name="Rectangle 518">
                <a:extLst>
                  <a:ext uri="{FF2B5EF4-FFF2-40B4-BE49-F238E27FC236}">
                    <a16:creationId xmlns:a16="http://schemas.microsoft.com/office/drawing/2014/main" id="{9C4AEBDE-ADC1-4E11-B98F-E2357C4B4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686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5" name="Rectangle 519">
                <a:extLst>
                  <a:ext uri="{FF2B5EF4-FFF2-40B4-BE49-F238E27FC236}">
                    <a16:creationId xmlns:a16="http://schemas.microsoft.com/office/drawing/2014/main" id="{2B7298D1-B6CF-43D0-AA51-A2B6AB2B6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681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6" name="Oval 520">
                <a:extLst>
                  <a:ext uri="{FF2B5EF4-FFF2-40B4-BE49-F238E27FC236}">
                    <a16:creationId xmlns:a16="http://schemas.microsoft.com/office/drawing/2014/main" id="{FB05A07D-24BF-4AFA-A281-A9C0E3368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629"/>
                <a:ext cx="110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7" name="Rectangle 521">
                <a:extLst>
                  <a:ext uri="{FF2B5EF4-FFF2-40B4-BE49-F238E27FC236}">
                    <a16:creationId xmlns:a16="http://schemas.microsoft.com/office/drawing/2014/main" id="{DB108832-6649-47CE-9518-732AE3CD6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1" y="3076"/>
                <a:ext cx="11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8" name="Rectangle 522">
                <a:extLst>
                  <a:ext uri="{FF2B5EF4-FFF2-40B4-BE49-F238E27FC236}">
                    <a16:creationId xmlns:a16="http://schemas.microsoft.com/office/drawing/2014/main" id="{EE88DE02-C166-42A4-B9C8-397D777E8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1" y="3076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9" name="Rectangle 523">
                <a:extLst>
                  <a:ext uri="{FF2B5EF4-FFF2-40B4-BE49-F238E27FC236}">
                    <a16:creationId xmlns:a16="http://schemas.microsoft.com/office/drawing/2014/main" id="{C3DDCACD-4D94-4BC1-9067-1A9877400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1" y="3185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0" name="Rectangle 524">
                <a:extLst>
                  <a:ext uri="{FF2B5EF4-FFF2-40B4-BE49-F238E27FC236}">
                    <a16:creationId xmlns:a16="http://schemas.microsoft.com/office/drawing/2014/main" id="{AE40E006-CCD8-45F7-A12D-AB19FCA2C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3081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1" name="Rectangle 525">
                <a:extLst>
                  <a:ext uri="{FF2B5EF4-FFF2-40B4-BE49-F238E27FC236}">
                    <a16:creationId xmlns:a16="http://schemas.microsoft.com/office/drawing/2014/main" id="{14BC05BE-2264-4D43-8983-B66943458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3180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2" name="Rectangle 526">
                <a:extLst>
                  <a:ext uri="{FF2B5EF4-FFF2-40B4-BE49-F238E27FC236}">
                    <a16:creationId xmlns:a16="http://schemas.microsoft.com/office/drawing/2014/main" id="{CE01C956-4C79-47C2-A7F0-F7EE7A6CA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5" y="3087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3" name="Rectangle 527">
                <a:extLst>
                  <a:ext uri="{FF2B5EF4-FFF2-40B4-BE49-F238E27FC236}">
                    <a16:creationId xmlns:a16="http://schemas.microsoft.com/office/drawing/2014/main" id="{E28276E9-6BA3-44D7-B1FE-149089414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5" y="3175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4" name="Rectangle 528">
                <a:extLst>
                  <a:ext uri="{FF2B5EF4-FFF2-40B4-BE49-F238E27FC236}">
                    <a16:creationId xmlns:a16="http://schemas.microsoft.com/office/drawing/2014/main" id="{3E5F6012-8E51-4653-9482-DBC004907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" y="3092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5" name="Rectangle 529">
                <a:extLst>
                  <a:ext uri="{FF2B5EF4-FFF2-40B4-BE49-F238E27FC236}">
                    <a16:creationId xmlns:a16="http://schemas.microsoft.com/office/drawing/2014/main" id="{8BC0AAFD-E10D-43EC-A6B5-49ECA139B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" y="3165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6" name="Rectangle 530">
                <a:extLst>
                  <a:ext uri="{FF2B5EF4-FFF2-40B4-BE49-F238E27FC236}">
                    <a16:creationId xmlns:a16="http://schemas.microsoft.com/office/drawing/2014/main" id="{CD4F6806-A394-40BC-A6D6-CA97AEA77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" y="3102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7" name="Rectangle 531">
                <a:extLst>
                  <a:ext uri="{FF2B5EF4-FFF2-40B4-BE49-F238E27FC236}">
                    <a16:creationId xmlns:a16="http://schemas.microsoft.com/office/drawing/2014/main" id="{FC13BAE6-340D-43F7-9A66-64CDD12C8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" y="3159"/>
                <a:ext cx="93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8" name="Rectangle 532">
                <a:extLst>
                  <a:ext uri="{FF2B5EF4-FFF2-40B4-BE49-F238E27FC236}">
                    <a16:creationId xmlns:a16="http://schemas.microsoft.com/office/drawing/2014/main" id="{4408D6DC-0988-45F4-B938-0A873C8B4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" y="3107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9" name="Rectangle 533">
                <a:extLst>
                  <a:ext uri="{FF2B5EF4-FFF2-40B4-BE49-F238E27FC236}">
                    <a16:creationId xmlns:a16="http://schemas.microsoft.com/office/drawing/2014/main" id="{EBB96ABA-C97B-4DD3-903A-DEC4A1EA3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" y="3149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0" name="Rectangle 534">
                <a:extLst>
                  <a:ext uri="{FF2B5EF4-FFF2-40B4-BE49-F238E27FC236}">
                    <a16:creationId xmlns:a16="http://schemas.microsoft.com/office/drawing/2014/main" id="{C1AD84F4-D34B-446D-9E9C-4772D9607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3118"/>
                <a:ext cx="115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1" name="Rectangle 535">
                <a:extLst>
                  <a:ext uri="{FF2B5EF4-FFF2-40B4-BE49-F238E27FC236}">
                    <a16:creationId xmlns:a16="http://schemas.microsoft.com/office/drawing/2014/main" id="{CC4824CC-F322-4974-98E0-636585337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3133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2" name="Rectangle 536">
                <a:extLst>
                  <a:ext uri="{FF2B5EF4-FFF2-40B4-BE49-F238E27FC236}">
                    <a16:creationId xmlns:a16="http://schemas.microsoft.com/office/drawing/2014/main" id="{A5E42858-A8E9-46B4-9055-5CC66C73C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3133"/>
                <a:ext cx="115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3" name="Rectangle 537">
                <a:extLst>
                  <a:ext uri="{FF2B5EF4-FFF2-40B4-BE49-F238E27FC236}">
                    <a16:creationId xmlns:a16="http://schemas.microsoft.com/office/drawing/2014/main" id="{627D9A78-3D85-4577-9A2D-7142CC164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3128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4" name="Oval 538">
                <a:extLst>
                  <a:ext uri="{FF2B5EF4-FFF2-40B4-BE49-F238E27FC236}">
                    <a16:creationId xmlns:a16="http://schemas.microsoft.com/office/drawing/2014/main" id="{582B00D7-AA27-4E6F-A54A-B20D482BF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3076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5" name="Rectangle 539">
                <a:extLst>
                  <a:ext uri="{FF2B5EF4-FFF2-40B4-BE49-F238E27FC236}">
                    <a16:creationId xmlns:a16="http://schemas.microsoft.com/office/drawing/2014/main" id="{6DD8300F-4F5D-45C4-BABE-4AD4B3985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6" y="2087"/>
                <a:ext cx="10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6" name="Rectangle 540">
                <a:extLst>
                  <a:ext uri="{FF2B5EF4-FFF2-40B4-BE49-F238E27FC236}">
                    <a16:creationId xmlns:a16="http://schemas.microsoft.com/office/drawing/2014/main" id="{7F58DBB8-53C2-4C70-B8A2-94A88F2AB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5" y="2087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7" name="Rectangle 541">
                <a:extLst>
                  <a:ext uri="{FF2B5EF4-FFF2-40B4-BE49-F238E27FC236}">
                    <a16:creationId xmlns:a16="http://schemas.microsoft.com/office/drawing/2014/main" id="{DBCB8F15-57B8-4B09-81E3-E470851CA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5" y="2196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8" name="Rectangle 542">
                <a:extLst>
                  <a:ext uri="{FF2B5EF4-FFF2-40B4-BE49-F238E27FC236}">
                    <a16:creationId xmlns:a16="http://schemas.microsoft.com/office/drawing/2014/main" id="{4AAA9758-3F3D-4980-9AC1-F4EFC8C8D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5" y="2092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9" name="Rectangle 543">
                <a:extLst>
                  <a:ext uri="{FF2B5EF4-FFF2-40B4-BE49-F238E27FC236}">
                    <a16:creationId xmlns:a16="http://schemas.microsoft.com/office/drawing/2014/main" id="{E6267F48-3A2F-4D16-81E6-6D78355AF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5" y="2191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0" name="Rectangle 544">
                <a:extLst>
                  <a:ext uri="{FF2B5EF4-FFF2-40B4-BE49-F238E27FC236}">
                    <a16:creationId xmlns:a16="http://schemas.microsoft.com/office/drawing/2014/main" id="{CD6EEA3B-BAE5-4BB8-939B-EFFFB9A00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2098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1" name="Rectangle 545">
                <a:extLst>
                  <a:ext uri="{FF2B5EF4-FFF2-40B4-BE49-F238E27FC236}">
                    <a16:creationId xmlns:a16="http://schemas.microsoft.com/office/drawing/2014/main" id="{421E7071-D85A-4B73-B414-1C6A3D4A2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2186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" name="Rectangle 546">
                <a:extLst>
                  <a:ext uri="{FF2B5EF4-FFF2-40B4-BE49-F238E27FC236}">
                    <a16:creationId xmlns:a16="http://schemas.microsoft.com/office/drawing/2014/main" id="{1A8E6927-5FBB-4625-9017-26FA3269D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9" y="2103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" name="Rectangle 547">
                <a:extLst>
                  <a:ext uri="{FF2B5EF4-FFF2-40B4-BE49-F238E27FC236}">
                    <a16:creationId xmlns:a16="http://schemas.microsoft.com/office/drawing/2014/main" id="{14D79EE1-44B8-4049-9C58-59B3099EB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9" y="2176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" name="Rectangle 548">
                <a:extLst>
                  <a:ext uri="{FF2B5EF4-FFF2-40B4-BE49-F238E27FC236}">
                    <a16:creationId xmlns:a16="http://schemas.microsoft.com/office/drawing/2014/main" id="{07251437-965E-4AEA-AD4B-13EF25D89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" y="2113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5" name="Rectangle 549">
                <a:extLst>
                  <a:ext uri="{FF2B5EF4-FFF2-40B4-BE49-F238E27FC236}">
                    <a16:creationId xmlns:a16="http://schemas.microsoft.com/office/drawing/2014/main" id="{AB18AA2B-8346-4DF8-B52E-66EDE8789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" y="2170"/>
                <a:ext cx="9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6" name="Rectangle 550">
                <a:extLst>
                  <a:ext uri="{FF2B5EF4-FFF2-40B4-BE49-F238E27FC236}">
                    <a16:creationId xmlns:a16="http://schemas.microsoft.com/office/drawing/2014/main" id="{1E901426-CADF-4B09-AFD8-3374C20E3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9" y="2118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7" name="Rectangle 551">
                <a:extLst>
                  <a:ext uri="{FF2B5EF4-FFF2-40B4-BE49-F238E27FC236}">
                    <a16:creationId xmlns:a16="http://schemas.microsoft.com/office/drawing/2014/main" id="{671703E5-6A48-4B31-A308-539D516CE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9" y="2160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8" name="Rectangle 552">
                <a:extLst>
                  <a:ext uri="{FF2B5EF4-FFF2-40B4-BE49-F238E27FC236}">
                    <a16:creationId xmlns:a16="http://schemas.microsoft.com/office/drawing/2014/main" id="{0D03889F-1103-4381-AC06-91D4795A4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4" y="2129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9" name="Rectangle 553">
                <a:extLst>
                  <a:ext uri="{FF2B5EF4-FFF2-40B4-BE49-F238E27FC236}">
                    <a16:creationId xmlns:a16="http://schemas.microsoft.com/office/drawing/2014/main" id="{DF708E45-6D67-4EAD-97BA-B4D66EB88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4" y="2144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0" name="Rectangle 554">
                <a:extLst>
                  <a:ext uri="{FF2B5EF4-FFF2-40B4-BE49-F238E27FC236}">
                    <a16:creationId xmlns:a16="http://schemas.microsoft.com/office/drawing/2014/main" id="{188A5F6A-4CEC-4719-A605-E8DD8722E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4" y="2144"/>
                <a:ext cx="11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1" name="Rectangle 555">
                <a:extLst>
                  <a:ext uri="{FF2B5EF4-FFF2-40B4-BE49-F238E27FC236}">
                    <a16:creationId xmlns:a16="http://schemas.microsoft.com/office/drawing/2014/main" id="{C16047A7-6D06-448F-84A2-439A3C7F0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4" y="2139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2" name="Oval 556">
                <a:extLst>
                  <a:ext uri="{FF2B5EF4-FFF2-40B4-BE49-F238E27FC236}">
                    <a16:creationId xmlns:a16="http://schemas.microsoft.com/office/drawing/2014/main" id="{EBAA07B5-4B3C-4575-A9E1-8A9904F1A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4" y="2087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3" name="Rectangle 557">
                <a:extLst>
                  <a:ext uri="{FF2B5EF4-FFF2-40B4-BE49-F238E27FC236}">
                    <a16:creationId xmlns:a16="http://schemas.microsoft.com/office/drawing/2014/main" id="{EA00D3D5-E7F3-4316-BF24-E39876B95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254"/>
                <a:ext cx="10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4" name="Rectangle 558">
                <a:extLst>
                  <a:ext uri="{FF2B5EF4-FFF2-40B4-BE49-F238E27FC236}">
                    <a16:creationId xmlns:a16="http://schemas.microsoft.com/office/drawing/2014/main" id="{CBB959F5-E006-4132-A3C1-E5B60C6F7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2254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5" name="Rectangle 559">
                <a:extLst>
                  <a:ext uri="{FF2B5EF4-FFF2-40B4-BE49-F238E27FC236}">
                    <a16:creationId xmlns:a16="http://schemas.microsoft.com/office/drawing/2014/main" id="{48D2845E-EF4E-409D-B106-62180E3FA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2363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6" name="Rectangle 560">
                <a:extLst>
                  <a:ext uri="{FF2B5EF4-FFF2-40B4-BE49-F238E27FC236}">
                    <a16:creationId xmlns:a16="http://schemas.microsoft.com/office/drawing/2014/main" id="{0C771A73-FD96-460C-8BA2-A78555E6F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2259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7" name="Rectangle 561">
                <a:extLst>
                  <a:ext uri="{FF2B5EF4-FFF2-40B4-BE49-F238E27FC236}">
                    <a16:creationId xmlns:a16="http://schemas.microsoft.com/office/drawing/2014/main" id="{E5EB6F59-F37C-402C-8200-D5E59403A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2358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8" name="Rectangle 562">
                <a:extLst>
                  <a:ext uri="{FF2B5EF4-FFF2-40B4-BE49-F238E27FC236}">
                    <a16:creationId xmlns:a16="http://schemas.microsoft.com/office/drawing/2014/main" id="{E719455B-1A27-402C-96AA-1A45C2ED5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8" y="2264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9" name="Rectangle 563">
                <a:extLst>
                  <a:ext uri="{FF2B5EF4-FFF2-40B4-BE49-F238E27FC236}">
                    <a16:creationId xmlns:a16="http://schemas.microsoft.com/office/drawing/2014/main" id="{EF6D1CC8-06C1-46CC-99D5-A3F9D8ADE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8" y="2353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0" name="Rectangle 564">
                <a:extLst>
                  <a:ext uri="{FF2B5EF4-FFF2-40B4-BE49-F238E27FC236}">
                    <a16:creationId xmlns:a16="http://schemas.microsoft.com/office/drawing/2014/main" id="{9C85717B-CB1C-4569-8CC3-D64E87FAD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269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1" name="Rectangle 565">
                <a:extLst>
                  <a:ext uri="{FF2B5EF4-FFF2-40B4-BE49-F238E27FC236}">
                    <a16:creationId xmlns:a16="http://schemas.microsoft.com/office/drawing/2014/main" id="{5D553A57-AC11-4C66-A2C0-A14D88FB8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342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2" name="Rectangle 566">
                <a:extLst>
                  <a:ext uri="{FF2B5EF4-FFF2-40B4-BE49-F238E27FC236}">
                    <a16:creationId xmlns:a16="http://schemas.microsoft.com/office/drawing/2014/main" id="{20FE1256-4E5B-4E43-8094-520D16CDC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2280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3" name="Rectangle 567">
                <a:extLst>
                  <a:ext uri="{FF2B5EF4-FFF2-40B4-BE49-F238E27FC236}">
                    <a16:creationId xmlns:a16="http://schemas.microsoft.com/office/drawing/2014/main" id="{65ECB0FB-407A-4179-BB56-6461611FC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2337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4" name="Rectangle 568">
                <a:extLst>
                  <a:ext uri="{FF2B5EF4-FFF2-40B4-BE49-F238E27FC236}">
                    <a16:creationId xmlns:a16="http://schemas.microsoft.com/office/drawing/2014/main" id="{B45BA2C1-0B83-4D5C-AFB8-37FC87DEF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7" y="2285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5" name="Rectangle 569">
                <a:extLst>
                  <a:ext uri="{FF2B5EF4-FFF2-40B4-BE49-F238E27FC236}">
                    <a16:creationId xmlns:a16="http://schemas.microsoft.com/office/drawing/2014/main" id="{2A48D830-8C67-46DD-84AE-AE8B1B710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7" y="2327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6" name="Rectangle 570">
                <a:extLst>
                  <a:ext uri="{FF2B5EF4-FFF2-40B4-BE49-F238E27FC236}">
                    <a16:creationId xmlns:a16="http://schemas.microsoft.com/office/drawing/2014/main" id="{FEA9C656-AD7E-46AF-B16A-64502D25F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2295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7" name="Rectangle 571">
                <a:extLst>
                  <a:ext uri="{FF2B5EF4-FFF2-40B4-BE49-F238E27FC236}">
                    <a16:creationId xmlns:a16="http://schemas.microsoft.com/office/drawing/2014/main" id="{01B9010E-2CAD-4DF2-A712-2F2C4E2ED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2311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8" name="Rectangle 572">
                <a:extLst>
                  <a:ext uri="{FF2B5EF4-FFF2-40B4-BE49-F238E27FC236}">
                    <a16:creationId xmlns:a16="http://schemas.microsoft.com/office/drawing/2014/main" id="{0567AB05-1D2D-4A00-832F-B315333C2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2311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9" name="Rectangle 573">
                <a:extLst>
                  <a:ext uri="{FF2B5EF4-FFF2-40B4-BE49-F238E27FC236}">
                    <a16:creationId xmlns:a16="http://schemas.microsoft.com/office/drawing/2014/main" id="{C3F07451-E4F0-42B2-A11F-5FBD6518D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2306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0" name="Oval 574">
                <a:extLst>
                  <a:ext uri="{FF2B5EF4-FFF2-40B4-BE49-F238E27FC236}">
                    <a16:creationId xmlns:a16="http://schemas.microsoft.com/office/drawing/2014/main" id="{1FE89CB9-4EFA-40DD-8935-F1FC357EF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2254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1" name="Rectangle 575">
                <a:extLst>
                  <a:ext uri="{FF2B5EF4-FFF2-40B4-BE49-F238E27FC236}">
                    <a16:creationId xmlns:a16="http://schemas.microsoft.com/office/drawing/2014/main" id="{9BC000E3-5FDA-4317-A7B6-33B90E956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425"/>
                <a:ext cx="10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2" name="Rectangle 576">
                <a:extLst>
                  <a:ext uri="{FF2B5EF4-FFF2-40B4-BE49-F238E27FC236}">
                    <a16:creationId xmlns:a16="http://schemas.microsoft.com/office/drawing/2014/main" id="{0C6B3D33-873B-4BCA-92F0-675536D0B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3" y="3425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3" name="Rectangle 577">
                <a:extLst>
                  <a:ext uri="{FF2B5EF4-FFF2-40B4-BE49-F238E27FC236}">
                    <a16:creationId xmlns:a16="http://schemas.microsoft.com/office/drawing/2014/main" id="{926F963E-0702-47DB-82F6-61086F537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3" y="3534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4" name="Rectangle 578">
                <a:extLst>
                  <a:ext uri="{FF2B5EF4-FFF2-40B4-BE49-F238E27FC236}">
                    <a16:creationId xmlns:a16="http://schemas.microsoft.com/office/drawing/2014/main" id="{979F88E5-F693-41BD-B1DF-2AF577103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3430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5" name="Rectangle 579">
                <a:extLst>
                  <a:ext uri="{FF2B5EF4-FFF2-40B4-BE49-F238E27FC236}">
                    <a16:creationId xmlns:a16="http://schemas.microsoft.com/office/drawing/2014/main" id="{A541D435-84D5-4E79-80DA-0691A4549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3529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6" name="Rectangle 580">
                <a:extLst>
                  <a:ext uri="{FF2B5EF4-FFF2-40B4-BE49-F238E27FC236}">
                    <a16:creationId xmlns:a16="http://schemas.microsoft.com/office/drawing/2014/main" id="{D3CDEF0D-7F03-438A-99B3-00994C5D8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435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7" name="Rectangle 581">
                <a:extLst>
                  <a:ext uri="{FF2B5EF4-FFF2-40B4-BE49-F238E27FC236}">
                    <a16:creationId xmlns:a16="http://schemas.microsoft.com/office/drawing/2014/main" id="{12739C68-0096-4E97-8C3B-6225E2A86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524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8" name="Rectangle 582">
                <a:extLst>
                  <a:ext uri="{FF2B5EF4-FFF2-40B4-BE49-F238E27FC236}">
                    <a16:creationId xmlns:a16="http://schemas.microsoft.com/office/drawing/2014/main" id="{26A14A68-CE36-4DAE-A458-A30EFE1BB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7" y="3440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9" name="Rectangle 583">
                <a:extLst>
                  <a:ext uri="{FF2B5EF4-FFF2-40B4-BE49-F238E27FC236}">
                    <a16:creationId xmlns:a16="http://schemas.microsoft.com/office/drawing/2014/main" id="{246F25FB-FD57-4607-B210-85A9D5CAF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7" y="3513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0" name="Rectangle 584">
                <a:extLst>
                  <a:ext uri="{FF2B5EF4-FFF2-40B4-BE49-F238E27FC236}">
                    <a16:creationId xmlns:a16="http://schemas.microsoft.com/office/drawing/2014/main" id="{23A57222-F12F-46B8-A2F4-947BAA756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2" y="3451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1" name="Rectangle 585">
                <a:extLst>
                  <a:ext uri="{FF2B5EF4-FFF2-40B4-BE49-F238E27FC236}">
                    <a16:creationId xmlns:a16="http://schemas.microsoft.com/office/drawing/2014/main" id="{458EB1A2-A791-4937-A0F9-54081F68A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2" y="3508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2" name="Rectangle 586">
                <a:extLst>
                  <a:ext uri="{FF2B5EF4-FFF2-40B4-BE49-F238E27FC236}">
                    <a16:creationId xmlns:a16="http://schemas.microsoft.com/office/drawing/2014/main" id="{2DFC891A-6883-4444-842F-DEAE33D83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7" y="3456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3" name="Rectangle 587">
                <a:extLst>
                  <a:ext uri="{FF2B5EF4-FFF2-40B4-BE49-F238E27FC236}">
                    <a16:creationId xmlns:a16="http://schemas.microsoft.com/office/drawing/2014/main" id="{2DCAC9AB-DCC9-46DD-8702-F3D19F83B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7" y="3498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4" name="Rectangle 588">
                <a:extLst>
                  <a:ext uri="{FF2B5EF4-FFF2-40B4-BE49-F238E27FC236}">
                    <a16:creationId xmlns:a16="http://schemas.microsoft.com/office/drawing/2014/main" id="{485B8D64-98E9-4CD8-8C57-DD615D94A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3467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5" name="Rectangle 589">
                <a:extLst>
                  <a:ext uri="{FF2B5EF4-FFF2-40B4-BE49-F238E27FC236}">
                    <a16:creationId xmlns:a16="http://schemas.microsoft.com/office/drawing/2014/main" id="{69398BDE-15B6-44FD-ADB9-D98DCAF99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3482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6" name="Rectangle 590">
                <a:extLst>
                  <a:ext uri="{FF2B5EF4-FFF2-40B4-BE49-F238E27FC236}">
                    <a16:creationId xmlns:a16="http://schemas.microsoft.com/office/drawing/2014/main" id="{1FC4048D-22FA-4731-8293-E30D5D91F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3482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7" name="Rectangle 591">
                <a:extLst>
                  <a:ext uri="{FF2B5EF4-FFF2-40B4-BE49-F238E27FC236}">
                    <a16:creationId xmlns:a16="http://schemas.microsoft.com/office/drawing/2014/main" id="{5FCE60E4-129F-4AF4-BD2B-A9934E645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3477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8" name="Oval 592">
                <a:extLst>
                  <a:ext uri="{FF2B5EF4-FFF2-40B4-BE49-F238E27FC236}">
                    <a16:creationId xmlns:a16="http://schemas.microsoft.com/office/drawing/2014/main" id="{B4386E48-3E55-47E3-A746-5DC400E3F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3425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9" name="Rectangle 593">
                <a:extLst>
                  <a:ext uri="{FF2B5EF4-FFF2-40B4-BE49-F238E27FC236}">
                    <a16:creationId xmlns:a16="http://schemas.microsoft.com/office/drawing/2014/main" id="{81C8B773-3E01-4A07-9BB9-71B3824E1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1145"/>
                <a:ext cx="10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0" name="Rectangle 594">
                <a:extLst>
                  <a:ext uri="{FF2B5EF4-FFF2-40B4-BE49-F238E27FC236}">
                    <a16:creationId xmlns:a16="http://schemas.microsoft.com/office/drawing/2014/main" id="{F21D59E1-E1E2-4554-9C43-1F9A3558D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1145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1" name="Rectangle 595">
                <a:extLst>
                  <a:ext uri="{FF2B5EF4-FFF2-40B4-BE49-F238E27FC236}">
                    <a16:creationId xmlns:a16="http://schemas.microsoft.com/office/drawing/2014/main" id="{4F90C43F-7DDC-4EAF-B6EA-310ED4C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1254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" name="Rectangle 596">
                <a:extLst>
                  <a:ext uri="{FF2B5EF4-FFF2-40B4-BE49-F238E27FC236}">
                    <a16:creationId xmlns:a16="http://schemas.microsoft.com/office/drawing/2014/main" id="{618997F9-3CF4-4B10-AC50-C74B8C8E5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150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3" name="Rectangle 597">
                <a:extLst>
                  <a:ext uri="{FF2B5EF4-FFF2-40B4-BE49-F238E27FC236}">
                    <a16:creationId xmlns:a16="http://schemas.microsoft.com/office/drawing/2014/main" id="{4A5C95A0-17E9-4B22-BE78-D6F947C01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249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4" name="Rectangle 598">
                <a:extLst>
                  <a:ext uri="{FF2B5EF4-FFF2-40B4-BE49-F238E27FC236}">
                    <a16:creationId xmlns:a16="http://schemas.microsoft.com/office/drawing/2014/main" id="{BDA6AF1B-BD76-4747-9A99-3B701FD07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" y="1156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5" name="Rectangle 599">
                <a:extLst>
                  <a:ext uri="{FF2B5EF4-FFF2-40B4-BE49-F238E27FC236}">
                    <a16:creationId xmlns:a16="http://schemas.microsoft.com/office/drawing/2014/main" id="{B819D31C-9FEC-41CF-9E32-59C616ACD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" y="1244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6" name="Rectangle 600">
                <a:extLst>
                  <a:ext uri="{FF2B5EF4-FFF2-40B4-BE49-F238E27FC236}">
                    <a16:creationId xmlns:a16="http://schemas.microsoft.com/office/drawing/2014/main" id="{14FA0A4D-C430-4845-93B9-F1E31C419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1161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7" name="Rectangle 601">
                <a:extLst>
                  <a:ext uri="{FF2B5EF4-FFF2-40B4-BE49-F238E27FC236}">
                    <a16:creationId xmlns:a16="http://schemas.microsoft.com/office/drawing/2014/main" id="{46BF1D88-2AD9-416B-9BDF-479C1A04E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1234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8" name="Rectangle 602">
                <a:extLst>
                  <a:ext uri="{FF2B5EF4-FFF2-40B4-BE49-F238E27FC236}">
                    <a16:creationId xmlns:a16="http://schemas.microsoft.com/office/drawing/2014/main" id="{15B09E57-7770-4BC0-AB61-129A77C7E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1171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9" name="Rectangle 603">
                <a:extLst>
                  <a:ext uri="{FF2B5EF4-FFF2-40B4-BE49-F238E27FC236}">
                    <a16:creationId xmlns:a16="http://schemas.microsoft.com/office/drawing/2014/main" id="{A4BF7B54-2FEA-4AA6-94C4-ED3F411AD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1228"/>
                <a:ext cx="9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0" name="Rectangle 604">
                <a:extLst>
                  <a:ext uri="{FF2B5EF4-FFF2-40B4-BE49-F238E27FC236}">
                    <a16:creationId xmlns:a16="http://schemas.microsoft.com/office/drawing/2014/main" id="{FE32B9E1-2AA6-4D33-8713-090DA74BE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" y="1176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1" name="Rectangle 605">
                <a:extLst>
                  <a:ext uri="{FF2B5EF4-FFF2-40B4-BE49-F238E27FC236}">
                    <a16:creationId xmlns:a16="http://schemas.microsoft.com/office/drawing/2014/main" id="{4B588E6A-E8A0-46F3-AE11-0A47331D6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" y="1218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2" name="Rectangle 606">
                <a:extLst>
                  <a:ext uri="{FF2B5EF4-FFF2-40B4-BE49-F238E27FC236}">
                    <a16:creationId xmlns:a16="http://schemas.microsoft.com/office/drawing/2014/main" id="{AEB7E922-3C5C-4AA7-8617-684945573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4" y="1187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Rectangle 608">
              <a:extLst>
                <a:ext uri="{FF2B5EF4-FFF2-40B4-BE49-F238E27FC236}">
                  <a16:creationId xmlns:a16="http://schemas.microsoft.com/office/drawing/2014/main" id="{D6BA9284-1882-4530-A0D3-761CCF36D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1202"/>
              <a:ext cx="114" cy="16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09">
              <a:extLst>
                <a:ext uri="{FF2B5EF4-FFF2-40B4-BE49-F238E27FC236}">
                  <a16:creationId xmlns:a16="http://schemas.microsoft.com/office/drawing/2014/main" id="{A1A99212-1C5E-41E7-8171-0823EE8FA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1202"/>
              <a:ext cx="114" cy="6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10">
              <a:extLst>
                <a:ext uri="{FF2B5EF4-FFF2-40B4-BE49-F238E27FC236}">
                  <a16:creationId xmlns:a16="http://schemas.microsoft.com/office/drawing/2014/main" id="{5A641A2F-14EC-4723-A858-79FCA17AB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1197"/>
              <a:ext cx="114" cy="5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611">
              <a:extLst>
                <a:ext uri="{FF2B5EF4-FFF2-40B4-BE49-F238E27FC236}">
                  <a16:creationId xmlns:a16="http://schemas.microsoft.com/office/drawing/2014/main" id="{62AAD42F-9F12-4EDD-B634-FF5FA13A9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1145"/>
              <a:ext cx="109" cy="109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12">
              <a:extLst>
                <a:ext uri="{FF2B5EF4-FFF2-40B4-BE49-F238E27FC236}">
                  <a16:creationId xmlns:a16="http://schemas.microsoft.com/office/drawing/2014/main" id="{4EDF1A52-99AD-4D30-9018-1221B584A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2936"/>
              <a:ext cx="11" cy="11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13">
              <a:extLst>
                <a:ext uri="{FF2B5EF4-FFF2-40B4-BE49-F238E27FC236}">
                  <a16:creationId xmlns:a16="http://schemas.microsoft.com/office/drawing/2014/main" id="{24E153AB-395D-4AC3-960E-9235964EA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" y="2936"/>
              <a:ext cx="31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614">
              <a:extLst>
                <a:ext uri="{FF2B5EF4-FFF2-40B4-BE49-F238E27FC236}">
                  <a16:creationId xmlns:a16="http://schemas.microsoft.com/office/drawing/2014/main" id="{FDE42185-BA6F-48F9-86D4-8999E49B5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" y="3045"/>
              <a:ext cx="31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615">
              <a:extLst>
                <a:ext uri="{FF2B5EF4-FFF2-40B4-BE49-F238E27FC236}">
                  <a16:creationId xmlns:a16="http://schemas.microsoft.com/office/drawing/2014/main" id="{C7D82033-44A1-48E1-B16A-D114AFD9F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" y="2941"/>
              <a:ext cx="5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616">
              <a:extLst>
                <a:ext uri="{FF2B5EF4-FFF2-40B4-BE49-F238E27FC236}">
                  <a16:creationId xmlns:a16="http://schemas.microsoft.com/office/drawing/2014/main" id="{7AF760DD-8853-40D1-B76B-889861143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" y="3040"/>
              <a:ext cx="5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617">
              <a:extLst>
                <a:ext uri="{FF2B5EF4-FFF2-40B4-BE49-F238E27FC236}">
                  <a16:creationId xmlns:a16="http://schemas.microsoft.com/office/drawing/2014/main" id="{45176634-4A15-436B-936C-4BAD1D675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2946"/>
              <a:ext cx="63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18">
              <a:extLst>
                <a:ext uri="{FF2B5EF4-FFF2-40B4-BE49-F238E27FC236}">
                  <a16:creationId xmlns:a16="http://schemas.microsoft.com/office/drawing/2014/main" id="{A4AE71F3-2774-4240-BCCC-20774880C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3034"/>
              <a:ext cx="63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619">
              <a:extLst>
                <a:ext uri="{FF2B5EF4-FFF2-40B4-BE49-F238E27FC236}">
                  <a16:creationId xmlns:a16="http://schemas.microsoft.com/office/drawing/2014/main" id="{4BCDF018-4858-4562-B647-990AEAC89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" y="2951"/>
              <a:ext cx="83" cy="11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620">
              <a:extLst>
                <a:ext uri="{FF2B5EF4-FFF2-40B4-BE49-F238E27FC236}">
                  <a16:creationId xmlns:a16="http://schemas.microsoft.com/office/drawing/2014/main" id="{85B9CE7F-A506-4637-8B40-B5510280D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" y="3024"/>
              <a:ext cx="83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621">
              <a:extLst>
                <a:ext uri="{FF2B5EF4-FFF2-40B4-BE49-F238E27FC236}">
                  <a16:creationId xmlns:a16="http://schemas.microsoft.com/office/drawing/2014/main" id="{D92052FE-AC99-496C-A58F-2FDE0CAB2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962"/>
              <a:ext cx="93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622">
              <a:extLst>
                <a:ext uri="{FF2B5EF4-FFF2-40B4-BE49-F238E27FC236}">
                  <a16:creationId xmlns:a16="http://schemas.microsoft.com/office/drawing/2014/main" id="{4EC0AA99-A6D5-4272-B311-4E8F21992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3019"/>
              <a:ext cx="93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623">
              <a:extLst>
                <a:ext uri="{FF2B5EF4-FFF2-40B4-BE49-F238E27FC236}">
                  <a16:creationId xmlns:a16="http://schemas.microsoft.com/office/drawing/2014/main" id="{EAC54AA4-1B47-49C5-8AAE-CC4F0C1F8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" y="2967"/>
              <a:ext cx="104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624">
              <a:extLst>
                <a:ext uri="{FF2B5EF4-FFF2-40B4-BE49-F238E27FC236}">
                  <a16:creationId xmlns:a16="http://schemas.microsoft.com/office/drawing/2014/main" id="{6982C744-CCBE-4DF9-8F73-4541DD556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" y="3008"/>
              <a:ext cx="104" cy="11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625">
              <a:extLst>
                <a:ext uri="{FF2B5EF4-FFF2-40B4-BE49-F238E27FC236}">
                  <a16:creationId xmlns:a16="http://schemas.microsoft.com/office/drawing/2014/main" id="{B004350E-0C3E-4B82-B6DC-45CD7F2BB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977"/>
              <a:ext cx="115" cy="1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26">
              <a:extLst>
                <a:ext uri="{FF2B5EF4-FFF2-40B4-BE49-F238E27FC236}">
                  <a16:creationId xmlns:a16="http://schemas.microsoft.com/office/drawing/2014/main" id="{9001C1B7-F416-4CC5-8F86-B22DDF311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993"/>
              <a:ext cx="115" cy="1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627">
              <a:extLst>
                <a:ext uri="{FF2B5EF4-FFF2-40B4-BE49-F238E27FC236}">
                  <a16:creationId xmlns:a16="http://schemas.microsoft.com/office/drawing/2014/main" id="{7A4D8B28-6DEB-4E68-850B-1610AEDEC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993"/>
              <a:ext cx="115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628">
              <a:extLst>
                <a:ext uri="{FF2B5EF4-FFF2-40B4-BE49-F238E27FC236}">
                  <a16:creationId xmlns:a16="http://schemas.microsoft.com/office/drawing/2014/main" id="{6BFEFE17-2518-4CAC-BEBC-8EEB82BC6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988"/>
              <a:ext cx="115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629">
              <a:extLst>
                <a:ext uri="{FF2B5EF4-FFF2-40B4-BE49-F238E27FC236}">
                  <a16:creationId xmlns:a16="http://schemas.microsoft.com/office/drawing/2014/main" id="{70585A70-A7C5-472B-B28A-91C8A452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936"/>
              <a:ext cx="109" cy="109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Rectangle 630">
              <a:extLst>
                <a:ext uri="{FF2B5EF4-FFF2-40B4-BE49-F238E27FC236}">
                  <a16:creationId xmlns:a16="http://schemas.microsoft.com/office/drawing/2014/main" id="{0D7964C1-024F-4285-974C-D276B8B70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5" y="2649"/>
              <a:ext cx="11" cy="11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Rectangle 631">
              <a:extLst>
                <a:ext uri="{FF2B5EF4-FFF2-40B4-BE49-F238E27FC236}">
                  <a16:creationId xmlns:a16="http://schemas.microsoft.com/office/drawing/2014/main" id="{31D23539-175C-4308-8DB5-44B338E8A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5" y="2649"/>
              <a:ext cx="31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Rectangle 632">
              <a:extLst>
                <a:ext uri="{FF2B5EF4-FFF2-40B4-BE49-F238E27FC236}">
                  <a16:creationId xmlns:a16="http://schemas.microsoft.com/office/drawing/2014/main" id="{07B9028E-6EE1-492D-B787-7AA47156C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5" y="2759"/>
              <a:ext cx="31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Rectangle 633">
              <a:extLst>
                <a:ext uri="{FF2B5EF4-FFF2-40B4-BE49-F238E27FC236}">
                  <a16:creationId xmlns:a16="http://schemas.microsoft.com/office/drawing/2014/main" id="{E283B8E1-1269-4D20-B6F2-BA10D71F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" y="2655"/>
              <a:ext cx="5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Rectangle 634">
              <a:extLst>
                <a:ext uri="{FF2B5EF4-FFF2-40B4-BE49-F238E27FC236}">
                  <a16:creationId xmlns:a16="http://schemas.microsoft.com/office/drawing/2014/main" id="{678B6A54-4A07-464D-A01F-C6BF16CC5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" y="2753"/>
              <a:ext cx="52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Rectangle 635">
              <a:extLst>
                <a:ext uri="{FF2B5EF4-FFF2-40B4-BE49-F238E27FC236}">
                  <a16:creationId xmlns:a16="http://schemas.microsoft.com/office/drawing/2014/main" id="{F5C92493-9059-404A-B8E3-BB8712957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9" y="2660"/>
              <a:ext cx="63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Rectangle 636">
              <a:extLst>
                <a:ext uri="{FF2B5EF4-FFF2-40B4-BE49-F238E27FC236}">
                  <a16:creationId xmlns:a16="http://schemas.microsoft.com/office/drawing/2014/main" id="{9A693CB4-29D3-40C2-BE09-5264D13F4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9" y="2748"/>
              <a:ext cx="63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Rectangle 637">
              <a:extLst>
                <a:ext uri="{FF2B5EF4-FFF2-40B4-BE49-F238E27FC236}">
                  <a16:creationId xmlns:a16="http://schemas.microsoft.com/office/drawing/2014/main" id="{F51C3E6C-3B5B-46BA-816A-76F31B885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" y="2665"/>
              <a:ext cx="83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Rectangle 638">
              <a:extLst>
                <a:ext uri="{FF2B5EF4-FFF2-40B4-BE49-F238E27FC236}">
                  <a16:creationId xmlns:a16="http://schemas.microsoft.com/office/drawing/2014/main" id="{C9DCD9FA-E8B9-4710-BE62-70D8F530F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" y="2738"/>
              <a:ext cx="83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Rectangle 639">
              <a:extLst>
                <a:ext uri="{FF2B5EF4-FFF2-40B4-BE49-F238E27FC236}">
                  <a16:creationId xmlns:a16="http://schemas.microsoft.com/office/drawing/2014/main" id="{97B0DB84-F2EB-47A0-B9BC-BC484EA62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675"/>
              <a:ext cx="94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Rectangle 640">
              <a:extLst>
                <a:ext uri="{FF2B5EF4-FFF2-40B4-BE49-F238E27FC236}">
                  <a16:creationId xmlns:a16="http://schemas.microsoft.com/office/drawing/2014/main" id="{79B5EAA4-BAA0-49D7-ACA6-B57A4192B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733"/>
              <a:ext cx="9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Rectangle 641">
              <a:extLst>
                <a:ext uri="{FF2B5EF4-FFF2-40B4-BE49-F238E27FC236}">
                  <a16:creationId xmlns:a16="http://schemas.microsoft.com/office/drawing/2014/main" id="{6C2D26B7-EA29-421A-8A5E-1294F3CAE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" y="2681"/>
              <a:ext cx="104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Rectangle 642">
              <a:extLst>
                <a:ext uri="{FF2B5EF4-FFF2-40B4-BE49-F238E27FC236}">
                  <a16:creationId xmlns:a16="http://schemas.microsoft.com/office/drawing/2014/main" id="{CBEE1FF3-853D-483A-9138-44CC88754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" y="2722"/>
              <a:ext cx="104" cy="11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Rectangle 643">
              <a:extLst>
                <a:ext uri="{FF2B5EF4-FFF2-40B4-BE49-F238E27FC236}">
                  <a16:creationId xmlns:a16="http://schemas.microsoft.com/office/drawing/2014/main" id="{33B79CA9-4463-4A77-876F-0D9C08856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" y="2691"/>
              <a:ext cx="115" cy="1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Rectangle 644">
              <a:extLst>
                <a:ext uri="{FF2B5EF4-FFF2-40B4-BE49-F238E27FC236}">
                  <a16:creationId xmlns:a16="http://schemas.microsoft.com/office/drawing/2014/main" id="{561C34A8-336B-4F8B-8C8D-3E2F1B1AF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" y="2707"/>
              <a:ext cx="115" cy="1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Rectangle 645">
              <a:extLst>
                <a:ext uri="{FF2B5EF4-FFF2-40B4-BE49-F238E27FC236}">
                  <a16:creationId xmlns:a16="http://schemas.microsoft.com/office/drawing/2014/main" id="{6EE78748-E78F-4CB5-AA59-C2CC5203F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" y="2707"/>
              <a:ext cx="115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Rectangle 646">
              <a:extLst>
                <a:ext uri="{FF2B5EF4-FFF2-40B4-BE49-F238E27FC236}">
                  <a16:creationId xmlns:a16="http://schemas.microsoft.com/office/drawing/2014/main" id="{335886E5-8CB5-4F5C-A52D-12EFF979A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" y="2701"/>
              <a:ext cx="115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Oval 647">
              <a:extLst>
                <a:ext uri="{FF2B5EF4-FFF2-40B4-BE49-F238E27FC236}">
                  <a16:creationId xmlns:a16="http://schemas.microsoft.com/office/drawing/2014/main" id="{BB5342B0-6A20-4C30-8F60-4DEE684DF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" y="2649"/>
              <a:ext cx="109" cy="110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Rectangle 648">
              <a:extLst>
                <a:ext uri="{FF2B5EF4-FFF2-40B4-BE49-F238E27FC236}">
                  <a16:creationId xmlns:a16="http://schemas.microsoft.com/office/drawing/2014/main" id="{9AB8536B-4BC0-4C8B-B6E4-7AC40CC1B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1634"/>
              <a:ext cx="10" cy="11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Rectangle 649">
              <a:extLst>
                <a:ext uri="{FF2B5EF4-FFF2-40B4-BE49-F238E27FC236}">
                  <a16:creationId xmlns:a16="http://schemas.microsoft.com/office/drawing/2014/main" id="{00C4D05D-741A-49B7-9962-D735750FC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1634"/>
              <a:ext cx="32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9" name="Rectangle 650">
              <a:extLst>
                <a:ext uri="{FF2B5EF4-FFF2-40B4-BE49-F238E27FC236}">
                  <a16:creationId xmlns:a16="http://schemas.microsoft.com/office/drawing/2014/main" id="{933DF81F-72FC-45C0-8A4F-0A1B9D456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1744"/>
              <a:ext cx="3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0" name="Rectangle 651">
              <a:extLst>
                <a:ext uri="{FF2B5EF4-FFF2-40B4-BE49-F238E27FC236}">
                  <a16:creationId xmlns:a16="http://schemas.microsoft.com/office/drawing/2014/main" id="{A24DCC60-21EF-4493-B12A-B172D401C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1640"/>
              <a:ext cx="5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1" name="Rectangle 652">
              <a:extLst>
                <a:ext uri="{FF2B5EF4-FFF2-40B4-BE49-F238E27FC236}">
                  <a16:creationId xmlns:a16="http://schemas.microsoft.com/office/drawing/2014/main" id="{E8D6DDC9-BAC2-4A94-8CAC-16A1AC57B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1738"/>
              <a:ext cx="52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2" name="Rectangle 653">
              <a:extLst>
                <a:ext uri="{FF2B5EF4-FFF2-40B4-BE49-F238E27FC236}">
                  <a16:creationId xmlns:a16="http://schemas.microsoft.com/office/drawing/2014/main" id="{B8C2BDB3-2873-4639-8589-3E1A3F56F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1645"/>
              <a:ext cx="6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3" name="Rectangle 654">
              <a:extLst>
                <a:ext uri="{FF2B5EF4-FFF2-40B4-BE49-F238E27FC236}">
                  <a16:creationId xmlns:a16="http://schemas.microsoft.com/office/drawing/2014/main" id="{5366237A-EB0D-4B20-85CE-A011C86EF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1733"/>
              <a:ext cx="6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4" name="Rectangle 655">
              <a:extLst>
                <a:ext uri="{FF2B5EF4-FFF2-40B4-BE49-F238E27FC236}">
                  <a16:creationId xmlns:a16="http://schemas.microsoft.com/office/drawing/2014/main" id="{AA5CE38E-8529-46F5-A110-88AE5DD93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1650"/>
              <a:ext cx="84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5" name="Rectangle 656">
              <a:extLst>
                <a:ext uri="{FF2B5EF4-FFF2-40B4-BE49-F238E27FC236}">
                  <a16:creationId xmlns:a16="http://schemas.microsoft.com/office/drawing/2014/main" id="{7B6227D1-C94D-4D76-AEA0-27F0123E4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1723"/>
              <a:ext cx="84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6" name="Rectangle 657">
              <a:extLst>
                <a:ext uri="{FF2B5EF4-FFF2-40B4-BE49-F238E27FC236}">
                  <a16:creationId xmlns:a16="http://schemas.microsoft.com/office/drawing/2014/main" id="{85DF5E95-4838-4BFD-B0F7-6B91991DC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1660"/>
              <a:ext cx="94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7" name="Rectangle 658">
              <a:extLst>
                <a:ext uri="{FF2B5EF4-FFF2-40B4-BE49-F238E27FC236}">
                  <a16:creationId xmlns:a16="http://schemas.microsoft.com/office/drawing/2014/main" id="{1D920661-8466-4501-8D12-1214B0543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1718"/>
              <a:ext cx="9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8" name="Rectangle 659">
              <a:extLst>
                <a:ext uri="{FF2B5EF4-FFF2-40B4-BE49-F238E27FC236}">
                  <a16:creationId xmlns:a16="http://schemas.microsoft.com/office/drawing/2014/main" id="{F4117191-00D5-4E9F-8E19-5D7E376E5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66"/>
              <a:ext cx="104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9" name="Rectangle 660">
              <a:extLst>
                <a:ext uri="{FF2B5EF4-FFF2-40B4-BE49-F238E27FC236}">
                  <a16:creationId xmlns:a16="http://schemas.microsoft.com/office/drawing/2014/main" id="{71B9DA10-1463-46BD-BF2F-83BF11F0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07"/>
              <a:ext cx="104" cy="11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0" name="Rectangle 661">
              <a:extLst>
                <a:ext uri="{FF2B5EF4-FFF2-40B4-BE49-F238E27FC236}">
                  <a16:creationId xmlns:a16="http://schemas.microsoft.com/office/drawing/2014/main" id="{4F63BA96-E0A0-467F-B2C4-6A36DE62B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676"/>
              <a:ext cx="114" cy="1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1" name="Rectangle 662">
              <a:extLst>
                <a:ext uri="{FF2B5EF4-FFF2-40B4-BE49-F238E27FC236}">
                  <a16:creationId xmlns:a16="http://schemas.microsoft.com/office/drawing/2014/main" id="{E8361BFE-D67A-492A-8B55-A8FB8B296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692"/>
              <a:ext cx="114" cy="1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2" name="Rectangle 663">
              <a:extLst>
                <a:ext uri="{FF2B5EF4-FFF2-40B4-BE49-F238E27FC236}">
                  <a16:creationId xmlns:a16="http://schemas.microsoft.com/office/drawing/2014/main" id="{73EFBB97-F0A2-46E3-81FA-0E78251CE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692"/>
              <a:ext cx="11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3" name="Rectangle 664">
              <a:extLst>
                <a:ext uri="{FF2B5EF4-FFF2-40B4-BE49-F238E27FC236}">
                  <a16:creationId xmlns:a16="http://schemas.microsoft.com/office/drawing/2014/main" id="{CB50200E-515B-450F-848C-B2FED279C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686"/>
              <a:ext cx="114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4" name="Oval 665">
              <a:extLst>
                <a:ext uri="{FF2B5EF4-FFF2-40B4-BE49-F238E27FC236}">
                  <a16:creationId xmlns:a16="http://schemas.microsoft.com/office/drawing/2014/main" id="{E16BB0CC-654A-4E0C-AB9D-9CC56FA6E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634"/>
              <a:ext cx="109" cy="110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5" name="Rectangle 666">
              <a:extLst>
                <a:ext uri="{FF2B5EF4-FFF2-40B4-BE49-F238E27FC236}">
                  <a16:creationId xmlns:a16="http://schemas.microsoft.com/office/drawing/2014/main" id="{0F366D83-CE9D-4566-8794-E0272806F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0" y="2269"/>
              <a:ext cx="10" cy="11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6" name="Rectangle 667">
              <a:extLst>
                <a:ext uri="{FF2B5EF4-FFF2-40B4-BE49-F238E27FC236}">
                  <a16:creationId xmlns:a16="http://schemas.microsoft.com/office/drawing/2014/main" id="{A210316A-C0D3-41C4-99D2-51285FC1B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" y="2269"/>
              <a:ext cx="31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7" name="Rectangle 668">
              <a:extLst>
                <a:ext uri="{FF2B5EF4-FFF2-40B4-BE49-F238E27FC236}">
                  <a16:creationId xmlns:a16="http://schemas.microsoft.com/office/drawing/2014/main" id="{C70391DD-F141-4AEE-98F0-001EE1722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" y="2379"/>
              <a:ext cx="31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8" name="Rectangle 669">
              <a:extLst>
                <a:ext uri="{FF2B5EF4-FFF2-40B4-BE49-F238E27FC236}">
                  <a16:creationId xmlns:a16="http://schemas.microsoft.com/office/drawing/2014/main" id="{13947322-F71C-4502-B939-97AA2CD13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" y="2275"/>
              <a:ext cx="5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9" name="Rectangle 670">
              <a:extLst>
                <a:ext uri="{FF2B5EF4-FFF2-40B4-BE49-F238E27FC236}">
                  <a16:creationId xmlns:a16="http://schemas.microsoft.com/office/drawing/2014/main" id="{D729F06D-5386-4002-87CC-00A760B2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" y="2373"/>
              <a:ext cx="52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0" name="Rectangle 671">
              <a:extLst>
                <a:ext uri="{FF2B5EF4-FFF2-40B4-BE49-F238E27FC236}">
                  <a16:creationId xmlns:a16="http://schemas.microsoft.com/office/drawing/2014/main" id="{1E5DC36F-B33A-4621-80DC-E44F7EC1F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4" y="2280"/>
              <a:ext cx="6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1" name="Rectangle 672">
              <a:extLst>
                <a:ext uri="{FF2B5EF4-FFF2-40B4-BE49-F238E27FC236}">
                  <a16:creationId xmlns:a16="http://schemas.microsoft.com/office/drawing/2014/main" id="{E4B79593-5656-424F-B7F7-6D8BA274B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4" y="2368"/>
              <a:ext cx="6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2" name="Rectangle 673">
              <a:extLst>
                <a:ext uri="{FF2B5EF4-FFF2-40B4-BE49-F238E27FC236}">
                  <a16:creationId xmlns:a16="http://schemas.microsoft.com/office/drawing/2014/main" id="{976854EE-2BA0-4E5E-826A-955D3EF6E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" y="2285"/>
              <a:ext cx="83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3" name="Rectangle 674">
              <a:extLst>
                <a:ext uri="{FF2B5EF4-FFF2-40B4-BE49-F238E27FC236}">
                  <a16:creationId xmlns:a16="http://schemas.microsoft.com/office/drawing/2014/main" id="{A519C59B-B87E-40AE-9904-0E04720DE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" y="2358"/>
              <a:ext cx="83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4" name="Rectangle 675">
              <a:extLst>
                <a:ext uri="{FF2B5EF4-FFF2-40B4-BE49-F238E27FC236}">
                  <a16:creationId xmlns:a16="http://schemas.microsoft.com/office/drawing/2014/main" id="{8CD3834E-C375-4F00-BF61-229639B39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8" y="2295"/>
              <a:ext cx="94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5" name="Rectangle 676">
              <a:extLst>
                <a:ext uri="{FF2B5EF4-FFF2-40B4-BE49-F238E27FC236}">
                  <a16:creationId xmlns:a16="http://schemas.microsoft.com/office/drawing/2014/main" id="{B1CCDA66-D517-450C-93F9-3391FF48E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8" y="2353"/>
              <a:ext cx="9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6" name="Rectangle 677">
              <a:extLst>
                <a:ext uri="{FF2B5EF4-FFF2-40B4-BE49-F238E27FC236}">
                  <a16:creationId xmlns:a16="http://schemas.microsoft.com/office/drawing/2014/main" id="{DA154CD4-975C-4813-A59B-7D11E2993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3" y="2301"/>
              <a:ext cx="104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7" name="Rectangle 678">
              <a:extLst>
                <a:ext uri="{FF2B5EF4-FFF2-40B4-BE49-F238E27FC236}">
                  <a16:creationId xmlns:a16="http://schemas.microsoft.com/office/drawing/2014/main" id="{85A1D9B8-8658-4CF4-930C-4CE8699D9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3" y="2342"/>
              <a:ext cx="104" cy="11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8" name="Rectangle 679">
              <a:extLst>
                <a:ext uri="{FF2B5EF4-FFF2-40B4-BE49-F238E27FC236}">
                  <a16:creationId xmlns:a16="http://schemas.microsoft.com/office/drawing/2014/main" id="{A283A0C6-E61C-4D95-AA92-3A2BF23C0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" y="2311"/>
              <a:ext cx="114" cy="1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9" name="Rectangle 680">
              <a:extLst>
                <a:ext uri="{FF2B5EF4-FFF2-40B4-BE49-F238E27FC236}">
                  <a16:creationId xmlns:a16="http://schemas.microsoft.com/office/drawing/2014/main" id="{B6453982-6FCE-4E2C-8951-9A2D4876C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" y="2327"/>
              <a:ext cx="114" cy="1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0" name="Rectangle 681">
              <a:extLst>
                <a:ext uri="{FF2B5EF4-FFF2-40B4-BE49-F238E27FC236}">
                  <a16:creationId xmlns:a16="http://schemas.microsoft.com/office/drawing/2014/main" id="{F360DFE2-034A-4560-BE64-94885BC96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" y="2327"/>
              <a:ext cx="11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1" name="Rectangle 682">
              <a:extLst>
                <a:ext uri="{FF2B5EF4-FFF2-40B4-BE49-F238E27FC236}">
                  <a16:creationId xmlns:a16="http://schemas.microsoft.com/office/drawing/2014/main" id="{C7DBB8FA-C15F-4E7D-B2DE-B17BA353A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" y="2321"/>
              <a:ext cx="114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2" name="Oval 683">
              <a:extLst>
                <a:ext uri="{FF2B5EF4-FFF2-40B4-BE49-F238E27FC236}">
                  <a16:creationId xmlns:a16="http://schemas.microsoft.com/office/drawing/2014/main" id="{103FC577-6289-4A7A-A2A8-B47E90BE4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" y="2269"/>
              <a:ext cx="109" cy="110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3" name="Rectangle 684">
              <a:extLst>
                <a:ext uri="{FF2B5EF4-FFF2-40B4-BE49-F238E27FC236}">
                  <a16:creationId xmlns:a16="http://schemas.microsoft.com/office/drawing/2014/main" id="{3C5BF7F6-21A7-4251-9E8B-DB98D3ED7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46"/>
              <a:ext cx="10" cy="11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4" name="Rectangle 685">
              <a:extLst>
                <a:ext uri="{FF2B5EF4-FFF2-40B4-BE49-F238E27FC236}">
                  <a16:creationId xmlns:a16="http://schemas.microsoft.com/office/drawing/2014/main" id="{E0DDA2FA-617F-47FD-BCF0-422DF332B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3446"/>
              <a:ext cx="31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5" name="Rectangle 686">
              <a:extLst>
                <a:ext uri="{FF2B5EF4-FFF2-40B4-BE49-F238E27FC236}">
                  <a16:creationId xmlns:a16="http://schemas.microsoft.com/office/drawing/2014/main" id="{865FC23A-C344-4D95-B4CF-9EC59C090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3555"/>
              <a:ext cx="31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6" name="Rectangle 687">
              <a:extLst>
                <a:ext uri="{FF2B5EF4-FFF2-40B4-BE49-F238E27FC236}">
                  <a16:creationId xmlns:a16="http://schemas.microsoft.com/office/drawing/2014/main" id="{8C317F00-1F2E-4F55-8EC5-30AB0EB70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3451"/>
              <a:ext cx="5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7" name="Rectangle 688">
              <a:extLst>
                <a:ext uri="{FF2B5EF4-FFF2-40B4-BE49-F238E27FC236}">
                  <a16:creationId xmlns:a16="http://schemas.microsoft.com/office/drawing/2014/main" id="{3C60F155-B76A-44CB-88F1-8FA1AD7E8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3550"/>
              <a:ext cx="5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8" name="Rectangle 689">
              <a:extLst>
                <a:ext uri="{FF2B5EF4-FFF2-40B4-BE49-F238E27FC236}">
                  <a16:creationId xmlns:a16="http://schemas.microsoft.com/office/drawing/2014/main" id="{48184243-50B4-40AC-87CD-394180DE4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3456"/>
              <a:ext cx="6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9" name="Rectangle 690">
              <a:extLst>
                <a:ext uri="{FF2B5EF4-FFF2-40B4-BE49-F238E27FC236}">
                  <a16:creationId xmlns:a16="http://schemas.microsoft.com/office/drawing/2014/main" id="{BE8A6891-ABDB-419B-B4D4-DE3BCF532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3545"/>
              <a:ext cx="6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0" name="Rectangle 691">
              <a:extLst>
                <a:ext uri="{FF2B5EF4-FFF2-40B4-BE49-F238E27FC236}">
                  <a16:creationId xmlns:a16="http://schemas.microsoft.com/office/drawing/2014/main" id="{A282991B-F4AB-4DDA-91B7-F665D28E1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3461"/>
              <a:ext cx="83" cy="11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1" name="Rectangle 692">
              <a:extLst>
                <a:ext uri="{FF2B5EF4-FFF2-40B4-BE49-F238E27FC236}">
                  <a16:creationId xmlns:a16="http://schemas.microsoft.com/office/drawing/2014/main" id="{BB9AB963-74BA-423E-B5D1-7A24FB5C9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3534"/>
              <a:ext cx="83" cy="11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2" name="Rectangle 693">
              <a:extLst>
                <a:ext uri="{FF2B5EF4-FFF2-40B4-BE49-F238E27FC236}">
                  <a16:creationId xmlns:a16="http://schemas.microsoft.com/office/drawing/2014/main" id="{D2819AD4-4B63-4677-88D6-E45DE2B34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3472"/>
              <a:ext cx="9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3" name="Rectangle 694">
              <a:extLst>
                <a:ext uri="{FF2B5EF4-FFF2-40B4-BE49-F238E27FC236}">
                  <a16:creationId xmlns:a16="http://schemas.microsoft.com/office/drawing/2014/main" id="{BA527863-B4DB-4493-99DF-2F88F7610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3529"/>
              <a:ext cx="9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4" name="Rectangle 695">
              <a:extLst>
                <a:ext uri="{FF2B5EF4-FFF2-40B4-BE49-F238E27FC236}">
                  <a16:creationId xmlns:a16="http://schemas.microsoft.com/office/drawing/2014/main" id="{FC8DC2DF-EF17-4AF8-9B47-C52D45DFA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" y="3477"/>
              <a:ext cx="104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5" name="Rectangle 696">
              <a:extLst>
                <a:ext uri="{FF2B5EF4-FFF2-40B4-BE49-F238E27FC236}">
                  <a16:creationId xmlns:a16="http://schemas.microsoft.com/office/drawing/2014/main" id="{DFF0BC9C-A881-4FDD-83C5-9A4AF3F69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" y="3519"/>
              <a:ext cx="104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6" name="Rectangle 697">
              <a:extLst>
                <a:ext uri="{FF2B5EF4-FFF2-40B4-BE49-F238E27FC236}">
                  <a16:creationId xmlns:a16="http://schemas.microsoft.com/office/drawing/2014/main" id="{7FE11643-0BBF-4B1B-9115-9C0DA435E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" y="3487"/>
              <a:ext cx="114" cy="1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7" name="Rectangle 698">
              <a:extLst>
                <a:ext uri="{FF2B5EF4-FFF2-40B4-BE49-F238E27FC236}">
                  <a16:creationId xmlns:a16="http://schemas.microsoft.com/office/drawing/2014/main" id="{6EA3CB27-A64C-4B60-A97E-B336D18C0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" y="3503"/>
              <a:ext cx="114" cy="1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8" name="Rectangle 699">
              <a:extLst>
                <a:ext uri="{FF2B5EF4-FFF2-40B4-BE49-F238E27FC236}">
                  <a16:creationId xmlns:a16="http://schemas.microsoft.com/office/drawing/2014/main" id="{3DF2A02B-18AA-4A9B-B2FD-A507662D9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" y="3503"/>
              <a:ext cx="11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9" name="Rectangle 700">
              <a:extLst>
                <a:ext uri="{FF2B5EF4-FFF2-40B4-BE49-F238E27FC236}">
                  <a16:creationId xmlns:a16="http://schemas.microsoft.com/office/drawing/2014/main" id="{17AE881E-C518-4369-8FD8-CC96B37C8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" y="3498"/>
              <a:ext cx="11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0" name="Oval 701">
              <a:extLst>
                <a:ext uri="{FF2B5EF4-FFF2-40B4-BE49-F238E27FC236}">
                  <a16:creationId xmlns:a16="http://schemas.microsoft.com/office/drawing/2014/main" id="{292A0F85-3598-4E49-B059-FA4FC6B20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" y="3446"/>
              <a:ext cx="109" cy="109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1" name="Rectangle 702">
              <a:extLst>
                <a:ext uri="{FF2B5EF4-FFF2-40B4-BE49-F238E27FC236}">
                  <a16:creationId xmlns:a16="http://schemas.microsoft.com/office/drawing/2014/main" id="{169F39B1-DE35-44A5-8B3A-7F97FAB0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1" y="3118"/>
              <a:ext cx="10" cy="11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2" name="Rectangle 703">
              <a:extLst>
                <a:ext uri="{FF2B5EF4-FFF2-40B4-BE49-F238E27FC236}">
                  <a16:creationId xmlns:a16="http://schemas.microsoft.com/office/drawing/2014/main" id="{8138BD66-35D4-4532-BA85-84F033BC2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3118"/>
              <a:ext cx="3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3" name="Rectangle 704">
              <a:extLst>
                <a:ext uri="{FF2B5EF4-FFF2-40B4-BE49-F238E27FC236}">
                  <a16:creationId xmlns:a16="http://schemas.microsoft.com/office/drawing/2014/main" id="{2FE69020-38B8-4765-9370-88B307877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3227"/>
              <a:ext cx="3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4" name="Rectangle 705">
              <a:extLst>
                <a:ext uri="{FF2B5EF4-FFF2-40B4-BE49-F238E27FC236}">
                  <a16:creationId xmlns:a16="http://schemas.microsoft.com/office/drawing/2014/main" id="{A784B03C-23E7-4D6A-8824-90282DD48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123"/>
              <a:ext cx="5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5" name="Rectangle 706">
              <a:extLst>
                <a:ext uri="{FF2B5EF4-FFF2-40B4-BE49-F238E27FC236}">
                  <a16:creationId xmlns:a16="http://schemas.microsoft.com/office/drawing/2014/main" id="{DA557032-8AB0-469C-AD0A-BB95B4443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222"/>
              <a:ext cx="5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" name="Rectangle 707">
              <a:extLst>
                <a:ext uri="{FF2B5EF4-FFF2-40B4-BE49-F238E27FC236}">
                  <a16:creationId xmlns:a16="http://schemas.microsoft.com/office/drawing/2014/main" id="{EC2EC4AB-525C-4305-B878-7F8C9255B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" y="3128"/>
              <a:ext cx="6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" name="Rectangle 708">
              <a:extLst>
                <a:ext uri="{FF2B5EF4-FFF2-40B4-BE49-F238E27FC236}">
                  <a16:creationId xmlns:a16="http://schemas.microsoft.com/office/drawing/2014/main" id="{28150AE2-D76B-4171-B91D-0390D20DC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" y="3217"/>
              <a:ext cx="6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" name="Rectangle 709">
              <a:extLst>
                <a:ext uri="{FF2B5EF4-FFF2-40B4-BE49-F238E27FC236}">
                  <a16:creationId xmlns:a16="http://schemas.microsoft.com/office/drawing/2014/main" id="{A4A16183-5EB2-4051-B754-8C9F4C39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4" y="3133"/>
              <a:ext cx="84" cy="11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" name="Rectangle 710">
              <a:extLst>
                <a:ext uri="{FF2B5EF4-FFF2-40B4-BE49-F238E27FC236}">
                  <a16:creationId xmlns:a16="http://schemas.microsoft.com/office/drawing/2014/main" id="{856AC352-21F1-43FD-8967-C9F4DB698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4" y="3206"/>
              <a:ext cx="84" cy="11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" name="Rectangle 711">
              <a:extLst>
                <a:ext uri="{FF2B5EF4-FFF2-40B4-BE49-F238E27FC236}">
                  <a16:creationId xmlns:a16="http://schemas.microsoft.com/office/drawing/2014/main" id="{398022D4-2E59-4C04-98DB-EC6854BE4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" y="3144"/>
              <a:ext cx="9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" name="Rectangle 712">
              <a:extLst>
                <a:ext uri="{FF2B5EF4-FFF2-40B4-BE49-F238E27FC236}">
                  <a16:creationId xmlns:a16="http://schemas.microsoft.com/office/drawing/2014/main" id="{185F5268-FBD6-493A-802F-B46475D0F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" y="3201"/>
              <a:ext cx="9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" name="Rectangle 713">
              <a:extLst>
                <a:ext uri="{FF2B5EF4-FFF2-40B4-BE49-F238E27FC236}">
                  <a16:creationId xmlns:a16="http://schemas.microsoft.com/office/drawing/2014/main" id="{F6C344BF-D8A9-4F96-89EB-1C35A4F9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" y="3149"/>
              <a:ext cx="104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" name="Rectangle 714">
              <a:extLst>
                <a:ext uri="{FF2B5EF4-FFF2-40B4-BE49-F238E27FC236}">
                  <a16:creationId xmlns:a16="http://schemas.microsoft.com/office/drawing/2014/main" id="{78E2692F-2177-4CC5-9452-0D53DB48B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" y="3191"/>
              <a:ext cx="104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4" name="Rectangle 715">
              <a:extLst>
                <a:ext uri="{FF2B5EF4-FFF2-40B4-BE49-F238E27FC236}">
                  <a16:creationId xmlns:a16="http://schemas.microsoft.com/office/drawing/2014/main" id="{3992F857-C72E-4AA6-8E94-E42D708FE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" y="3159"/>
              <a:ext cx="114" cy="1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5" name="Rectangle 716">
              <a:extLst>
                <a:ext uri="{FF2B5EF4-FFF2-40B4-BE49-F238E27FC236}">
                  <a16:creationId xmlns:a16="http://schemas.microsoft.com/office/drawing/2014/main" id="{768973DF-5500-4CB4-B765-BC2E15E41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" y="3175"/>
              <a:ext cx="114" cy="1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" name="Rectangle 717">
              <a:extLst>
                <a:ext uri="{FF2B5EF4-FFF2-40B4-BE49-F238E27FC236}">
                  <a16:creationId xmlns:a16="http://schemas.microsoft.com/office/drawing/2014/main" id="{843C6B59-5FCB-4A6D-8ED2-BABC6FFC5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" y="3175"/>
              <a:ext cx="11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7" name="Rectangle 718">
              <a:extLst>
                <a:ext uri="{FF2B5EF4-FFF2-40B4-BE49-F238E27FC236}">
                  <a16:creationId xmlns:a16="http://schemas.microsoft.com/office/drawing/2014/main" id="{B499B77B-AAA9-48C9-A9FC-9B1CBAF8E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" y="3170"/>
              <a:ext cx="11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8" name="Oval 719">
              <a:extLst>
                <a:ext uri="{FF2B5EF4-FFF2-40B4-BE49-F238E27FC236}">
                  <a16:creationId xmlns:a16="http://schemas.microsoft.com/office/drawing/2014/main" id="{7DA57F90-ECDF-4232-9F62-4056F0A4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" y="3118"/>
              <a:ext cx="109" cy="109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9" name="Rectangle 720">
              <a:extLst>
                <a:ext uri="{FF2B5EF4-FFF2-40B4-BE49-F238E27FC236}">
                  <a16:creationId xmlns:a16="http://schemas.microsoft.com/office/drawing/2014/main" id="{3F66FE8E-C729-4180-8568-8DED63660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1494"/>
              <a:ext cx="11" cy="11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0" name="Rectangle 721">
              <a:extLst>
                <a:ext uri="{FF2B5EF4-FFF2-40B4-BE49-F238E27FC236}">
                  <a16:creationId xmlns:a16="http://schemas.microsoft.com/office/drawing/2014/main" id="{F7E63838-380A-4CE1-AB20-107C74304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1494"/>
              <a:ext cx="31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1" name="Rectangle 722">
              <a:extLst>
                <a:ext uri="{FF2B5EF4-FFF2-40B4-BE49-F238E27FC236}">
                  <a16:creationId xmlns:a16="http://schemas.microsoft.com/office/drawing/2014/main" id="{499A0662-C7F0-49C7-8BA2-AC8D4EE1F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1603"/>
              <a:ext cx="31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2" name="Rectangle 723">
              <a:extLst>
                <a:ext uri="{FF2B5EF4-FFF2-40B4-BE49-F238E27FC236}">
                  <a16:creationId xmlns:a16="http://schemas.microsoft.com/office/drawing/2014/main" id="{77A5AF62-EF20-408C-B351-39B62B591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1499"/>
              <a:ext cx="5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3" name="Rectangle 724">
              <a:extLst>
                <a:ext uri="{FF2B5EF4-FFF2-40B4-BE49-F238E27FC236}">
                  <a16:creationId xmlns:a16="http://schemas.microsoft.com/office/drawing/2014/main" id="{CE8B8C52-8E7E-4AF1-B941-79A78D885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1598"/>
              <a:ext cx="5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4" name="Rectangle 725">
              <a:extLst>
                <a:ext uri="{FF2B5EF4-FFF2-40B4-BE49-F238E27FC236}">
                  <a16:creationId xmlns:a16="http://schemas.microsoft.com/office/drawing/2014/main" id="{7EC80294-8C5C-42FF-A4EA-6F0A55B14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1504"/>
              <a:ext cx="63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5" name="Rectangle 726">
              <a:extLst>
                <a:ext uri="{FF2B5EF4-FFF2-40B4-BE49-F238E27FC236}">
                  <a16:creationId xmlns:a16="http://schemas.microsoft.com/office/drawing/2014/main" id="{7251FC7D-D648-4006-8383-060716F18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1593"/>
              <a:ext cx="63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6" name="Rectangle 727">
              <a:extLst>
                <a:ext uri="{FF2B5EF4-FFF2-40B4-BE49-F238E27FC236}">
                  <a16:creationId xmlns:a16="http://schemas.microsoft.com/office/drawing/2014/main" id="{612778B2-E159-423D-A45C-FCBBB8DB7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1509"/>
              <a:ext cx="83" cy="11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7" name="Rectangle 728">
              <a:extLst>
                <a:ext uri="{FF2B5EF4-FFF2-40B4-BE49-F238E27FC236}">
                  <a16:creationId xmlns:a16="http://schemas.microsoft.com/office/drawing/2014/main" id="{BC37BEB4-EDD6-40D0-8E38-54B94047D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1582"/>
              <a:ext cx="83" cy="11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8" name="Rectangle 729">
              <a:extLst>
                <a:ext uri="{FF2B5EF4-FFF2-40B4-BE49-F238E27FC236}">
                  <a16:creationId xmlns:a16="http://schemas.microsoft.com/office/drawing/2014/main" id="{98A59012-D3C2-4D93-AC5A-0FE12A674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1520"/>
              <a:ext cx="93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9" name="Rectangle 730">
              <a:extLst>
                <a:ext uri="{FF2B5EF4-FFF2-40B4-BE49-F238E27FC236}">
                  <a16:creationId xmlns:a16="http://schemas.microsoft.com/office/drawing/2014/main" id="{2C8E4F31-AF78-42C7-BCB5-188ABC4EB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1577"/>
              <a:ext cx="93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0" name="Rectangle 731">
              <a:extLst>
                <a:ext uri="{FF2B5EF4-FFF2-40B4-BE49-F238E27FC236}">
                  <a16:creationId xmlns:a16="http://schemas.microsoft.com/office/drawing/2014/main" id="{E1A513A4-3C66-4F49-B8D9-5CA3AA495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1525"/>
              <a:ext cx="104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1" name="Rectangle 732">
              <a:extLst>
                <a:ext uri="{FF2B5EF4-FFF2-40B4-BE49-F238E27FC236}">
                  <a16:creationId xmlns:a16="http://schemas.microsoft.com/office/drawing/2014/main" id="{EB036CA4-BE98-44B2-AF77-16F0497C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1567"/>
              <a:ext cx="104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2" name="Rectangle 733">
              <a:extLst>
                <a:ext uri="{FF2B5EF4-FFF2-40B4-BE49-F238E27FC236}">
                  <a16:creationId xmlns:a16="http://schemas.microsoft.com/office/drawing/2014/main" id="{AF8DF329-21B9-490B-ADC2-D7D12AC18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535"/>
              <a:ext cx="115" cy="1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3" name="Rectangle 734">
              <a:extLst>
                <a:ext uri="{FF2B5EF4-FFF2-40B4-BE49-F238E27FC236}">
                  <a16:creationId xmlns:a16="http://schemas.microsoft.com/office/drawing/2014/main" id="{46AD11BD-EA97-4455-9E90-27AC5D51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551"/>
              <a:ext cx="115" cy="1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4" name="Rectangle 735">
              <a:extLst>
                <a:ext uri="{FF2B5EF4-FFF2-40B4-BE49-F238E27FC236}">
                  <a16:creationId xmlns:a16="http://schemas.microsoft.com/office/drawing/2014/main" id="{45D20027-2A83-4FCB-9E67-8246FC5A8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551"/>
              <a:ext cx="115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5" name="Rectangle 736">
              <a:extLst>
                <a:ext uri="{FF2B5EF4-FFF2-40B4-BE49-F238E27FC236}">
                  <a16:creationId xmlns:a16="http://schemas.microsoft.com/office/drawing/2014/main" id="{68178CCA-F565-4F86-92AE-17DB7883F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546"/>
              <a:ext cx="115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" name="Oval 737">
              <a:extLst>
                <a:ext uri="{FF2B5EF4-FFF2-40B4-BE49-F238E27FC236}">
                  <a16:creationId xmlns:a16="http://schemas.microsoft.com/office/drawing/2014/main" id="{6A4138D9-9029-49BB-ABC8-F726C05FC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494"/>
              <a:ext cx="109" cy="109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7" name="Rectangle 738">
              <a:extLst>
                <a:ext uri="{FF2B5EF4-FFF2-40B4-BE49-F238E27FC236}">
                  <a16:creationId xmlns:a16="http://schemas.microsoft.com/office/drawing/2014/main" id="{509EF3E5-54D2-451B-8122-8E072429E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3679"/>
              <a:ext cx="15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Pdn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78" name="Rectangle 739">
              <a:extLst>
                <a:ext uri="{FF2B5EF4-FFF2-40B4-BE49-F238E27FC236}">
                  <a16:creationId xmlns:a16="http://schemas.microsoft.com/office/drawing/2014/main" id="{1B79C799-2087-469C-952E-ACA1D44FE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" y="3508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Dnp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79" name="Rectangle 740">
              <a:extLst>
                <a:ext uri="{FF2B5EF4-FFF2-40B4-BE49-F238E27FC236}">
                  <a16:creationId xmlns:a16="http://schemas.microsoft.com/office/drawing/2014/main" id="{209CC766-B099-4375-B941-B5DDDFF5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1855"/>
              <a:ext cx="11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Bcl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80" name="Rectangle 741">
              <a:extLst>
                <a:ext uri="{FF2B5EF4-FFF2-40B4-BE49-F238E27FC236}">
                  <a16:creationId xmlns:a16="http://schemas.microsoft.com/office/drawing/2014/main" id="{39295F12-1175-4A7C-B8C8-4000059A0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733"/>
              <a:ext cx="1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Php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81" name="Rectangle 742">
              <a:extLst>
                <a:ext uri="{FF2B5EF4-FFF2-40B4-BE49-F238E27FC236}">
                  <a16:creationId xmlns:a16="http://schemas.microsoft.com/office/drawing/2014/main" id="{72F102C0-E2A2-433C-BD78-23A4659C8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" y="1572"/>
              <a:ext cx="13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Xnt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82" name="Rectangle 743">
              <a:extLst>
                <a:ext uri="{FF2B5EF4-FFF2-40B4-BE49-F238E27FC236}">
                  <a16:creationId xmlns:a16="http://schemas.microsoft.com/office/drawing/2014/main" id="{E1B14957-7A16-4FA8-8AA4-A2BA6B2C8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688"/>
              <a:ext cx="13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Klb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83" name="Rectangle 744">
              <a:extLst>
                <a:ext uri="{FF2B5EF4-FFF2-40B4-BE49-F238E27FC236}">
                  <a16:creationId xmlns:a16="http://schemas.microsoft.com/office/drawing/2014/main" id="{92CDB4C3-0C91-4BF7-A0BF-097AFD08A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3581"/>
              <a:ext cx="13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Csc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84" name="Rectangle 745">
              <a:extLst>
                <a:ext uri="{FF2B5EF4-FFF2-40B4-BE49-F238E27FC236}">
                  <a16:creationId xmlns:a16="http://schemas.microsoft.com/office/drawing/2014/main" id="{E320DCBA-AF3B-4593-A9D2-68464487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" y="1511"/>
              <a:ext cx="13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Ulv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85" name="Rectangle 746">
              <a:extLst>
                <a:ext uri="{FF2B5EF4-FFF2-40B4-BE49-F238E27FC236}">
                  <a16:creationId xmlns:a16="http://schemas.microsoft.com/office/drawing/2014/main" id="{46CE6939-9990-48E9-B43A-821CFA324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3821"/>
              <a:ext cx="13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Thr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86" name="Rectangle 747">
              <a:extLst>
                <a:ext uri="{FF2B5EF4-FFF2-40B4-BE49-F238E27FC236}">
                  <a16:creationId xmlns:a16="http://schemas.microsoft.com/office/drawing/2014/main" id="{96B51E07-71EA-4197-BC7C-3254A5A9E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055"/>
              <a:ext cx="14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Anr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87" name="Rectangle 748">
              <a:extLst>
                <a:ext uri="{FF2B5EF4-FFF2-40B4-BE49-F238E27FC236}">
                  <a16:creationId xmlns:a16="http://schemas.microsoft.com/office/drawing/2014/main" id="{90371505-413E-432B-8053-BE1C29B5D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477"/>
              <a:ext cx="12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Cld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88" name="Rectangle 749">
              <a:extLst>
                <a:ext uri="{FF2B5EF4-FFF2-40B4-BE49-F238E27FC236}">
                  <a16:creationId xmlns:a16="http://schemas.microsoft.com/office/drawing/2014/main" id="{77A0C6A6-E719-42E9-AEB2-84D06BAD3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707"/>
              <a:ext cx="51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Flavobacterii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89" name="Rectangle 750">
              <a:extLst>
                <a:ext uri="{FF2B5EF4-FFF2-40B4-BE49-F238E27FC236}">
                  <a16:creationId xmlns:a16="http://schemas.microsoft.com/office/drawing/2014/main" id="{6DF2EC87-B8DB-449D-A0D5-A037FA921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4" y="2840"/>
              <a:ext cx="21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Gmm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90" name="Rectangle 751">
              <a:extLst>
                <a:ext uri="{FF2B5EF4-FFF2-40B4-BE49-F238E27FC236}">
                  <a16:creationId xmlns:a16="http://schemas.microsoft.com/office/drawing/2014/main" id="{7B097CEA-ECE5-4019-B08E-E2C2B9EDB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" y="912"/>
              <a:ext cx="13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Cht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91" name="Rectangle 752">
              <a:extLst>
                <a:ext uri="{FF2B5EF4-FFF2-40B4-BE49-F238E27FC236}">
                  <a16:creationId xmlns:a16="http://schemas.microsoft.com/office/drawing/2014/main" id="{B88F4E4A-40E5-4B2B-A53C-7D5913914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3662"/>
              <a:ext cx="1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Acd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92" name="Rectangle 753">
              <a:extLst>
                <a:ext uri="{FF2B5EF4-FFF2-40B4-BE49-F238E27FC236}">
                  <a16:creationId xmlns:a16="http://schemas.microsoft.com/office/drawing/2014/main" id="{E3BA9062-CF17-42DB-8464-2F919A31C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" y="2111"/>
              <a:ext cx="13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Ntr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93" name="Rectangle 754">
              <a:extLst>
                <a:ext uri="{FF2B5EF4-FFF2-40B4-BE49-F238E27FC236}">
                  <a16:creationId xmlns:a16="http://schemas.microsoft.com/office/drawing/2014/main" id="{93848C4D-7062-4C5D-BA36-58895304D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605"/>
              <a:ext cx="13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Alp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94" name="Rectangle 755">
              <a:extLst>
                <a:ext uri="{FF2B5EF4-FFF2-40B4-BE49-F238E27FC236}">
                  <a16:creationId xmlns:a16="http://schemas.microsoft.com/office/drawing/2014/main" id="{9052673E-1D03-48F4-9454-329EC73D1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470"/>
              <a:ext cx="43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Plnctmyctc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95" name="Rectangle 756">
              <a:extLst>
                <a:ext uri="{FF2B5EF4-FFF2-40B4-BE49-F238E27FC236}">
                  <a16:creationId xmlns:a16="http://schemas.microsoft.com/office/drawing/2014/main" id="{8E5EDD99-35E8-4B65-B128-D18A11B16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6" y="3163"/>
              <a:ext cx="1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Opt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96" name="Rectangle 757">
              <a:extLst>
                <a:ext uri="{FF2B5EF4-FFF2-40B4-BE49-F238E27FC236}">
                  <a16:creationId xmlns:a16="http://schemas.microsoft.com/office/drawing/2014/main" id="{FCBCEF68-8748-4210-BFB8-6D9E7D604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1752"/>
              <a:ext cx="1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Phy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97" name="Rectangle 758">
              <a:extLst>
                <a:ext uri="{FF2B5EF4-FFF2-40B4-BE49-F238E27FC236}">
                  <a16:creationId xmlns:a16="http://schemas.microsoft.com/office/drawing/2014/main" id="{B05A2172-FE30-46B2-A660-0CBAF0499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7" y="917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Slb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98" name="Rectangle 759">
              <a:extLst>
                <a:ext uri="{FF2B5EF4-FFF2-40B4-BE49-F238E27FC236}">
                  <a16:creationId xmlns:a16="http://schemas.microsoft.com/office/drawing/2014/main" id="{9A7F2D36-DC44-440B-A5F6-79C5F7AD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416"/>
              <a:ext cx="12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Chl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99" name="Rectangle 760">
              <a:extLst>
                <a:ext uri="{FF2B5EF4-FFF2-40B4-BE49-F238E27FC236}">
                  <a16:creationId xmlns:a16="http://schemas.microsoft.com/office/drawing/2014/main" id="{E0B80E33-94C3-4DB5-825F-E2FE31526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510"/>
              <a:ext cx="53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Flavobacteria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00" name="Rectangle 761">
              <a:extLst>
                <a:ext uri="{FF2B5EF4-FFF2-40B4-BE49-F238E27FC236}">
                  <a16:creationId xmlns:a16="http://schemas.microsoft.com/office/drawing/2014/main" id="{B38F4C2B-4693-4082-82AD-F25BBD6AD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8" y="2525"/>
              <a:ext cx="15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Sph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01" name="Rectangle 762">
              <a:extLst>
                <a:ext uri="{FF2B5EF4-FFF2-40B4-BE49-F238E27FC236}">
                  <a16:creationId xmlns:a16="http://schemas.microsoft.com/office/drawing/2014/main" id="{349B8BB1-5874-44D7-91DF-B1350BFBF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" y="3029"/>
              <a:ext cx="13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Btp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02" name="Rectangle 763">
              <a:extLst>
                <a:ext uri="{FF2B5EF4-FFF2-40B4-BE49-F238E27FC236}">
                  <a16:creationId xmlns:a16="http://schemas.microsoft.com/office/drawing/2014/main" id="{5218C3FB-4A0D-4AE0-982A-230BE9D88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" y="1973"/>
              <a:ext cx="13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Hlp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03" name="Rectangle 764">
              <a:extLst>
                <a:ext uri="{FF2B5EF4-FFF2-40B4-BE49-F238E27FC236}">
                  <a16:creationId xmlns:a16="http://schemas.microsoft.com/office/drawing/2014/main" id="{C3F3EE6F-FAC8-4000-9F1F-916D04D7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182"/>
              <a:ext cx="13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Cyt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04" name="Rectangle 765">
              <a:extLst>
                <a:ext uri="{FF2B5EF4-FFF2-40B4-BE49-F238E27FC236}">
                  <a16:creationId xmlns:a16="http://schemas.microsoft.com/office/drawing/2014/main" id="{5E8ADB8F-395F-44B3-A65B-3EC5D0380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" y="3524"/>
              <a:ext cx="44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Planctmyct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05" name="Rectangle 766">
              <a:extLst>
                <a:ext uri="{FF2B5EF4-FFF2-40B4-BE49-F238E27FC236}">
                  <a16:creationId xmlns:a16="http://schemas.microsoft.com/office/drawing/2014/main" id="{5BD5A2DD-AF04-422E-8C20-91CABCD0B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1080"/>
              <a:ext cx="1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Act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06" name="Rectangle 767">
              <a:extLst>
                <a:ext uri="{FF2B5EF4-FFF2-40B4-BE49-F238E27FC236}">
                  <a16:creationId xmlns:a16="http://schemas.microsoft.com/office/drawing/2014/main" id="{F7D576F0-89AC-42B1-A0B0-6898751D1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3034"/>
              <a:ext cx="11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Bls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07" name="Rectangle 768">
              <a:extLst>
                <a:ext uri="{FF2B5EF4-FFF2-40B4-BE49-F238E27FC236}">
                  <a16:creationId xmlns:a16="http://schemas.microsoft.com/office/drawing/2014/main" id="{2B244B9F-2B19-4A7C-B6EA-EF3698EE5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4" y="2713"/>
              <a:ext cx="1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Chy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08" name="Rectangle 769">
              <a:extLst>
                <a:ext uri="{FF2B5EF4-FFF2-40B4-BE49-F238E27FC236}">
                  <a16:creationId xmlns:a16="http://schemas.microsoft.com/office/drawing/2014/main" id="{34E49C8E-41D8-4CF6-B9E6-1640F50EA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1550"/>
              <a:ext cx="13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Srd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09" name="Rectangle 770">
              <a:extLst>
                <a:ext uri="{FF2B5EF4-FFF2-40B4-BE49-F238E27FC236}">
                  <a16:creationId xmlns:a16="http://schemas.microsoft.com/office/drawing/2014/main" id="{CDB37862-5B87-4914-B9C0-3F11B3487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2" y="2261"/>
              <a:ext cx="15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Ltm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10" name="Rectangle 771">
              <a:extLst>
                <a:ext uri="{FF2B5EF4-FFF2-40B4-BE49-F238E27FC236}">
                  <a16:creationId xmlns:a16="http://schemas.microsoft.com/office/drawing/2014/main" id="{7F9667E2-117E-4AE8-A468-69B8BBB36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3553"/>
              <a:ext cx="12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Ncl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11" name="Rectangle 772">
              <a:extLst>
                <a:ext uri="{FF2B5EF4-FFF2-40B4-BE49-F238E27FC236}">
                  <a16:creationId xmlns:a16="http://schemas.microsoft.com/office/drawing/2014/main" id="{CC8C82BF-CBD4-4F4B-BE59-7E8378737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219"/>
              <a:ext cx="1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Arc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12" name="Rectangle 773">
              <a:extLst>
                <a:ext uri="{FF2B5EF4-FFF2-40B4-BE49-F238E27FC236}">
                  <a16:creationId xmlns:a16="http://schemas.microsoft.com/office/drawing/2014/main" id="{28C1BE89-71BA-40E4-888A-02D06D6D8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376"/>
              <a:ext cx="14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Exb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5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66">
            <a:extLst>
              <a:ext uri="{FF2B5EF4-FFF2-40B4-BE49-F238E27FC236}">
                <a16:creationId xmlns:a16="http://schemas.microsoft.com/office/drawing/2014/main" id="{69F7172D-479B-43D8-8B54-BEAA40DBC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342" y="3125009"/>
            <a:ext cx="6579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algae</a:t>
            </a:r>
          </a:p>
        </p:txBody>
      </p:sp>
      <p:sp>
        <p:nvSpPr>
          <p:cNvPr id="6" name="Rectangle 766">
            <a:extLst>
              <a:ext uri="{FF2B5EF4-FFF2-40B4-BE49-F238E27FC236}">
                <a16:creationId xmlns:a16="http://schemas.microsoft.com/office/drawing/2014/main" id="{A9448B17-43C9-41C6-BBDA-7E05DD29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341" y="3534211"/>
            <a:ext cx="1017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bacteria</a:t>
            </a:r>
          </a:p>
        </p:txBody>
      </p:sp>
      <p:sp>
        <p:nvSpPr>
          <p:cNvPr id="7" name="Rectangle 766">
            <a:extLst>
              <a:ext uri="{FF2B5EF4-FFF2-40B4-BE49-F238E27FC236}">
                <a16:creationId xmlns:a16="http://schemas.microsoft.com/office/drawing/2014/main" id="{78EB08B3-8A93-45E7-B92D-6B52B4E53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649" y="3943413"/>
            <a:ext cx="6331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fungi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C9CA619-50B4-4FF4-80B2-DB45E4BC454B}"/>
              </a:ext>
            </a:extLst>
          </p:cNvPr>
          <p:cNvSpPr/>
          <p:nvPr/>
        </p:nvSpPr>
        <p:spPr>
          <a:xfrm>
            <a:off x="7254705" y="3190350"/>
            <a:ext cx="298057" cy="303991"/>
          </a:xfrm>
          <a:prstGeom prst="ellipse">
            <a:avLst/>
          </a:prstGeom>
          <a:solidFill>
            <a:srgbClr val="BCEE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8ACBA34-0352-4090-9110-626A3E207408}"/>
              </a:ext>
            </a:extLst>
          </p:cNvPr>
          <p:cNvSpPr/>
          <p:nvPr/>
        </p:nvSpPr>
        <p:spPr>
          <a:xfrm>
            <a:off x="7254704" y="3566881"/>
            <a:ext cx="298057" cy="303991"/>
          </a:xfrm>
          <a:prstGeom prst="ellipse">
            <a:avLst/>
          </a:prstGeom>
          <a:solidFill>
            <a:srgbClr val="1E9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D293E95-A4CD-49BB-927B-CC6F7070BAB0}"/>
              </a:ext>
            </a:extLst>
          </p:cNvPr>
          <p:cNvSpPr/>
          <p:nvPr/>
        </p:nvSpPr>
        <p:spPr>
          <a:xfrm>
            <a:off x="7254703" y="3976083"/>
            <a:ext cx="298057" cy="303991"/>
          </a:xfrm>
          <a:prstGeom prst="ellipse">
            <a:avLst/>
          </a:prstGeom>
          <a:solidFill>
            <a:srgbClr val="8B69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E0E9D-80D7-4ED1-90ED-924D34A0ACF4}"/>
              </a:ext>
            </a:extLst>
          </p:cNvPr>
          <p:cNvSpPr/>
          <p:nvPr/>
        </p:nvSpPr>
        <p:spPr>
          <a:xfrm>
            <a:off x="6842760" y="2468880"/>
            <a:ext cx="2164080" cy="20421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52">
            <a:extLst>
              <a:ext uri="{FF2B5EF4-FFF2-40B4-BE49-F238E27FC236}">
                <a16:creationId xmlns:a16="http://schemas.microsoft.com/office/drawing/2014/main" id="{ED04CC63-9D65-4F4E-AF8F-26E05C67F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703" y="2546309"/>
            <a:ext cx="104496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384790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66">
            <a:extLst>
              <a:ext uri="{FF2B5EF4-FFF2-40B4-BE49-F238E27FC236}">
                <a16:creationId xmlns:a16="http://schemas.microsoft.com/office/drawing/2014/main" id="{6B5E517D-B04E-4897-B990-079805D09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42" y="-312420"/>
            <a:ext cx="231153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600" dirty="0">
                <a:solidFill>
                  <a:srgbClr val="000000"/>
                </a:solidFill>
                <a:latin typeface="+mn-lt"/>
              </a:rPr>
              <a:t>(a)</a:t>
            </a:r>
          </a:p>
        </p:txBody>
      </p:sp>
      <p:sp>
        <p:nvSpPr>
          <p:cNvPr id="5" name="Rectangle 766">
            <a:extLst>
              <a:ext uri="{FF2B5EF4-FFF2-40B4-BE49-F238E27FC236}">
                <a16:creationId xmlns:a16="http://schemas.microsoft.com/office/drawing/2014/main" id="{8E0837FF-1F19-4477-8587-EB3B2F11B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062" y="-312420"/>
            <a:ext cx="241091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600" dirty="0">
                <a:solidFill>
                  <a:srgbClr val="000000"/>
                </a:solidFill>
                <a:latin typeface="+mn-lt"/>
              </a:rPr>
              <a:t>(b)</a:t>
            </a:r>
          </a:p>
        </p:txBody>
      </p:sp>
      <p:sp>
        <p:nvSpPr>
          <p:cNvPr id="6" name="Rectangle 766">
            <a:extLst>
              <a:ext uri="{FF2B5EF4-FFF2-40B4-BE49-F238E27FC236}">
                <a16:creationId xmlns:a16="http://schemas.microsoft.com/office/drawing/2014/main" id="{73A32821-F2F7-423C-94EB-F8BA121B1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482" y="-205740"/>
            <a:ext cx="219290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600" dirty="0">
                <a:solidFill>
                  <a:srgbClr val="000000"/>
                </a:solidFill>
                <a:latin typeface="+mn-lt"/>
              </a:rPr>
              <a:t>(c)</a:t>
            </a:r>
          </a:p>
        </p:txBody>
      </p:sp>
      <p:sp>
        <p:nvSpPr>
          <p:cNvPr id="7" name="Rectangle 766">
            <a:extLst>
              <a:ext uri="{FF2B5EF4-FFF2-40B4-BE49-F238E27FC236}">
                <a16:creationId xmlns:a16="http://schemas.microsoft.com/office/drawing/2014/main" id="{FFB249E6-96A5-44C9-83B8-5E6939BE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24" y="3429000"/>
            <a:ext cx="241091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600" dirty="0">
                <a:solidFill>
                  <a:srgbClr val="000000"/>
                </a:solidFill>
                <a:latin typeface="+mn-lt"/>
              </a:rPr>
              <a:t>(d)</a:t>
            </a:r>
          </a:p>
        </p:txBody>
      </p:sp>
      <p:sp>
        <p:nvSpPr>
          <p:cNvPr id="8" name="Rectangle 766">
            <a:extLst>
              <a:ext uri="{FF2B5EF4-FFF2-40B4-BE49-F238E27FC236}">
                <a16:creationId xmlns:a16="http://schemas.microsoft.com/office/drawing/2014/main" id="{B7D23FC2-E51F-43B3-8A2C-CEBE8FF8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684" y="3596640"/>
            <a:ext cx="235160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600" dirty="0">
                <a:solidFill>
                  <a:srgbClr val="000000"/>
                </a:solidFill>
                <a:latin typeface="+mn-lt"/>
              </a:rPr>
              <a:t>(e)</a:t>
            </a:r>
          </a:p>
        </p:txBody>
      </p:sp>
      <p:sp>
        <p:nvSpPr>
          <p:cNvPr id="9" name="Rectangle 766">
            <a:extLst>
              <a:ext uri="{FF2B5EF4-FFF2-40B4-BE49-F238E27FC236}">
                <a16:creationId xmlns:a16="http://schemas.microsoft.com/office/drawing/2014/main" id="{C1E172AC-F226-4BFD-892A-8054FE7B8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482" y="3596640"/>
            <a:ext cx="1972399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600" dirty="0">
                <a:solidFill>
                  <a:srgbClr val="000000"/>
                </a:solidFill>
                <a:latin typeface="+mn-lt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227321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e 70">
            <a:extLst>
              <a:ext uri="{FF2B5EF4-FFF2-40B4-BE49-F238E27FC236}">
                <a16:creationId xmlns:a16="http://schemas.microsoft.com/office/drawing/2014/main" id="{CAAB3D00-8D74-4EEE-A26F-57FDCF4E16E0}"/>
              </a:ext>
            </a:extLst>
          </p:cNvPr>
          <p:cNvGrpSpPr/>
          <p:nvPr/>
        </p:nvGrpSpPr>
        <p:grpSpPr>
          <a:xfrm>
            <a:off x="2211667" y="-247650"/>
            <a:ext cx="7435571" cy="6893480"/>
            <a:chOff x="2097367" y="0"/>
            <a:chExt cx="7435571" cy="689348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350437-647D-40AD-9BBA-89F7196B4F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616200" y="0"/>
              <a:ext cx="6916738" cy="6858000"/>
              <a:chOff x="1648" y="0"/>
              <a:chExt cx="4357" cy="4320"/>
            </a:xfrm>
          </p:grpSpPr>
          <p:sp>
            <p:nvSpPr>
              <p:cNvPr id="6" name="AutoShape 3">
                <a:extLst>
                  <a:ext uri="{FF2B5EF4-FFF2-40B4-BE49-F238E27FC236}">
                    <a16:creationId xmlns:a16="http://schemas.microsoft.com/office/drawing/2014/main" id="{E56B890E-A400-47AF-82B9-B29800D0FE8C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680" y="0"/>
                <a:ext cx="4320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F3063FBE-538E-4AD7-A40E-A5F7AF45B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0"/>
                <a:ext cx="4325" cy="43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EEA2E5AC-CA3A-47A4-8648-9299172CA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0"/>
                <a:ext cx="4325" cy="4320"/>
              </a:xfrm>
              <a:prstGeom prst="rect">
                <a:avLst/>
              </a:prstGeom>
              <a:noFill/>
              <a:ln w="7938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6AB34E88-BCAF-49E9-9335-99D928836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3206"/>
                <a:ext cx="4044" cy="0"/>
              </a:xfrm>
              <a:prstGeom prst="line">
                <a:avLst/>
              </a:prstGeom>
              <a:noFill/>
              <a:ln w="7938" cap="flat">
                <a:solidFill>
                  <a:srgbClr val="CBCBC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5B57BCD1-1822-4204-931B-D2657AEA0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321"/>
                <a:ext cx="4044" cy="0"/>
              </a:xfrm>
              <a:prstGeom prst="line">
                <a:avLst/>
              </a:prstGeom>
              <a:noFill/>
              <a:ln w="7938" cap="flat">
                <a:solidFill>
                  <a:srgbClr val="CBCBC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004A01FB-F92D-4FBA-85FD-6119FE980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1437"/>
                <a:ext cx="4044" cy="0"/>
              </a:xfrm>
              <a:prstGeom prst="line">
                <a:avLst/>
              </a:prstGeom>
              <a:noFill/>
              <a:ln w="7938" cap="flat">
                <a:solidFill>
                  <a:srgbClr val="CBCBC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10">
                <a:extLst>
                  <a:ext uri="{FF2B5EF4-FFF2-40B4-BE49-F238E27FC236}">
                    <a16:creationId xmlns:a16="http://schemas.microsoft.com/office/drawing/2014/main" id="{5FA6BA59-D793-4FC1-B4BD-BB5B60383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547"/>
                <a:ext cx="4044" cy="0"/>
              </a:xfrm>
              <a:prstGeom prst="line">
                <a:avLst/>
              </a:prstGeom>
              <a:noFill/>
              <a:ln w="7938" cap="flat">
                <a:solidFill>
                  <a:srgbClr val="CBCBC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FB3F96AE-A630-4A6C-88D4-26F9C4023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5" y="547"/>
                <a:ext cx="432" cy="23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3EFF049C-2E7D-471F-AACB-574979EE3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7" y="547"/>
                <a:ext cx="432" cy="333"/>
              </a:xfrm>
              <a:prstGeom prst="rect">
                <a:avLst/>
              </a:prstGeom>
              <a:solidFill>
                <a:srgbClr val="FDD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EA3010B0-E306-44CF-9887-D88B8186B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8" y="547"/>
                <a:ext cx="432" cy="194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7">
                <a:extLst>
                  <a:ext uri="{FF2B5EF4-FFF2-40B4-BE49-F238E27FC236}">
                    <a16:creationId xmlns:a16="http://schemas.microsoft.com/office/drawing/2014/main" id="{412A792A-41FD-4546-83D1-2B4D34272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" y="547"/>
                <a:ext cx="432" cy="598"/>
              </a:xfrm>
              <a:prstGeom prst="rect">
                <a:avLst/>
              </a:prstGeom>
              <a:solidFill>
                <a:srgbClr val="FDD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9">
                <a:extLst>
                  <a:ext uri="{FF2B5EF4-FFF2-40B4-BE49-F238E27FC236}">
                    <a16:creationId xmlns:a16="http://schemas.microsoft.com/office/drawing/2014/main" id="{EC4D68BE-1F17-44CF-9E7A-2ADBDC2CA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547"/>
                <a:ext cx="432" cy="369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1">
                <a:extLst>
                  <a:ext uri="{FF2B5EF4-FFF2-40B4-BE49-F238E27FC236}">
                    <a16:creationId xmlns:a16="http://schemas.microsoft.com/office/drawing/2014/main" id="{1F07C7D5-85D2-4FB8-A693-6DD3CEA03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" y="547"/>
                <a:ext cx="432" cy="213"/>
              </a:xfrm>
              <a:prstGeom prst="rect">
                <a:avLst/>
              </a:prstGeom>
              <a:solidFill>
                <a:srgbClr val="FDD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3">
                <a:extLst>
                  <a:ext uri="{FF2B5EF4-FFF2-40B4-BE49-F238E27FC236}">
                    <a16:creationId xmlns:a16="http://schemas.microsoft.com/office/drawing/2014/main" id="{9873D2A5-3257-491E-8FB1-554B65B5C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547"/>
                <a:ext cx="432" cy="317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25">
                <a:extLst>
                  <a:ext uri="{FF2B5EF4-FFF2-40B4-BE49-F238E27FC236}">
                    <a16:creationId xmlns:a16="http://schemas.microsoft.com/office/drawing/2014/main" id="{0F32BBD7-20D6-4B7D-A107-578514DBC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6" y="547"/>
                <a:ext cx="437" cy="957"/>
              </a:xfrm>
              <a:prstGeom prst="rect">
                <a:avLst/>
              </a:prstGeom>
              <a:solidFill>
                <a:srgbClr val="FDD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2277157C-7CF6-49F3-85E4-BBC0BE653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547"/>
                <a:ext cx="4044" cy="0"/>
              </a:xfrm>
              <a:prstGeom prst="line">
                <a:avLst/>
              </a:prstGeom>
              <a:noFill/>
              <a:ln w="2540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B72BC2D2-DDC3-417A-B697-8BAC596ED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1" y="723"/>
                <a:ext cx="99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29">
                <a:extLst>
                  <a:ext uri="{FF2B5EF4-FFF2-40B4-BE49-F238E27FC236}">
                    <a16:creationId xmlns:a16="http://schemas.microsoft.com/office/drawing/2014/main" id="{3C728491-3879-4352-8F37-469266EC3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8" y="723"/>
                <a:ext cx="0" cy="12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30">
                <a:extLst>
                  <a:ext uri="{FF2B5EF4-FFF2-40B4-BE49-F238E27FC236}">
                    <a16:creationId xmlns:a16="http://schemas.microsoft.com/office/drawing/2014/main" id="{C2D90E83-23F5-4F3A-8727-818D747A3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1" y="843"/>
                <a:ext cx="99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31">
                <a:extLst>
                  <a:ext uri="{FF2B5EF4-FFF2-40B4-BE49-F238E27FC236}">
                    <a16:creationId xmlns:a16="http://schemas.microsoft.com/office/drawing/2014/main" id="{35C2BFE2-1164-45D0-983D-1A6FB5B8E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3" y="812"/>
                <a:ext cx="99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32">
                <a:extLst>
                  <a:ext uri="{FF2B5EF4-FFF2-40B4-BE49-F238E27FC236}">
                    <a16:creationId xmlns:a16="http://schemas.microsoft.com/office/drawing/2014/main" id="{939D3222-0AF1-4BA9-8349-7E51375E2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5" y="812"/>
                <a:ext cx="0" cy="135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33">
                <a:extLst>
                  <a:ext uri="{FF2B5EF4-FFF2-40B4-BE49-F238E27FC236}">
                    <a16:creationId xmlns:a16="http://schemas.microsoft.com/office/drawing/2014/main" id="{11F48C3E-7727-4A99-A5F0-5836237B5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3" y="947"/>
                <a:ext cx="99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34">
                <a:extLst>
                  <a:ext uri="{FF2B5EF4-FFF2-40B4-BE49-F238E27FC236}">
                    <a16:creationId xmlns:a16="http://schemas.microsoft.com/office/drawing/2014/main" id="{43372E9D-4938-40D3-AFAB-C2839911D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4" y="1176"/>
                <a:ext cx="99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35">
                <a:extLst>
                  <a:ext uri="{FF2B5EF4-FFF2-40B4-BE49-F238E27FC236}">
                    <a16:creationId xmlns:a16="http://schemas.microsoft.com/office/drawing/2014/main" id="{14FCC592-C441-4FD6-A4BA-CB3D653A8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1" y="1176"/>
                <a:ext cx="0" cy="2634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36">
                <a:extLst>
                  <a:ext uri="{FF2B5EF4-FFF2-40B4-BE49-F238E27FC236}">
                    <a16:creationId xmlns:a16="http://schemas.microsoft.com/office/drawing/2014/main" id="{4B46D3CB-B139-4CC5-9A28-59E02404A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4" y="3810"/>
                <a:ext cx="99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37">
                <a:extLst>
                  <a:ext uri="{FF2B5EF4-FFF2-40B4-BE49-F238E27FC236}">
                    <a16:creationId xmlns:a16="http://schemas.microsoft.com/office/drawing/2014/main" id="{5181681D-FBB0-4C97-937D-B0C212BB5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6" y="1041"/>
                <a:ext cx="99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38">
                <a:extLst>
                  <a:ext uri="{FF2B5EF4-FFF2-40B4-BE49-F238E27FC236}">
                    <a16:creationId xmlns:a16="http://schemas.microsoft.com/office/drawing/2014/main" id="{B8583299-18A7-43F1-A42E-3353EF94F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8" y="1041"/>
                <a:ext cx="0" cy="213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39">
                <a:extLst>
                  <a:ext uri="{FF2B5EF4-FFF2-40B4-BE49-F238E27FC236}">
                    <a16:creationId xmlns:a16="http://schemas.microsoft.com/office/drawing/2014/main" id="{C6D8E6DD-6978-4753-845F-F9EDE25F1E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6" y="1254"/>
                <a:ext cx="99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40">
                <a:extLst>
                  <a:ext uri="{FF2B5EF4-FFF2-40B4-BE49-F238E27FC236}">
                    <a16:creationId xmlns:a16="http://schemas.microsoft.com/office/drawing/2014/main" id="{E1C5BE9F-F029-495E-AD3D-E916A2F80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7" y="755"/>
                <a:ext cx="99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41">
                <a:extLst>
                  <a:ext uri="{FF2B5EF4-FFF2-40B4-BE49-F238E27FC236}">
                    <a16:creationId xmlns:a16="http://schemas.microsoft.com/office/drawing/2014/main" id="{6B8B83FC-D357-4677-8C11-9D47C9C2F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9" y="755"/>
                <a:ext cx="0" cy="322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42">
                <a:extLst>
                  <a:ext uri="{FF2B5EF4-FFF2-40B4-BE49-F238E27FC236}">
                    <a16:creationId xmlns:a16="http://schemas.microsoft.com/office/drawing/2014/main" id="{59602D2C-18C9-48A0-87E1-DFC80440D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7" y="1077"/>
                <a:ext cx="99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43">
                <a:extLst>
                  <a:ext uri="{FF2B5EF4-FFF2-40B4-BE49-F238E27FC236}">
                    <a16:creationId xmlns:a16="http://schemas.microsoft.com/office/drawing/2014/main" id="{909ED85D-5134-4511-8DEC-C360C9058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723"/>
                <a:ext cx="94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44">
                <a:extLst>
                  <a:ext uri="{FF2B5EF4-FFF2-40B4-BE49-F238E27FC236}">
                    <a16:creationId xmlns:a16="http://schemas.microsoft.com/office/drawing/2014/main" id="{1DD1F6BC-5583-4A5A-B67A-5B9749318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1" y="723"/>
                <a:ext cx="0" cy="79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45">
                <a:extLst>
                  <a:ext uri="{FF2B5EF4-FFF2-40B4-BE49-F238E27FC236}">
                    <a16:creationId xmlns:a16="http://schemas.microsoft.com/office/drawing/2014/main" id="{0A08CFDD-C27F-49F3-9D4D-C0C13880B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802"/>
                <a:ext cx="94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46">
                <a:extLst>
                  <a:ext uri="{FF2B5EF4-FFF2-40B4-BE49-F238E27FC236}">
                    <a16:creationId xmlns:a16="http://schemas.microsoft.com/office/drawing/2014/main" id="{688C228E-D7C3-4788-9386-1E4C5835D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0" y="833"/>
                <a:ext cx="99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47">
                <a:extLst>
                  <a:ext uri="{FF2B5EF4-FFF2-40B4-BE49-F238E27FC236}">
                    <a16:creationId xmlns:a16="http://schemas.microsoft.com/office/drawing/2014/main" id="{3AD851A9-1529-4D57-8C94-D3B299A1E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2" y="833"/>
                <a:ext cx="0" cy="57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48">
                <a:extLst>
                  <a:ext uri="{FF2B5EF4-FFF2-40B4-BE49-F238E27FC236}">
                    <a16:creationId xmlns:a16="http://schemas.microsoft.com/office/drawing/2014/main" id="{D087D2CF-FA98-4E7E-8A75-EEDAB2F28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0" y="890"/>
                <a:ext cx="99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49">
                <a:extLst>
                  <a:ext uri="{FF2B5EF4-FFF2-40B4-BE49-F238E27FC236}">
                    <a16:creationId xmlns:a16="http://schemas.microsoft.com/office/drawing/2014/main" id="{34904ECD-1230-4BDA-B614-B820ACBAA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47" y="1452"/>
                <a:ext cx="94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50">
                <a:extLst>
                  <a:ext uri="{FF2B5EF4-FFF2-40B4-BE49-F238E27FC236}">
                    <a16:creationId xmlns:a16="http://schemas.microsoft.com/office/drawing/2014/main" id="{9819ADBD-EF92-46D2-BE18-8B8C47802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4" y="1452"/>
                <a:ext cx="0" cy="104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51">
                <a:extLst>
                  <a:ext uri="{FF2B5EF4-FFF2-40B4-BE49-F238E27FC236}">
                    <a16:creationId xmlns:a16="http://schemas.microsoft.com/office/drawing/2014/main" id="{0CBBC5E3-A1EF-4CA4-A809-D83014D76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47" y="1556"/>
                <a:ext cx="94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52C5C73-7B5A-45CA-B842-69CE750AB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" y="3109"/>
                <a:ext cx="14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+mn-lt"/>
                  </a:rPr>
                  <a:t>-9</a:t>
                </a:r>
                <a:endParaRPr kumimoji="0" lang="en-US" altLang="en-US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5" name="Rectangle 53">
                <a:extLst>
                  <a:ext uri="{FF2B5EF4-FFF2-40B4-BE49-F238E27FC236}">
                    <a16:creationId xmlns:a16="http://schemas.microsoft.com/office/drawing/2014/main" id="{A79B46F9-84D9-43F7-BA54-CB77C1E87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" y="2224"/>
                <a:ext cx="14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+mn-lt"/>
                  </a:rPr>
                  <a:t>-6</a:t>
                </a:r>
                <a:endParaRPr kumimoji="0" lang="en-US" altLang="en-US" sz="2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6" name="Rectangle 54">
                <a:extLst>
                  <a:ext uri="{FF2B5EF4-FFF2-40B4-BE49-F238E27FC236}">
                    <a16:creationId xmlns:a16="http://schemas.microsoft.com/office/drawing/2014/main" id="{04B37FC2-06C0-473F-85CE-5892FF507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" y="1334"/>
                <a:ext cx="14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+mn-lt"/>
                  </a:rPr>
                  <a:t>-3</a:t>
                </a:r>
                <a:endParaRPr kumimoji="0" lang="en-US" altLang="en-US" sz="2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7" name="Rectangle 55">
                <a:extLst>
                  <a:ext uri="{FF2B5EF4-FFF2-40B4-BE49-F238E27FC236}">
                    <a16:creationId xmlns:a16="http://schemas.microsoft.com/office/drawing/2014/main" id="{63D6C8D5-0435-4B31-B7F1-70B74A674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" y="449"/>
                <a:ext cx="9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+mn-lt"/>
                  </a:rPr>
                  <a:t>0</a:t>
                </a:r>
                <a:endParaRPr kumimoji="0" lang="en-US" altLang="en-US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8" name="Rectangle 56">
                <a:extLst>
                  <a:ext uri="{FF2B5EF4-FFF2-40B4-BE49-F238E27FC236}">
                    <a16:creationId xmlns:a16="http://schemas.microsoft.com/office/drawing/2014/main" id="{D3C29D63-7CAE-43EE-8EE6-7F7A4636E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9" y="3879"/>
                <a:ext cx="2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+mn-lt"/>
                  </a:rPr>
                  <a:t>DBZ</a:t>
                </a:r>
                <a:endParaRPr kumimoji="0" lang="en-US" altLang="en-US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9" name="Rectangle 57">
                <a:extLst>
                  <a:ext uri="{FF2B5EF4-FFF2-40B4-BE49-F238E27FC236}">
                    <a16:creationId xmlns:a16="http://schemas.microsoft.com/office/drawing/2014/main" id="{AF12A928-606A-46A8-A929-5C51B5141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1" y="3879"/>
                <a:ext cx="17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+mn-lt"/>
                  </a:rPr>
                  <a:t>LB</a:t>
                </a:r>
                <a:endParaRPr kumimoji="0" lang="en-US" altLang="en-US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0" name="Rectangle 58">
                <a:extLst>
                  <a:ext uri="{FF2B5EF4-FFF2-40B4-BE49-F238E27FC236}">
                    <a16:creationId xmlns:a16="http://schemas.microsoft.com/office/drawing/2014/main" id="{C51F8BAD-36FC-4773-9D2B-4679AA227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3879"/>
                <a:ext cx="18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+mn-lt"/>
                  </a:rPr>
                  <a:t>LG</a:t>
                </a:r>
                <a:endParaRPr kumimoji="0" lang="en-US" altLang="en-US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C005407A-AAA9-4303-AE7D-FC6FA556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3879"/>
                <a:ext cx="16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+mn-lt"/>
                  </a:rPr>
                  <a:t>TL</a:t>
                </a:r>
                <a:endParaRPr kumimoji="0" lang="en-US" altLang="en-US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p:grp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B2239D2A-4B73-48E6-9C1D-5CB2C7D54F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48348" y="3023672"/>
              <a:ext cx="326736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COS net flux (</a:t>
              </a:r>
              <a:r>
                <a:rPr kumimoji="0" lang="fr-FR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mol.m</a:t>
              </a:r>
              <a:r>
                <a:rPr kumimoji="0" lang="en-US" altLang="en-US" sz="2400" b="0" i="0" u="none" strike="noStrike" cap="none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-2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.s</a:t>
              </a:r>
              <a:r>
                <a:rPr kumimoji="0" lang="en-US" altLang="en-US" sz="2400" b="0" i="0" u="none" strike="noStrike" cap="none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-1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)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0" name="Rectangle 65">
              <a:extLst>
                <a:ext uri="{FF2B5EF4-FFF2-40B4-BE49-F238E27FC236}">
                  <a16:creationId xmlns:a16="http://schemas.microsoft.com/office/drawing/2014/main" id="{E6AC1B09-4A85-478C-932F-58A72AE8F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884" y="6524148"/>
              <a:ext cx="10708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Soil type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sp>
        <p:nvSpPr>
          <p:cNvPr id="68" name="Line 9">
            <a:extLst>
              <a:ext uri="{FF2B5EF4-FFF2-40B4-BE49-F238E27FC236}">
                <a16:creationId xmlns:a16="http://schemas.microsoft.com/office/drawing/2014/main" id="{F4FE6A98-9791-493B-ACC2-1301B9FB18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46424" y="611187"/>
            <a:ext cx="15843" cy="4941887"/>
          </a:xfrm>
          <a:prstGeom prst="line">
            <a:avLst/>
          </a:prstGeom>
          <a:ln w="12700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C3B5A2A-41A8-4690-BD96-EB4532B34C82}"/>
              </a:ext>
            </a:extLst>
          </p:cNvPr>
          <p:cNvSpPr txBox="1"/>
          <p:nvPr/>
        </p:nvSpPr>
        <p:spPr>
          <a:xfrm>
            <a:off x="3159401" y="4385220"/>
            <a:ext cx="2284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Light </a:t>
            </a:r>
            <a:r>
              <a:rPr lang="en-US" sz="2800" b="1" baseline="30000" dirty="0"/>
              <a:t>N.S.</a:t>
            </a:r>
          </a:p>
          <a:p>
            <a:r>
              <a:rPr lang="en-US" sz="2800" b="1" dirty="0"/>
              <a:t>Soil </a:t>
            </a:r>
            <a:r>
              <a:rPr lang="en-US" sz="2800" b="1" baseline="30000" dirty="0"/>
              <a:t>N.S.</a:t>
            </a:r>
          </a:p>
          <a:p>
            <a:r>
              <a:rPr lang="en-US" sz="2800" b="1" dirty="0"/>
              <a:t>L x S </a:t>
            </a:r>
            <a:r>
              <a:rPr lang="en-US" sz="2800" b="1" baseline="30000" dirty="0"/>
              <a:t>N.S. 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611CA1F9-2F28-4DA7-898E-A071DB835236}"/>
              </a:ext>
            </a:extLst>
          </p:cNvPr>
          <p:cNvSpPr txBox="1"/>
          <p:nvPr/>
        </p:nvSpPr>
        <p:spPr>
          <a:xfrm>
            <a:off x="8226425" y="2508599"/>
            <a:ext cx="85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11212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5E33E8E2-C828-4CD3-98A0-E7B29E268A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09850" y="-495300"/>
            <a:ext cx="6923088" cy="6858000"/>
            <a:chOff x="1644" y="0"/>
            <a:chExt cx="4361" cy="4320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11DF7F3D-1E92-4949-B420-C47318877E3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0" y="0"/>
              <a:ext cx="432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18A72E27-EA96-4F35-B4B4-EBA98C243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0"/>
              <a:ext cx="4325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05C7E158-0121-4358-AF7F-4A763CC0C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0"/>
              <a:ext cx="4325" cy="4320"/>
            </a:xfrm>
            <a:prstGeom prst="rect">
              <a:avLst/>
            </a:prstGeom>
            <a:noFill/>
            <a:ln w="79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1DDEAE43-D628-4BE4-A415-B62ECB970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9" y="3945"/>
              <a:ext cx="3914" cy="0"/>
            </a:xfrm>
            <a:prstGeom prst="line">
              <a:avLst/>
            </a:prstGeom>
            <a:noFill/>
            <a:ln w="7938" cap="flat">
              <a:solidFill>
                <a:srgbClr val="CBCB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2DABF491-FA6F-4FCB-BF21-4E5DAD941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9" y="3222"/>
              <a:ext cx="3914" cy="0"/>
            </a:xfrm>
            <a:prstGeom prst="line">
              <a:avLst/>
            </a:prstGeom>
            <a:noFill/>
            <a:ln w="7938" cap="flat">
              <a:solidFill>
                <a:srgbClr val="CBCB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AB76F134-DD65-456B-BA8B-591E63737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9" y="2504"/>
              <a:ext cx="3914" cy="0"/>
            </a:xfrm>
            <a:prstGeom prst="line">
              <a:avLst/>
            </a:prstGeom>
            <a:noFill/>
            <a:ln w="7938" cap="flat">
              <a:solidFill>
                <a:srgbClr val="CBCB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76088446-C802-402C-9ED0-7352711CB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9" y="1780"/>
              <a:ext cx="3914" cy="0"/>
            </a:xfrm>
            <a:prstGeom prst="line">
              <a:avLst/>
            </a:prstGeom>
            <a:noFill/>
            <a:ln w="7938" cap="flat">
              <a:solidFill>
                <a:srgbClr val="CBCB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0BD83450-20BB-4654-850A-C63C460E8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9" y="1057"/>
              <a:ext cx="3914" cy="0"/>
            </a:xfrm>
            <a:prstGeom prst="line">
              <a:avLst/>
            </a:prstGeom>
            <a:noFill/>
            <a:ln w="7938" cap="flat">
              <a:solidFill>
                <a:srgbClr val="CBCB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2A4A8C3B-E94D-4DD8-A7C4-5356929AE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2295"/>
              <a:ext cx="416" cy="20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4">
              <a:extLst>
                <a:ext uri="{FF2B5EF4-FFF2-40B4-BE49-F238E27FC236}">
                  <a16:creationId xmlns:a16="http://schemas.microsoft.com/office/drawing/2014/main" id="{A3BBD3F5-7E96-4451-B4E3-EEECABBB1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2504"/>
              <a:ext cx="422" cy="957"/>
            </a:xfrm>
            <a:prstGeom prst="rect">
              <a:avLst/>
            </a:prstGeom>
            <a:solidFill>
              <a:srgbClr val="FDD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16">
              <a:extLst>
                <a:ext uri="{FF2B5EF4-FFF2-40B4-BE49-F238E27FC236}">
                  <a16:creationId xmlns:a16="http://schemas.microsoft.com/office/drawing/2014/main" id="{58364BED-E6F4-4CC7-AA99-DFF0E1210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1697"/>
              <a:ext cx="422" cy="8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18">
              <a:extLst>
                <a:ext uri="{FF2B5EF4-FFF2-40B4-BE49-F238E27FC236}">
                  <a16:creationId xmlns:a16="http://schemas.microsoft.com/office/drawing/2014/main" id="{338DF01D-04FE-406D-A37D-D2A74F710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" y="1915"/>
              <a:ext cx="416" cy="589"/>
            </a:xfrm>
            <a:prstGeom prst="rect">
              <a:avLst/>
            </a:prstGeom>
            <a:solidFill>
              <a:srgbClr val="FDD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20">
              <a:extLst>
                <a:ext uri="{FF2B5EF4-FFF2-40B4-BE49-F238E27FC236}">
                  <a16:creationId xmlns:a16="http://schemas.microsoft.com/office/drawing/2014/main" id="{4B9B9CF2-8BA9-4FCF-92AE-A56A0016D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780"/>
              <a:ext cx="422" cy="72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22">
              <a:extLst>
                <a:ext uri="{FF2B5EF4-FFF2-40B4-BE49-F238E27FC236}">
                  <a16:creationId xmlns:a16="http://schemas.microsoft.com/office/drawing/2014/main" id="{24388B7F-563C-4246-9168-48A74AA12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2504"/>
              <a:ext cx="416" cy="312"/>
            </a:xfrm>
            <a:prstGeom prst="rect">
              <a:avLst/>
            </a:prstGeom>
            <a:solidFill>
              <a:srgbClr val="FDD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24">
              <a:extLst>
                <a:ext uri="{FF2B5EF4-FFF2-40B4-BE49-F238E27FC236}">
                  <a16:creationId xmlns:a16="http://schemas.microsoft.com/office/drawing/2014/main" id="{EA1B9081-259C-4D1B-87ED-95E29765F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" y="807"/>
              <a:ext cx="421" cy="169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26">
              <a:extLst>
                <a:ext uri="{FF2B5EF4-FFF2-40B4-BE49-F238E27FC236}">
                  <a16:creationId xmlns:a16="http://schemas.microsoft.com/office/drawing/2014/main" id="{AEAF9193-3EDF-41CF-ACD8-CDB7DBF22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" y="2504"/>
              <a:ext cx="417" cy="681"/>
            </a:xfrm>
            <a:prstGeom prst="rect">
              <a:avLst/>
            </a:prstGeom>
            <a:solidFill>
              <a:srgbClr val="FDD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8">
              <a:extLst>
                <a:ext uri="{FF2B5EF4-FFF2-40B4-BE49-F238E27FC236}">
                  <a16:creationId xmlns:a16="http://schemas.microsoft.com/office/drawing/2014/main" id="{4AF69174-F894-47EA-9793-A4B183B43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9" y="2504"/>
              <a:ext cx="3914" cy="0"/>
            </a:xfrm>
            <a:prstGeom prst="line">
              <a:avLst/>
            </a:prstGeom>
            <a:noFill/>
            <a:ln w="25400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9">
              <a:extLst>
                <a:ext uri="{FF2B5EF4-FFF2-40B4-BE49-F238E27FC236}">
                  <a16:creationId xmlns:a16="http://schemas.microsoft.com/office/drawing/2014/main" id="{D39A88F3-F24E-48AF-81B9-720206ED4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1" y="2290"/>
              <a:ext cx="94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30">
              <a:extLst>
                <a:ext uri="{FF2B5EF4-FFF2-40B4-BE49-F238E27FC236}">
                  <a16:creationId xmlns:a16="http://schemas.microsoft.com/office/drawing/2014/main" id="{574605F1-90E2-4ED4-8A5E-A564D527D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8" y="2290"/>
              <a:ext cx="0" cy="11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31">
              <a:extLst>
                <a:ext uri="{FF2B5EF4-FFF2-40B4-BE49-F238E27FC236}">
                  <a16:creationId xmlns:a16="http://schemas.microsoft.com/office/drawing/2014/main" id="{B5581073-6F4E-4FBB-8F0C-16AD3B040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1" y="2301"/>
              <a:ext cx="94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32">
              <a:extLst>
                <a:ext uri="{FF2B5EF4-FFF2-40B4-BE49-F238E27FC236}">
                  <a16:creationId xmlns:a16="http://schemas.microsoft.com/office/drawing/2014/main" id="{78597FF6-B131-41CE-A384-9EE847148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3" y="3118"/>
              <a:ext cx="9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33">
              <a:extLst>
                <a:ext uri="{FF2B5EF4-FFF2-40B4-BE49-F238E27FC236}">
                  <a16:creationId xmlns:a16="http://schemas.microsoft.com/office/drawing/2014/main" id="{CFCA7646-0BC9-40CF-A434-89B0EC750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3118"/>
              <a:ext cx="0" cy="692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34">
              <a:extLst>
                <a:ext uri="{FF2B5EF4-FFF2-40B4-BE49-F238E27FC236}">
                  <a16:creationId xmlns:a16="http://schemas.microsoft.com/office/drawing/2014/main" id="{29E77B1C-9387-4DAC-B7F5-F62CA9B4E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3" y="3810"/>
              <a:ext cx="9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35">
              <a:extLst>
                <a:ext uri="{FF2B5EF4-FFF2-40B4-BE49-F238E27FC236}">
                  <a16:creationId xmlns:a16="http://schemas.microsoft.com/office/drawing/2014/main" id="{E0B343B7-5875-4130-AA35-F77D95EE6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3" y="1411"/>
              <a:ext cx="9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36">
              <a:extLst>
                <a:ext uri="{FF2B5EF4-FFF2-40B4-BE49-F238E27FC236}">
                  <a16:creationId xmlns:a16="http://schemas.microsoft.com/office/drawing/2014/main" id="{DC13D0D7-E6CF-41EB-A0CE-FFEBD0BAC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1411"/>
              <a:ext cx="0" cy="577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37">
              <a:extLst>
                <a:ext uri="{FF2B5EF4-FFF2-40B4-BE49-F238E27FC236}">
                  <a16:creationId xmlns:a16="http://schemas.microsoft.com/office/drawing/2014/main" id="{737DC0A7-43DA-4F7F-BAAC-39D385EB9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3" y="1988"/>
              <a:ext cx="9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38">
              <a:extLst>
                <a:ext uri="{FF2B5EF4-FFF2-40B4-BE49-F238E27FC236}">
                  <a16:creationId xmlns:a16="http://schemas.microsoft.com/office/drawing/2014/main" id="{39F7F805-D553-4AB2-A254-752C922A3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4" y="1900"/>
              <a:ext cx="94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39">
              <a:extLst>
                <a:ext uri="{FF2B5EF4-FFF2-40B4-BE49-F238E27FC236}">
                  <a16:creationId xmlns:a16="http://schemas.microsoft.com/office/drawing/2014/main" id="{669A0E31-AF3B-48E0-8BFF-077DE7EF0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1900"/>
              <a:ext cx="0" cy="31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40">
              <a:extLst>
                <a:ext uri="{FF2B5EF4-FFF2-40B4-BE49-F238E27FC236}">
                  <a16:creationId xmlns:a16="http://schemas.microsoft.com/office/drawing/2014/main" id="{D07DDB00-DC62-420F-B0DC-8C714DDA5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4" y="1931"/>
              <a:ext cx="94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41">
              <a:extLst>
                <a:ext uri="{FF2B5EF4-FFF2-40B4-BE49-F238E27FC236}">
                  <a16:creationId xmlns:a16="http://schemas.microsoft.com/office/drawing/2014/main" id="{A019976B-D1FD-4F28-A0DF-6845DEF36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4" y="1676"/>
              <a:ext cx="94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42">
              <a:extLst>
                <a:ext uri="{FF2B5EF4-FFF2-40B4-BE49-F238E27FC236}">
                  <a16:creationId xmlns:a16="http://schemas.microsoft.com/office/drawing/2014/main" id="{4F0324EA-DA67-4129-AB3D-5B48EB9C0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1676"/>
              <a:ext cx="0" cy="213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43">
              <a:extLst>
                <a:ext uri="{FF2B5EF4-FFF2-40B4-BE49-F238E27FC236}">
                  <a16:creationId xmlns:a16="http://schemas.microsoft.com/office/drawing/2014/main" id="{DB1175C8-2FFA-4D3E-A1E5-541EE96ED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4" y="1889"/>
              <a:ext cx="94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44">
              <a:extLst>
                <a:ext uri="{FF2B5EF4-FFF2-40B4-BE49-F238E27FC236}">
                  <a16:creationId xmlns:a16="http://schemas.microsoft.com/office/drawing/2014/main" id="{7835E92F-3C82-46E6-82AD-0DA2641B4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" y="2644"/>
              <a:ext cx="94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45">
              <a:extLst>
                <a:ext uri="{FF2B5EF4-FFF2-40B4-BE49-F238E27FC236}">
                  <a16:creationId xmlns:a16="http://schemas.microsoft.com/office/drawing/2014/main" id="{545C4295-E77A-405D-9CAB-6AEA3C86D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" y="2644"/>
              <a:ext cx="0" cy="344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46">
              <a:extLst>
                <a:ext uri="{FF2B5EF4-FFF2-40B4-BE49-F238E27FC236}">
                  <a16:creationId xmlns:a16="http://schemas.microsoft.com/office/drawing/2014/main" id="{99B8D4D0-D71E-4CAB-A717-BE945E39C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" y="2988"/>
              <a:ext cx="94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47">
              <a:extLst>
                <a:ext uri="{FF2B5EF4-FFF2-40B4-BE49-F238E27FC236}">
                  <a16:creationId xmlns:a16="http://schemas.microsoft.com/office/drawing/2014/main" id="{43A69A78-15B1-4E1F-93FB-08B2D806F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1" y="547"/>
              <a:ext cx="94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48">
              <a:extLst>
                <a:ext uri="{FF2B5EF4-FFF2-40B4-BE49-F238E27FC236}">
                  <a16:creationId xmlns:a16="http://schemas.microsoft.com/office/drawing/2014/main" id="{0EA5B53F-27C2-46B9-B047-ECBF2E87C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8" y="547"/>
              <a:ext cx="0" cy="515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49">
              <a:extLst>
                <a:ext uri="{FF2B5EF4-FFF2-40B4-BE49-F238E27FC236}">
                  <a16:creationId xmlns:a16="http://schemas.microsoft.com/office/drawing/2014/main" id="{653DF305-5604-40D5-A8C9-243D582B4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1" y="1062"/>
              <a:ext cx="94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50">
              <a:extLst>
                <a:ext uri="{FF2B5EF4-FFF2-40B4-BE49-F238E27FC236}">
                  <a16:creationId xmlns:a16="http://schemas.microsoft.com/office/drawing/2014/main" id="{79DAE385-AC4B-4984-9BEC-DB4087FFE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8" y="3050"/>
              <a:ext cx="9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51">
              <a:extLst>
                <a:ext uri="{FF2B5EF4-FFF2-40B4-BE49-F238E27FC236}">
                  <a16:creationId xmlns:a16="http://schemas.microsoft.com/office/drawing/2014/main" id="{B6FC24A6-E11C-4071-B308-8E24BD553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5" y="3050"/>
              <a:ext cx="0" cy="271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52">
              <a:extLst>
                <a:ext uri="{FF2B5EF4-FFF2-40B4-BE49-F238E27FC236}">
                  <a16:creationId xmlns:a16="http://schemas.microsoft.com/office/drawing/2014/main" id="{6999D5FD-8BD5-4F36-A6CF-A71387398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8" y="3321"/>
              <a:ext cx="9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53">
              <a:extLst>
                <a:ext uri="{FF2B5EF4-FFF2-40B4-BE49-F238E27FC236}">
                  <a16:creationId xmlns:a16="http://schemas.microsoft.com/office/drawing/2014/main" id="{65DAB34F-F364-4486-B885-2999D9ACA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3837"/>
              <a:ext cx="2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-1.0</a:t>
              </a:r>
              <a:endPara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10" name="Rectangle 54">
              <a:extLst>
                <a:ext uri="{FF2B5EF4-FFF2-40B4-BE49-F238E27FC236}">
                  <a16:creationId xmlns:a16="http://schemas.microsoft.com/office/drawing/2014/main" id="{ED9B0D29-229D-47E7-8AD7-E2E0FC674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3119"/>
              <a:ext cx="2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 dirty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-0.5</a:t>
              </a:r>
              <a:endPara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11" name="Rectangle 55">
              <a:extLst>
                <a:ext uri="{FF2B5EF4-FFF2-40B4-BE49-F238E27FC236}">
                  <a16:creationId xmlns:a16="http://schemas.microsoft.com/office/drawing/2014/main" id="{0B4021FC-C452-4517-AFEB-0D8EECDC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395"/>
              <a:ext cx="2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0.0</a:t>
              </a:r>
              <a:endPara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32F5BC0E-29D4-4AE7-BAA5-2AE19FB27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672"/>
              <a:ext cx="2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0.5</a:t>
              </a:r>
              <a:endPara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13" name="Rectangle 57">
              <a:extLst>
                <a:ext uri="{FF2B5EF4-FFF2-40B4-BE49-F238E27FC236}">
                  <a16:creationId xmlns:a16="http://schemas.microsoft.com/office/drawing/2014/main" id="{3AA65790-8866-47CC-9EF3-EF41A86B0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953"/>
              <a:ext cx="2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 dirty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1.0</a:t>
              </a:r>
              <a:endPara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14" name="Rectangle 58">
              <a:extLst>
                <a:ext uri="{FF2B5EF4-FFF2-40B4-BE49-F238E27FC236}">
                  <a16:creationId xmlns:a16="http://schemas.microsoft.com/office/drawing/2014/main" id="{4D1F30B6-8185-40D9-BAB0-8AA9374F4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" y="4023"/>
              <a:ext cx="2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DBZ</a:t>
              </a:r>
              <a:endPara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15" name="Rectangle 59">
              <a:extLst>
                <a:ext uri="{FF2B5EF4-FFF2-40B4-BE49-F238E27FC236}">
                  <a16:creationId xmlns:a16="http://schemas.microsoft.com/office/drawing/2014/main" id="{C89A0F3C-172C-45B3-8DFA-7FCFE3857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4023"/>
              <a:ext cx="1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LB</a:t>
              </a:r>
              <a:endPara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16" name="Rectangle 60">
              <a:extLst>
                <a:ext uri="{FF2B5EF4-FFF2-40B4-BE49-F238E27FC236}">
                  <a16:creationId xmlns:a16="http://schemas.microsoft.com/office/drawing/2014/main" id="{38BD890C-DE23-4FA0-BA59-6DC25554D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4023"/>
              <a:ext cx="1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LG</a:t>
              </a:r>
              <a:endPara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17" name="Rectangle 61">
              <a:extLst>
                <a:ext uri="{FF2B5EF4-FFF2-40B4-BE49-F238E27FC236}">
                  <a16:creationId xmlns:a16="http://schemas.microsoft.com/office/drawing/2014/main" id="{84AA6A46-9BFE-4D6C-AE8A-E3B73481B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" y="4023"/>
              <a:ext cx="16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TL</a:t>
              </a:r>
              <a:endPara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sp>
        <p:nvSpPr>
          <p:cNvPr id="68" name="Line 9">
            <a:extLst>
              <a:ext uri="{FF2B5EF4-FFF2-40B4-BE49-F238E27FC236}">
                <a16:creationId xmlns:a16="http://schemas.microsoft.com/office/drawing/2014/main" id="{F4FE6A98-9791-493B-ACC2-1301B9FB18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22624" y="1020762"/>
            <a:ext cx="15843" cy="4941887"/>
          </a:xfrm>
          <a:prstGeom prst="line">
            <a:avLst/>
          </a:prstGeom>
          <a:ln w="12700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66">
            <a:extLst>
              <a:ext uri="{FF2B5EF4-FFF2-40B4-BE49-F238E27FC236}">
                <a16:creationId xmlns:a16="http://schemas.microsoft.com/office/drawing/2014/main" id="{CA28FC1F-E908-450B-AB2A-590EACFEDD0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39270" y="3329944"/>
            <a:ext cx="3289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CO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net flux (</a:t>
            </a:r>
            <a:r>
              <a:rPr lang="el-GR" sz="2400" dirty="0">
                <a:latin typeface="+mn-lt"/>
              </a:rPr>
              <a:t>μ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mol.m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-2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.s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-1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5" name="Rectangle 65">
            <a:extLst>
              <a:ext uri="{FF2B5EF4-FFF2-40B4-BE49-F238E27FC236}">
                <a16:creationId xmlns:a16="http://schemas.microsoft.com/office/drawing/2014/main" id="{1BE4CCA2-FB60-4040-9B6A-0027AD15B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5" y="6264553"/>
            <a:ext cx="10708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Soil type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D02975BF-4825-4535-9430-334E577209E4}"/>
              </a:ext>
            </a:extLst>
          </p:cNvPr>
          <p:cNvSpPr txBox="1"/>
          <p:nvPr/>
        </p:nvSpPr>
        <p:spPr>
          <a:xfrm>
            <a:off x="3982228" y="2366496"/>
            <a:ext cx="39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07AB32A8-273C-4564-92B7-2771D2566D98}"/>
              </a:ext>
            </a:extLst>
          </p:cNvPr>
          <p:cNvSpPr txBox="1"/>
          <p:nvPr/>
        </p:nvSpPr>
        <p:spPr>
          <a:xfrm>
            <a:off x="6846151" y="1563644"/>
            <a:ext cx="595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**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DB40BF1B-6567-4BA3-9A65-4611FBDA79C0}"/>
              </a:ext>
            </a:extLst>
          </p:cNvPr>
          <p:cNvSpPr txBox="1"/>
          <p:nvPr/>
        </p:nvSpPr>
        <p:spPr>
          <a:xfrm>
            <a:off x="8307388" y="32734"/>
            <a:ext cx="85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**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3497E313-8174-4483-B580-E6BF976F00BD}"/>
              </a:ext>
            </a:extLst>
          </p:cNvPr>
          <p:cNvSpPr txBox="1"/>
          <p:nvPr/>
        </p:nvSpPr>
        <p:spPr>
          <a:xfrm>
            <a:off x="3356402" y="299344"/>
            <a:ext cx="2284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Light </a:t>
            </a:r>
            <a:r>
              <a:rPr lang="en-US" sz="2800" b="1" baseline="30000" dirty="0"/>
              <a:t>***</a:t>
            </a:r>
          </a:p>
          <a:p>
            <a:r>
              <a:rPr lang="en-US" sz="2800" b="1" dirty="0"/>
              <a:t>Soil </a:t>
            </a:r>
            <a:r>
              <a:rPr lang="en-US" sz="2800" b="1" baseline="30000" dirty="0"/>
              <a:t>***</a:t>
            </a:r>
          </a:p>
          <a:p>
            <a:r>
              <a:rPr lang="en-US" sz="2800" b="1" dirty="0"/>
              <a:t>L x S </a:t>
            </a:r>
            <a:r>
              <a:rPr lang="en-US" sz="2800" b="1" baseline="30000" dirty="0"/>
              <a:t>N.S. </a:t>
            </a:r>
          </a:p>
        </p:txBody>
      </p:sp>
    </p:spTree>
    <p:extLst>
      <p:ext uri="{BB962C8B-B14F-4D97-AF65-F5344CB8AC3E}">
        <p14:creationId xmlns:p14="http://schemas.microsoft.com/office/powerpoint/2010/main" val="2156712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4374A5-3F37-425A-9C93-7F7DAE8D30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97039" y="0"/>
            <a:ext cx="9159876" cy="6858001"/>
            <a:chOff x="1069" y="0"/>
            <a:chExt cx="5770" cy="4320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3790DAD-065B-4CEC-AA53-61E580A04B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69" y="0"/>
              <a:ext cx="554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205">
              <a:extLst>
                <a:ext uri="{FF2B5EF4-FFF2-40B4-BE49-F238E27FC236}">
                  <a16:creationId xmlns:a16="http://schemas.microsoft.com/office/drawing/2014/main" id="{97AB456C-C15A-42CB-A4F5-EF7299026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645"/>
              <a:ext cx="3622" cy="3035"/>
              <a:chOff x="1610" y="645"/>
              <a:chExt cx="3622" cy="3035"/>
            </a:xfrm>
          </p:grpSpPr>
          <p:sp>
            <p:nvSpPr>
              <p:cNvPr id="110" name="Line 5">
                <a:extLst>
                  <a:ext uri="{FF2B5EF4-FFF2-40B4-BE49-F238E27FC236}">
                    <a16:creationId xmlns:a16="http://schemas.microsoft.com/office/drawing/2014/main" id="{824C7482-DFED-496A-A6E7-B56F39C50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3300"/>
                <a:ext cx="3622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6">
                <a:extLst>
                  <a:ext uri="{FF2B5EF4-FFF2-40B4-BE49-F238E27FC236}">
                    <a16:creationId xmlns:a16="http://schemas.microsoft.com/office/drawing/2014/main" id="{F30ED3FF-DF7A-4C94-A69B-E0B71DB19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2545"/>
                <a:ext cx="3622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7">
                <a:extLst>
                  <a:ext uri="{FF2B5EF4-FFF2-40B4-BE49-F238E27FC236}">
                    <a16:creationId xmlns:a16="http://schemas.microsoft.com/office/drawing/2014/main" id="{1F1A1293-CF95-43E8-881C-F911563BE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785"/>
                <a:ext cx="3622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8">
                <a:extLst>
                  <a:ext uri="{FF2B5EF4-FFF2-40B4-BE49-F238E27FC236}">
                    <a16:creationId xmlns:a16="http://schemas.microsoft.com/office/drawing/2014/main" id="{FE055AC7-0F6E-40FD-823B-A4EC7CD36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025"/>
                <a:ext cx="3622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9">
                <a:extLst>
                  <a:ext uri="{FF2B5EF4-FFF2-40B4-BE49-F238E27FC236}">
                    <a16:creationId xmlns:a16="http://schemas.microsoft.com/office/drawing/2014/main" id="{89C33004-EFF0-4C37-86C0-13F22F4321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3680"/>
                <a:ext cx="3622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0">
                <a:extLst>
                  <a:ext uri="{FF2B5EF4-FFF2-40B4-BE49-F238E27FC236}">
                    <a16:creationId xmlns:a16="http://schemas.microsoft.com/office/drawing/2014/main" id="{95E5B21B-05AF-4774-B2D7-7119AC9AD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2920"/>
                <a:ext cx="3622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1">
                <a:extLst>
                  <a:ext uri="{FF2B5EF4-FFF2-40B4-BE49-F238E27FC236}">
                    <a16:creationId xmlns:a16="http://schemas.microsoft.com/office/drawing/2014/main" id="{9C7B6FE8-D9F7-499F-9AE2-757D3F4C9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2165"/>
                <a:ext cx="3622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2">
                <a:extLst>
                  <a:ext uri="{FF2B5EF4-FFF2-40B4-BE49-F238E27FC236}">
                    <a16:creationId xmlns:a16="http://schemas.microsoft.com/office/drawing/2014/main" id="{EE549FE9-38EF-4936-8B5B-5AC23AC32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405"/>
                <a:ext cx="3622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3">
                <a:extLst>
                  <a:ext uri="{FF2B5EF4-FFF2-40B4-BE49-F238E27FC236}">
                    <a16:creationId xmlns:a16="http://schemas.microsoft.com/office/drawing/2014/main" id="{B7CC8166-F28A-438C-B2A8-215C7095E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645"/>
                <a:ext cx="3622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Rectangle 38">
                <a:extLst>
                  <a:ext uri="{FF2B5EF4-FFF2-40B4-BE49-F238E27FC236}">
                    <a16:creationId xmlns:a16="http://schemas.microsoft.com/office/drawing/2014/main" id="{6E249F3A-11FF-4B0A-A1C5-CE884AAFC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645"/>
                <a:ext cx="135" cy="89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Rectangle 39">
                <a:extLst>
                  <a:ext uri="{FF2B5EF4-FFF2-40B4-BE49-F238E27FC236}">
                    <a16:creationId xmlns:a16="http://schemas.microsoft.com/office/drawing/2014/main" id="{AF9DED7F-76D4-4A9E-AE62-3A855A5FE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" y="645"/>
                <a:ext cx="136" cy="63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Rectangle 40">
                <a:extLst>
                  <a:ext uri="{FF2B5EF4-FFF2-40B4-BE49-F238E27FC236}">
                    <a16:creationId xmlns:a16="http://schemas.microsoft.com/office/drawing/2014/main" id="{AD31B52A-99B5-4636-857D-FAAD5A1EF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645"/>
                <a:ext cx="136" cy="78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Rectangle 41">
                <a:extLst>
                  <a:ext uri="{FF2B5EF4-FFF2-40B4-BE49-F238E27FC236}">
                    <a16:creationId xmlns:a16="http://schemas.microsoft.com/office/drawing/2014/main" id="{0CE73733-A92C-4D8C-92C2-535C5424A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734"/>
                <a:ext cx="135" cy="781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42">
                <a:extLst>
                  <a:ext uri="{FF2B5EF4-FFF2-40B4-BE49-F238E27FC236}">
                    <a16:creationId xmlns:a16="http://schemas.microsoft.com/office/drawing/2014/main" id="{299F3425-B733-4CA5-9909-E1D437422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" y="708"/>
                <a:ext cx="136" cy="729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43">
                <a:extLst>
                  <a:ext uri="{FF2B5EF4-FFF2-40B4-BE49-F238E27FC236}">
                    <a16:creationId xmlns:a16="http://schemas.microsoft.com/office/drawing/2014/main" id="{52E3C0B1-4976-433C-A090-1892AE41B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723"/>
                <a:ext cx="136" cy="656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44">
                <a:extLst>
                  <a:ext uri="{FF2B5EF4-FFF2-40B4-BE49-F238E27FC236}">
                    <a16:creationId xmlns:a16="http://schemas.microsoft.com/office/drawing/2014/main" id="{796125D8-7DAF-4E37-8F82-C79989DDF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1" y="645"/>
                <a:ext cx="135" cy="32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45">
                <a:extLst>
                  <a:ext uri="{FF2B5EF4-FFF2-40B4-BE49-F238E27FC236}">
                    <a16:creationId xmlns:a16="http://schemas.microsoft.com/office/drawing/2014/main" id="{87C92DCF-4C6C-443A-A8BC-4321D1768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645"/>
                <a:ext cx="135" cy="52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Rectangle 46">
                <a:extLst>
                  <a:ext uri="{FF2B5EF4-FFF2-40B4-BE49-F238E27FC236}">
                    <a16:creationId xmlns:a16="http://schemas.microsoft.com/office/drawing/2014/main" id="{2C0E1282-9498-4DA6-A73D-A61B05741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3" y="645"/>
                <a:ext cx="135" cy="42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Rectangle 47">
                <a:extLst>
                  <a:ext uri="{FF2B5EF4-FFF2-40B4-BE49-F238E27FC236}">
                    <a16:creationId xmlns:a16="http://schemas.microsoft.com/office/drawing/2014/main" id="{A5E4954C-568A-476D-9A9B-81A0D2C04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" y="645"/>
                <a:ext cx="135" cy="167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Rectangle 48">
                <a:extLst>
                  <a:ext uri="{FF2B5EF4-FFF2-40B4-BE49-F238E27FC236}">
                    <a16:creationId xmlns:a16="http://schemas.microsoft.com/office/drawing/2014/main" id="{E7A49FA3-57E0-4EB3-A6AE-5D3903F36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645"/>
                <a:ext cx="135" cy="162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Rectangle 49">
                <a:extLst>
                  <a:ext uri="{FF2B5EF4-FFF2-40B4-BE49-F238E27FC236}">
                    <a16:creationId xmlns:a16="http://schemas.microsoft.com/office/drawing/2014/main" id="{2848CD5F-2E07-4592-91C8-D16FDF1CC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1" y="645"/>
                <a:ext cx="135" cy="167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Rectangle 50">
                <a:extLst>
                  <a:ext uri="{FF2B5EF4-FFF2-40B4-BE49-F238E27FC236}">
                    <a16:creationId xmlns:a16="http://schemas.microsoft.com/office/drawing/2014/main" id="{98C76A22-E015-414E-BE2E-920E4D262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645"/>
                <a:ext cx="136" cy="89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Rectangle 51">
                <a:extLst>
                  <a:ext uri="{FF2B5EF4-FFF2-40B4-BE49-F238E27FC236}">
                    <a16:creationId xmlns:a16="http://schemas.microsoft.com/office/drawing/2014/main" id="{F6BC625B-890D-4377-9B28-18FDFCFA9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2" y="645"/>
                <a:ext cx="130" cy="120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Rectangle 52">
                <a:extLst>
                  <a:ext uri="{FF2B5EF4-FFF2-40B4-BE49-F238E27FC236}">
                    <a16:creationId xmlns:a16="http://schemas.microsoft.com/office/drawing/2014/main" id="{AA40097A-64E0-490D-B025-1897E3D2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645"/>
                <a:ext cx="135" cy="99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Rectangle 53">
                <a:extLst>
                  <a:ext uri="{FF2B5EF4-FFF2-40B4-BE49-F238E27FC236}">
                    <a16:creationId xmlns:a16="http://schemas.microsoft.com/office/drawing/2014/main" id="{4B0B9785-080E-4752-B4A1-E24060B5C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645"/>
                <a:ext cx="135" cy="589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Rectangle 54">
                <a:extLst>
                  <a:ext uri="{FF2B5EF4-FFF2-40B4-BE49-F238E27FC236}">
                    <a16:creationId xmlns:a16="http://schemas.microsoft.com/office/drawing/2014/main" id="{5389934D-462F-43A5-9F79-A85AB84D7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45"/>
                <a:ext cx="130" cy="505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Rectangle 55">
                <a:extLst>
                  <a:ext uri="{FF2B5EF4-FFF2-40B4-BE49-F238E27FC236}">
                    <a16:creationId xmlns:a16="http://schemas.microsoft.com/office/drawing/2014/main" id="{E1A9F26E-8299-4CA9-866D-D11A6C394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645"/>
                <a:ext cx="135" cy="484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Rectangle 56">
                <a:extLst>
                  <a:ext uri="{FF2B5EF4-FFF2-40B4-BE49-F238E27FC236}">
                    <a16:creationId xmlns:a16="http://schemas.microsoft.com/office/drawing/2014/main" id="{4FD372A3-FFC9-4EF8-AB1C-D55CD9FD4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645"/>
                <a:ext cx="136" cy="193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Rectangle 57">
                <a:extLst>
                  <a:ext uri="{FF2B5EF4-FFF2-40B4-BE49-F238E27FC236}">
                    <a16:creationId xmlns:a16="http://schemas.microsoft.com/office/drawing/2014/main" id="{3668DA9B-5203-4401-961F-88EB2B68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7" y="645"/>
                <a:ext cx="136" cy="719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58">
                <a:extLst>
                  <a:ext uri="{FF2B5EF4-FFF2-40B4-BE49-F238E27FC236}">
                    <a16:creationId xmlns:a16="http://schemas.microsoft.com/office/drawing/2014/main" id="{617EBB3C-DCAC-4A07-8245-D45744F4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645"/>
                <a:ext cx="135" cy="401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59">
                <a:extLst>
                  <a:ext uri="{FF2B5EF4-FFF2-40B4-BE49-F238E27FC236}">
                    <a16:creationId xmlns:a16="http://schemas.microsoft.com/office/drawing/2014/main" id="{FCB9ACFB-A18A-40DA-B6AE-DDD47EFBD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4" y="645"/>
                <a:ext cx="135" cy="552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Rectangle 60">
                <a:extLst>
                  <a:ext uri="{FF2B5EF4-FFF2-40B4-BE49-F238E27FC236}">
                    <a16:creationId xmlns:a16="http://schemas.microsoft.com/office/drawing/2014/main" id="{231A5DB8-914C-483E-8D88-4A7B93C85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645"/>
                <a:ext cx="135" cy="469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Rectangle 61">
                <a:extLst>
                  <a:ext uri="{FF2B5EF4-FFF2-40B4-BE49-F238E27FC236}">
                    <a16:creationId xmlns:a16="http://schemas.microsoft.com/office/drawing/2014/main" id="{DA29289A-F231-430A-B3EB-C18445965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" y="645"/>
                <a:ext cx="135" cy="474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Rectangle 62">
                <a:extLst>
                  <a:ext uri="{FF2B5EF4-FFF2-40B4-BE49-F238E27FC236}">
                    <a16:creationId xmlns:a16="http://schemas.microsoft.com/office/drawing/2014/main" id="{531C27F8-2DA2-4696-AEB7-D578D319B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7" y="645"/>
                <a:ext cx="135" cy="37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Rectangle 63">
                <a:extLst>
                  <a:ext uri="{FF2B5EF4-FFF2-40B4-BE49-F238E27FC236}">
                    <a16:creationId xmlns:a16="http://schemas.microsoft.com/office/drawing/2014/main" id="{543F1318-108C-48CC-BF4B-0F455CC41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645"/>
                <a:ext cx="135" cy="32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Rectangle 64">
                <a:extLst>
                  <a:ext uri="{FF2B5EF4-FFF2-40B4-BE49-F238E27FC236}">
                    <a16:creationId xmlns:a16="http://schemas.microsoft.com/office/drawing/2014/main" id="{2F5A7B9E-4F15-4E58-A5A5-119563AFF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645"/>
                <a:ext cx="136" cy="32"/>
              </a:xfrm>
              <a:prstGeom prst="rect">
                <a:avLst/>
              </a:prstGeom>
              <a:solidFill>
                <a:srgbClr val="ACA9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Rectangle 65">
                <a:extLst>
                  <a:ext uri="{FF2B5EF4-FFF2-40B4-BE49-F238E27FC236}">
                    <a16:creationId xmlns:a16="http://schemas.microsoft.com/office/drawing/2014/main" id="{FF10D101-B205-4B76-A81E-D7E65061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1515"/>
                <a:ext cx="135" cy="364"/>
              </a:xfrm>
              <a:prstGeom prst="rect">
                <a:avLst/>
              </a:prstGeom>
              <a:solidFill>
                <a:srgbClr val="F2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Rectangle 66">
                <a:extLst>
                  <a:ext uri="{FF2B5EF4-FFF2-40B4-BE49-F238E27FC236}">
                    <a16:creationId xmlns:a16="http://schemas.microsoft.com/office/drawing/2014/main" id="{C7FC93AD-7006-4C41-9C5F-FF89C1D70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" y="1437"/>
                <a:ext cx="136" cy="390"/>
              </a:xfrm>
              <a:prstGeom prst="rect">
                <a:avLst/>
              </a:prstGeom>
              <a:solidFill>
                <a:srgbClr val="F2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Rectangle 67">
                <a:extLst>
                  <a:ext uri="{FF2B5EF4-FFF2-40B4-BE49-F238E27FC236}">
                    <a16:creationId xmlns:a16="http://schemas.microsoft.com/office/drawing/2014/main" id="{740D4A8E-BC75-4C74-9136-E23C6735C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1379"/>
                <a:ext cx="136" cy="365"/>
              </a:xfrm>
              <a:prstGeom prst="rect">
                <a:avLst/>
              </a:prstGeom>
              <a:solidFill>
                <a:srgbClr val="F2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Rectangle 68">
                <a:extLst>
                  <a:ext uri="{FF2B5EF4-FFF2-40B4-BE49-F238E27FC236}">
                    <a16:creationId xmlns:a16="http://schemas.microsoft.com/office/drawing/2014/main" id="{D01A1D76-F7A5-4513-BC92-5DB213DF9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1" y="677"/>
                <a:ext cx="135" cy="88"/>
              </a:xfrm>
              <a:prstGeom prst="rect">
                <a:avLst/>
              </a:prstGeom>
              <a:solidFill>
                <a:srgbClr val="F2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Rectangle 69">
                <a:extLst>
                  <a:ext uri="{FF2B5EF4-FFF2-40B4-BE49-F238E27FC236}">
                    <a16:creationId xmlns:a16="http://schemas.microsoft.com/office/drawing/2014/main" id="{BC170DAB-CDAD-4E78-BDFD-4BBC0A425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697"/>
                <a:ext cx="135" cy="105"/>
              </a:xfrm>
              <a:prstGeom prst="rect">
                <a:avLst/>
              </a:prstGeom>
              <a:solidFill>
                <a:srgbClr val="F2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Rectangle 70">
                <a:extLst>
                  <a:ext uri="{FF2B5EF4-FFF2-40B4-BE49-F238E27FC236}">
                    <a16:creationId xmlns:a16="http://schemas.microsoft.com/office/drawing/2014/main" id="{02FF585C-9583-4A1E-ABC9-F3D25A839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3" y="687"/>
                <a:ext cx="135" cy="151"/>
              </a:xfrm>
              <a:prstGeom prst="rect">
                <a:avLst/>
              </a:prstGeom>
              <a:solidFill>
                <a:srgbClr val="F2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71">
                <a:extLst>
                  <a:ext uri="{FF2B5EF4-FFF2-40B4-BE49-F238E27FC236}">
                    <a16:creationId xmlns:a16="http://schemas.microsoft.com/office/drawing/2014/main" id="{23BC3705-BE93-4629-A1F3-4879F8903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" y="812"/>
                <a:ext cx="135" cy="21"/>
              </a:xfrm>
              <a:prstGeom prst="rect">
                <a:avLst/>
              </a:prstGeom>
              <a:solidFill>
                <a:srgbClr val="F2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Rectangle 72">
                <a:extLst>
                  <a:ext uri="{FF2B5EF4-FFF2-40B4-BE49-F238E27FC236}">
                    <a16:creationId xmlns:a16="http://schemas.microsoft.com/office/drawing/2014/main" id="{3695CA15-3B52-475F-9C4F-B4197EEEF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807"/>
                <a:ext cx="135" cy="15"/>
              </a:xfrm>
              <a:prstGeom prst="rect">
                <a:avLst/>
              </a:prstGeom>
              <a:solidFill>
                <a:srgbClr val="F2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Rectangle 73">
                <a:extLst>
                  <a:ext uri="{FF2B5EF4-FFF2-40B4-BE49-F238E27FC236}">
                    <a16:creationId xmlns:a16="http://schemas.microsoft.com/office/drawing/2014/main" id="{3A18BC6A-E3E5-4AEB-965C-88BCC4BEC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1" y="812"/>
                <a:ext cx="135" cy="26"/>
              </a:xfrm>
              <a:prstGeom prst="rect">
                <a:avLst/>
              </a:prstGeom>
              <a:solidFill>
                <a:srgbClr val="F2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Rectangle 74">
                <a:extLst>
                  <a:ext uri="{FF2B5EF4-FFF2-40B4-BE49-F238E27FC236}">
                    <a16:creationId xmlns:a16="http://schemas.microsoft.com/office/drawing/2014/main" id="{0D66A018-FA82-4539-8509-02288AFE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1234"/>
                <a:ext cx="135" cy="541"/>
              </a:xfrm>
              <a:prstGeom prst="rect">
                <a:avLst/>
              </a:prstGeom>
              <a:solidFill>
                <a:srgbClr val="F2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Rectangle 75">
                <a:extLst>
                  <a:ext uri="{FF2B5EF4-FFF2-40B4-BE49-F238E27FC236}">
                    <a16:creationId xmlns:a16="http://schemas.microsoft.com/office/drawing/2014/main" id="{BF83DFB5-BC18-4A83-8391-55878AA6D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1150"/>
                <a:ext cx="130" cy="271"/>
              </a:xfrm>
              <a:prstGeom prst="rect">
                <a:avLst/>
              </a:prstGeom>
              <a:solidFill>
                <a:srgbClr val="F2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Rectangle 76">
                <a:extLst>
                  <a:ext uri="{FF2B5EF4-FFF2-40B4-BE49-F238E27FC236}">
                    <a16:creationId xmlns:a16="http://schemas.microsoft.com/office/drawing/2014/main" id="{14C889B2-7CC5-4A9E-A554-9BAF55294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29"/>
                <a:ext cx="135" cy="594"/>
              </a:xfrm>
              <a:prstGeom prst="rect">
                <a:avLst/>
              </a:prstGeom>
              <a:solidFill>
                <a:srgbClr val="F2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Rectangle 77">
                <a:extLst>
                  <a:ext uri="{FF2B5EF4-FFF2-40B4-BE49-F238E27FC236}">
                    <a16:creationId xmlns:a16="http://schemas.microsoft.com/office/drawing/2014/main" id="{206FA1B5-D1D7-45E2-9CCF-56078DD4B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838"/>
                <a:ext cx="136" cy="109"/>
              </a:xfrm>
              <a:prstGeom prst="rect">
                <a:avLst/>
              </a:prstGeom>
              <a:solidFill>
                <a:srgbClr val="F2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Rectangle 78">
                <a:extLst>
                  <a:ext uri="{FF2B5EF4-FFF2-40B4-BE49-F238E27FC236}">
                    <a16:creationId xmlns:a16="http://schemas.microsoft.com/office/drawing/2014/main" id="{1A945310-6E9F-4AA3-8680-5B01B5099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7" y="1364"/>
                <a:ext cx="136" cy="468"/>
              </a:xfrm>
              <a:prstGeom prst="rect">
                <a:avLst/>
              </a:prstGeom>
              <a:solidFill>
                <a:srgbClr val="F2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Rectangle 79">
                <a:extLst>
                  <a:ext uri="{FF2B5EF4-FFF2-40B4-BE49-F238E27FC236}">
                    <a16:creationId xmlns:a16="http://schemas.microsoft.com/office/drawing/2014/main" id="{A6AD6232-F0DF-46EE-AAD6-78F9AA12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1046"/>
                <a:ext cx="135" cy="245"/>
              </a:xfrm>
              <a:prstGeom prst="rect">
                <a:avLst/>
              </a:prstGeom>
              <a:solidFill>
                <a:srgbClr val="F2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Rectangle 80">
                <a:extLst>
                  <a:ext uri="{FF2B5EF4-FFF2-40B4-BE49-F238E27FC236}">
                    <a16:creationId xmlns:a16="http://schemas.microsoft.com/office/drawing/2014/main" id="{1FC2C1F0-25C6-46D6-9E36-1C5F62C0F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4" y="1197"/>
                <a:ext cx="135" cy="323"/>
              </a:xfrm>
              <a:prstGeom prst="rect">
                <a:avLst/>
              </a:prstGeom>
              <a:solidFill>
                <a:srgbClr val="F2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Rectangle 81">
                <a:extLst>
                  <a:ext uri="{FF2B5EF4-FFF2-40B4-BE49-F238E27FC236}">
                    <a16:creationId xmlns:a16="http://schemas.microsoft.com/office/drawing/2014/main" id="{E92A3987-3C2E-43BE-8E27-FB7D22FD8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1114"/>
                <a:ext cx="135" cy="328"/>
              </a:xfrm>
              <a:prstGeom prst="rect">
                <a:avLst/>
              </a:prstGeom>
              <a:solidFill>
                <a:srgbClr val="F2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Rectangle 82">
                <a:extLst>
                  <a:ext uri="{FF2B5EF4-FFF2-40B4-BE49-F238E27FC236}">
                    <a16:creationId xmlns:a16="http://schemas.microsoft.com/office/drawing/2014/main" id="{90099BB4-269F-403B-A5A5-17F5DFAE7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" y="1119"/>
                <a:ext cx="135" cy="333"/>
              </a:xfrm>
              <a:prstGeom prst="rect">
                <a:avLst/>
              </a:prstGeom>
              <a:solidFill>
                <a:srgbClr val="F2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Rectangle 83">
                <a:extLst>
                  <a:ext uri="{FF2B5EF4-FFF2-40B4-BE49-F238E27FC236}">
                    <a16:creationId xmlns:a16="http://schemas.microsoft.com/office/drawing/2014/main" id="{0F2D64C9-F59D-43C2-BBE7-9B6E49A50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1879"/>
                <a:ext cx="135" cy="375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Rectangle 84">
                <a:extLst>
                  <a:ext uri="{FF2B5EF4-FFF2-40B4-BE49-F238E27FC236}">
                    <a16:creationId xmlns:a16="http://schemas.microsoft.com/office/drawing/2014/main" id="{EC9E673D-7DC9-4CE2-901E-EB01920F2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" y="1827"/>
                <a:ext cx="136" cy="411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Rectangle 85">
                <a:extLst>
                  <a:ext uri="{FF2B5EF4-FFF2-40B4-BE49-F238E27FC236}">
                    <a16:creationId xmlns:a16="http://schemas.microsoft.com/office/drawing/2014/main" id="{F9500E62-6858-42D7-81DC-EAF3F85D3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1744"/>
                <a:ext cx="136" cy="390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Rectangle 86">
                <a:extLst>
                  <a:ext uri="{FF2B5EF4-FFF2-40B4-BE49-F238E27FC236}">
                    <a16:creationId xmlns:a16="http://schemas.microsoft.com/office/drawing/2014/main" id="{0328209F-7B63-4D76-B597-DD721F8F7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1" y="765"/>
                <a:ext cx="135" cy="83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Rectangle 87">
                <a:extLst>
                  <a:ext uri="{FF2B5EF4-FFF2-40B4-BE49-F238E27FC236}">
                    <a16:creationId xmlns:a16="http://schemas.microsoft.com/office/drawing/2014/main" id="{78694CAC-818A-4B80-BE02-96FA2F737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802"/>
                <a:ext cx="135" cy="52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Rectangle 88">
                <a:extLst>
                  <a:ext uri="{FF2B5EF4-FFF2-40B4-BE49-F238E27FC236}">
                    <a16:creationId xmlns:a16="http://schemas.microsoft.com/office/drawing/2014/main" id="{9B1AF5C6-89DA-4E0A-87AF-DA22A36D4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3" y="838"/>
                <a:ext cx="135" cy="52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Rectangle 89">
                <a:extLst>
                  <a:ext uri="{FF2B5EF4-FFF2-40B4-BE49-F238E27FC236}">
                    <a16:creationId xmlns:a16="http://schemas.microsoft.com/office/drawing/2014/main" id="{1477BE6F-4108-48BB-90B6-56EEA991F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" y="833"/>
                <a:ext cx="135" cy="312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Rectangle 90">
                <a:extLst>
                  <a:ext uri="{FF2B5EF4-FFF2-40B4-BE49-F238E27FC236}">
                    <a16:creationId xmlns:a16="http://schemas.microsoft.com/office/drawing/2014/main" id="{BF75AB84-DEA0-487B-93A1-BB2332736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822"/>
                <a:ext cx="135" cy="276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Rectangle 91">
                <a:extLst>
                  <a:ext uri="{FF2B5EF4-FFF2-40B4-BE49-F238E27FC236}">
                    <a16:creationId xmlns:a16="http://schemas.microsoft.com/office/drawing/2014/main" id="{889AF65E-B51A-4232-968F-56B5CF122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1" y="838"/>
                <a:ext cx="135" cy="859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Rectangle 92">
                <a:extLst>
                  <a:ext uri="{FF2B5EF4-FFF2-40B4-BE49-F238E27FC236}">
                    <a16:creationId xmlns:a16="http://schemas.microsoft.com/office/drawing/2014/main" id="{A4D65C7E-D084-44E7-ADCC-ED87C4A71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734"/>
                <a:ext cx="136" cy="2649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Rectangle 93">
                <a:extLst>
                  <a:ext uri="{FF2B5EF4-FFF2-40B4-BE49-F238E27FC236}">
                    <a16:creationId xmlns:a16="http://schemas.microsoft.com/office/drawing/2014/main" id="{94F20022-B920-4328-B85D-CC660A443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2" y="765"/>
                <a:ext cx="130" cy="2665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Rectangle 94">
                <a:extLst>
                  <a:ext uri="{FF2B5EF4-FFF2-40B4-BE49-F238E27FC236}">
                    <a16:creationId xmlns:a16="http://schemas.microsoft.com/office/drawing/2014/main" id="{AAA2383C-37AF-413A-AFDD-B384AD1A3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744"/>
                <a:ext cx="135" cy="2556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Rectangle 95">
                <a:extLst>
                  <a:ext uri="{FF2B5EF4-FFF2-40B4-BE49-F238E27FC236}">
                    <a16:creationId xmlns:a16="http://schemas.microsoft.com/office/drawing/2014/main" id="{C921A02F-42DB-4FCA-A527-E7A512689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1775"/>
                <a:ext cx="135" cy="250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Rectangle 96">
                <a:extLst>
                  <a:ext uri="{FF2B5EF4-FFF2-40B4-BE49-F238E27FC236}">
                    <a16:creationId xmlns:a16="http://schemas.microsoft.com/office/drawing/2014/main" id="{8D80B09B-EE3C-4230-9227-000374B1F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1421"/>
                <a:ext cx="130" cy="531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Rectangle 97">
                <a:extLst>
                  <a:ext uri="{FF2B5EF4-FFF2-40B4-BE49-F238E27FC236}">
                    <a16:creationId xmlns:a16="http://schemas.microsoft.com/office/drawing/2014/main" id="{604A24E2-A08C-4ACB-9FDB-BA2B87883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723"/>
                <a:ext cx="135" cy="218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98">
                <a:extLst>
                  <a:ext uri="{FF2B5EF4-FFF2-40B4-BE49-F238E27FC236}">
                    <a16:creationId xmlns:a16="http://schemas.microsoft.com/office/drawing/2014/main" id="{20648B73-B81B-4EE7-8D0F-9C28C9566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947"/>
                <a:ext cx="136" cy="193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Rectangle 99">
                <a:extLst>
                  <a:ext uri="{FF2B5EF4-FFF2-40B4-BE49-F238E27FC236}">
                    <a16:creationId xmlns:a16="http://schemas.microsoft.com/office/drawing/2014/main" id="{FB2AB76A-2068-4878-A654-E23930A95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7" y="1832"/>
                <a:ext cx="136" cy="302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100">
                <a:extLst>
                  <a:ext uri="{FF2B5EF4-FFF2-40B4-BE49-F238E27FC236}">
                    <a16:creationId xmlns:a16="http://schemas.microsoft.com/office/drawing/2014/main" id="{F9181742-923F-4AB8-900F-D545C144D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1291"/>
                <a:ext cx="135" cy="442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101">
                <a:extLst>
                  <a:ext uri="{FF2B5EF4-FFF2-40B4-BE49-F238E27FC236}">
                    <a16:creationId xmlns:a16="http://schemas.microsoft.com/office/drawing/2014/main" id="{1875B7B9-0CA5-434D-83B7-457ACC801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4" y="1520"/>
                <a:ext cx="135" cy="416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Rectangle 102">
                <a:extLst>
                  <a:ext uri="{FF2B5EF4-FFF2-40B4-BE49-F238E27FC236}">
                    <a16:creationId xmlns:a16="http://schemas.microsoft.com/office/drawing/2014/main" id="{B8F32BD3-296A-4FA3-81D4-1832B7656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1442"/>
                <a:ext cx="135" cy="401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Rectangle 103">
                <a:extLst>
                  <a:ext uri="{FF2B5EF4-FFF2-40B4-BE49-F238E27FC236}">
                    <a16:creationId xmlns:a16="http://schemas.microsoft.com/office/drawing/2014/main" id="{33E0CA99-B8DE-4D3E-B656-48578828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" y="1452"/>
                <a:ext cx="135" cy="396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Rectangle 104">
                <a:extLst>
                  <a:ext uri="{FF2B5EF4-FFF2-40B4-BE49-F238E27FC236}">
                    <a16:creationId xmlns:a16="http://schemas.microsoft.com/office/drawing/2014/main" id="{795A526C-E26F-4C9A-A85F-26F9F6500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7" y="682"/>
                <a:ext cx="135" cy="36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Rectangle 105">
                <a:extLst>
                  <a:ext uri="{FF2B5EF4-FFF2-40B4-BE49-F238E27FC236}">
                    <a16:creationId xmlns:a16="http://schemas.microsoft.com/office/drawing/2014/main" id="{07BA2DA2-98CC-4D04-AA94-E9A2AA8DE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677"/>
                <a:ext cx="135" cy="31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Rectangle 106">
                <a:extLst>
                  <a:ext uri="{FF2B5EF4-FFF2-40B4-BE49-F238E27FC236}">
                    <a16:creationId xmlns:a16="http://schemas.microsoft.com/office/drawing/2014/main" id="{FEAD52DF-E989-48E7-B49F-637B453E2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677"/>
                <a:ext cx="136" cy="31"/>
              </a:xfrm>
              <a:prstGeom prst="rect">
                <a:avLst/>
              </a:prstGeom>
              <a:solidFill>
                <a:srgbClr val="CF9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Rectangle 107">
                <a:extLst>
                  <a:ext uri="{FF2B5EF4-FFF2-40B4-BE49-F238E27FC236}">
                    <a16:creationId xmlns:a16="http://schemas.microsoft.com/office/drawing/2014/main" id="{6CABCD58-0EAD-434A-AADA-400ADECE5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" y="1145"/>
                <a:ext cx="135" cy="21"/>
              </a:xfrm>
              <a:prstGeom prst="rect">
                <a:avLst/>
              </a:prstGeom>
              <a:solidFill>
                <a:srgbClr val="9B9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Rectangle 108">
                <a:extLst>
                  <a:ext uri="{FF2B5EF4-FFF2-40B4-BE49-F238E27FC236}">
                    <a16:creationId xmlns:a16="http://schemas.microsoft.com/office/drawing/2014/main" id="{49C40175-E960-4684-9C5D-D0CA9D368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1" y="848"/>
                <a:ext cx="135" cy="21"/>
              </a:xfrm>
              <a:prstGeom prst="rect">
                <a:avLst/>
              </a:prstGeom>
              <a:solidFill>
                <a:srgbClr val="AB9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Rectangle 109">
                <a:extLst>
                  <a:ext uri="{FF2B5EF4-FFF2-40B4-BE49-F238E27FC236}">
                    <a16:creationId xmlns:a16="http://schemas.microsoft.com/office/drawing/2014/main" id="{B48E2668-A385-497E-BCE5-C114AF544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854"/>
                <a:ext cx="135" cy="15"/>
              </a:xfrm>
              <a:prstGeom prst="rect">
                <a:avLst/>
              </a:prstGeom>
              <a:solidFill>
                <a:srgbClr val="AB9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Rectangle 110">
                <a:extLst>
                  <a:ext uri="{FF2B5EF4-FFF2-40B4-BE49-F238E27FC236}">
                    <a16:creationId xmlns:a16="http://schemas.microsoft.com/office/drawing/2014/main" id="{F6C6D7B2-29E5-46B5-8C41-C5B848228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2025"/>
                <a:ext cx="135" cy="15"/>
              </a:xfrm>
              <a:prstGeom prst="rect">
                <a:avLst/>
              </a:prstGeom>
              <a:solidFill>
                <a:srgbClr val="AB9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Rectangle 111">
                <a:extLst>
                  <a:ext uri="{FF2B5EF4-FFF2-40B4-BE49-F238E27FC236}">
                    <a16:creationId xmlns:a16="http://schemas.microsoft.com/office/drawing/2014/main" id="{85A3AB25-BEE9-41DF-AF0B-B45CE4F1F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941"/>
                <a:ext cx="135" cy="26"/>
              </a:xfrm>
              <a:prstGeom prst="rect">
                <a:avLst/>
              </a:prstGeom>
              <a:solidFill>
                <a:srgbClr val="AB9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Rectangle 112">
                <a:extLst>
                  <a:ext uri="{FF2B5EF4-FFF2-40B4-BE49-F238E27FC236}">
                    <a16:creationId xmlns:a16="http://schemas.microsoft.com/office/drawing/2014/main" id="{C6205417-5C9F-4413-9DB6-D6C813C83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4" y="1936"/>
                <a:ext cx="135" cy="21"/>
              </a:xfrm>
              <a:prstGeom prst="rect">
                <a:avLst/>
              </a:prstGeom>
              <a:solidFill>
                <a:srgbClr val="AB9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Rectangle 113">
                <a:extLst>
                  <a:ext uri="{FF2B5EF4-FFF2-40B4-BE49-F238E27FC236}">
                    <a16:creationId xmlns:a16="http://schemas.microsoft.com/office/drawing/2014/main" id="{90AC3A40-FB93-4DE6-9523-6D29414C0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1843"/>
                <a:ext cx="135" cy="26"/>
              </a:xfrm>
              <a:prstGeom prst="rect">
                <a:avLst/>
              </a:prstGeom>
              <a:solidFill>
                <a:srgbClr val="AB9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114">
                <a:extLst>
                  <a:ext uri="{FF2B5EF4-FFF2-40B4-BE49-F238E27FC236}">
                    <a16:creationId xmlns:a16="http://schemas.microsoft.com/office/drawing/2014/main" id="{CD6E5BFE-1B8D-4B28-AC67-40B3A66D2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" y="1848"/>
                <a:ext cx="135" cy="21"/>
              </a:xfrm>
              <a:prstGeom prst="rect">
                <a:avLst/>
              </a:prstGeom>
              <a:solidFill>
                <a:srgbClr val="AB9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115">
                <a:extLst>
                  <a:ext uri="{FF2B5EF4-FFF2-40B4-BE49-F238E27FC236}">
                    <a16:creationId xmlns:a16="http://schemas.microsoft.com/office/drawing/2014/main" id="{9DE63BEA-295F-432A-8B1C-D4CF2E1FD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7" y="718"/>
                <a:ext cx="135" cy="68"/>
              </a:xfrm>
              <a:prstGeom prst="rect">
                <a:avLst/>
              </a:prstGeom>
              <a:solidFill>
                <a:srgbClr val="AB9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116">
                <a:extLst>
                  <a:ext uri="{FF2B5EF4-FFF2-40B4-BE49-F238E27FC236}">
                    <a16:creationId xmlns:a16="http://schemas.microsoft.com/office/drawing/2014/main" id="{8A806092-3501-4863-8A74-967ADD398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708"/>
                <a:ext cx="135" cy="57"/>
              </a:xfrm>
              <a:prstGeom prst="rect">
                <a:avLst/>
              </a:prstGeom>
              <a:solidFill>
                <a:srgbClr val="AB9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Rectangle 117">
                <a:extLst>
                  <a:ext uri="{FF2B5EF4-FFF2-40B4-BE49-F238E27FC236}">
                    <a16:creationId xmlns:a16="http://schemas.microsoft.com/office/drawing/2014/main" id="{8143C935-2CCE-4456-ABA0-50B063728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708"/>
                <a:ext cx="136" cy="57"/>
              </a:xfrm>
              <a:prstGeom prst="rect">
                <a:avLst/>
              </a:prstGeom>
              <a:solidFill>
                <a:srgbClr val="AB9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Rectangle 118">
                <a:extLst>
                  <a:ext uri="{FF2B5EF4-FFF2-40B4-BE49-F238E27FC236}">
                    <a16:creationId xmlns:a16="http://schemas.microsoft.com/office/drawing/2014/main" id="{1E852429-EDD2-46E0-B423-B88924FFB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2254"/>
                <a:ext cx="135" cy="88"/>
              </a:xfrm>
              <a:prstGeom prst="rect">
                <a:avLst/>
              </a:prstGeom>
              <a:solidFill>
                <a:srgbClr val="D58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Rectangle 119">
                <a:extLst>
                  <a:ext uri="{FF2B5EF4-FFF2-40B4-BE49-F238E27FC236}">
                    <a16:creationId xmlns:a16="http://schemas.microsoft.com/office/drawing/2014/main" id="{1A477B2A-3CAE-4489-A15D-947857309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" y="2238"/>
                <a:ext cx="136" cy="47"/>
              </a:xfrm>
              <a:prstGeom prst="rect">
                <a:avLst/>
              </a:prstGeom>
              <a:solidFill>
                <a:srgbClr val="D58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Rectangle 120">
                <a:extLst>
                  <a:ext uri="{FF2B5EF4-FFF2-40B4-BE49-F238E27FC236}">
                    <a16:creationId xmlns:a16="http://schemas.microsoft.com/office/drawing/2014/main" id="{3730CF46-CEB6-4189-B71F-230AD7FD4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134"/>
                <a:ext cx="136" cy="89"/>
              </a:xfrm>
              <a:prstGeom prst="rect">
                <a:avLst/>
              </a:prstGeom>
              <a:solidFill>
                <a:srgbClr val="D58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Rectangle 121">
                <a:extLst>
                  <a:ext uri="{FF2B5EF4-FFF2-40B4-BE49-F238E27FC236}">
                    <a16:creationId xmlns:a16="http://schemas.microsoft.com/office/drawing/2014/main" id="{6C02C933-1F34-4663-A064-E568C9E8D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2040"/>
                <a:ext cx="135" cy="276"/>
              </a:xfrm>
              <a:prstGeom prst="rect">
                <a:avLst/>
              </a:prstGeom>
              <a:solidFill>
                <a:srgbClr val="D58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Rectangle 122">
                <a:extLst>
                  <a:ext uri="{FF2B5EF4-FFF2-40B4-BE49-F238E27FC236}">
                    <a16:creationId xmlns:a16="http://schemas.microsoft.com/office/drawing/2014/main" id="{A2639C3A-915D-4083-B817-62CAC886E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1952"/>
                <a:ext cx="130" cy="156"/>
              </a:xfrm>
              <a:prstGeom prst="rect">
                <a:avLst/>
              </a:prstGeom>
              <a:solidFill>
                <a:srgbClr val="D58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123">
                <a:extLst>
                  <a:ext uri="{FF2B5EF4-FFF2-40B4-BE49-F238E27FC236}">
                    <a16:creationId xmlns:a16="http://schemas.microsoft.com/office/drawing/2014/main" id="{789575A5-36E3-481B-BEF1-C329DBD57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967"/>
                <a:ext cx="135" cy="188"/>
              </a:xfrm>
              <a:prstGeom prst="rect">
                <a:avLst/>
              </a:prstGeom>
              <a:solidFill>
                <a:srgbClr val="D58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Rectangle 124">
                <a:extLst>
                  <a:ext uri="{FF2B5EF4-FFF2-40B4-BE49-F238E27FC236}">
                    <a16:creationId xmlns:a16="http://schemas.microsoft.com/office/drawing/2014/main" id="{4FE738E7-62F0-40F4-AF20-DE694458D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1140"/>
                <a:ext cx="136" cy="151"/>
              </a:xfrm>
              <a:prstGeom prst="rect">
                <a:avLst/>
              </a:prstGeom>
              <a:solidFill>
                <a:srgbClr val="D58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Rectangle 125">
                <a:extLst>
                  <a:ext uri="{FF2B5EF4-FFF2-40B4-BE49-F238E27FC236}">
                    <a16:creationId xmlns:a16="http://schemas.microsoft.com/office/drawing/2014/main" id="{5F6F925E-B37D-4140-8275-BC9831039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7" y="2134"/>
                <a:ext cx="136" cy="250"/>
              </a:xfrm>
              <a:prstGeom prst="rect">
                <a:avLst/>
              </a:prstGeom>
              <a:solidFill>
                <a:srgbClr val="D58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126">
                <a:extLst>
                  <a:ext uri="{FF2B5EF4-FFF2-40B4-BE49-F238E27FC236}">
                    <a16:creationId xmlns:a16="http://schemas.microsoft.com/office/drawing/2014/main" id="{1E6E585A-0D0C-4CA3-B39F-BD9718997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1733"/>
                <a:ext cx="135" cy="156"/>
              </a:xfrm>
              <a:prstGeom prst="rect">
                <a:avLst/>
              </a:prstGeom>
              <a:solidFill>
                <a:srgbClr val="D58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Rectangle 127">
                <a:extLst>
                  <a:ext uri="{FF2B5EF4-FFF2-40B4-BE49-F238E27FC236}">
                    <a16:creationId xmlns:a16="http://schemas.microsoft.com/office/drawing/2014/main" id="{FC2A5E14-9325-46E1-97FA-539EB27FE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4" y="1957"/>
                <a:ext cx="135" cy="63"/>
              </a:xfrm>
              <a:prstGeom prst="rect">
                <a:avLst/>
              </a:prstGeom>
              <a:solidFill>
                <a:srgbClr val="D58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Rectangle 128">
                <a:extLst>
                  <a:ext uri="{FF2B5EF4-FFF2-40B4-BE49-F238E27FC236}">
                    <a16:creationId xmlns:a16="http://schemas.microsoft.com/office/drawing/2014/main" id="{CBECA8D8-96AA-4F7A-8213-FC715649E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1869"/>
                <a:ext cx="135" cy="109"/>
              </a:xfrm>
              <a:prstGeom prst="rect">
                <a:avLst/>
              </a:prstGeom>
              <a:solidFill>
                <a:srgbClr val="D58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129">
                <a:extLst>
                  <a:ext uri="{FF2B5EF4-FFF2-40B4-BE49-F238E27FC236}">
                    <a16:creationId xmlns:a16="http://schemas.microsoft.com/office/drawing/2014/main" id="{B5939C40-B559-4EA4-9FD9-FE28D69AC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" y="1869"/>
                <a:ext cx="135" cy="109"/>
              </a:xfrm>
              <a:prstGeom prst="rect">
                <a:avLst/>
              </a:prstGeom>
              <a:solidFill>
                <a:srgbClr val="D58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130">
                <a:extLst>
                  <a:ext uri="{FF2B5EF4-FFF2-40B4-BE49-F238E27FC236}">
                    <a16:creationId xmlns:a16="http://schemas.microsoft.com/office/drawing/2014/main" id="{39F645BA-2359-441C-B855-AE66F28A7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7" y="786"/>
                <a:ext cx="135" cy="21"/>
              </a:xfrm>
              <a:prstGeom prst="rect">
                <a:avLst/>
              </a:prstGeom>
              <a:solidFill>
                <a:srgbClr val="D58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131">
                <a:extLst>
                  <a:ext uri="{FF2B5EF4-FFF2-40B4-BE49-F238E27FC236}">
                    <a16:creationId xmlns:a16="http://schemas.microsoft.com/office/drawing/2014/main" id="{9D6AB5F2-9A4E-4FB3-AAF3-6A908F1F6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765"/>
                <a:ext cx="135" cy="26"/>
              </a:xfrm>
              <a:prstGeom prst="rect">
                <a:avLst/>
              </a:prstGeom>
              <a:solidFill>
                <a:srgbClr val="D58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Rectangle 132">
                <a:extLst>
                  <a:ext uri="{FF2B5EF4-FFF2-40B4-BE49-F238E27FC236}">
                    <a16:creationId xmlns:a16="http://schemas.microsoft.com/office/drawing/2014/main" id="{4B4EC441-F301-4747-A9B4-F8EB15BD6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765"/>
                <a:ext cx="136" cy="26"/>
              </a:xfrm>
              <a:prstGeom prst="rect">
                <a:avLst/>
              </a:prstGeom>
              <a:solidFill>
                <a:srgbClr val="D58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Rectangle 133">
                <a:extLst>
                  <a:ext uri="{FF2B5EF4-FFF2-40B4-BE49-F238E27FC236}">
                    <a16:creationId xmlns:a16="http://schemas.microsoft.com/office/drawing/2014/main" id="{64A32515-5059-44A3-BF1F-18E71A7AE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2342"/>
                <a:ext cx="135" cy="68"/>
              </a:xfrm>
              <a:prstGeom prst="rect">
                <a:avLst/>
              </a:prstGeom>
              <a:solidFill>
                <a:srgbClr val="D5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Rectangle 134">
                <a:extLst>
                  <a:ext uri="{FF2B5EF4-FFF2-40B4-BE49-F238E27FC236}">
                    <a16:creationId xmlns:a16="http://schemas.microsoft.com/office/drawing/2014/main" id="{86C68485-E7D3-4E6B-9C44-685644F5E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" y="2285"/>
                <a:ext cx="136" cy="125"/>
              </a:xfrm>
              <a:prstGeom prst="rect">
                <a:avLst/>
              </a:prstGeom>
              <a:solidFill>
                <a:srgbClr val="D5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Rectangle 135">
                <a:extLst>
                  <a:ext uri="{FF2B5EF4-FFF2-40B4-BE49-F238E27FC236}">
                    <a16:creationId xmlns:a16="http://schemas.microsoft.com/office/drawing/2014/main" id="{F4257212-4FD8-4CD3-AF89-4003FD9DC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223"/>
                <a:ext cx="136" cy="93"/>
              </a:xfrm>
              <a:prstGeom prst="rect">
                <a:avLst/>
              </a:prstGeom>
              <a:solidFill>
                <a:srgbClr val="D5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Rectangle 136">
                <a:extLst>
                  <a:ext uri="{FF2B5EF4-FFF2-40B4-BE49-F238E27FC236}">
                    <a16:creationId xmlns:a16="http://schemas.microsoft.com/office/drawing/2014/main" id="{0481B01A-73A7-4FC5-8D02-5AFE81BA4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1" y="869"/>
                <a:ext cx="135" cy="219"/>
              </a:xfrm>
              <a:prstGeom prst="rect">
                <a:avLst/>
              </a:prstGeom>
              <a:solidFill>
                <a:srgbClr val="D5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Rectangle 137">
                <a:extLst>
                  <a:ext uri="{FF2B5EF4-FFF2-40B4-BE49-F238E27FC236}">
                    <a16:creationId xmlns:a16="http://schemas.microsoft.com/office/drawing/2014/main" id="{5F0E9D4D-CA24-4BA3-ACC6-89AD63BB1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869"/>
                <a:ext cx="135" cy="57"/>
              </a:xfrm>
              <a:prstGeom prst="rect">
                <a:avLst/>
              </a:prstGeom>
              <a:solidFill>
                <a:srgbClr val="D5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Rectangle 138">
                <a:extLst>
                  <a:ext uri="{FF2B5EF4-FFF2-40B4-BE49-F238E27FC236}">
                    <a16:creationId xmlns:a16="http://schemas.microsoft.com/office/drawing/2014/main" id="{810EAA90-D0F7-4BC4-9D94-CDA54CA29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3" y="890"/>
                <a:ext cx="135" cy="68"/>
              </a:xfrm>
              <a:prstGeom prst="rect">
                <a:avLst/>
              </a:prstGeom>
              <a:solidFill>
                <a:srgbClr val="D5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139">
                <a:extLst>
                  <a:ext uri="{FF2B5EF4-FFF2-40B4-BE49-F238E27FC236}">
                    <a16:creationId xmlns:a16="http://schemas.microsoft.com/office/drawing/2014/main" id="{19570C78-98CE-42F6-9487-EB53F0428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" y="1166"/>
                <a:ext cx="135" cy="317"/>
              </a:xfrm>
              <a:prstGeom prst="rect">
                <a:avLst/>
              </a:prstGeom>
              <a:solidFill>
                <a:srgbClr val="D5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Rectangle 140">
                <a:extLst>
                  <a:ext uri="{FF2B5EF4-FFF2-40B4-BE49-F238E27FC236}">
                    <a16:creationId xmlns:a16="http://schemas.microsoft.com/office/drawing/2014/main" id="{076CB855-30A0-4545-8DD7-11049E087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1098"/>
                <a:ext cx="135" cy="47"/>
              </a:xfrm>
              <a:prstGeom prst="rect">
                <a:avLst/>
              </a:prstGeom>
              <a:solidFill>
                <a:srgbClr val="D5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141">
                <a:extLst>
                  <a:ext uri="{FF2B5EF4-FFF2-40B4-BE49-F238E27FC236}">
                    <a16:creationId xmlns:a16="http://schemas.microsoft.com/office/drawing/2014/main" id="{9C2660B4-020F-4ABB-A8FB-38941516A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1" y="1697"/>
                <a:ext cx="135" cy="36"/>
              </a:xfrm>
              <a:prstGeom prst="rect">
                <a:avLst/>
              </a:prstGeom>
              <a:solidFill>
                <a:srgbClr val="D5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Rectangle 142">
                <a:extLst>
                  <a:ext uri="{FF2B5EF4-FFF2-40B4-BE49-F238E27FC236}">
                    <a16:creationId xmlns:a16="http://schemas.microsoft.com/office/drawing/2014/main" id="{1D0144F7-5A2A-453F-A3D4-682353A79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2316"/>
                <a:ext cx="135" cy="219"/>
              </a:xfrm>
              <a:prstGeom prst="rect">
                <a:avLst/>
              </a:prstGeom>
              <a:solidFill>
                <a:srgbClr val="D5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143">
                <a:extLst>
                  <a:ext uri="{FF2B5EF4-FFF2-40B4-BE49-F238E27FC236}">
                    <a16:creationId xmlns:a16="http://schemas.microsoft.com/office/drawing/2014/main" id="{7C0CDD95-2270-4CF8-BE38-A1DAA4FC1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2108"/>
                <a:ext cx="130" cy="16"/>
              </a:xfrm>
              <a:prstGeom prst="rect">
                <a:avLst/>
              </a:prstGeom>
              <a:solidFill>
                <a:srgbClr val="D5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144">
                <a:extLst>
                  <a:ext uri="{FF2B5EF4-FFF2-40B4-BE49-F238E27FC236}">
                    <a16:creationId xmlns:a16="http://schemas.microsoft.com/office/drawing/2014/main" id="{B7C703F7-12B3-4D60-9077-72B5FA0D0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155"/>
                <a:ext cx="135" cy="447"/>
              </a:xfrm>
              <a:prstGeom prst="rect">
                <a:avLst/>
              </a:prstGeom>
              <a:solidFill>
                <a:srgbClr val="D5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Rectangle 145">
                <a:extLst>
                  <a:ext uri="{FF2B5EF4-FFF2-40B4-BE49-F238E27FC236}">
                    <a16:creationId xmlns:a16="http://schemas.microsoft.com/office/drawing/2014/main" id="{F36E0ECA-A435-4881-8B4B-D555EAAA1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1291"/>
                <a:ext cx="136" cy="52"/>
              </a:xfrm>
              <a:prstGeom prst="rect">
                <a:avLst/>
              </a:prstGeom>
              <a:solidFill>
                <a:srgbClr val="D5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Rectangle 146">
                <a:extLst>
                  <a:ext uri="{FF2B5EF4-FFF2-40B4-BE49-F238E27FC236}">
                    <a16:creationId xmlns:a16="http://schemas.microsoft.com/office/drawing/2014/main" id="{8C7ECF22-13BC-461B-B5AF-70D6D40FF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7" y="2384"/>
                <a:ext cx="136" cy="255"/>
              </a:xfrm>
              <a:prstGeom prst="rect">
                <a:avLst/>
              </a:prstGeom>
              <a:solidFill>
                <a:srgbClr val="D5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147">
                <a:extLst>
                  <a:ext uri="{FF2B5EF4-FFF2-40B4-BE49-F238E27FC236}">
                    <a16:creationId xmlns:a16="http://schemas.microsoft.com/office/drawing/2014/main" id="{E48A0233-94B9-4F3E-88A9-C0A52F935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1889"/>
                <a:ext cx="135" cy="16"/>
              </a:xfrm>
              <a:prstGeom prst="rect">
                <a:avLst/>
              </a:prstGeom>
              <a:solidFill>
                <a:srgbClr val="D5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Rectangle 148">
                <a:extLst>
                  <a:ext uri="{FF2B5EF4-FFF2-40B4-BE49-F238E27FC236}">
                    <a16:creationId xmlns:a16="http://schemas.microsoft.com/office/drawing/2014/main" id="{9C3A3880-72C1-4657-86EB-6D0DBD421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4" y="2020"/>
                <a:ext cx="135" cy="484"/>
              </a:xfrm>
              <a:prstGeom prst="rect">
                <a:avLst/>
              </a:prstGeom>
              <a:solidFill>
                <a:srgbClr val="D5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Rectangle 149">
                <a:extLst>
                  <a:ext uri="{FF2B5EF4-FFF2-40B4-BE49-F238E27FC236}">
                    <a16:creationId xmlns:a16="http://schemas.microsoft.com/office/drawing/2014/main" id="{D37F1628-04D0-49A0-A9DE-E0E5861F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1978"/>
                <a:ext cx="135" cy="562"/>
              </a:xfrm>
              <a:prstGeom prst="rect">
                <a:avLst/>
              </a:prstGeom>
              <a:solidFill>
                <a:srgbClr val="D5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Rectangle 150">
                <a:extLst>
                  <a:ext uri="{FF2B5EF4-FFF2-40B4-BE49-F238E27FC236}">
                    <a16:creationId xmlns:a16="http://schemas.microsoft.com/office/drawing/2014/main" id="{9FD5F7B0-5FAC-47F6-96D3-191BA9C08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" y="1978"/>
                <a:ext cx="135" cy="588"/>
              </a:xfrm>
              <a:prstGeom prst="rect">
                <a:avLst/>
              </a:prstGeom>
              <a:solidFill>
                <a:srgbClr val="D5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Rectangle 151">
                <a:extLst>
                  <a:ext uri="{FF2B5EF4-FFF2-40B4-BE49-F238E27FC236}">
                    <a16:creationId xmlns:a16="http://schemas.microsoft.com/office/drawing/2014/main" id="{BA6F99E5-773E-4022-BF0E-2C5A58C75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7" y="807"/>
                <a:ext cx="135" cy="1082"/>
              </a:xfrm>
              <a:prstGeom prst="rect">
                <a:avLst/>
              </a:prstGeom>
              <a:solidFill>
                <a:srgbClr val="D5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152">
                <a:extLst>
                  <a:ext uri="{FF2B5EF4-FFF2-40B4-BE49-F238E27FC236}">
                    <a16:creationId xmlns:a16="http://schemas.microsoft.com/office/drawing/2014/main" id="{D8ABBEF9-636B-4030-9282-97DD490B7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791"/>
                <a:ext cx="135" cy="1229"/>
              </a:xfrm>
              <a:prstGeom prst="rect">
                <a:avLst/>
              </a:prstGeom>
              <a:solidFill>
                <a:srgbClr val="D5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Rectangle 153">
                <a:extLst>
                  <a:ext uri="{FF2B5EF4-FFF2-40B4-BE49-F238E27FC236}">
                    <a16:creationId xmlns:a16="http://schemas.microsoft.com/office/drawing/2014/main" id="{D5DCAAA6-6E27-4383-AEA4-E72C13B40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791"/>
                <a:ext cx="136" cy="1187"/>
              </a:xfrm>
              <a:prstGeom prst="rect">
                <a:avLst/>
              </a:prstGeom>
              <a:solidFill>
                <a:srgbClr val="D5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154">
                <a:extLst>
                  <a:ext uri="{FF2B5EF4-FFF2-40B4-BE49-F238E27FC236}">
                    <a16:creationId xmlns:a16="http://schemas.microsoft.com/office/drawing/2014/main" id="{31DE7176-3151-46E5-94E6-86E5038E5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2410"/>
                <a:ext cx="135" cy="26"/>
              </a:xfrm>
              <a:prstGeom prst="rect">
                <a:avLst/>
              </a:prstGeom>
              <a:solidFill>
                <a:srgbClr val="B7C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Rectangle 155">
                <a:extLst>
                  <a:ext uri="{FF2B5EF4-FFF2-40B4-BE49-F238E27FC236}">
                    <a16:creationId xmlns:a16="http://schemas.microsoft.com/office/drawing/2014/main" id="{5D95BD7B-4ED3-4BDC-9130-D973CEE52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" y="2410"/>
                <a:ext cx="136" cy="26"/>
              </a:xfrm>
              <a:prstGeom prst="rect">
                <a:avLst/>
              </a:prstGeom>
              <a:solidFill>
                <a:srgbClr val="B7C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Rectangle 156">
                <a:extLst>
                  <a:ext uri="{FF2B5EF4-FFF2-40B4-BE49-F238E27FC236}">
                    <a16:creationId xmlns:a16="http://schemas.microsoft.com/office/drawing/2014/main" id="{DD7EADA9-8177-4687-BA36-7442A4C30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316"/>
                <a:ext cx="136" cy="42"/>
              </a:xfrm>
              <a:prstGeom prst="rect">
                <a:avLst/>
              </a:prstGeom>
              <a:solidFill>
                <a:srgbClr val="B7C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157">
                <a:extLst>
                  <a:ext uri="{FF2B5EF4-FFF2-40B4-BE49-F238E27FC236}">
                    <a16:creationId xmlns:a16="http://schemas.microsoft.com/office/drawing/2014/main" id="{EB897B47-A065-4D05-BED1-4C89EB29D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1" y="1088"/>
                <a:ext cx="135" cy="208"/>
              </a:xfrm>
              <a:prstGeom prst="rect">
                <a:avLst/>
              </a:prstGeom>
              <a:solidFill>
                <a:srgbClr val="B7C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Rectangle 158">
                <a:extLst>
                  <a:ext uri="{FF2B5EF4-FFF2-40B4-BE49-F238E27FC236}">
                    <a16:creationId xmlns:a16="http://schemas.microsoft.com/office/drawing/2014/main" id="{9EA28B59-7EB7-46EA-A9C5-9EAD2449C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926"/>
                <a:ext cx="135" cy="261"/>
              </a:xfrm>
              <a:prstGeom prst="rect">
                <a:avLst/>
              </a:prstGeom>
              <a:solidFill>
                <a:srgbClr val="B7C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Rectangle 159">
                <a:extLst>
                  <a:ext uri="{FF2B5EF4-FFF2-40B4-BE49-F238E27FC236}">
                    <a16:creationId xmlns:a16="http://schemas.microsoft.com/office/drawing/2014/main" id="{4E65850A-3C1C-4BFB-8009-2507FD2D4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3" y="958"/>
                <a:ext cx="135" cy="333"/>
              </a:xfrm>
              <a:prstGeom prst="rect">
                <a:avLst/>
              </a:prstGeom>
              <a:solidFill>
                <a:srgbClr val="B7C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Rectangle 160">
                <a:extLst>
                  <a:ext uri="{FF2B5EF4-FFF2-40B4-BE49-F238E27FC236}">
                    <a16:creationId xmlns:a16="http://schemas.microsoft.com/office/drawing/2014/main" id="{02871C43-2299-4BD1-8997-18A5A9A90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1145"/>
                <a:ext cx="135" cy="31"/>
              </a:xfrm>
              <a:prstGeom prst="rect">
                <a:avLst/>
              </a:prstGeom>
              <a:solidFill>
                <a:srgbClr val="B7C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Rectangle 161">
                <a:extLst>
                  <a:ext uri="{FF2B5EF4-FFF2-40B4-BE49-F238E27FC236}">
                    <a16:creationId xmlns:a16="http://schemas.microsoft.com/office/drawing/2014/main" id="{BB0638BC-47E0-4CE0-9A5D-679C72D4A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1" y="1733"/>
                <a:ext cx="135" cy="16"/>
              </a:xfrm>
              <a:prstGeom prst="rect">
                <a:avLst/>
              </a:prstGeom>
              <a:solidFill>
                <a:srgbClr val="B7C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162">
                <a:extLst>
                  <a:ext uri="{FF2B5EF4-FFF2-40B4-BE49-F238E27FC236}">
                    <a16:creationId xmlns:a16="http://schemas.microsoft.com/office/drawing/2014/main" id="{D20E76C9-E9FE-46FB-94D4-C1DA601DA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2535"/>
                <a:ext cx="135" cy="198"/>
              </a:xfrm>
              <a:prstGeom prst="rect">
                <a:avLst/>
              </a:prstGeom>
              <a:solidFill>
                <a:srgbClr val="B7C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Rectangle 163">
                <a:extLst>
                  <a:ext uri="{FF2B5EF4-FFF2-40B4-BE49-F238E27FC236}">
                    <a16:creationId xmlns:a16="http://schemas.microsoft.com/office/drawing/2014/main" id="{CE1C673F-54C5-4D2F-A142-2657D851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602"/>
                <a:ext cx="135" cy="58"/>
              </a:xfrm>
              <a:prstGeom prst="rect">
                <a:avLst/>
              </a:prstGeom>
              <a:solidFill>
                <a:srgbClr val="B7C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Rectangle 164">
                <a:extLst>
                  <a:ext uri="{FF2B5EF4-FFF2-40B4-BE49-F238E27FC236}">
                    <a16:creationId xmlns:a16="http://schemas.microsoft.com/office/drawing/2014/main" id="{4C69AF3F-BCFA-4885-B3BC-801FE62C9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1343"/>
                <a:ext cx="136" cy="26"/>
              </a:xfrm>
              <a:prstGeom prst="rect">
                <a:avLst/>
              </a:prstGeom>
              <a:solidFill>
                <a:srgbClr val="B7C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Rectangle 165">
                <a:extLst>
                  <a:ext uri="{FF2B5EF4-FFF2-40B4-BE49-F238E27FC236}">
                    <a16:creationId xmlns:a16="http://schemas.microsoft.com/office/drawing/2014/main" id="{A01C0B4B-48A4-4953-AD26-7395E964C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7" y="2639"/>
                <a:ext cx="136" cy="130"/>
              </a:xfrm>
              <a:prstGeom prst="rect">
                <a:avLst/>
              </a:prstGeom>
              <a:solidFill>
                <a:srgbClr val="B7C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Rectangle 166">
                <a:extLst>
                  <a:ext uri="{FF2B5EF4-FFF2-40B4-BE49-F238E27FC236}">
                    <a16:creationId xmlns:a16="http://schemas.microsoft.com/office/drawing/2014/main" id="{351FBCF5-5E74-4C8C-9DE7-EA94F6E7B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1905"/>
                <a:ext cx="135" cy="31"/>
              </a:xfrm>
              <a:prstGeom prst="rect">
                <a:avLst/>
              </a:prstGeom>
              <a:solidFill>
                <a:srgbClr val="B7C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Rectangle 167">
                <a:extLst>
                  <a:ext uri="{FF2B5EF4-FFF2-40B4-BE49-F238E27FC236}">
                    <a16:creationId xmlns:a16="http://schemas.microsoft.com/office/drawing/2014/main" id="{EDDC4AB5-FA4C-4324-9F99-61C3CF2AF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2436"/>
                <a:ext cx="135" cy="916"/>
              </a:xfrm>
              <a:prstGeom prst="rect">
                <a:avLst/>
              </a:prstGeom>
              <a:solidFill>
                <a:srgbClr val="B7D8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Rectangle 168">
                <a:extLst>
                  <a:ext uri="{FF2B5EF4-FFF2-40B4-BE49-F238E27FC236}">
                    <a16:creationId xmlns:a16="http://schemas.microsoft.com/office/drawing/2014/main" id="{C16E37C8-826E-4B8E-85E1-1C80591E9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" y="2436"/>
                <a:ext cx="136" cy="760"/>
              </a:xfrm>
              <a:prstGeom prst="rect">
                <a:avLst/>
              </a:prstGeom>
              <a:solidFill>
                <a:srgbClr val="B7D8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Rectangle 169">
                <a:extLst>
                  <a:ext uri="{FF2B5EF4-FFF2-40B4-BE49-F238E27FC236}">
                    <a16:creationId xmlns:a16="http://schemas.microsoft.com/office/drawing/2014/main" id="{0BC318DF-DF15-400B-A9FF-7E0151D10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358"/>
                <a:ext cx="136" cy="911"/>
              </a:xfrm>
              <a:prstGeom prst="rect">
                <a:avLst/>
              </a:prstGeom>
              <a:solidFill>
                <a:srgbClr val="B7D8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170">
                <a:extLst>
                  <a:ext uri="{FF2B5EF4-FFF2-40B4-BE49-F238E27FC236}">
                    <a16:creationId xmlns:a16="http://schemas.microsoft.com/office/drawing/2014/main" id="{2F94B3A0-3CD9-425F-B992-B6A8C91F7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1" y="1296"/>
                <a:ext cx="135" cy="161"/>
              </a:xfrm>
              <a:prstGeom prst="rect">
                <a:avLst/>
              </a:prstGeom>
              <a:solidFill>
                <a:srgbClr val="B7D8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171">
                <a:extLst>
                  <a:ext uri="{FF2B5EF4-FFF2-40B4-BE49-F238E27FC236}">
                    <a16:creationId xmlns:a16="http://schemas.microsoft.com/office/drawing/2014/main" id="{7219D3BB-3311-4B76-BD1F-FCBC352CC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87"/>
                <a:ext cx="135" cy="135"/>
              </a:xfrm>
              <a:prstGeom prst="rect">
                <a:avLst/>
              </a:prstGeom>
              <a:solidFill>
                <a:srgbClr val="B7D8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172">
                <a:extLst>
                  <a:ext uri="{FF2B5EF4-FFF2-40B4-BE49-F238E27FC236}">
                    <a16:creationId xmlns:a16="http://schemas.microsoft.com/office/drawing/2014/main" id="{AC9C36B1-060B-4C98-9A7D-90250FD65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3" y="1291"/>
                <a:ext cx="135" cy="104"/>
              </a:xfrm>
              <a:prstGeom prst="rect">
                <a:avLst/>
              </a:prstGeom>
              <a:solidFill>
                <a:srgbClr val="B7D8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Rectangle 173">
                <a:extLst>
                  <a:ext uri="{FF2B5EF4-FFF2-40B4-BE49-F238E27FC236}">
                    <a16:creationId xmlns:a16="http://schemas.microsoft.com/office/drawing/2014/main" id="{8A6D220D-9626-4E1F-8434-391A24463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2733"/>
                <a:ext cx="135" cy="437"/>
              </a:xfrm>
              <a:prstGeom prst="rect">
                <a:avLst/>
              </a:prstGeom>
              <a:solidFill>
                <a:srgbClr val="B7D8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Rectangle 174">
                <a:extLst>
                  <a:ext uri="{FF2B5EF4-FFF2-40B4-BE49-F238E27FC236}">
                    <a16:creationId xmlns:a16="http://schemas.microsoft.com/office/drawing/2014/main" id="{FC60D46D-64B2-40BA-BC60-EB2AC4B76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2124"/>
                <a:ext cx="130" cy="505"/>
              </a:xfrm>
              <a:prstGeom prst="rect">
                <a:avLst/>
              </a:prstGeom>
              <a:solidFill>
                <a:srgbClr val="B7D8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Rectangle 175">
                <a:extLst>
                  <a:ext uri="{FF2B5EF4-FFF2-40B4-BE49-F238E27FC236}">
                    <a16:creationId xmlns:a16="http://schemas.microsoft.com/office/drawing/2014/main" id="{1FAB53E7-7D13-41F3-B7CB-E90D5049C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660"/>
                <a:ext cx="135" cy="432"/>
              </a:xfrm>
              <a:prstGeom prst="rect">
                <a:avLst/>
              </a:prstGeom>
              <a:solidFill>
                <a:srgbClr val="B7D8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176">
                <a:extLst>
                  <a:ext uri="{FF2B5EF4-FFF2-40B4-BE49-F238E27FC236}">
                    <a16:creationId xmlns:a16="http://schemas.microsoft.com/office/drawing/2014/main" id="{5FFEEB7D-7CE0-4726-91A0-5BF3E0EF1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1369"/>
                <a:ext cx="136" cy="328"/>
              </a:xfrm>
              <a:prstGeom prst="rect">
                <a:avLst/>
              </a:prstGeom>
              <a:solidFill>
                <a:srgbClr val="B7D8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Rectangle 177">
                <a:extLst>
                  <a:ext uri="{FF2B5EF4-FFF2-40B4-BE49-F238E27FC236}">
                    <a16:creationId xmlns:a16="http://schemas.microsoft.com/office/drawing/2014/main" id="{2327234D-02BA-4998-A6BC-C6475FE50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7" y="2769"/>
                <a:ext cx="136" cy="463"/>
              </a:xfrm>
              <a:prstGeom prst="rect">
                <a:avLst/>
              </a:prstGeom>
              <a:solidFill>
                <a:srgbClr val="B7D8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178">
                <a:extLst>
                  <a:ext uri="{FF2B5EF4-FFF2-40B4-BE49-F238E27FC236}">
                    <a16:creationId xmlns:a16="http://schemas.microsoft.com/office/drawing/2014/main" id="{FB7FF969-DFBB-455E-88BB-51A8C6DB2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1936"/>
                <a:ext cx="135" cy="422"/>
              </a:xfrm>
              <a:prstGeom prst="rect">
                <a:avLst/>
              </a:prstGeom>
              <a:solidFill>
                <a:srgbClr val="B7D8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179">
                <a:extLst>
                  <a:ext uri="{FF2B5EF4-FFF2-40B4-BE49-F238E27FC236}">
                    <a16:creationId xmlns:a16="http://schemas.microsoft.com/office/drawing/2014/main" id="{CC0E3FB4-EA48-454B-9DFB-9E05F41C2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4" y="2504"/>
                <a:ext cx="135" cy="192"/>
              </a:xfrm>
              <a:prstGeom prst="rect">
                <a:avLst/>
              </a:prstGeom>
              <a:solidFill>
                <a:srgbClr val="B7D8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180">
                <a:extLst>
                  <a:ext uri="{FF2B5EF4-FFF2-40B4-BE49-F238E27FC236}">
                    <a16:creationId xmlns:a16="http://schemas.microsoft.com/office/drawing/2014/main" id="{F99C8F6B-CCF8-406E-A5B5-B1DD61965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2540"/>
                <a:ext cx="135" cy="219"/>
              </a:xfrm>
              <a:prstGeom prst="rect">
                <a:avLst/>
              </a:prstGeom>
              <a:solidFill>
                <a:srgbClr val="B7D8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181">
                <a:extLst>
                  <a:ext uri="{FF2B5EF4-FFF2-40B4-BE49-F238E27FC236}">
                    <a16:creationId xmlns:a16="http://schemas.microsoft.com/office/drawing/2014/main" id="{3C44E40C-E265-40D1-A36C-7D0DFD7B9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" y="2566"/>
                <a:ext cx="135" cy="213"/>
              </a:xfrm>
              <a:prstGeom prst="rect">
                <a:avLst/>
              </a:prstGeom>
              <a:solidFill>
                <a:srgbClr val="B7D8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182">
                <a:extLst>
                  <a:ext uri="{FF2B5EF4-FFF2-40B4-BE49-F238E27FC236}">
                    <a16:creationId xmlns:a16="http://schemas.microsoft.com/office/drawing/2014/main" id="{66B09BED-878F-49DD-BA4D-20BC254D3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7" y="1889"/>
                <a:ext cx="135" cy="47"/>
              </a:xfrm>
              <a:prstGeom prst="rect">
                <a:avLst/>
              </a:prstGeom>
              <a:solidFill>
                <a:srgbClr val="B7D8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183">
                <a:extLst>
                  <a:ext uri="{FF2B5EF4-FFF2-40B4-BE49-F238E27FC236}">
                    <a16:creationId xmlns:a16="http://schemas.microsoft.com/office/drawing/2014/main" id="{E1406F15-51DE-45D8-B40F-31FD80752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2020"/>
                <a:ext cx="135" cy="46"/>
              </a:xfrm>
              <a:prstGeom prst="rect">
                <a:avLst/>
              </a:prstGeom>
              <a:solidFill>
                <a:srgbClr val="B7D8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184">
                <a:extLst>
                  <a:ext uri="{FF2B5EF4-FFF2-40B4-BE49-F238E27FC236}">
                    <a16:creationId xmlns:a16="http://schemas.microsoft.com/office/drawing/2014/main" id="{AFA2D2FB-3042-4495-9D7B-56602F1F2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1978"/>
                <a:ext cx="136" cy="68"/>
              </a:xfrm>
              <a:prstGeom prst="rect">
                <a:avLst/>
              </a:prstGeom>
              <a:solidFill>
                <a:srgbClr val="B7D8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185">
                <a:extLst>
                  <a:ext uri="{FF2B5EF4-FFF2-40B4-BE49-F238E27FC236}">
                    <a16:creationId xmlns:a16="http://schemas.microsoft.com/office/drawing/2014/main" id="{CD75B15F-74EB-43DE-B61B-6CD90A196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3352"/>
                <a:ext cx="135" cy="21"/>
              </a:xfrm>
              <a:prstGeom prst="rect">
                <a:avLst/>
              </a:prstGeom>
              <a:solidFill>
                <a:srgbClr val="E1D8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186">
                <a:extLst>
                  <a:ext uri="{FF2B5EF4-FFF2-40B4-BE49-F238E27FC236}">
                    <a16:creationId xmlns:a16="http://schemas.microsoft.com/office/drawing/2014/main" id="{9B34EE54-4573-47FD-AA59-46947BB9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" y="3196"/>
                <a:ext cx="136" cy="26"/>
              </a:xfrm>
              <a:prstGeom prst="rect">
                <a:avLst/>
              </a:prstGeom>
              <a:solidFill>
                <a:srgbClr val="E1D8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187">
                <a:extLst>
                  <a:ext uri="{FF2B5EF4-FFF2-40B4-BE49-F238E27FC236}">
                    <a16:creationId xmlns:a16="http://schemas.microsoft.com/office/drawing/2014/main" id="{25D004BD-529D-4698-B254-D43389050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3269"/>
                <a:ext cx="136" cy="31"/>
              </a:xfrm>
              <a:prstGeom prst="rect">
                <a:avLst/>
              </a:prstGeom>
              <a:solidFill>
                <a:srgbClr val="E1D8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188">
                <a:extLst>
                  <a:ext uri="{FF2B5EF4-FFF2-40B4-BE49-F238E27FC236}">
                    <a16:creationId xmlns:a16="http://schemas.microsoft.com/office/drawing/2014/main" id="{1F46310E-664F-4CAD-8D24-D4E5443C7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" y="1483"/>
                <a:ext cx="135" cy="26"/>
              </a:xfrm>
              <a:prstGeom prst="rect">
                <a:avLst/>
              </a:prstGeom>
              <a:solidFill>
                <a:srgbClr val="E1D8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189">
                <a:extLst>
                  <a:ext uri="{FF2B5EF4-FFF2-40B4-BE49-F238E27FC236}">
                    <a16:creationId xmlns:a16="http://schemas.microsoft.com/office/drawing/2014/main" id="{520E8BFA-0667-4181-A547-07FE97411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1176"/>
                <a:ext cx="135" cy="21"/>
              </a:xfrm>
              <a:prstGeom prst="rect">
                <a:avLst/>
              </a:prstGeom>
              <a:solidFill>
                <a:srgbClr val="E1D8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190">
                <a:extLst>
                  <a:ext uri="{FF2B5EF4-FFF2-40B4-BE49-F238E27FC236}">
                    <a16:creationId xmlns:a16="http://schemas.microsoft.com/office/drawing/2014/main" id="{AF39C44B-2CA0-47C3-BFB7-267D5D783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1" y="1749"/>
                <a:ext cx="135" cy="26"/>
              </a:xfrm>
              <a:prstGeom prst="rect">
                <a:avLst/>
              </a:prstGeom>
              <a:solidFill>
                <a:srgbClr val="E1D8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191">
                <a:extLst>
                  <a:ext uri="{FF2B5EF4-FFF2-40B4-BE49-F238E27FC236}">
                    <a16:creationId xmlns:a16="http://schemas.microsoft.com/office/drawing/2014/main" id="{AAA3A410-8C17-4209-BBDB-B747DF4B9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2629"/>
                <a:ext cx="130" cy="31"/>
              </a:xfrm>
              <a:prstGeom prst="rect">
                <a:avLst/>
              </a:prstGeom>
              <a:solidFill>
                <a:srgbClr val="E1D8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192">
                <a:extLst>
                  <a:ext uri="{FF2B5EF4-FFF2-40B4-BE49-F238E27FC236}">
                    <a16:creationId xmlns:a16="http://schemas.microsoft.com/office/drawing/2014/main" id="{6CD3539A-EF47-4962-BA93-ED17133F8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2358"/>
                <a:ext cx="135" cy="31"/>
              </a:xfrm>
              <a:prstGeom prst="rect">
                <a:avLst/>
              </a:prstGeom>
              <a:solidFill>
                <a:srgbClr val="E1D8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193">
                <a:extLst>
                  <a:ext uri="{FF2B5EF4-FFF2-40B4-BE49-F238E27FC236}">
                    <a16:creationId xmlns:a16="http://schemas.microsoft.com/office/drawing/2014/main" id="{FE2461D6-9035-4532-83FF-8B5B4E66E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4" y="2696"/>
                <a:ext cx="135" cy="42"/>
              </a:xfrm>
              <a:prstGeom prst="rect">
                <a:avLst/>
              </a:prstGeom>
              <a:solidFill>
                <a:srgbClr val="E1D8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194">
                <a:extLst>
                  <a:ext uri="{FF2B5EF4-FFF2-40B4-BE49-F238E27FC236}">
                    <a16:creationId xmlns:a16="http://schemas.microsoft.com/office/drawing/2014/main" id="{FD122A51-03E0-4B03-9D91-BBA6708D1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2759"/>
                <a:ext cx="135" cy="41"/>
              </a:xfrm>
              <a:prstGeom prst="rect">
                <a:avLst/>
              </a:prstGeom>
              <a:solidFill>
                <a:srgbClr val="E1D8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Rectangle 195">
                <a:extLst>
                  <a:ext uri="{FF2B5EF4-FFF2-40B4-BE49-F238E27FC236}">
                    <a16:creationId xmlns:a16="http://schemas.microsoft.com/office/drawing/2014/main" id="{217DDEB2-5DB5-4A98-BC41-D6ACAE6D7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" y="2779"/>
                <a:ext cx="135" cy="42"/>
              </a:xfrm>
              <a:prstGeom prst="rect">
                <a:avLst/>
              </a:prstGeom>
              <a:solidFill>
                <a:srgbClr val="E1D8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196">
                <a:extLst>
                  <a:ext uri="{FF2B5EF4-FFF2-40B4-BE49-F238E27FC236}">
                    <a16:creationId xmlns:a16="http://schemas.microsoft.com/office/drawing/2014/main" id="{B8CAB180-1207-48D3-8BB7-412A8B3C8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1" y="1775"/>
                <a:ext cx="135" cy="16"/>
              </a:xfrm>
              <a:prstGeom prst="rect">
                <a:avLst/>
              </a:prstGeom>
              <a:solidFill>
                <a:srgbClr val="FBD6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197">
                <a:extLst>
                  <a:ext uri="{FF2B5EF4-FFF2-40B4-BE49-F238E27FC236}">
                    <a16:creationId xmlns:a16="http://schemas.microsoft.com/office/drawing/2014/main" id="{18B51BEF-2F1A-4CFD-8A01-66ABD6B82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4" y="2738"/>
                <a:ext cx="135" cy="109"/>
              </a:xfrm>
              <a:prstGeom prst="rect">
                <a:avLst/>
              </a:prstGeom>
              <a:solidFill>
                <a:srgbClr val="FBD6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198">
                <a:extLst>
                  <a:ext uri="{FF2B5EF4-FFF2-40B4-BE49-F238E27FC236}">
                    <a16:creationId xmlns:a16="http://schemas.microsoft.com/office/drawing/2014/main" id="{519A1FE3-E6ED-48F5-B9BB-955C81803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2800"/>
                <a:ext cx="135" cy="94"/>
              </a:xfrm>
              <a:prstGeom prst="rect">
                <a:avLst/>
              </a:prstGeom>
              <a:solidFill>
                <a:srgbClr val="FBD6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Rectangle 199">
                <a:extLst>
                  <a:ext uri="{FF2B5EF4-FFF2-40B4-BE49-F238E27FC236}">
                    <a16:creationId xmlns:a16="http://schemas.microsoft.com/office/drawing/2014/main" id="{C1EC57F7-3271-4465-9441-CCC3C3350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" y="2821"/>
                <a:ext cx="135" cy="89"/>
              </a:xfrm>
              <a:prstGeom prst="rect">
                <a:avLst/>
              </a:prstGeom>
              <a:solidFill>
                <a:srgbClr val="FBD6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Rectangle 200">
                <a:extLst>
                  <a:ext uri="{FF2B5EF4-FFF2-40B4-BE49-F238E27FC236}">
                    <a16:creationId xmlns:a16="http://schemas.microsoft.com/office/drawing/2014/main" id="{BB84F4AD-56CB-4152-A4EF-CFE3D97F8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" y="3222"/>
                <a:ext cx="136" cy="15"/>
              </a:xfrm>
              <a:prstGeom prst="rect">
                <a:avLst/>
              </a:prstGeom>
              <a:solidFill>
                <a:srgbClr val="EFCC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Rectangle 201">
                <a:extLst>
                  <a:ext uri="{FF2B5EF4-FFF2-40B4-BE49-F238E27FC236}">
                    <a16:creationId xmlns:a16="http://schemas.microsoft.com/office/drawing/2014/main" id="{5931A7CA-2DCA-4C94-AD9F-901D8C48E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3300"/>
                <a:ext cx="136" cy="26"/>
              </a:xfrm>
              <a:prstGeom prst="rect">
                <a:avLst/>
              </a:prstGeom>
              <a:solidFill>
                <a:srgbClr val="EFCC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Rectangle 202">
                <a:extLst>
                  <a:ext uri="{FF2B5EF4-FFF2-40B4-BE49-F238E27FC236}">
                    <a16:creationId xmlns:a16="http://schemas.microsoft.com/office/drawing/2014/main" id="{B514A794-1930-400C-8688-214E6935B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" y="1509"/>
                <a:ext cx="135" cy="635"/>
              </a:xfrm>
              <a:prstGeom prst="rect">
                <a:avLst/>
              </a:prstGeom>
              <a:solidFill>
                <a:srgbClr val="EFCC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Rectangle 203">
                <a:extLst>
                  <a:ext uri="{FF2B5EF4-FFF2-40B4-BE49-F238E27FC236}">
                    <a16:creationId xmlns:a16="http://schemas.microsoft.com/office/drawing/2014/main" id="{5E221BC5-40B7-4754-AB8B-2AAF99C76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1197"/>
                <a:ext cx="135" cy="817"/>
              </a:xfrm>
              <a:prstGeom prst="rect">
                <a:avLst/>
              </a:prstGeom>
              <a:solidFill>
                <a:srgbClr val="EFCC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Rectangle 204">
                <a:extLst>
                  <a:ext uri="{FF2B5EF4-FFF2-40B4-BE49-F238E27FC236}">
                    <a16:creationId xmlns:a16="http://schemas.microsoft.com/office/drawing/2014/main" id="{79F024A1-81E6-4BF2-BDF5-E919D53B8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1" y="1791"/>
                <a:ext cx="135" cy="754"/>
              </a:xfrm>
              <a:prstGeom prst="rect">
                <a:avLst/>
              </a:prstGeom>
              <a:solidFill>
                <a:srgbClr val="EFCC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206">
              <a:extLst>
                <a:ext uri="{FF2B5EF4-FFF2-40B4-BE49-F238E27FC236}">
                  <a16:creationId xmlns:a16="http://schemas.microsoft.com/office/drawing/2014/main" id="{977AF2C5-5692-4F8B-A1AD-457441D1F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3383"/>
              <a:ext cx="136" cy="68"/>
            </a:xfrm>
            <a:prstGeom prst="rect">
              <a:avLst/>
            </a:prstGeom>
            <a:solidFill>
              <a:srgbClr val="EF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207">
              <a:extLst>
                <a:ext uri="{FF2B5EF4-FFF2-40B4-BE49-F238E27FC236}">
                  <a16:creationId xmlns:a16="http://schemas.microsoft.com/office/drawing/2014/main" id="{C3C534D1-E442-4E4A-90EB-133AF90BF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" y="3430"/>
              <a:ext cx="130" cy="73"/>
            </a:xfrm>
            <a:prstGeom prst="rect">
              <a:avLst/>
            </a:prstGeom>
            <a:solidFill>
              <a:srgbClr val="EF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208">
              <a:extLst>
                <a:ext uri="{FF2B5EF4-FFF2-40B4-BE49-F238E27FC236}">
                  <a16:creationId xmlns:a16="http://schemas.microsoft.com/office/drawing/2014/main" id="{70A9AC01-7F0B-4D07-B673-482CA717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3300"/>
              <a:ext cx="135" cy="125"/>
            </a:xfrm>
            <a:prstGeom prst="rect">
              <a:avLst/>
            </a:prstGeom>
            <a:solidFill>
              <a:srgbClr val="EF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209">
              <a:extLst>
                <a:ext uri="{FF2B5EF4-FFF2-40B4-BE49-F238E27FC236}">
                  <a16:creationId xmlns:a16="http://schemas.microsoft.com/office/drawing/2014/main" id="{808BF16E-2E4C-4F61-84B4-11F5A9AF0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2014"/>
              <a:ext cx="135" cy="26"/>
            </a:xfrm>
            <a:prstGeom prst="rect">
              <a:avLst/>
            </a:prstGeom>
            <a:solidFill>
              <a:srgbClr val="E1C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210">
              <a:extLst>
                <a:ext uri="{FF2B5EF4-FFF2-40B4-BE49-F238E27FC236}">
                  <a16:creationId xmlns:a16="http://schemas.microsoft.com/office/drawing/2014/main" id="{32E215ED-BA68-4144-A34A-4E5A9F026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" y="3373"/>
              <a:ext cx="135" cy="88"/>
            </a:xfrm>
            <a:prstGeom prst="rect">
              <a:avLst/>
            </a:prstGeom>
            <a:solidFill>
              <a:srgbClr val="CAB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211">
              <a:extLst>
                <a:ext uri="{FF2B5EF4-FFF2-40B4-BE49-F238E27FC236}">
                  <a16:creationId xmlns:a16="http://schemas.microsoft.com/office/drawing/2014/main" id="{AF7CCE99-841D-4716-9577-B821CED22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3237"/>
              <a:ext cx="136" cy="84"/>
            </a:xfrm>
            <a:prstGeom prst="rect">
              <a:avLst/>
            </a:prstGeom>
            <a:solidFill>
              <a:srgbClr val="CAB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212">
              <a:extLst>
                <a:ext uri="{FF2B5EF4-FFF2-40B4-BE49-F238E27FC236}">
                  <a16:creationId xmlns:a16="http://schemas.microsoft.com/office/drawing/2014/main" id="{0FF12D39-685E-4D87-90F7-FFF41CF2B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326"/>
              <a:ext cx="136" cy="73"/>
            </a:xfrm>
            <a:prstGeom prst="rect">
              <a:avLst/>
            </a:prstGeom>
            <a:solidFill>
              <a:srgbClr val="CAB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213">
              <a:extLst>
                <a:ext uri="{FF2B5EF4-FFF2-40B4-BE49-F238E27FC236}">
                  <a16:creationId xmlns:a16="http://schemas.microsoft.com/office/drawing/2014/main" id="{15464006-77DC-4F4F-A0B4-073DF374F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457"/>
              <a:ext cx="135" cy="73"/>
            </a:xfrm>
            <a:prstGeom prst="rect">
              <a:avLst/>
            </a:prstGeom>
            <a:solidFill>
              <a:srgbClr val="CAB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214">
              <a:extLst>
                <a:ext uri="{FF2B5EF4-FFF2-40B4-BE49-F238E27FC236}">
                  <a16:creationId xmlns:a16="http://schemas.microsoft.com/office/drawing/2014/main" id="{EA6CAFD6-393F-43F7-B0CC-C32A740A3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" y="1322"/>
              <a:ext cx="135" cy="99"/>
            </a:xfrm>
            <a:prstGeom prst="rect">
              <a:avLst/>
            </a:prstGeom>
            <a:solidFill>
              <a:srgbClr val="CAB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215">
              <a:extLst>
                <a:ext uri="{FF2B5EF4-FFF2-40B4-BE49-F238E27FC236}">
                  <a16:creationId xmlns:a16="http://schemas.microsoft.com/office/drawing/2014/main" id="{5D7BE8B9-D04A-4406-9E08-04C781224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395"/>
              <a:ext cx="135" cy="68"/>
            </a:xfrm>
            <a:prstGeom prst="rect">
              <a:avLst/>
            </a:prstGeom>
            <a:solidFill>
              <a:srgbClr val="CAB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16">
              <a:extLst>
                <a:ext uri="{FF2B5EF4-FFF2-40B4-BE49-F238E27FC236}">
                  <a16:creationId xmlns:a16="http://schemas.microsoft.com/office/drawing/2014/main" id="{0A267B6A-3E19-47A4-860F-19D47A77D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" y="2847"/>
              <a:ext cx="135" cy="78"/>
            </a:xfrm>
            <a:prstGeom prst="rect">
              <a:avLst/>
            </a:prstGeom>
            <a:solidFill>
              <a:srgbClr val="CAB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17">
              <a:extLst>
                <a:ext uri="{FF2B5EF4-FFF2-40B4-BE49-F238E27FC236}">
                  <a16:creationId xmlns:a16="http://schemas.microsoft.com/office/drawing/2014/main" id="{F11CF7C8-FBD1-4CD9-9234-E2F684ABA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5" y="2894"/>
              <a:ext cx="135" cy="83"/>
            </a:xfrm>
            <a:prstGeom prst="rect">
              <a:avLst/>
            </a:prstGeom>
            <a:solidFill>
              <a:srgbClr val="CAB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18">
              <a:extLst>
                <a:ext uri="{FF2B5EF4-FFF2-40B4-BE49-F238E27FC236}">
                  <a16:creationId xmlns:a16="http://schemas.microsoft.com/office/drawing/2014/main" id="{4B7702DE-C793-40B9-B16C-B4AE1414D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" y="2910"/>
              <a:ext cx="135" cy="78"/>
            </a:xfrm>
            <a:prstGeom prst="rect">
              <a:avLst/>
            </a:prstGeom>
            <a:solidFill>
              <a:srgbClr val="CAB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19">
              <a:extLst>
                <a:ext uri="{FF2B5EF4-FFF2-40B4-BE49-F238E27FC236}">
                  <a16:creationId xmlns:a16="http://schemas.microsoft.com/office/drawing/2014/main" id="{A918E617-375C-4D0A-BB5D-141EF888B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" y="3461"/>
              <a:ext cx="135" cy="219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0">
              <a:extLst>
                <a:ext uri="{FF2B5EF4-FFF2-40B4-BE49-F238E27FC236}">
                  <a16:creationId xmlns:a16="http://schemas.microsoft.com/office/drawing/2014/main" id="{F2BB9440-394E-4A47-9529-C05AE7699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3321"/>
              <a:ext cx="136" cy="359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1">
              <a:extLst>
                <a:ext uri="{FF2B5EF4-FFF2-40B4-BE49-F238E27FC236}">
                  <a16:creationId xmlns:a16="http://schemas.microsoft.com/office/drawing/2014/main" id="{41F249A7-501B-475B-A696-FE5E29326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399"/>
              <a:ext cx="136" cy="28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2">
              <a:extLst>
                <a:ext uri="{FF2B5EF4-FFF2-40B4-BE49-F238E27FC236}">
                  <a16:creationId xmlns:a16="http://schemas.microsoft.com/office/drawing/2014/main" id="{14F708C8-275A-4B8F-8E8F-EA86F02A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530"/>
              <a:ext cx="135" cy="215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3">
              <a:extLst>
                <a:ext uri="{FF2B5EF4-FFF2-40B4-BE49-F238E27FC236}">
                  <a16:creationId xmlns:a16="http://schemas.microsoft.com/office/drawing/2014/main" id="{0CF4E396-69E4-4CC2-BC67-194E3D509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" y="1421"/>
              <a:ext cx="135" cy="2259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24">
              <a:extLst>
                <a:ext uri="{FF2B5EF4-FFF2-40B4-BE49-F238E27FC236}">
                  <a16:creationId xmlns:a16="http://schemas.microsoft.com/office/drawing/2014/main" id="{5516D99C-A567-4258-A8C6-761BFF454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463"/>
              <a:ext cx="135" cy="2217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5">
              <a:extLst>
                <a:ext uri="{FF2B5EF4-FFF2-40B4-BE49-F238E27FC236}">
                  <a16:creationId xmlns:a16="http://schemas.microsoft.com/office/drawing/2014/main" id="{11D1E0D7-ABC1-4900-9B63-DDA4509CC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144"/>
              <a:ext cx="135" cy="153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26">
              <a:extLst>
                <a:ext uri="{FF2B5EF4-FFF2-40B4-BE49-F238E27FC236}">
                  <a16:creationId xmlns:a16="http://schemas.microsoft.com/office/drawing/2014/main" id="{FEA7B69D-2144-4D77-AAAF-846779070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2040"/>
              <a:ext cx="135" cy="164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27">
              <a:extLst>
                <a:ext uri="{FF2B5EF4-FFF2-40B4-BE49-F238E27FC236}">
                  <a16:creationId xmlns:a16="http://schemas.microsoft.com/office/drawing/2014/main" id="{D68DEB46-DA6A-42B7-84F9-0BB4600F0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" y="2545"/>
              <a:ext cx="135" cy="1135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28">
              <a:extLst>
                <a:ext uri="{FF2B5EF4-FFF2-40B4-BE49-F238E27FC236}">
                  <a16:creationId xmlns:a16="http://schemas.microsoft.com/office/drawing/2014/main" id="{F044B47E-03C7-4C66-BF52-C7E13ED8F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3451"/>
              <a:ext cx="136" cy="229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29">
              <a:extLst>
                <a:ext uri="{FF2B5EF4-FFF2-40B4-BE49-F238E27FC236}">
                  <a16:creationId xmlns:a16="http://schemas.microsoft.com/office/drawing/2014/main" id="{11701CA8-F6D2-4AD7-8204-9EEE946B7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" y="3503"/>
              <a:ext cx="130" cy="177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30">
              <a:extLst>
                <a:ext uri="{FF2B5EF4-FFF2-40B4-BE49-F238E27FC236}">
                  <a16:creationId xmlns:a16="http://schemas.microsoft.com/office/drawing/2014/main" id="{9BE7159F-C658-4CC4-8C3F-8C153A663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3425"/>
              <a:ext cx="135" cy="255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31">
              <a:extLst>
                <a:ext uri="{FF2B5EF4-FFF2-40B4-BE49-F238E27FC236}">
                  <a16:creationId xmlns:a16="http://schemas.microsoft.com/office/drawing/2014/main" id="{C9B51595-4BAE-4230-9F08-FBB8C63B9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170"/>
              <a:ext cx="135" cy="51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32">
              <a:extLst>
                <a:ext uri="{FF2B5EF4-FFF2-40B4-BE49-F238E27FC236}">
                  <a16:creationId xmlns:a16="http://schemas.microsoft.com/office/drawing/2014/main" id="{E3A11064-6AF4-44EF-ADE6-ABA470442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2660"/>
              <a:ext cx="130" cy="102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33">
              <a:extLst>
                <a:ext uri="{FF2B5EF4-FFF2-40B4-BE49-F238E27FC236}">
                  <a16:creationId xmlns:a16="http://schemas.microsoft.com/office/drawing/2014/main" id="{3398382D-93C1-4200-AC70-734C2D099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092"/>
              <a:ext cx="135" cy="58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34">
              <a:extLst>
                <a:ext uri="{FF2B5EF4-FFF2-40B4-BE49-F238E27FC236}">
                  <a16:creationId xmlns:a16="http://schemas.microsoft.com/office/drawing/2014/main" id="{C38D70EE-B7E7-4B31-B43E-9F2715BE1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1697"/>
              <a:ext cx="136" cy="198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35">
              <a:extLst>
                <a:ext uri="{FF2B5EF4-FFF2-40B4-BE49-F238E27FC236}">
                  <a16:creationId xmlns:a16="http://schemas.microsoft.com/office/drawing/2014/main" id="{2C527F9A-C7F5-4F9C-8208-401A07B2F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7" y="3232"/>
              <a:ext cx="136" cy="44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36">
              <a:extLst>
                <a:ext uri="{FF2B5EF4-FFF2-40B4-BE49-F238E27FC236}">
                  <a16:creationId xmlns:a16="http://schemas.microsoft.com/office/drawing/2014/main" id="{A0766E7B-8A4C-4FA4-B5D0-85CB06B85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8" y="2389"/>
              <a:ext cx="135" cy="129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37">
              <a:extLst>
                <a:ext uri="{FF2B5EF4-FFF2-40B4-BE49-F238E27FC236}">
                  <a16:creationId xmlns:a16="http://schemas.microsoft.com/office/drawing/2014/main" id="{82C2E301-C945-40EB-83F2-4844E4D22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" y="2925"/>
              <a:ext cx="135" cy="755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38">
              <a:extLst>
                <a:ext uri="{FF2B5EF4-FFF2-40B4-BE49-F238E27FC236}">
                  <a16:creationId xmlns:a16="http://schemas.microsoft.com/office/drawing/2014/main" id="{22BB7F92-A401-4E35-8DAF-AA71768AF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5" y="2977"/>
              <a:ext cx="135" cy="70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239">
              <a:extLst>
                <a:ext uri="{FF2B5EF4-FFF2-40B4-BE49-F238E27FC236}">
                  <a16:creationId xmlns:a16="http://schemas.microsoft.com/office/drawing/2014/main" id="{A17C407A-7EA3-40BA-AFFC-FDB1C2953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" y="2988"/>
              <a:ext cx="135" cy="69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240">
              <a:extLst>
                <a:ext uri="{FF2B5EF4-FFF2-40B4-BE49-F238E27FC236}">
                  <a16:creationId xmlns:a16="http://schemas.microsoft.com/office/drawing/2014/main" id="{A076BD20-B2EB-4296-8BC9-DF63D019D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1936"/>
              <a:ext cx="135" cy="174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241">
              <a:extLst>
                <a:ext uri="{FF2B5EF4-FFF2-40B4-BE49-F238E27FC236}">
                  <a16:creationId xmlns:a16="http://schemas.microsoft.com/office/drawing/2014/main" id="{0D7D5365-98A7-4776-A66A-F12F27D83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" y="2066"/>
              <a:ext cx="135" cy="161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242">
              <a:extLst>
                <a:ext uri="{FF2B5EF4-FFF2-40B4-BE49-F238E27FC236}">
                  <a16:creationId xmlns:a16="http://schemas.microsoft.com/office/drawing/2014/main" id="{B0DA0DF8-DFB7-43E7-A036-072668077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2046"/>
              <a:ext cx="136" cy="163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243">
              <a:extLst>
                <a:ext uri="{FF2B5EF4-FFF2-40B4-BE49-F238E27FC236}">
                  <a16:creationId xmlns:a16="http://schemas.microsoft.com/office/drawing/2014/main" id="{D862EE60-705D-4D3B-8642-6D297EB02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3564"/>
              <a:ext cx="9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+mn-lt"/>
                </a:rPr>
                <a:t>0</a:t>
              </a:r>
              <a:endPara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46" name="Rectangle 244">
              <a:extLst>
                <a:ext uri="{FF2B5EF4-FFF2-40B4-BE49-F238E27FC236}">
                  <a16:creationId xmlns:a16="http://schemas.microsoft.com/office/drawing/2014/main" id="{7A59839A-43D6-4B8C-B641-4D09CD560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2804"/>
              <a:ext cx="1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+mn-lt"/>
                </a:rPr>
                <a:t>25</a:t>
              </a:r>
              <a:endPara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47" name="Rectangle 245">
              <a:extLst>
                <a:ext uri="{FF2B5EF4-FFF2-40B4-BE49-F238E27FC236}">
                  <a16:creationId xmlns:a16="http://schemas.microsoft.com/office/drawing/2014/main" id="{C8B4C849-675A-4181-BE1F-325671462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2050"/>
              <a:ext cx="1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+mn-lt"/>
                </a:rPr>
                <a:t>50</a:t>
              </a:r>
              <a:endPara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48" name="Rectangle 246">
              <a:extLst>
                <a:ext uri="{FF2B5EF4-FFF2-40B4-BE49-F238E27FC236}">
                  <a16:creationId xmlns:a16="http://schemas.microsoft.com/office/drawing/2014/main" id="{8F993EBA-9AC2-40D1-9AD0-66A7C1E4B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1290"/>
              <a:ext cx="1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+mn-lt"/>
                </a:rPr>
                <a:t>75</a:t>
              </a:r>
              <a:endPara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49" name="Rectangle 247">
              <a:extLst>
                <a:ext uri="{FF2B5EF4-FFF2-40B4-BE49-F238E27FC236}">
                  <a16:creationId xmlns:a16="http://schemas.microsoft.com/office/drawing/2014/main" id="{4B6DED92-DB19-49A1-8476-D83E1921D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530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+mn-lt"/>
                </a:rPr>
                <a:t>100</a:t>
              </a:r>
              <a:endPara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6" name="Rectangle 274">
              <a:extLst>
                <a:ext uri="{FF2B5EF4-FFF2-40B4-BE49-F238E27FC236}">
                  <a16:creationId xmlns:a16="http://schemas.microsoft.com/office/drawing/2014/main" id="{C15AB64D-C593-4712-9622-ED7466A1C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6" y="451"/>
              <a:ext cx="66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Algal class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77" name="Rectangle 275">
              <a:extLst>
                <a:ext uri="{FF2B5EF4-FFF2-40B4-BE49-F238E27FC236}">
                  <a16:creationId xmlns:a16="http://schemas.microsoft.com/office/drawing/2014/main" id="{1B4BE456-C2DB-4997-B234-892FDCCF4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0" y="729"/>
              <a:ext cx="135" cy="141"/>
            </a:xfrm>
            <a:prstGeom prst="rect">
              <a:avLst/>
            </a:prstGeom>
            <a:solidFill>
              <a:srgbClr val="66C2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276">
              <a:extLst>
                <a:ext uri="{FF2B5EF4-FFF2-40B4-BE49-F238E27FC236}">
                  <a16:creationId xmlns:a16="http://schemas.microsoft.com/office/drawing/2014/main" id="{BF38DF3D-9169-4C03-9D04-1B09D8FDF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8" y="933"/>
              <a:ext cx="135" cy="135"/>
            </a:xfrm>
            <a:prstGeom prst="rect">
              <a:avLst/>
            </a:prstGeom>
            <a:solidFill>
              <a:srgbClr val="ACA9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277">
              <a:extLst>
                <a:ext uri="{FF2B5EF4-FFF2-40B4-BE49-F238E27FC236}">
                  <a16:creationId xmlns:a16="http://schemas.microsoft.com/office/drawing/2014/main" id="{E83F394A-BEFB-4F57-BBF0-4C4BF3F9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6" y="1130"/>
              <a:ext cx="135" cy="135"/>
            </a:xfrm>
            <a:prstGeom prst="rect">
              <a:avLst/>
            </a:prstGeom>
            <a:solidFill>
              <a:srgbClr val="F29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278">
              <a:extLst>
                <a:ext uri="{FF2B5EF4-FFF2-40B4-BE49-F238E27FC236}">
                  <a16:creationId xmlns:a16="http://schemas.microsoft.com/office/drawing/2014/main" id="{C42A5492-414B-4CB0-81B6-72F0B531E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" y="1328"/>
              <a:ext cx="135" cy="135"/>
            </a:xfrm>
            <a:prstGeom prst="rect">
              <a:avLst/>
            </a:prstGeom>
            <a:solidFill>
              <a:srgbClr val="CF9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279">
              <a:extLst>
                <a:ext uri="{FF2B5EF4-FFF2-40B4-BE49-F238E27FC236}">
                  <a16:creationId xmlns:a16="http://schemas.microsoft.com/office/drawing/2014/main" id="{AAF26078-87F1-4AFD-8A46-A3BC7F66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6" y="1525"/>
              <a:ext cx="135" cy="140"/>
            </a:xfrm>
            <a:prstGeom prst="rect">
              <a:avLst/>
            </a:prstGeom>
            <a:solidFill>
              <a:srgbClr val="9B9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280">
              <a:extLst>
                <a:ext uri="{FF2B5EF4-FFF2-40B4-BE49-F238E27FC236}">
                  <a16:creationId xmlns:a16="http://schemas.microsoft.com/office/drawing/2014/main" id="{9CCA2E65-2617-456C-8603-4199B567D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6" y="1730"/>
              <a:ext cx="135" cy="140"/>
            </a:xfrm>
            <a:prstGeom prst="rect">
              <a:avLst/>
            </a:prstGeom>
            <a:solidFill>
              <a:srgbClr val="AB9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281">
              <a:extLst>
                <a:ext uri="{FF2B5EF4-FFF2-40B4-BE49-F238E27FC236}">
                  <a16:creationId xmlns:a16="http://schemas.microsoft.com/office/drawing/2014/main" id="{59D076BB-6B69-440E-A7AD-ACBBC7AD4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6" y="1933"/>
              <a:ext cx="135" cy="135"/>
            </a:xfrm>
            <a:prstGeom prst="rect">
              <a:avLst/>
            </a:prstGeom>
            <a:solidFill>
              <a:srgbClr val="D58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282">
              <a:extLst>
                <a:ext uri="{FF2B5EF4-FFF2-40B4-BE49-F238E27FC236}">
                  <a16:creationId xmlns:a16="http://schemas.microsoft.com/office/drawing/2014/main" id="{B0F11F7D-B3C9-49CB-B5FA-9F8B83A15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6" y="2118"/>
              <a:ext cx="135" cy="135"/>
            </a:xfrm>
            <a:prstGeom prst="rect">
              <a:avLst/>
            </a:prstGeom>
            <a:solidFill>
              <a:srgbClr val="D59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83">
              <a:extLst>
                <a:ext uri="{FF2B5EF4-FFF2-40B4-BE49-F238E27FC236}">
                  <a16:creationId xmlns:a16="http://schemas.microsoft.com/office/drawing/2014/main" id="{6C1319A4-A8D8-4737-9DDD-C80686904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" y="2304"/>
              <a:ext cx="135" cy="135"/>
            </a:xfrm>
            <a:prstGeom prst="rect">
              <a:avLst/>
            </a:prstGeom>
            <a:solidFill>
              <a:srgbClr val="B7C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84">
              <a:extLst>
                <a:ext uri="{FF2B5EF4-FFF2-40B4-BE49-F238E27FC236}">
                  <a16:creationId xmlns:a16="http://schemas.microsoft.com/office/drawing/2014/main" id="{BDFBCC69-9FB5-4B66-A641-B7C8CD2B7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" y="2492"/>
              <a:ext cx="135" cy="141"/>
            </a:xfrm>
            <a:prstGeom prst="rect">
              <a:avLst/>
            </a:prstGeom>
            <a:solidFill>
              <a:srgbClr val="B7D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Rectangle 285">
              <a:extLst>
                <a:ext uri="{FF2B5EF4-FFF2-40B4-BE49-F238E27FC236}">
                  <a16:creationId xmlns:a16="http://schemas.microsoft.com/office/drawing/2014/main" id="{4AF1A055-D5E2-4985-8C65-64BDCE14F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" y="2682"/>
              <a:ext cx="135" cy="141"/>
            </a:xfrm>
            <a:prstGeom prst="rect">
              <a:avLst/>
            </a:prstGeom>
            <a:solidFill>
              <a:srgbClr val="E1D8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286">
              <a:extLst>
                <a:ext uri="{FF2B5EF4-FFF2-40B4-BE49-F238E27FC236}">
                  <a16:creationId xmlns:a16="http://schemas.microsoft.com/office/drawing/2014/main" id="{8747EB9D-2C65-43AB-AB90-EFF62F206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" y="2886"/>
              <a:ext cx="135" cy="135"/>
            </a:xfrm>
            <a:prstGeom prst="rect">
              <a:avLst/>
            </a:prstGeom>
            <a:solidFill>
              <a:srgbClr val="FBD6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287">
              <a:extLst>
                <a:ext uri="{FF2B5EF4-FFF2-40B4-BE49-F238E27FC236}">
                  <a16:creationId xmlns:a16="http://schemas.microsoft.com/office/drawing/2014/main" id="{3993FA2E-6A62-45F8-AFCB-45880066C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" y="3087"/>
              <a:ext cx="135" cy="135"/>
            </a:xfrm>
            <a:prstGeom prst="rect">
              <a:avLst/>
            </a:prstGeom>
            <a:solidFill>
              <a:srgbClr val="EF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288">
              <a:extLst>
                <a:ext uri="{FF2B5EF4-FFF2-40B4-BE49-F238E27FC236}">
                  <a16:creationId xmlns:a16="http://schemas.microsoft.com/office/drawing/2014/main" id="{A53371B5-4FBC-4A6E-908B-30BB2CAF1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" y="3286"/>
              <a:ext cx="135" cy="135"/>
            </a:xfrm>
            <a:prstGeom prst="rect">
              <a:avLst/>
            </a:prstGeom>
            <a:solidFill>
              <a:srgbClr val="E1C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289">
              <a:extLst>
                <a:ext uri="{FF2B5EF4-FFF2-40B4-BE49-F238E27FC236}">
                  <a16:creationId xmlns:a16="http://schemas.microsoft.com/office/drawing/2014/main" id="{244E537E-30B2-40FD-B573-EAED9E93F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" y="3482"/>
              <a:ext cx="135" cy="140"/>
            </a:xfrm>
            <a:prstGeom prst="rect">
              <a:avLst/>
            </a:prstGeom>
            <a:solidFill>
              <a:srgbClr val="CAB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290">
              <a:extLst>
                <a:ext uri="{FF2B5EF4-FFF2-40B4-BE49-F238E27FC236}">
                  <a16:creationId xmlns:a16="http://schemas.microsoft.com/office/drawing/2014/main" id="{B659E5F0-ABB2-4946-A9E6-75C9B1278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" y="3684"/>
              <a:ext cx="135" cy="14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91">
              <a:extLst>
                <a:ext uri="{FF2B5EF4-FFF2-40B4-BE49-F238E27FC236}">
                  <a16:creationId xmlns:a16="http://schemas.microsoft.com/office/drawing/2014/main" id="{CFC0EB90-EDCF-481B-9479-79C73A595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1" y="715"/>
              <a:ext cx="8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Phaeophyceae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4" name="Rectangle 292">
              <a:extLst>
                <a:ext uri="{FF2B5EF4-FFF2-40B4-BE49-F238E27FC236}">
                  <a16:creationId xmlns:a16="http://schemas.microsoft.com/office/drawing/2014/main" id="{F1C74001-CD62-4043-8F5D-B9D631DF3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1" y="919"/>
              <a:ext cx="10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Trebouxiophyceae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5" name="Rectangle 293">
              <a:extLst>
                <a:ext uri="{FF2B5EF4-FFF2-40B4-BE49-F238E27FC236}">
                  <a16:creationId xmlns:a16="http://schemas.microsoft.com/office/drawing/2014/main" id="{ACD79B87-3CD2-4464-A83B-9E1863857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1" y="1118"/>
              <a:ext cx="9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Xanthophyceae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6" name="Rectangle 294">
              <a:extLst>
                <a:ext uri="{FF2B5EF4-FFF2-40B4-BE49-F238E27FC236}">
                  <a16:creationId xmlns:a16="http://schemas.microsoft.com/office/drawing/2014/main" id="{B441088C-76CC-4AE5-92FD-3B20BB08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1" y="1320"/>
              <a:ext cx="8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Chlorophyceae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7" name="Rectangle 295">
              <a:extLst>
                <a:ext uri="{FF2B5EF4-FFF2-40B4-BE49-F238E27FC236}">
                  <a16:creationId xmlns:a16="http://schemas.microsoft.com/office/drawing/2014/main" id="{C8967B35-FC4E-4D47-809B-EB9A2B020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1" y="1514"/>
              <a:ext cx="9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Synurophyceae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8" name="Rectangle 296">
              <a:extLst>
                <a:ext uri="{FF2B5EF4-FFF2-40B4-BE49-F238E27FC236}">
                  <a16:creationId xmlns:a16="http://schemas.microsoft.com/office/drawing/2014/main" id="{61EEB732-0588-40E5-B141-A169FCCB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1" y="1721"/>
              <a:ext cx="94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Tetraphidopsida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9" name="Rectangle 297">
              <a:extLst>
                <a:ext uri="{FF2B5EF4-FFF2-40B4-BE49-F238E27FC236}">
                  <a16:creationId xmlns:a16="http://schemas.microsoft.com/office/drawing/2014/main" id="{D9BDE7CB-C563-4017-BB42-74900BECA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" y="1917"/>
              <a:ext cx="76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Dinophyceae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0" name="Rectangle 298">
              <a:extLst>
                <a:ext uri="{FF2B5EF4-FFF2-40B4-BE49-F238E27FC236}">
                  <a16:creationId xmlns:a16="http://schemas.microsoft.com/office/drawing/2014/main" id="{764A1BC5-595A-433A-AC5A-C8D9702CC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" y="2108"/>
              <a:ext cx="5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Bryopsida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1" name="Rectangle 299">
              <a:extLst>
                <a:ext uri="{FF2B5EF4-FFF2-40B4-BE49-F238E27FC236}">
                  <a16:creationId xmlns:a16="http://schemas.microsoft.com/office/drawing/2014/main" id="{1E58AF9C-7A3C-49C6-BCFE-8F2CDD191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0" y="2298"/>
              <a:ext cx="12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Klebsormidiophyceae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2" name="Rectangle 300">
              <a:extLst>
                <a:ext uri="{FF2B5EF4-FFF2-40B4-BE49-F238E27FC236}">
                  <a16:creationId xmlns:a16="http://schemas.microsoft.com/office/drawing/2014/main" id="{594AAB36-6A38-43B4-BC41-37D311FF8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0" y="2475"/>
              <a:ext cx="103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Bacillariophyceae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3" name="Rectangle 301">
              <a:extLst>
                <a:ext uri="{FF2B5EF4-FFF2-40B4-BE49-F238E27FC236}">
                  <a16:creationId xmlns:a16="http://schemas.microsoft.com/office/drawing/2014/main" id="{3257A251-C2DE-4678-88CD-CE3FEB579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" y="2666"/>
              <a:ext cx="1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Eustigmatophyceae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4" name="Rectangle 302">
              <a:extLst>
                <a:ext uri="{FF2B5EF4-FFF2-40B4-BE49-F238E27FC236}">
                  <a16:creationId xmlns:a16="http://schemas.microsoft.com/office/drawing/2014/main" id="{A3F198E6-21E5-4134-B8A5-A061B44D9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0" y="2862"/>
              <a:ext cx="7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Takakiopsida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5" name="Rectangle 303">
              <a:extLst>
                <a:ext uri="{FF2B5EF4-FFF2-40B4-BE49-F238E27FC236}">
                  <a16:creationId xmlns:a16="http://schemas.microsoft.com/office/drawing/2014/main" id="{07866152-DFE5-48DB-BE39-1E95AE261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1" y="3063"/>
              <a:ext cx="103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Zygnemophyceae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6" name="Rectangle 304">
              <a:extLst>
                <a:ext uri="{FF2B5EF4-FFF2-40B4-BE49-F238E27FC236}">
                  <a16:creationId xmlns:a16="http://schemas.microsoft.com/office/drawing/2014/main" id="{505FF0A1-A7F1-4E78-AF58-B6D51B825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" y="3264"/>
              <a:ext cx="82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Sphagnopsida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7" name="Rectangle 305">
              <a:extLst>
                <a:ext uri="{FF2B5EF4-FFF2-40B4-BE49-F238E27FC236}">
                  <a16:creationId xmlns:a16="http://schemas.microsoft.com/office/drawing/2014/main" id="{CEED6A21-E08B-42EF-9E40-64955AF96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" y="3475"/>
              <a:ext cx="75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Ulvophyceae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8" name="Rectangle 306">
              <a:extLst>
                <a:ext uri="{FF2B5EF4-FFF2-40B4-BE49-F238E27FC236}">
                  <a16:creationId xmlns:a16="http://schemas.microsoft.com/office/drawing/2014/main" id="{6D094DA2-DAB6-4B7C-A4C9-5DE84E5B2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" y="3684"/>
              <a:ext cx="73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Unidentified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sp>
        <p:nvSpPr>
          <p:cNvPr id="310" name="Rectangle 66">
            <a:extLst>
              <a:ext uri="{FF2B5EF4-FFF2-40B4-BE49-F238E27FC236}">
                <a16:creationId xmlns:a16="http://schemas.microsoft.com/office/drawing/2014/main" id="{87D64D35-440B-40DA-96D1-65CA6F269EA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77749" y="2759180"/>
            <a:ext cx="292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Relative </a:t>
            </a:r>
            <a:r>
              <a:rPr kumimoji="0" lang="fr-FR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abundance</a:t>
            </a:r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(%)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11" name="Rectangle 65">
            <a:extLst>
              <a:ext uri="{FF2B5EF4-FFF2-40B4-BE49-F238E27FC236}">
                <a16:creationId xmlns:a16="http://schemas.microsoft.com/office/drawing/2014/main" id="{F9E9BCBB-FF00-42F4-94AF-807A97EBE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044" y="5960030"/>
            <a:ext cx="10708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Soil type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12" name="ZoneTexte 311">
            <a:extLst>
              <a:ext uri="{FF2B5EF4-FFF2-40B4-BE49-F238E27FC236}">
                <a16:creationId xmlns:a16="http://schemas.microsoft.com/office/drawing/2014/main" id="{76F0D9E4-C14B-4B0B-AABE-CA0431D05164}"/>
              </a:ext>
            </a:extLst>
          </p:cNvPr>
          <p:cNvSpPr txBox="1"/>
          <p:nvPr/>
        </p:nvSpPr>
        <p:spPr>
          <a:xfrm>
            <a:off x="882422" y="4816296"/>
            <a:ext cx="1227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Light </a:t>
            </a:r>
            <a:r>
              <a:rPr lang="en-US" sz="2400" b="1" baseline="30000" dirty="0"/>
              <a:t>***</a:t>
            </a:r>
          </a:p>
          <a:p>
            <a:r>
              <a:rPr lang="en-US" sz="2400" b="1" dirty="0"/>
              <a:t>Soil </a:t>
            </a:r>
            <a:r>
              <a:rPr lang="en-US" sz="2400" b="1" baseline="30000" dirty="0"/>
              <a:t>***</a:t>
            </a:r>
          </a:p>
          <a:p>
            <a:r>
              <a:rPr lang="en-US" sz="2400" b="1" dirty="0"/>
              <a:t>L x S </a:t>
            </a:r>
            <a:r>
              <a:rPr lang="en-US" sz="2400" b="1" baseline="30000" dirty="0"/>
              <a:t>***</a:t>
            </a:r>
          </a:p>
        </p:txBody>
      </p: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1172422D-B8AA-4FE4-A156-44E052A76C47}"/>
              </a:ext>
            </a:extLst>
          </p:cNvPr>
          <p:cNvGrpSpPr/>
          <p:nvPr/>
        </p:nvGrpSpPr>
        <p:grpSpPr>
          <a:xfrm>
            <a:off x="2612616" y="590263"/>
            <a:ext cx="1342102" cy="107714"/>
            <a:chOff x="2589214" y="872215"/>
            <a:chExt cx="693738" cy="98939"/>
          </a:xfrm>
        </p:grpSpPr>
        <p:cxnSp>
          <p:nvCxnSpPr>
            <p:cNvPr id="315" name="Connecteur droit 314">
              <a:extLst>
                <a:ext uri="{FF2B5EF4-FFF2-40B4-BE49-F238E27FC236}">
                  <a16:creationId xmlns:a16="http://schemas.microsoft.com/office/drawing/2014/main" id="{8E9C320F-37CB-4A8D-85A0-B2C035C75F25}"/>
                </a:ext>
              </a:extLst>
            </p:cNvPr>
            <p:cNvCxnSpPr>
              <a:cxnSpLocks/>
            </p:cNvCxnSpPr>
            <p:nvPr/>
          </p:nvCxnSpPr>
          <p:spPr>
            <a:xfrm>
              <a:off x="2589214" y="878395"/>
              <a:ext cx="6937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Connecteur droit 317">
              <a:extLst>
                <a:ext uri="{FF2B5EF4-FFF2-40B4-BE49-F238E27FC236}">
                  <a16:creationId xmlns:a16="http://schemas.microsoft.com/office/drawing/2014/main" id="{6C1EB561-BE17-4783-9038-5760982806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2745" y="872215"/>
              <a:ext cx="1" cy="984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Connecteur droit 319">
              <a:extLst>
                <a:ext uri="{FF2B5EF4-FFF2-40B4-BE49-F238E27FC236}">
                  <a16:creationId xmlns:a16="http://schemas.microsoft.com/office/drawing/2014/main" id="{1C2A1E0D-9A45-4FA6-8516-F8824A68BFE6}"/>
                </a:ext>
              </a:extLst>
            </p:cNvPr>
            <p:cNvCxnSpPr>
              <a:cxnSpLocks/>
            </p:cNvCxnSpPr>
            <p:nvPr/>
          </p:nvCxnSpPr>
          <p:spPr>
            <a:xfrm>
              <a:off x="2591692" y="872215"/>
              <a:ext cx="0" cy="98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3" name="Rectangle : coins arrondis 332">
            <a:extLst>
              <a:ext uri="{FF2B5EF4-FFF2-40B4-BE49-F238E27FC236}">
                <a16:creationId xmlns:a16="http://schemas.microsoft.com/office/drawing/2014/main" id="{6A910CA1-4B5B-4EF9-8CCA-27D30262D715}"/>
              </a:ext>
            </a:extLst>
          </p:cNvPr>
          <p:cNvSpPr/>
          <p:nvPr/>
        </p:nvSpPr>
        <p:spPr>
          <a:xfrm>
            <a:off x="2589213" y="790514"/>
            <a:ext cx="693739" cy="22614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Rectangle : coins arrondis 616">
            <a:extLst>
              <a:ext uri="{FF2B5EF4-FFF2-40B4-BE49-F238E27FC236}">
                <a16:creationId xmlns:a16="http://schemas.microsoft.com/office/drawing/2014/main" id="{BAE0ADAD-72BC-4D96-A368-9C5D898D5E54}"/>
              </a:ext>
            </a:extLst>
          </p:cNvPr>
          <p:cNvSpPr/>
          <p:nvPr/>
        </p:nvSpPr>
        <p:spPr>
          <a:xfrm>
            <a:off x="3299619" y="786089"/>
            <a:ext cx="693739" cy="2261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8" name="Rectangle : coins arrondis 617">
            <a:extLst>
              <a:ext uri="{FF2B5EF4-FFF2-40B4-BE49-F238E27FC236}">
                <a16:creationId xmlns:a16="http://schemas.microsoft.com/office/drawing/2014/main" id="{3509B99F-8DD3-4C8B-A14F-A4F0D74A4563}"/>
              </a:ext>
            </a:extLst>
          </p:cNvPr>
          <p:cNvSpPr/>
          <p:nvPr/>
        </p:nvSpPr>
        <p:spPr>
          <a:xfrm>
            <a:off x="4010025" y="784842"/>
            <a:ext cx="693739" cy="22614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Rectangle : coins arrondis 618">
            <a:extLst>
              <a:ext uri="{FF2B5EF4-FFF2-40B4-BE49-F238E27FC236}">
                <a16:creationId xmlns:a16="http://schemas.microsoft.com/office/drawing/2014/main" id="{E5EC05F4-9E98-42B2-932C-0A45E7F00AA1}"/>
              </a:ext>
            </a:extLst>
          </p:cNvPr>
          <p:cNvSpPr/>
          <p:nvPr/>
        </p:nvSpPr>
        <p:spPr>
          <a:xfrm>
            <a:off x="4727353" y="784841"/>
            <a:ext cx="693739" cy="2261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 : coins arrondis 619">
            <a:extLst>
              <a:ext uri="{FF2B5EF4-FFF2-40B4-BE49-F238E27FC236}">
                <a16:creationId xmlns:a16="http://schemas.microsoft.com/office/drawing/2014/main" id="{93682CDA-17ED-4E41-997F-F9A8AC1663D7}"/>
              </a:ext>
            </a:extLst>
          </p:cNvPr>
          <p:cNvSpPr/>
          <p:nvPr/>
        </p:nvSpPr>
        <p:spPr>
          <a:xfrm>
            <a:off x="5437759" y="787915"/>
            <a:ext cx="693739" cy="22614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Rectangle : coins arrondis 620">
            <a:extLst>
              <a:ext uri="{FF2B5EF4-FFF2-40B4-BE49-F238E27FC236}">
                <a16:creationId xmlns:a16="http://schemas.microsoft.com/office/drawing/2014/main" id="{E06A4F34-5ECB-4975-AE1F-064D2A1077D2}"/>
              </a:ext>
            </a:extLst>
          </p:cNvPr>
          <p:cNvSpPr/>
          <p:nvPr/>
        </p:nvSpPr>
        <p:spPr>
          <a:xfrm>
            <a:off x="6152356" y="786089"/>
            <a:ext cx="693739" cy="2261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Rectangle : coins arrondis 621">
            <a:extLst>
              <a:ext uri="{FF2B5EF4-FFF2-40B4-BE49-F238E27FC236}">
                <a16:creationId xmlns:a16="http://schemas.microsoft.com/office/drawing/2014/main" id="{BA5ACB10-A807-4C51-885A-4AE385E0C386}"/>
              </a:ext>
            </a:extLst>
          </p:cNvPr>
          <p:cNvSpPr/>
          <p:nvPr/>
        </p:nvSpPr>
        <p:spPr>
          <a:xfrm>
            <a:off x="6865493" y="784840"/>
            <a:ext cx="693739" cy="22614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Rectangle : coins arrondis 876">
            <a:extLst>
              <a:ext uri="{FF2B5EF4-FFF2-40B4-BE49-F238E27FC236}">
                <a16:creationId xmlns:a16="http://schemas.microsoft.com/office/drawing/2014/main" id="{7AE60263-4CDB-496B-8257-14FD9384730E}"/>
              </a:ext>
            </a:extLst>
          </p:cNvPr>
          <p:cNvSpPr/>
          <p:nvPr/>
        </p:nvSpPr>
        <p:spPr>
          <a:xfrm>
            <a:off x="7582821" y="783074"/>
            <a:ext cx="693739" cy="2261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9" name="Groupe 878">
            <a:extLst>
              <a:ext uri="{FF2B5EF4-FFF2-40B4-BE49-F238E27FC236}">
                <a16:creationId xmlns:a16="http://schemas.microsoft.com/office/drawing/2014/main" id="{CEA07221-4558-497C-AF3D-908540205689}"/>
              </a:ext>
            </a:extLst>
          </p:cNvPr>
          <p:cNvGrpSpPr/>
          <p:nvPr/>
        </p:nvGrpSpPr>
        <p:grpSpPr>
          <a:xfrm>
            <a:off x="4029333" y="589610"/>
            <a:ext cx="1342102" cy="102541"/>
            <a:chOff x="2589214" y="872215"/>
            <a:chExt cx="693738" cy="98939"/>
          </a:xfrm>
        </p:grpSpPr>
        <p:cxnSp>
          <p:nvCxnSpPr>
            <p:cNvPr id="880" name="Connecteur droit 879">
              <a:extLst>
                <a:ext uri="{FF2B5EF4-FFF2-40B4-BE49-F238E27FC236}">
                  <a16:creationId xmlns:a16="http://schemas.microsoft.com/office/drawing/2014/main" id="{C8A289C8-B60F-46A9-8F5A-8971B20ECBBC}"/>
                </a:ext>
              </a:extLst>
            </p:cNvPr>
            <p:cNvCxnSpPr>
              <a:cxnSpLocks/>
            </p:cNvCxnSpPr>
            <p:nvPr/>
          </p:nvCxnSpPr>
          <p:spPr>
            <a:xfrm>
              <a:off x="2589214" y="878395"/>
              <a:ext cx="6937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1" name="Connecteur droit 880">
              <a:extLst>
                <a:ext uri="{FF2B5EF4-FFF2-40B4-BE49-F238E27FC236}">
                  <a16:creationId xmlns:a16="http://schemas.microsoft.com/office/drawing/2014/main" id="{9D02C671-8E87-4CFC-836E-7F4C3B3FCC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2745" y="872215"/>
              <a:ext cx="1" cy="984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2" name="Connecteur droit 881">
              <a:extLst>
                <a:ext uri="{FF2B5EF4-FFF2-40B4-BE49-F238E27FC236}">
                  <a16:creationId xmlns:a16="http://schemas.microsoft.com/office/drawing/2014/main" id="{A43A0553-097A-41F3-9ED4-CC5EFEF5525A}"/>
                </a:ext>
              </a:extLst>
            </p:cNvPr>
            <p:cNvCxnSpPr>
              <a:cxnSpLocks/>
            </p:cNvCxnSpPr>
            <p:nvPr/>
          </p:nvCxnSpPr>
          <p:spPr>
            <a:xfrm>
              <a:off x="2591692" y="872215"/>
              <a:ext cx="0" cy="98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3" name="Groupe 882">
            <a:extLst>
              <a:ext uri="{FF2B5EF4-FFF2-40B4-BE49-F238E27FC236}">
                <a16:creationId xmlns:a16="http://schemas.microsoft.com/office/drawing/2014/main" id="{E8D161F9-AE44-47A3-8A6C-55BC5313F148}"/>
              </a:ext>
            </a:extLst>
          </p:cNvPr>
          <p:cNvGrpSpPr/>
          <p:nvPr/>
        </p:nvGrpSpPr>
        <p:grpSpPr>
          <a:xfrm>
            <a:off x="5460447" y="596736"/>
            <a:ext cx="1342102" cy="102541"/>
            <a:chOff x="2589214" y="872215"/>
            <a:chExt cx="693738" cy="98939"/>
          </a:xfrm>
        </p:grpSpPr>
        <p:cxnSp>
          <p:nvCxnSpPr>
            <p:cNvPr id="884" name="Connecteur droit 883">
              <a:extLst>
                <a:ext uri="{FF2B5EF4-FFF2-40B4-BE49-F238E27FC236}">
                  <a16:creationId xmlns:a16="http://schemas.microsoft.com/office/drawing/2014/main" id="{858CA6D8-5CED-419D-8799-461E647A7B6A}"/>
                </a:ext>
              </a:extLst>
            </p:cNvPr>
            <p:cNvCxnSpPr>
              <a:cxnSpLocks/>
            </p:cNvCxnSpPr>
            <p:nvPr/>
          </p:nvCxnSpPr>
          <p:spPr>
            <a:xfrm>
              <a:off x="2589214" y="878395"/>
              <a:ext cx="6937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5" name="Connecteur droit 884">
              <a:extLst>
                <a:ext uri="{FF2B5EF4-FFF2-40B4-BE49-F238E27FC236}">
                  <a16:creationId xmlns:a16="http://schemas.microsoft.com/office/drawing/2014/main" id="{2A1B9F21-90CF-46C9-BD01-930C16C070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2745" y="872215"/>
              <a:ext cx="1" cy="984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6" name="Connecteur droit 885">
              <a:extLst>
                <a:ext uri="{FF2B5EF4-FFF2-40B4-BE49-F238E27FC236}">
                  <a16:creationId xmlns:a16="http://schemas.microsoft.com/office/drawing/2014/main" id="{92E1AE8B-14BE-4FA5-8E77-D97C8E61A887}"/>
                </a:ext>
              </a:extLst>
            </p:cNvPr>
            <p:cNvCxnSpPr>
              <a:cxnSpLocks/>
            </p:cNvCxnSpPr>
            <p:nvPr/>
          </p:nvCxnSpPr>
          <p:spPr>
            <a:xfrm>
              <a:off x="2591692" y="872215"/>
              <a:ext cx="0" cy="98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7" name="Groupe 886">
            <a:extLst>
              <a:ext uri="{FF2B5EF4-FFF2-40B4-BE49-F238E27FC236}">
                <a16:creationId xmlns:a16="http://schemas.microsoft.com/office/drawing/2014/main" id="{30A301A4-E9F2-4DF9-BE9F-252BC65638C8}"/>
              </a:ext>
            </a:extLst>
          </p:cNvPr>
          <p:cNvGrpSpPr/>
          <p:nvPr/>
        </p:nvGrpSpPr>
        <p:grpSpPr>
          <a:xfrm>
            <a:off x="6887930" y="589252"/>
            <a:ext cx="1342102" cy="102541"/>
            <a:chOff x="2589214" y="872215"/>
            <a:chExt cx="693738" cy="98939"/>
          </a:xfrm>
        </p:grpSpPr>
        <p:cxnSp>
          <p:nvCxnSpPr>
            <p:cNvPr id="888" name="Connecteur droit 887">
              <a:extLst>
                <a:ext uri="{FF2B5EF4-FFF2-40B4-BE49-F238E27FC236}">
                  <a16:creationId xmlns:a16="http://schemas.microsoft.com/office/drawing/2014/main" id="{A07A4AF9-78E0-4399-83FF-B91390363BD9}"/>
                </a:ext>
              </a:extLst>
            </p:cNvPr>
            <p:cNvCxnSpPr>
              <a:cxnSpLocks/>
            </p:cNvCxnSpPr>
            <p:nvPr/>
          </p:nvCxnSpPr>
          <p:spPr>
            <a:xfrm>
              <a:off x="2589214" y="878395"/>
              <a:ext cx="6937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9" name="Connecteur droit 888">
              <a:extLst>
                <a:ext uri="{FF2B5EF4-FFF2-40B4-BE49-F238E27FC236}">
                  <a16:creationId xmlns:a16="http://schemas.microsoft.com/office/drawing/2014/main" id="{2B16C7D2-721A-4D86-9E28-E361AAB37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2745" y="872215"/>
              <a:ext cx="1" cy="984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0" name="Connecteur droit 889">
              <a:extLst>
                <a:ext uri="{FF2B5EF4-FFF2-40B4-BE49-F238E27FC236}">
                  <a16:creationId xmlns:a16="http://schemas.microsoft.com/office/drawing/2014/main" id="{15723E5A-D323-4FEC-B282-34ABB9C82251}"/>
                </a:ext>
              </a:extLst>
            </p:cNvPr>
            <p:cNvCxnSpPr>
              <a:cxnSpLocks/>
            </p:cNvCxnSpPr>
            <p:nvPr/>
          </p:nvCxnSpPr>
          <p:spPr>
            <a:xfrm>
              <a:off x="2591692" y="872215"/>
              <a:ext cx="0" cy="98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5" name="Rectangle 65">
            <a:extLst>
              <a:ext uri="{FF2B5EF4-FFF2-40B4-BE49-F238E27FC236}">
                <a16:creationId xmlns:a16="http://schemas.microsoft.com/office/drawing/2014/main" id="{092792B9-0F43-4E91-8030-7BE522F26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811" y="249461"/>
            <a:ext cx="4142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DBZ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96" name="Rectangle 65">
            <a:extLst>
              <a:ext uri="{FF2B5EF4-FFF2-40B4-BE49-F238E27FC236}">
                <a16:creationId xmlns:a16="http://schemas.microsoft.com/office/drawing/2014/main" id="{318D2325-0C1E-4519-8CF7-715DA3E84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727" y="249461"/>
            <a:ext cx="2468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LB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97" name="Rectangle 65">
            <a:extLst>
              <a:ext uri="{FF2B5EF4-FFF2-40B4-BE49-F238E27FC236}">
                <a16:creationId xmlns:a16="http://schemas.microsoft.com/office/drawing/2014/main" id="{89DE50E7-E5D6-46E0-BA8F-CC75748F4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569" y="250815"/>
            <a:ext cx="2634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LG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98" name="Rectangle 65">
            <a:extLst>
              <a:ext uri="{FF2B5EF4-FFF2-40B4-BE49-F238E27FC236}">
                <a16:creationId xmlns:a16="http://schemas.microsoft.com/office/drawing/2014/main" id="{870D6B5A-2A3F-4794-B5FD-A9124BF3B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8415" y="242964"/>
            <a:ext cx="2324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783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DA445157-1A2B-4CB9-9E63-FAC7BE01EC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6488" y="-2"/>
            <a:ext cx="10782301" cy="6858000"/>
            <a:chOff x="697" y="0"/>
            <a:chExt cx="6792" cy="4320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D9DFC086-5E4A-42B6-BD86-6D69B4CAF52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97" y="0"/>
              <a:ext cx="628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205">
              <a:extLst>
                <a:ext uri="{FF2B5EF4-FFF2-40B4-BE49-F238E27FC236}">
                  <a16:creationId xmlns:a16="http://schemas.microsoft.com/office/drawing/2014/main" id="{AE586D07-19E0-445A-AF85-459240B46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8" y="645"/>
              <a:ext cx="3409" cy="3035"/>
              <a:chOff x="1238" y="645"/>
              <a:chExt cx="3409" cy="3035"/>
            </a:xfrm>
          </p:grpSpPr>
          <p:sp>
            <p:nvSpPr>
              <p:cNvPr id="360" name="Line 5">
                <a:extLst>
                  <a:ext uri="{FF2B5EF4-FFF2-40B4-BE49-F238E27FC236}">
                    <a16:creationId xmlns:a16="http://schemas.microsoft.com/office/drawing/2014/main" id="{D06EB5DD-7F40-485C-9AA4-038A9FD37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8" y="3300"/>
                <a:ext cx="3409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Line 6">
                <a:extLst>
                  <a:ext uri="{FF2B5EF4-FFF2-40B4-BE49-F238E27FC236}">
                    <a16:creationId xmlns:a16="http://schemas.microsoft.com/office/drawing/2014/main" id="{91DD7A5F-844B-4605-A6B5-72CA58906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8" y="2545"/>
                <a:ext cx="3409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Line 7">
                <a:extLst>
                  <a:ext uri="{FF2B5EF4-FFF2-40B4-BE49-F238E27FC236}">
                    <a16:creationId xmlns:a16="http://schemas.microsoft.com/office/drawing/2014/main" id="{4DB3D487-0555-4FAD-A346-B00DABB67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8" y="1785"/>
                <a:ext cx="3409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Line 8">
                <a:extLst>
                  <a:ext uri="{FF2B5EF4-FFF2-40B4-BE49-F238E27FC236}">
                    <a16:creationId xmlns:a16="http://schemas.microsoft.com/office/drawing/2014/main" id="{CE10E26D-1C25-4AFD-AC74-B84E715CB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8" y="1025"/>
                <a:ext cx="3409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Line 9">
                <a:extLst>
                  <a:ext uri="{FF2B5EF4-FFF2-40B4-BE49-F238E27FC236}">
                    <a16:creationId xmlns:a16="http://schemas.microsoft.com/office/drawing/2014/main" id="{3644EA78-53BB-40F5-8282-4A4194B28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8" y="3680"/>
                <a:ext cx="3409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Line 10">
                <a:extLst>
                  <a:ext uri="{FF2B5EF4-FFF2-40B4-BE49-F238E27FC236}">
                    <a16:creationId xmlns:a16="http://schemas.microsoft.com/office/drawing/2014/main" id="{1A89C74D-0807-43DB-BFEE-B0B95A71C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8" y="2920"/>
                <a:ext cx="3409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Line 11">
                <a:extLst>
                  <a:ext uri="{FF2B5EF4-FFF2-40B4-BE49-F238E27FC236}">
                    <a16:creationId xmlns:a16="http://schemas.microsoft.com/office/drawing/2014/main" id="{573F2BB9-671B-4C96-8D9E-C2A0578AF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8" y="2165"/>
                <a:ext cx="3409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Line 12">
                <a:extLst>
                  <a:ext uri="{FF2B5EF4-FFF2-40B4-BE49-F238E27FC236}">
                    <a16:creationId xmlns:a16="http://schemas.microsoft.com/office/drawing/2014/main" id="{3CB36248-27CB-4736-9070-86D715BC4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8" y="1405"/>
                <a:ext cx="3409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Line 13">
                <a:extLst>
                  <a:ext uri="{FF2B5EF4-FFF2-40B4-BE49-F238E27FC236}">
                    <a16:creationId xmlns:a16="http://schemas.microsoft.com/office/drawing/2014/main" id="{EEAF9680-BE3F-4F82-9F83-7CCB0A5C3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8" y="645"/>
                <a:ext cx="3409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Rectangle 38">
                <a:extLst>
                  <a:ext uri="{FF2B5EF4-FFF2-40B4-BE49-F238E27FC236}">
                    <a16:creationId xmlns:a16="http://schemas.microsoft.com/office/drawing/2014/main" id="{97041763-E330-4B9B-963E-4CDC39F39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645"/>
                <a:ext cx="130" cy="52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Rectangle 39">
                <a:extLst>
                  <a:ext uri="{FF2B5EF4-FFF2-40B4-BE49-F238E27FC236}">
                    <a16:creationId xmlns:a16="http://schemas.microsoft.com/office/drawing/2014/main" id="{FC331DC8-4C92-4171-9E0A-44EE81E24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645"/>
                <a:ext cx="130" cy="47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Rectangle 40">
                <a:extLst>
                  <a:ext uri="{FF2B5EF4-FFF2-40B4-BE49-F238E27FC236}">
                    <a16:creationId xmlns:a16="http://schemas.microsoft.com/office/drawing/2014/main" id="{C780A47E-7D65-47E4-AB43-AEF86AFA6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645"/>
                <a:ext cx="130" cy="42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Rectangle 41">
                <a:extLst>
                  <a:ext uri="{FF2B5EF4-FFF2-40B4-BE49-F238E27FC236}">
                    <a16:creationId xmlns:a16="http://schemas.microsoft.com/office/drawing/2014/main" id="{E372CBE5-E7A5-46C1-B788-A631C5CDD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645"/>
                <a:ext cx="125" cy="26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42">
                <a:extLst>
                  <a:ext uri="{FF2B5EF4-FFF2-40B4-BE49-F238E27FC236}">
                    <a16:creationId xmlns:a16="http://schemas.microsoft.com/office/drawing/2014/main" id="{188FF919-6CBD-4A19-863A-C130F3B10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645"/>
                <a:ext cx="124" cy="26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Rectangle 43">
                <a:extLst>
                  <a:ext uri="{FF2B5EF4-FFF2-40B4-BE49-F238E27FC236}">
                    <a16:creationId xmlns:a16="http://schemas.microsoft.com/office/drawing/2014/main" id="{14ABE8AA-8F8F-4FF8-A948-3B229EBA9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645"/>
                <a:ext cx="125" cy="21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Rectangle 44">
                <a:extLst>
                  <a:ext uri="{FF2B5EF4-FFF2-40B4-BE49-F238E27FC236}">
                    <a16:creationId xmlns:a16="http://schemas.microsoft.com/office/drawing/2014/main" id="{FF0A0AD4-2A7F-475E-B8D6-CB0733B67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645"/>
                <a:ext cx="125" cy="21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Rectangle 45">
                <a:extLst>
                  <a:ext uri="{FF2B5EF4-FFF2-40B4-BE49-F238E27FC236}">
                    <a16:creationId xmlns:a16="http://schemas.microsoft.com/office/drawing/2014/main" id="{8C0EB3A6-AFCF-4563-9E54-4FBCB031B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645"/>
                <a:ext cx="125" cy="21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46">
                <a:extLst>
                  <a:ext uri="{FF2B5EF4-FFF2-40B4-BE49-F238E27FC236}">
                    <a16:creationId xmlns:a16="http://schemas.microsoft.com/office/drawing/2014/main" id="{72A569FB-D078-4AF8-86A7-3387CCA15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645"/>
                <a:ext cx="130" cy="47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Rectangle 47">
                <a:extLst>
                  <a:ext uri="{FF2B5EF4-FFF2-40B4-BE49-F238E27FC236}">
                    <a16:creationId xmlns:a16="http://schemas.microsoft.com/office/drawing/2014/main" id="{21A89939-BE2B-42EA-8CD8-4BF059223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645"/>
                <a:ext cx="130" cy="37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48">
                <a:extLst>
                  <a:ext uri="{FF2B5EF4-FFF2-40B4-BE49-F238E27FC236}">
                    <a16:creationId xmlns:a16="http://schemas.microsoft.com/office/drawing/2014/main" id="{B6EADD18-1D03-4214-998E-543DF9F1F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645"/>
                <a:ext cx="130" cy="37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49">
                <a:extLst>
                  <a:ext uri="{FF2B5EF4-FFF2-40B4-BE49-F238E27FC236}">
                    <a16:creationId xmlns:a16="http://schemas.microsoft.com/office/drawing/2014/main" id="{9730115E-18CF-4C2E-80CB-9CF8E68B9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645"/>
                <a:ext cx="125" cy="26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50">
                <a:extLst>
                  <a:ext uri="{FF2B5EF4-FFF2-40B4-BE49-F238E27FC236}">
                    <a16:creationId xmlns:a16="http://schemas.microsoft.com/office/drawing/2014/main" id="{DF6A9875-34A6-4C14-9166-64B340425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645"/>
                <a:ext cx="125" cy="26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51">
                <a:extLst>
                  <a:ext uri="{FF2B5EF4-FFF2-40B4-BE49-F238E27FC236}">
                    <a16:creationId xmlns:a16="http://schemas.microsoft.com/office/drawing/2014/main" id="{052D4EDC-8EFD-41F8-A1D0-AA5790BA2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" y="645"/>
                <a:ext cx="125" cy="26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Rectangle 52">
                <a:extLst>
                  <a:ext uri="{FF2B5EF4-FFF2-40B4-BE49-F238E27FC236}">
                    <a16:creationId xmlns:a16="http://schemas.microsoft.com/office/drawing/2014/main" id="{386E27BF-E258-4EBB-AC08-9E4CED90A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645"/>
                <a:ext cx="125" cy="52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Rectangle 53">
                <a:extLst>
                  <a:ext uri="{FF2B5EF4-FFF2-40B4-BE49-F238E27FC236}">
                    <a16:creationId xmlns:a16="http://schemas.microsoft.com/office/drawing/2014/main" id="{0AF063BA-6DB3-4989-9FFA-DEE9691A3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645"/>
                <a:ext cx="125" cy="52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54">
                <a:extLst>
                  <a:ext uri="{FF2B5EF4-FFF2-40B4-BE49-F238E27FC236}">
                    <a16:creationId xmlns:a16="http://schemas.microsoft.com/office/drawing/2014/main" id="{E5825767-6AA4-4705-9A28-F1B2B2749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645"/>
                <a:ext cx="125" cy="58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55">
                <a:extLst>
                  <a:ext uri="{FF2B5EF4-FFF2-40B4-BE49-F238E27FC236}">
                    <a16:creationId xmlns:a16="http://schemas.microsoft.com/office/drawing/2014/main" id="{1DC396FE-016C-4C9D-9B9C-9D6FE17A1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645"/>
                <a:ext cx="130" cy="32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56">
                <a:extLst>
                  <a:ext uri="{FF2B5EF4-FFF2-40B4-BE49-F238E27FC236}">
                    <a16:creationId xmlns:a16="http://schemas.microsoft.com/office/drawing/2014/main" id="{E7BD435A-8091-4B3C-8EDF-18BF20C33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45"/>
                <a:ext cx="130" cy="26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Rectangle 57">
                <a:extLst>
                  <a:ext uri="{FF2B5EF4-FFF2-40B4-BE49-F238E27FC236}">
                    <a16:creationId xmlns:a16="http://schemas.microsoft.com/office/drawing/2014/main" id="{86D88F95-DC3B-4E30-AA12-6F81DAC35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645"/>
                <a:ext cx="125" cy="37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Rectangle 58">
                <a:extLst>
                  <a:ext uri="{FF2B5EF4-FFF2-40B4-BE49-F238E27FC236}">
                    <a16:creationId xmlns:a16="http://schemas.microsoft.com/office/drawing/2014/main" id="{A782BAC3-56AE-4A0B-A773-54A31048F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697"/>
                <a:ext cx="130" cy="203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Rectangle 59">
                <a:extLst>
                  <a:ext uri="{FF2B5EF4-FFF2-40B4-BE49-F238E27FC236}">
                    <a16:creationId xmlns:a16="http://schemas.microsoft.com/office/drawing/2014/main" id="{C42031ED-AFA6-466D-8A54-DCCBB7AC5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692"/>
                <a:ext cx="130" cy="162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Rectangle 60">
                <a:extLst>
                  <a:ext uri="{FF2B5EF4-FFF2-40B4-BE49-F238E27FC236}">
                    <a16:creationId xmlns:a16="http://schemas.microsoft.com/office/drawing/2014/main" id="{DC3D3065-3C31-4AB8-912F-03A6458EF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687"/>
                <a:ext cx="130" cy="172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Rectangle 61">
                <a:extLst>
                  <a:ext uri="{FF2B5EF4-FFF2-40B4-BE49-F238E27FC236}">
                    <a16:creationId xmlns:a16="http://schemas.microsoft.com/office/drawing/2014/main" id="{297F654F-C1E1-40E6-9948-C4F4ED0FE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671"/>
                <a:ext cx="125" cy="79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Rectangle 62">
                <a:extLst>
                  <a:ext uri="{FF2B5EF4-FFF2-40B4-BE49-F238E27FC236}">
                    <a16:creationId xmlns:a16="http://schemas.microsoft.com/office/drawing/2014/main" id="{0FABCB16-2DD2-4F0D-9CFF-DC900524D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671"/>
                <a:ext cx="124" cy="136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Rectangle 63">
                <a:extLst>
                  <a:ext uri="{FF2B5EF4-FFF2-40B4-BE49-F238E27FC236}">
                    <a16:creationId xmlns:a16="http://schemas.microsoft.com/office/drawing/2014/main" id="{887D8DF4-7D52-4625-B54D-6CF8F6F50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666"/>
                <a:ext cx="125" cy="68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Rectangle 64">
                <a:extLst>
                  <a:ext uri="{FF2B5EF4-FFF2-40B4-BE49-F238E27FC236}">
                    <a16:creationId xmlns:a16="http://schemas.microsoft.com/office/drawing/2014/main" id="{76F8E74B-DDE8-474E-A750-852E0564F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645"/>
                <a:ext cx="125" cy="615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Rectangle 65">
                <a:extLst>
                  <a:ext uri="{FF2B5EF4-FFF2-40B4-BE49-F238E27FC236}">
                    <a16:creationId xmlns:a16="http://schemas.microsoft.com/office/drawing/2014/main" id="{BF04CBCD-0004-4669-B661-A71440694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666"/>
                <a:ext cx="125" cy="843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Rectangle 66">
                <a:extLst>
                  <a:ext uri="{FF2B5EF4-FFF2-40B4-BE49-F238E27FC236}">
                    <a16:creationId xmlns:a16="http://schemas.microsoft.com/office/drawing/2014/main" id="{FD0C4B00-7182-4F86-91ED-BF139C717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666"/>
                <a:ext cx="125" cy="833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Rectangle 67">
                <a:extLst>
                  <a:ext uri="{FF2B5EF4-FFF2-40B4-BE49-F238E27FC236}">
                    <a16:creationId xmlns:a16="http://schemas.microsoft.com/office/drawing/2014/main" id="{0D3286E8-4198-41CE-94CC-14C975DA9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645"/>
                <a:ext cx="130" cy="766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68">
                <a:extLst>
                  <a:ext uri="{FF2B5EF4-FFF2-40B4-BE49-F238E27FC236}">
                    <a16:creationId xmlns:a16="http://schemas.microsoft.com/office/drawing/2014/main" id="{6E1918A5-5ADE-44A0-BCA7-EE12FA226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645"/>
                <a:ext cx="130" cy="729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Rectangle 69">
                <a:extLst>
                  <a:ext uri="{FF2B5EF4-FFF2-40B4-BE49-F238E27FC236}">
                    <a16:creationId xmlns:a16="http://schemas.microsoft.com/office/drawing/2014/main" id="{8C4FD1D7-843B-4490-982E-971DA41DA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645"/>
                <a:ext cx="125" cy="890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Rectangle 70">
                <a:extLst>
                  <a:ext uri="{FF2B5EF4-FFF2-40B4-BE49-F238E27FC236}">
                    <a16:creationId xmlns:a16="http://schemas.microsoft.com/office/drawing/2014/main" id="{E084A54E-AE15-4C03-9998-D527686B6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692"/>
                <a:ext cx="130" cy="146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Rectangle 71">
                <a:extLst>
                  <a:ext uri="{FF2B5EF4-FFF2-40B4-BE49-F238E27FC236}">
                    <a16:creationId xmlns:a16="http://schemas.microsoft.com/office/drawing/2014/main" id="{9605EE6C-A29A-4EF6-B727-32B4B2A68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682"/>
                <a:ext cx="130" cy="140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Rectangle 72">
                <a:extLst>
                  <a:ext uri="{FF2B5EF4-FFF2-40B4-BE49-F238E27FC236}">
                    <a16:creationId xmlns:a16="http://schemas.microsoft.com/office/drawing/2014/main" id="{4DFFE540-FF2B-4FF5-9FBE-0C6E263F6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682"/>
                <a:ext cx="130" cy="109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73">
                <a:extLst>
                  <a:ext uri="{FF2B5EF4-FFF2-40B4-BE49-F238E27FC236}">
                    <a16:creationId xmlns:a16="http://schemas.microsoft.com/office/drawing/2014/main" id="{0D13BB2E-765B-4961-AD90-7A40D1CD4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671"/>
                <a:ext cx="125" cy="58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Rectangle 74">
                <a:extLst>
                  <a:ext uri="{FF2B5EF4-FFF2-40B4-BE49-F238E27FC236}">
                    <a16:creationId xmlns:a16="http://schemas.microsoft.com/office/drawing/2014/main" id="{94866254-3D38-4B39-94B6-D630E4B2D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671"/>
                <a:ext cx="125" cy="73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Rectangle 75">
                <a:extLst>
                  <a:ext uri="{FF2B5EF4-FFF2-40B4-BE49-F238E27FC236}">
                    <a16:creationId xmlns:a16="http://schemas.microsoft.com/office/drawing/2014/main" id="{5AED3FCE-58A8-4A54-B832-7335E823F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" y="671"/>
                <a:ext cx="125" cy="68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76">
                <a:extLst>
                  <a:ext uri="{FF2B5EF4-FFF2-40B4-BE49-F238E27FC236}">
                    <a16:creationId xmlns:a16="http://schemas.microsoft.com/office/drawing/2014/main" id="{EBF51026-8818-4A94-8708-0EA1BF0D6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697"/>
                <a:ext cx="125" cy="99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77">
                <a:extLst>
                  <a:ext uri="{FF2B5EF4-FFF2-40B4-BE49-F238E27FC236}">
                    <a16:creationId xmlns:a16="http://schemas.microsoft.com/office/drawing/2014/main" id="{2AFD9876-ABF2-4504-AC38-876CC4DE6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697"/>
                <a:ext cx="125" cy="110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78">
                <a:extLst>
                  <a:ext uri="{FF2B5EF4-FFF2-40B4-BE49-F238E27FC236}">
                    <a16:creationId xmlns:a16="http://schemas.microsoft.com/office/drawing/2014/main" id="{47406673-C35D-4FAA-AEC2-4FEF5B22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703"/>
                <a:ext cx="125" cy="99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79">
                <a:extLst>
                  <a:ext uri="{FF2B5EF4-FFF2-40B4-BE49-F238E27FC236}">
                    <a16:creationId xmlns:a16="http://schemas.microsoft.com/office/drawing/2014/main" id="{F25480B1-ECDE-47F1-ADDB-D47A7438F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677"/>
                <a:ext cx="130" cy="93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80">
                <a:extLst>
                  <a:ext uri="{FF2B5EF4-FFF2-40B4-BE49-F238E27FC236}">
                    <a16:creationId xmlns:a16="http://schemas.microsoft.com/office/drawing/2014/main" id="{8602A0C1-331D-47E4-9A5D-77A8FE43E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71"/>
                <a:ext cx="130" cy="99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81">
                <a:extLst>
                  <a:ext uri="{FF2B5EF4-FFF2-40B4-BE49-F238E27FC236}">
                    <a16:creationId xmlns:a16="http://schemas.microsoft.com/office/drawing/2014/main" id="{3297C886-E929-4008-9369-1506720DA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682"/>
                <a:ext cx="125" cy="78"/>
              </a:xfrm>
              <a:prstGeom prst="rect">
                <a:avLst/>
              </a:prstGeom>
              <a:solidFill>
                <a:srgbClr val="93B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82">
                <a:extLst>
                  <a:ext uri="{FF2B5EF4-FFF2-40B4-BE49-F238E27FC236}">
                    <a16:creationId xmlns:a16="http://schemas.microsoft.com/office/drawing/2014/main" id="{E50E0264-6235-4670-B887-8A2848831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900"/>
                <a:ext cx="130" cy="271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83">
                <a:extLst>
                  <a:ext uri="{FF2B5EF4-FFF2-40B4-BE49-F238E27FC236}">
                    <a16:creationId xmlns:a16="http://schemas.microsoft.com/office/drawing/2014/main" id="{885C2673-4A20-4A0E-9DA6-D60C93D40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854"/>
                <a:ext cx="130" cy="265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84">
                <a:extLst>
                  <a:ext uri="{FF2B5EF4-FFF2-40B4-BE49-F238E27FC236}">
                    <a16:creationId xmlns:a16="http://schemas.microsoft.com/office/drawing/2014/main" id="{1D4F6082-5B0D-47E0-A8DC-0ADE0F4BC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859"/>
                <a:ext cx="130" cy="270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85">
                <a:extLst>
                  <a:ext uri="{FF2B5EF4-FFF2-40B4-BE49-F238E27FC236}">
                    <a16:creationId xmlns:a16="http://schemas.microsoft.com/office/drawing/2014/main" id="{B94DE058-8EB0-4599-9CE2-8D62A3B50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750"/>
                <a:ext cx="125" cy="463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86">
                <a:extLst>
                  <a:ext uri="{FF2B5EF4-FFF2-40B4-BE49-F238E27FC236}">
                    <a16:creationId xmlns:a16="http://schemas.microsoft.com/office/drawing/2014/main" id="{6B7FBAA9-9F01-41A1-8F60-2DF853AC8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807"/>
                <a:ext cx="124" cy="375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87">
                <a:extLst>
                  <a:ext uri="{FF2B5EF4-FFF2-40B4-BE49-F238E27FC236}">
                    <a16:creationId xmlns:a16="http://schemas.microsoft.com/office/drawing/2014/main" id="{9FAE5C62-7D8E-4FD7-AF61-BF81B2E31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734"/>
                <a:ext cx="125" cy="338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88">
                <a:extLst>
                  <a:ext uri="{FF2B5EF4-FFF2-40B4-BE49-F238E27FC236}">
                    <a16:creationId xmlns:a16="http://schemas.microsoft.com/office/drawing/2014/main" id="{EA43AE5C-F2D5-4DF9-92C7-91F4BA2B0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1260"/>
                <a:ext cx="125" cy="520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89">
                <a:extLst>
                  <a:ext uri="{FF2B5EF4-FFF2-40B4-BE49-F238E27FC236}">
                    <a16:creationId xmlns:a16="http://schemas.microsoft.com/office/drawing/2014/main" id="{538A6270-8EF5-4BA6-9EA9-FBA748B73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1509"/>
                <a:ext cx="125" cy="552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90">
                <a:extLst>
                  <a:ext uri="{FF2B5EF4-FFF2-40B4-BE49-F238E27FC236}">
                    <a16:creationId xmlns:a16="http://schemas.microsoft.com/office/drawing/2014/main" id="{300445AE-BEE6-4487-B77B-2223E8D53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1499"/>
                <a:ext cx="125" cy="578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91">
                <a:extLst>
                  <a:ext uri="{FF2B5EF4-FFF2-40B4-BE49-F238E27FC236}">
                    <a16:creationId xmlns:a16="http://schemas.microsoft.com/office/drawing/2014/main" id="{1666C5D6-0B17-48FE-94BF-9BCD51606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1411"/>
                <a:ext cx="130" cy="525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92">
                <a:extLst>
                  <a:ext uri="{FF2B5EF4-FFF2-40B4-BE49-F238E27FC236}">
                    <a16:creationId xmlns:a16="http://schemas.microsoft.com/office/drawing/2014/main" id="{70D238B4-2BE2-4284-8A6B-7D44E9378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1374"/>
                <a:ext cx="130" cy="620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Rectangle 93">
                <a:extLst>
                  <a:ext uri="{FF2B5EF4-FFF2-40B4-BE49-F238E27FC236}">
                    <a16:creationId xmlns:a16="http://schemas.microsoft.com/office/drawing/2014/main" id="{50FD3A20-A0F7-45B2-85AB-BA29E73F4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1535"/>
                <a:ext cx="125" cy="563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Rectangle 94">
                <a:extLst>
                  <a:ext uri="{FF2B5EF4-FFF2-40B4-BE49-F238E27FC236}">
                    <a16:creationId xmlns:a16="http://schemas.microsoft.com/office/drawing/2014/main" id="{8A8C5730-B512-48BA-879F-520A1123A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838"/>
                <a:ext cx="130" cy="208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Rectangle 95">
                <a:extLst>
                  <a:ext uri="{FF2B5EF4-FFF2-40B4-BE49-F238E27FC236}">
                    <a16:creationId xmlns:a16="http://schemas.microsoft.com/office/drawing/2014/main" id="{4B277E33-46AE-48F8-88D1-94AED364C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822"/>
                <a:ext cx="130" cy="261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96">
                <a:extLst>
                  <a:ext uri="{FF2B5EF4-FFF2-40B4-BE49-F238E27FC236}">
                    <a16:creationId xmlns:a16="http://schemas.microsoft.com/office/drawing/2014/main" id="{6277DA78-FDD8-43FB-8655-2AC2C4D68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791"/>
                <a:ext cx="130" cy="193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Rectangle 97">
                <a:extLst>
                  <a:ext uri="{FF2B5EF4-FFF2-40B4-BE49-F238E27FC236}">
                    <a16:creationId xmlns:a16="http://schemas.microsoft.com/office/drawing/2014/main" id="{7BA051D9-59E5-4845-9818-D5CC8ED5C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729"/>
                <a:ext cx="125" cy="161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Rectangle 98">
                <a:extLst>
                  <a:ext uri="{FF2B5EF4-FFF2-40B4-BE49-F238E27FC236}">
                    <a16:creationId xmlns:a16="http://schemas.microsoft.com/office/drawing/2014/main" id="{B7EAEA51-F26B-4FA8-923F-9872DE013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744"/>
                <a:ext cx="125" cy="182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Rectangle 99">
                <a:extLst>
                  <a:ext uri="{FF2B5EF4-FFF2-40B4-BE49-F238E27FC236}">
                    <a16:creationId xmlns:a16="http://schemas.microsoft.com/office/drawing/2014/main" id="{5291B5CF-C547-4B0E-BC14-D68DF95D1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" y="739"/>
                <a:ext cx="125" cy="229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Rectangle 100">
                <a:extLst>
                  <a:ext uri="{FF2B5EF4-FFF2-40B4-BE49-F238E27FC236}">
                    <a16:creationId xmlns:a16="http://schemas.microsoft.com/office/drawing/2014/main" id="{70E28AD3-1940-4370-9B74-073564412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796"/>
                <a:ext cx="125" cy="157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Rectangle 101">
                <a:extLst>
                  <a:ext uri="{FF2B5EF4-FFF2-40B4-BE49-F238E27FC236}">
                    <a16:creationId xmlns:a16="http://schemas.microsoft.com/office/drawing/2014/main" id="{1835673E-9DD3-49E7-AC4B-4005CB7DF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807"/>
                <a:ext cx="125" cy="146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Rectangle 102">
                <a:extLst>
                  <a:ext uri="{FF2B5EF4-FFF2-40B4-BE49-F238E27FC236}">
                    <a16:creationId xmlns:a16="http://schemas.microsoft.com/office/drawing/2014/main" id="{CEC52345-29A3-43FB-9C93-128D366D0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802"/>
                <a:ext cx="125" cy="140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Rectangle 103">
                <a:extLst>
                  <a:ext uri="{FF2B5EF4-FFF2-40B4-BE49-F238E27FC236}">
                    <a16:creationId xmlns:a16="http://schemas.microsoft.com/office/drawing/2014/main" id="{06442CC7-C7F0-4CA3-82E7-22C1781B0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770"/>
                <a:ext cx="130" cy="229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104">
                <a:extLst>
                  <a:ext uri="{FF2B5EF4-FFF2-40B4-BE49-F238E27FC236}">
                    <a16:creationId xmlns:a16="http://schemas.microsoft.com/office/drawing/2014/main" id="{9BD29540-11AC-4219-AC7A-D50545B04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770"/>
                <a:ext cx="130" cy="235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105">
                <a:extLst>
                  <a:ext uri="{FF2B5EF4-FFF2-40B4-BE49-F238E27FC236}">
                    <a16:creationId xmlns:a16="http://schemas.microsoft.com/office/drawing/2014/main" id="{832C5B93-EDBD-40CA-A6E6-3126974F2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760"/>
                <a:ext cx="125" cy="213"/>
              </a:xfrm>
              <a:prstGeom prst="rect">
                <a:avLst/>
              </a:prstGeom>
              <a:solidFill>
                <a:srgbClr val="C1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106">
                <a:extLst>
                  <a:ext uri="{FF2B5EF4-FFF2-40B4-BE49-F238E27FC236}">
                    <a16:creationId xmlns:a16="http://schemas.microsoft.com/office/drawing/2014/main" id="{D4DD398F-1109-410F-AD36-70C419207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1171"/>
                <a:ext cx="130" cy="37"/>
              </a:xfrm>
              <a:prstGeom prst="rect">
                <a:avLst/>
              </a:prstGeom>
              <a:solidFill>
                <a:srgbClr val="EE91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Rectangle 107">
                <a:extLst>
                  <a:ext uri="{FF2B5EF4-FFF2-40B4-BE49-F238E27FC236}">
                    <a16:creationId xmlns:a16="http://schemas.microsoft.com/office/drawing/2014/main" id="{6C6119C7-7C6B-4A9A-A615-644EA9280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1119"/>
                <a:ext cx="130" cy="37"/>
              </a:xfrm>
              <a:prstGeom prst="rect">
                <a:avLst/>
              </a:prstGeom>
              <a:solidFill>
                <a:srgbClr val="EE91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Rectangle 108">
                <a:extLst>
                  <a:ext uri="{FF2B5EF4-FFF2-40B4-BE49-F238E27FC236}">
                    <a16:creationId xmlns:a16="http://schemas.microsoft.com/office/drawing/2014/main" id="{C41387B4-80AC-43B2-950D-8BED37687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1129"/>
                <a:ext cx="130" cy="27"/>
              </a:xfrm>
              <a:prstGeom prst="rect">
                <a:avLst/>
              </a:prstGeom>
              <a:solidFill>
                <a:srgbClr val="EE91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Rectangle 109">
                <a:extLst>
                  <a:ext uri="{FF2B5EF4-FFF2-40B4-BE49-F238E27FC236}">
                    <a16:creationId xmlns:a16="http://schemas.microsoft.com/office/drawing/2014/main" id="{EC5907F1-D27F-4ACD-AD2E-C06D99D9A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213"/>
                <a:ext cx="125" cy="15"/>
              </a:xfrm>
              <a:prstGeom prst="rect">
                <a:avLst/>
              </a:prstGeom>
              <a:solidFill>
                <a:srgbClr val="EE91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Rectangle 110">
                <a:extLst>
                  <a:ext uri="{FF2B5EF4-FFF2-40B4-BE49-F238E27FC236}">
                    <a16:creationId xmlns:a16="http://schemas.microsoft.com/office/drawing/2014/main" id="{259647F0-E69E-42B5-B8B6-F9D209F91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1046"/>
                <a:ext cx="130" cy="16"/>
              </a:xfrm>
              <a:prstGeom prst="rect">
                <a:avLst/>
              </a:prstGeom>
              <a:solidFill>
                <a:srgbClr val="EE91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Rectangle 111">
                <a:extLst>
                  <a:ext uri="{FF2B5EF4-FFF2-40B4-BE49-F238E27FC236}">
                    <a16:creationId xmlns:a16="http://schemas.microsoft.com/office/drawing/2014/main" id="{7F66D183-38C3-4589-8DF3-0066BB634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083"/>
                <a:ext cx="130" cy="20"/>
              </a:xfrm>
              <a:prstGeom prst="rect">
                <a:avLst/>
              </a:prstGeom>
              <a:solidFill>
                <a:srgbClr val="EE91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112">
                <a:extLst>
                  <a:ext uri="{FF2B5EF4-FFF2-40B4-BE49-F238E27FC236}">
                    <a16:creationId xmlns:a16="http://schemas.microsoft.com/office/drawing/2014/main" id="{F25C15A2-38A5-4260-B39E-B3CB794ED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984"/>
                <a:ext cx="130" cy="26"/>
              </a:xfrm>
              <a:prstGeom prst="rect">
                <a:avLst/>
              </a:prstGeom>
              <a:solidFill>
                <a:srgbClr val="EE91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113">
                <a:extLst>
                  <a:ext uri="{FF2B5EF4-FFF2-40B4-BE49-F238E27FC236}">
                    <a16:creationId xmlns:a16="http://schemas.microsoft.com/office/drawing/2014/main" id="{05841DE5-A8A2-4570-B680-33B9E045B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890"/>
                <a:ext cx="125" cy="21"/>
              </a:xfrm>
              <a:prstGeom prst="rect">
                <a:avLst/>
              </a:prstGeom>
              <a:solidFill>
                <a:srgbClr val="EE91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114">
                <a:extLst>
                  <a:ext uri="{FF2B5EF4-FFF2-40B4-BE49-F238E27FC236}">
                    <a16:creationId xmlns:a16="http://schemas.microsoft.com/office/drawing/2014/main" id="{D51D458E-A1CD-4293-8C19-F0BF026BA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926"/>
                <a:ext cx="125" cy="21"/>
              </a:xfrm>
              <a:prstGeom prst="rect">
                <a:avLst/>
              </a:prstGeom>
              <a:solidFill>
                <a:srgbClr val="EE91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115">
                <a:extLst>
                  <a:ext uri="{FF2B5EF4-FFF2-40B4-BE49-F238E27FC236}">
                    <a16:creationId xmlns:a16="http://schemas.microsoft.com/office/drawing/2014/main" id="{13824FA2-861D-403B-879D-098B58D87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" y="968"/>
                <a:ext cx="125" cy="31"/>
              </a:xfrm>
              <a:prstGeom prst="rect">
                <a:avLst/>
              </a:prstGeom>
              <a:solidFill>
                <a:srgbClr val="EE91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116">
                <a:extLst>
                  <a:ext uri="{FF2B5EF4-FFF2-40B4-BE49-F238E27FC236}">
                    <a16:creationId xmlns:a16="http://schemas.microsoft.com/office/drawing/2014/main" id="{C9E84221-9E4D-485B-BF22-0C48EB910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953"/>
                <a:ext cx="125" cy="20"/>
              </a:xfrm>
              <a:prstGeom prst="rect">
                <a:avLst/>
              </a:prstGeom>
              <a:solidFill>
                <a:srgbClr val="EE91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117">
                <a:extLst>
                  <a:ext uri="{FF2B5EF4-FFF2-40B4-BE49-F238E27FC236}">
                    <a16:creationId xmlns:a16="http://schemas.microsoft.com/office/drawing/2014/main" id="{7EFFE1EA-A7BF-48B7-B886-F20695E16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942"/>
                <a:ext cx="125" cy="21"/>
              </a:xfrm>
              <a:prstGeom prst="rect">
                <a:avLst/>
              </a:prstGeom>
              <a:solidFill>
                <a:srgbClr val="EE91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118">
                <a:extLst>
                  <a:ext uri="{FF2B5EF4-FFF2-40B4-BE49-F238E27FC236}">
                    <a16:creationId xmlns:a16="http://schemas.microsoft.com/office/drawing/2014/main" id="{5A3FDFFD-680D-4C0C-BC95-5B2F64218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999"/>
                <a:ext cx="130" cy="21"/>
              </a:xfrm>
              <a:prstGeom prst="rect">
                <a:avLst/>
              </a:prstGeom>
              <a:solidFill>
                <a:srgbClr val="EE91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119">
                <a:extLst>
                  <a:ext uri="{FF2B5EF4-FFF2-40B4-BE49-F238E27FC236}">
                    <a16:creationId xmlns:a16="http://schemas.microsoft.com/office/drawing/2014/main" id="{66D41A86-A625-456E-A619-975057648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1005"/>
                <a:ext cx="130" cy="15"/>
              </a:xfrm>
              <a:prstGeom prst="rect">
                <a:avLst/>
              </a:prstGeom>
              <a:solidFill>
                <a:srgbClr val="EE91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Rectangle 120">
                <a:extLst>
                  <a:ext uri="{FF2B5EF4-FFF2-40B4-BE49-F238E27FC236}">
                    <a16:creationId xmlns:a16="http://schemas.microsoft.com/office/drawing/2014/main" id="{E8D78069-7084-4864-8EBE-37740274F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973"/>
                <a:ext cx="125" cy="16"/>
              </a:xfrm>
              <a:prstGeom prst="rect">
                <a:avLst/>
              </a:prstGeom>
              <a:solidFill>
                <a:srgbClr val="EE91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121">
                <a:extLst>
                  <a:ext uri="{FF2B5EF4-FFF2-40B4-BE49-F238E27FC236}">
                    <a16:creationId xmlns:a16="http://schemas.microsoft.com/office/drawing/2014/main" id="{9774311C-F9AE-4942-BF8E-0ECFF0BA7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1208"/>
                <a:ext cx="130" cy="140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122">
                <a:extLst>
                  <a:ext uri="{FF2B5EF4-FFF2-40B4-BE49-F238E27FC236}">
                    <a16:creationId xmlns:a16="http://schemas.microsoft.com/office/drawing/2014/main" id="{342A01C4-B145-4512-93E0-A3B737C01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1156"/>
                <a:ext cx="130" cy="202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123">
                <a:extLst>
                  <a:ext uri="{FF2B5EF4-FFF2-40B4-BE49-F238E27FC236}">
                    <a16:creationId xmlns:a16="http://schemas.microsoft.com/office/drawing/2014/main" id="{64B70E6F-7AFA-4495-A755-315F6C7FE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1156"/>
                <a:ext cx="130" cy="130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Rectangle 124">
                <a:extLst>
                  <a:ext uri="{FF2B5EF4-FFF2-40B4-BE49-F238E27FC236}">
                    <a16:creationId xmlns:a16="http://schemas.microsoft.com/office/drawing/2014/main" id="{390CED73-AC16-4BC5-9DB9-A0376DBFD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228"/>
                <a:ext cx="125" cy="68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Rectangle 125">
                <a:extLst>
                  <a:ext uri="{FF2B5EF4-FFF2-40B4-BE49-F238E27FC236}">
                    <a16:creationId xmlns:a16="http://schemas.microsoft.com/office/drawing/2014/main" id="{C82068CE-190D-470A-9025-EA14231C3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1182"/>
                <a:ext cx="124" cy="46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Rectangle 126">
                <a:extLst>
                  <a:ext uri="{FF2B5EF4-FFF2-40B4-BE49-F238E27FC236}">
                    <a16:creationId xmlns:a16="http://schemas.microsoft.com/office/drawing/2014/main" id="{F085B9D2-EA29-4DD4-8848-A687B2B8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1072"/>
                <a:ext cx="125" cy="68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127">
                <a:extLst>
                  <a:ext uri="{FF2B5EF4-FFF2-40B4-BE49-F238E27FC236}">
                    <a16:creationId xmlns:a16="http://schemas.microsoft.com/office/drawing/2014/main" id="{8798F0E5-58EA-42F9-BD2D-F6BCDA41D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1780"/>
                <a:ext cx="125" cy="42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Rectangle 128">
                <a:extLst>
                  <a:ext uri="{FF2B5EF4-FFF2-40B4-BE49-F238E27FC236}">
                    <a16:creationId xmlns:a16="http://schemas.microsoft.com/office/drawing/2014/main" id="{9C4CCEE3-3420-4E18-ACC9-BF41DE306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2061"/>
                <a:ext cx="125" cy="42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Rectangle 129">
                <a:extLst>
                  <a:ext uri="{FF2B5EF4-FFF2-40B4-BE49-F238E27FC236}">
                    <a16:creationId xmlns:a16="http://schemas.microsoft.com/office/drawing/2014/main" id="{0DEF69CC-9E8C-4A86-8A7C-354F0000A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2077"/>
                <a:ext cx="125" cy="36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Rectangle 130">
                <a:extLst>
                  <a:ext uri="{FF2B5EF4-FFF2-40B4-BE49-F238E27FC236}">
                    <a16:creationId xmlns:a16="http://schemas.microsoft.com/office/drawing/2014/main" id="{3CB347F2-314D-426A-B820-30E863E06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1936"/>
                <a:ext cx="130" cy="31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Rectangle 131">
                <a:extLst>
                  <a:ext uri="{FF2B5EF4-FFF2-40B4-BE49-F238E27FC236}">
                    <a16:creationId xmlns:a16="http://schemas.microsoft.com/office/drawing/2014/main" id="{8776818C-7DEF-4390-B3CB-CC3AF1B58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1994"/>
                <a:ext cx="130" cy="36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Rectangle 132">
                <a:extLst>
                  <a:ext uri="{FF2B5EF4-FFF2-40B4-BE49-F238E27FC236}">
                    <a16:creationId xmlns:a16="http://schemas.microsoft.com/office/drawing/2014/main" id="{B4AF9E7C-A00B-423F-BF61-D291CC793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098"/>
                <a:ext cx="125" cy="36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Rectangle 133">
                <a:extLst>
                  <a:ext uri="{FF2B5EF4-FFF2-40B4-BE49-F238E27FC236}">
                    <a16:creationId xmlns:a16="http://schemas.microsoft.com/office/drawing/2014/main" id="{89E7CC07-28DC-498E-BFE8-ADC0539D9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1062"/>
                <a:ext cx="130" cy="67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Rectangle 134">
                <a:extLst>
                  <a:ext uri="{FF2B5EF4-FFF2-40B4-BE49-F238E27FC236}">
                    <a16:creationId xmlns:a16="http://schemas.microsoft.com/office/drawing/2014/main" id="{E4955209-96ED-4075-BAD1-B0E7BCDDF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103"/>
                <a:ext cx="130" cy="105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Rectangle 135">
                <a:extLst>
                  <a:ext uri="{FF2B5EF4-FFF2-40B4-BE49-F238E27FC236}">
                    <a16:creationId xmlns:a16="http://schemas.microsoft.com/office/drawing/2014/main" id="{8999F2DF-4D2B-429F-BCE0-C0DC5FD64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1010"/>
                <a:ext cx="130" cy="67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Rectangle 136">
                <a:extLst>
                  <a:ext uri="{FF2B5EF4-FFF2-40B4-BE49-F238E27FC236}">
                    <a16:creationId xmlns:a16="http://schemas.microsoft.com/office/drawing/2014/main" id="{6B339A70-E16D-45B5-B68F-23558C6BE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911"/>
                <a:ext cx="125" cy="114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Rectangle 137">
                <a:extLst>
                  <a:ext uri="{FF2B5EF4-FFF2-40B4-BE49-F238E27FC236}">
                    <a16:creationId xmlns:a16="http://schemas.microsoft.com/office/drawing/2014/main" id="{559D0014-FEB3-4B62-A0A6-334C6B487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947"/>
                <a:ext cx="125" cy="58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Rectangle 138">
                <a:extLst>
                  <a:ext uri="{FF2B5EF4-FFF2-40B4-BE49-F238E27FC236}">
                    <a16:creationId xmlns:a16="http://schemas.microsoft.com/office/drawing/2014/main" id="{8C81D3CA-ACD6-432D-ACB9-7A9AD64A4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" y="999"/>
                <a:ext cx="125" cy="94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Rectangle 139">
                <a:extLst>
                  <a:ext uri="{FF2B5EF4-FFF2-40B4-BE49-F238E27FC236}">
                    <a16:creationId xmlns:a16="http://schemas.microsoft.com/office/drawing/2014/main" id="{713CB5D8-3C65-44B5-8B80-4136D3339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973"/>
                <a:ext cx="125" cy="73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Rectangle 140">
                <a:extLst>
                  <a:ext uri="{FF2B5EF4-FFF2-40B4-BE49-F238E27FC236}">
                    <a16:creationId xmlns:a16="http://schemas.microsoft.com/office/drawing/2014/main" id="{9F5BD5A6-6172-4E64-B35F-AEC06FA61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953"/>
                <a:ext cx="125" cy="62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Rectangle 141">
                <a:extLst>
                  <a:ext uri="{FF2B5EF4-FFF2-40B4-BE49-F238E27FC236}">
                    <a16:creationId xmlns:a16="http://schemas.microsoft.com/office/drawing/2014/main" id="{828CB9E0-5016-42BF-90F5-DA7C0E76A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963"/>
                <a:ext cx="125" cy="62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Rectangle 142">
                <a:extLst>
                  <a:ext uri="{FF2B5EF4-FFF2-40B4-BE49-F238E27FC236}">
                    <a16:creationId xmlns:a16="http://schemas.microsoft.com/office/drawing/2014/main" id="{AE426596-52DB-4051-AC74-A2FBDF222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1020"/>
                <a:ext cx="130" cy="120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Rectangle 143">
                <a:extLst>
                  <a:ext uri="{FF2B5EF4-FFF2-40B4-BE49-F238E27FC236}">
                    <a16:creationId xmlns:a16="http://schemas.microsoft.com/office/drawing/2014/main" id="{80A3B798-7C9B-4001-B991-8B7CE1900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1020"/>
                <a:ext cx="130" cy="141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Rectangle 144">
                <a:extLst>
                  <a:ext uri="{FF2B5EF4-FFF2-40B4-BE49-F238E27FC236}">
                    <a16:creationId xmlns:a16="http://schemas.microsoft.com/office/drawing/2014/main" id="{DF0281C0-C15F-4E1B-B8C6-7DCD6C0CF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989"/>
                <a:ext cx="125" cy="99"/>
              </a:xfrm>
              <a:prstGeom prst="rect">
                <a:avLst/>
              </a:prstGeom>
              <a:solidFill>
                <a:srgbClr val="E3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Rectangle 145">
                <a:extLst>
                  <a:ext uri="{FF2B5EF4-FFF2-40B4-BE49-F238E27FC236}">
                    <a16:creationId xmlns:a16="http://schemas.microsoft.com/office/drawing/2014/main" id="{CCF0C6E8-58AD-4905-B851-394BACDAD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296"/>
                <a:ext cx="125" cy="57"/>
              </a:xfrm>
              <a:prstGeom prst="rect">
                <a:avLst/>
              </a:prstGeom>
              <a:solidFill>
                <a:srgbClr val="C296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Rectangle 146">
                <a:extLst>
                  <a:ext uri="{FF2B5EF4-FFF2-40B4-BE49-F238E27FC236}">
                    <a16:creationId xmlns:a16="http://schemas.microsoft.com/office/drawing/2014/main" id="{E0FA869D-2B30-45CE-A65B-6B1CC3621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1228"/>
                <a:ext cx="124" cy="26"/>
              </a:xfrm>
              <a:prstGeom prst="rect">
                <a:avLst/>
              </a:prstGeom>
              <a:solidFill>
                <a:srgbClr val="C296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Rectangle 147">
                <a:extLst>
                  <a:ext uri="{FF2B5EF4-FFF2-40B4-BE49-F238E27FC236}">
                    <a16:creationId xmlns:a16="http://schemas.microsoft.com/office/drawing/2014/main" id="{5DB2002D-C22F-4D5C-9A32-8E9CCE0D0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1140"/>
                <a:ext cx="125" cy="31"/>
              </a:xfrm>
              <a:prstGeom prst="rect">
                <a:avLst/>
              </a:prstGeom>
              <a:solidFill>
                <a:srgbClr val="C296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Rectangle 148">
                <a:extLst>
                  <a:ext uri="{FF2B5EF4-FFF2-40B4-BE49-F238E27FC236}">
                    <a16:creationId xmlns:a16="http://schemas.microsoft.com/office/drawing/2014/main" id="{87ACB2B8-0961-47BE-8DEA-EB62CE95D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208"/>
                <a:ext cx="130" cy="26"/>
              </a:xfrm>
              <a:prstGeom prst="rect">
                <a:avLst/>
              </a:prstGeom>
              <a:solidFill>
                <a:srgbClr val="C296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Rectangle 149">
                <a:extLst>
                  <a:ext uri="{FF2B5EF4-FFF2-40B4-BE49-F238E27FC236}">
                    <a16:creationId xmlns:a16="http://schemas.microsoft.com/office/drawing/2014/main" id="{201A96AB-08AF-4AE4-A5CC-6E5328132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1077"/>
                <a:ext cx="130" cy="26"/>
              </a:xfrm>
              <a:prstGeom prst="rect">
                <a:avLst/>
              </a:prstGeom>
              <a:solidFill>
                <a:srgbClr val="C296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Rectangle 150">
                <a:extLst>
                  <a:ext uri="{FF2B5EF4-FFF2-40B4-BE49-F238E27FC236}">
                    <a16:creationId xmlns:a16="http://schemas.microsoft.com/office/drawing/2014/main" id="{20441682-BF32-4300-BC24-AA03F6CBA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1025"/>
                <a:ext cx="125" cy="26"/>
              </a:xfrm>
              <a:prstGeom prst="rect">
                <a:avLst/>
              </a:prstGeom>
              <a:solidFill>
                <a:srgbClr val="C296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Rectangle 151">
                <a:extLst>
                  <a:ext uri="{FF2B5EF4-FFF2-40B4-BE49-F238E27FC236}">
                    <a16:creationId xmlns:a16="http://schemas.microsoft.com/office/drawing/2014/main" id="{6645BBB9-0B3B-4443-9F73-95FBF54F4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1161"/>
                <a:ext cx="130" cy="21"/>
              </a:xfrm>
              <a:prstGeom prst="rect">
                <a:avLst/>
              </a:prstGeom>
              <a:solidFill>
                <a:srgbClr val="C296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152">
                <a:extLst>
                  <a:ext uri="{FF2B5EF4-FFF2-40B4-BE49-F238E27FC236}">
                    <a16:creationId xmlns:a16="http://schemas.microsoft.com/office/drawing/2014/main" id="{5F419D36-65AE-4C0F-81BF-2C2B42C1C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1348"/>
                <a:ext cx="130" cy="130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Rectangle 153">
                <a:extLst>
                  <a:ext uri="{FF2B5EF4-FFF2-40B4-BE49-F238E27FC236}">
                    <a16:creationId xmlns:a16="http://schemas.microsoft.com/office/drawing/2014/main" id="{3822A0C1-1484-4986-A864-6B4302161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1358"/>
                <a:ext cx="130" cy="162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Rectangle 154">
                <a:extLst>
                  <a:ext uri="{FF2B5EF4-FFF2-40B4-BE49-F238E27FC236}">
                    <a16:creationId xmlns:a16="http://schemas.microsoft.com/office/drawing/2014/main" id="{9EDCE4A1-E3CF-4929-839A-5B0859F8A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1286"/>
                <a:ext cx="130" cy="140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Rectangle 155">
                <a:extLst>
                  <a:ext uri="{FF2B5EF4-FFF2-40B4-BE49-F238E27FC236}">
                    <a16:creationId xmlns:a16="http://schemas.microsoft.com/office/drawing/2014/main" id="{D76CF05B-02FA-4BBA-96B2-0E1882B00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353"/>
                <a:ext cx="125" cy="172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Rectangle 156">
                <a:extLst>
                  <a:ext uri="{FF2B5EF4-FFF2-40B4-BE49-F238E27FC236}">
                    <a16:creationId xmlns:a16="http://schemas.microsoft.com/office/drawing/2014/main" id="{19976F93-71C5-41BC-B313-F804B3854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1254"/>
                <a:ext cx="124" cy="162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Rectangle 157">
                <a:extLst>
                  <a:ext uri="{FF2B5EF4-FFF2-40B4-BE49-F238E27FC236}">
                    <a16:creationId xmlns:a16="http://schemas.microsoft.com/office/drawing/2014/main" id="{39240344-F199-4321-A9B6-EA0E0E535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1171"/>
                <a:ext cx="125" cy="146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Rectangle 158">
                <a:extLst>
                  <a:ext uri="{FF2B5EF4-FFF2-40B4-BE49-F238E27FC236}">
                    <a16:creationId xmlns:a16="http://schemas.microsoft.com/office/drawing/2014/main" id="{0E1437AC-BFF2-4A7E-87CA-E3363F7DE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1822"/>
                <a:ext cx="125" cy="177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Rectangle 159">
                <a:extLst>
                  <a:ext uri="{FF2B5EF4-FFF2-40B4-BE49-F238E27FC236}">
                    <a16:creationId xmlns:a16="http://schemas.microsoft.com/office/drawing/2014/main" id="{D59368B8-00FB-4828-8F38-6057E9641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2103"/>
                <a:ext cx="125" cy="156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Rectangle 160">
                <a:extLst>
                  <a:ext uri="{FF2B5EF4-FFF2-40B4-BE49-F238E27FC236}">
                    <a16:creationId xmlns:a16="http://schemas.microsoft.com/office/drawing/2014/main" id="{3CAFE570-6DA4-4243-9FA1-8725B6198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2113"/>
                <a:ext cx="125" cy="146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Rectangle 161">
                <a:extLst>
                  <a:ext uri="{FF2B5EF4-FFF2-40B4-BE49-F238E27FC236}">
                    <a16:creationId xmlns:a16="http://schemas.microsoft.com/office/drawing/2014/main" id="{67B5FE54-762D-4453-AFDC-25F5CD5D9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1967"/>
                <a:ext cx="130" cy="167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Rectangle 162">
                <a:extLst>
                  <a:ext uri="{FF2B5EF4-FFF2-40B4-BE49-F238E27FC236}">
                    <a16:creationId xmlns:a16="http://schemas.microsoft.com/office/drawing/2014/main" id="{A993AC0F-5B62-4CC7-8AF3-F7EBE3324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2030"/>
                <a:ext cx="130" cy="146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Rectangle 163">
                <a:extLst>
                  <a:ext uri="{FF2B5EF4-FFF2-40B4-BE49-F238E27FC236}">
                    <a16:creationId xmlns:a16="http://schemas.microsoft.com/office/drawing/2014/main" id="{BB66C726-F8CC-4D12-A796-EA46A8C34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134"/>
                <a:ext cx="125" cy="120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Rectangle 164">
                <a:extLst>
                  <a:ext uri="{FF2B5EF4-FFF2-40B4-BE49-F238E27FC236}">
                    <a16:creationId xmlns:a16="http://schemas.microsoft.com/office/drawing/2014/main" id="{1FB871FD-9C46-46BD-81F6-D8A5D5361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1129"/>
                <a:ext cx="130" cy="120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Rectangle 165">
                <a:extLst>
                  <a:ext uri="{FF2B5EF4-FFF2-40B4-BE49-F238E27FC236}">
                    <a16:creationId xmlns:a16="http://schemas.microsoft.com/office/drawing/2014/main" id="{82E0A94C-221B-452B-8114-68BEB3621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234"/>
                <a:ext cx="130" cy="192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166">
                <a:extLst>
                  <a:ext uri="{FF2B5EF4-FFF2-40B4-BE49-F238E27FC236}">
                    <a16:creationId xmlns:a16="http://schemas.microsoft.com/office/drawing/2014/main" id="{E874B596-4CFD-4C32-9530-DBB2CE6D2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1103"/>
                <a:ext cx="130" cy="131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Rectangle 167">
                <a:extLst>
                  <a:ext uri="{FF2B5EF4-FFF2-40B4-BE49-F238E27FC236}">
                    <a16:creationId xmlns:a16="http://schemas.microsoft.com/office/drawing/2014/main" id="{AC5CBB1D-BBBA-4607-9821-1CF6E13A3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1051"/>
                <a:ext cx="125" cy="157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Rectangle 168">
                <a:extLst>
                  <a:ext uri="{FF2B5EF4-FFF2-40B4-BE49-F238E27FC236}">
                    <a16:creationId xmlns:a16="http://schemas.microsoft.com/office/drawing/2014/main" id="{431938B0-308C-4494-9680-039DC28C9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1005"/>
                <a:ext cx="125" cy="130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169">
                <a:extLst>
                  <a:ext uri="{FF2B5EF4-FFF2-40B4-BE49-F238E27FC236}">
                    <a16:creationId xmlns:a16="http://schemas.microsoft.com/office/drawing/2014/main" id="{00B29CAC-1580-4A01-A613-1890A8C8A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" y="1093"/>
                <a:ext cx="125" cy="203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Rectangle 170">
                <a:extLst>
                  <a:ext uri="{FF2B5EF4-FFF2-40B4-BE49-F238E27FC236}">
                    <a16:creationId xmlns:a16="http://schemas.microsoft.com/office/drawing/2014/main" id="{25AFDA2C-1501-419F-8459-F60A0DD7C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46"/>
                <a:ext cx="125" cy="167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Rectangle 171">
                <a:extLst>
                  <a:ext uri="{FF2B5EF4-FFF2-40B4-BE49-F238E27FC236}">
                    <a16:creationId xmlns:a16="http://schemas.microsoft.com/office/drawing/2014/main" id="{6BD74802-6C93-41D1-83FC-0625C07AE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1015"/>
                <a:ext cx="125" cy="187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Rectangle 172">
                <a:extLst>
                  <a:ext uri="{FF2B5EF4-FFF2-40B4-BE49-F238E27FC236}">
                    <a16:creationId xmlns:a16="http://schemas.microsoft.com/office/drawing/2014/main" id="{CC83E1E1-1BE2-4F63-975C-D880F7872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1025"/>
                <a:ext cx="125" cy="167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Rectangle 173">
                <a:extLst>
                  <a:ext uri="{FF2B5EF4-FFF2-40B4-BE49-F238E27FC236}">
                    <a16:creationId xmlns:a16="http://schemas.microsoft.com/office/drawing/2014/main" id="{8C2FCF35-BDD8-4033-AB97-4ADE46B23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1140"/>
                <a:ext cx="130" cy="172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Rectangle 174">
                <a:extLst>
                  <a:ext uri="{FF2B5EF4-FFF2-40B4-BE49-F238E27FC236}">
                    <a16:creationId xmlns:a16="http://schemas.microsoft.com/office/drawing/2014/main" id="{CAAE87DD-E06E-4A16-B6E3-45EA70BFC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1182"/>
                <a:ext cx="130" cy="171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Rectangle 175">
                <a:extLst>
                  <a:ext uri="{FF2B5EF4-FFF2-40B4-BE49-F238E27FC236}">
                    <a16:creationId xmlns:a16="http://schemas.microsoft.com/office/drawing/2014/main" id="{2A56D1AA-3CEA-46BA-B68D-68D8CD939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1088"/>
                <a:ext cx="125" cy="172"/>
              </a:xfrm>
              <a:prstGeom prst="rect">
                <a:avLst/>
              </a:prstGeom>
              <a:solidFill>
                <a:srgbClr val="A09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Rectangle 176">
                <a:extLst>
                  <a:ext uri="{FF2B5EF4-FFF2-40B4-BE49-F238E27FC236}">
                    <a16:creationId xmlns:a16="http://schemas.microsoft.com/office/drawing/2014/main" id="{6D64FC96-C6CC-4A3C-811E-118E9A906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1999"/>
                <a:ext cx="125" cy="15"/>
              </a:xfrm>
              <a:prstGeom prst="rect">
                <a:avLst/>
              </a:prstGeom>
              <a:solidFill>
                <a:srgbClr val="989D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Rectangle 177">
                <a:extLst>
                  <a:ext uri="{FF2B5EF4-FFF2-40B4-BE49-F238E27FC236}">
                    <a16:creationId xmlns:a16="http://schemas.microsoft.com/office/drawing/2014/main" id="{083BAE70-4478-46E6-B727-9EDD1A90F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1478"/>
                <a:ext cx="130" cy="42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Rectangle 178">
                <a:extLst>
                  <a:ext uri="{FF2B5EF4-FFF2-40B4-BE49-F238E27FC236}">
                    <a16:creationId xmlns:a16="http://schemas.microsoft.com/office/drawing/2014/main" id="{FA763F4F-6BFF-4051-B939-6253A4239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1520"/>
                <a:ext cx="130" cy="52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179">
                <a:extLst>
                  <a:ext uri="{FF2B5EF4-FFF2-40B4-BE49-F238E27FC236}">
                    <a16:creationId xmlns:a16="http://schemas.microsoft.com/office/drawing/2014/main" id="{AA981496-AC02-4467-9C12-DBCE2801F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1426"/>
                <a:ext cx="130" cy="47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Rectangle 180">
                <a:extLst>
                  <a:ext uri="{FF2B5EF4-FFF2-40B4-BE49-F238E27FC236}">
                    <a16:creationId xmlns:a16="http://schemas.microsoft.com/office/drawing/2014/main" id="{A40AEA6B-84F3-4057-9153-40F6A1985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525"/>
                <a:ext cx="125" cy="47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Rectangle 181">
                <a:extLst>
                  <a:ext uri="{FF2B5EF4-FFF2-40B4-BE49-F238E27FC236}">
                    <a16:creationId xmlns:a16="http://schemas.microsoft.com/office/drawing/2014/main" id="{010F9799-9BEA-4EB6-9010-519E514AD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1416"/>
                <a:ext cx="124" cy="36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Rectangle 182">
                <a:extLst>
                  <a:ext uri="{FF2B5EF4-FFF2-40B4-BE49-F238E27FC236}">
                    <a16:creationId xmlns:a16="http://schemas.microsoft.com/office/drawing/2014/main" id="{B9AB4261-C355-4B57-B668-641ED4FFF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1317"/>
                <a:ext cx="125" cy="31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Rectangle 183">
                <a:extLst>
                  <a:ext uri="{FF2B5EF4-FFF2-40B4-BE49-F238E27FC236}">
                    <a16:creationId xmlns:a16="http://schemas.microsoft.com/office/drawing/2014/main" id="{ADD3276C-76E9-4142-A774-819EFF1CD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2014"/>
                <a:ext cx="125" cy="58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Rectangle 184">
                <a:extLst>
                  <a:ext uri="{FF2B5EF4-FFF2-40B4-BE49-F238E27FC236}">
                    <a16:creationId xmlns:a16="http://schemas.microsoft.com/office/drawing/2014/main" id="{8D9D5E1A-0144-458B-A41B-734900343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2259"/>
                <a:ext cx="125" cy="52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Rectangle 185">
                <a:extLst>
                  <a:ext uri="{FF2B5EF4-FFF2-40B4-BE49-F238E27FC236}">
                    <a16:creationId xmlns:a16="http://schemas.microsoft.com/office/drawing/2014/main" id="{63783A2C-7D6E-42D8-847F-BDC9EBF87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2259"/>
                <a:ext cx="125" cy="57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Rectangle 186">
                <a:extLst>
                  <a:ext uri="{FF2B5EF4-FFF2-40B4-BE49-F238E27FC236}">
                    <a16:creationId xmlns:a16="http://schemas.microsoft.com/office/drawing/2014/main" id="{70BA5813-3252-48BB-8842-7108368C2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134"/>
                <a:ext cx="130" cy="57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Rectangle 187">
                <a:extLst>
                  <a:ext uri="{FF2B5EF4-FFF2-40B4-BE49-F238E27FC236}">
                    <a16:creationId xmlns:a16="http://schemas.microsoft.com/office/drawing/2014/main" id="{65C9FC4E-2888-417E-90B1-8D66780C6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2176"/>
                <a:ext cx="130" cy="41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Rectangle 188">
                <a:extLst>
                  <a:ext uri="{FF2B5EF4-FFF2-40B4-BE49-F238E27FC236}">
                    <a16:creationId xmlns:a16="http://schemas.microsoft.com/office/drawing/2014/main" id="{416029D8-9605-4C62-AE60-B546F3670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254"/>
                <a:ext cx="125" cy="47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Rectangle 189">
                <a:extLst>
                  <a:ext uri="{FF2B5EF4-FFF2-40B4-BE49-F238E27FC236}">
                    <a16:creationId xmlns:a16="http://schemas.microsoft.com/office/drawing/2014/main" id="{839313D1-83A1-4BF2-91DD-A62505235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1249"/>
                <a:ext cx="130" cy="47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Rectangle 190">
                <a:extLst>
                  <a:ext uri="{FF2B5EF4-FFF2-40B4-BE49-F238E27FC236}">
                    <a16:creationId xmlns:a16="http://schemas.microsoft.com/office/drawing/2014/main" id="{ACDEBD36-9779-4E21-B8E0-0AFE5A51E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426"/>
                <a:ext cx="130" cy="57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Rectangle 191">
                <a:extLst>
                  <a:ext uri="{FF2B5EF4-FFF2-40B4-BE49-F238E27FC236}">
                    <a16:creationId xmlns:a16="http://schemas.microsoft.com/office/drawing/2014/main" id="{9C2861E9-7126-4D67-A204-D8C0BB8F6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1234"/>
                <a:ext cx="130" cy="62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Rectangle 192">
                <a:extLst>
                  <a:ext uri="{FF2B5EF4-FFF2-40B4-BE49-F238E27FC236}">
                    <a16:creationId xmlns:a16="http://schemas.microsoft.com/office/drawing/2014/main" id="{D517C626-ABF8-4DB5-9CA5-70679C8F4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1208"/>
                <a:ext cx="125" cy="46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Rectangle 193">
                <a:extLst>
                  <a:ext uri="{FF2B5EF4-FFF2-40B4-BE49-F238E27FC236}">
                    <a16:creationId xmlns:a16="http://schemas.microsoft.com/office/drawing/2014/main" id="{3F9FAE67-A363-4A68-BF2F-465C873EC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1135"/>
                <a:ext cx="125" cy="41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Rectangle 194">
                <a:extLst>
                  <a:ext uri="{FF2B5EF4-FFF2-40B4-BE49-F238E27FC236}">
                    <a16:creationId xmlns:a16="http://schemas.microsoft.com/office/drawing/2014/main" id="{ACE2F6DA-DB57-41F4-BCAF-B70ED6BCF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" y="1296"/>
                <a:ext cx="125" cy="47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Rectangle 195">
                <a:extLst>
                  <a:ext uri="{FF2B5EF4-FFF2-40B4-BE49-F238E27FC236}">
                    <a16:creationId xmlns:a16="http://schemas.microsoft.com/office/drawing/2014/main" id="{51377C40-E4EC-4993-8723-719BE010B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213"/>
                <a:ext cx="125" cy="57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Rectangle 196">
                <a:extLst>
                  <a:ext uri="{FF2B5EF4-FFF2-40B4-BE49-F238E27FC236}">
                    <a16:creationId xmlns:a16="http://schemas.microsoft.com/office/drawing/2014/main" id="{63549639-F1CA-42A2-897D-4DDCC7587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1202"/>
                <a:ext cx="125" cy="52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Rectangle 197">
                <a:extLst>
                  <a:ext uri="{FF2B5EF4-FFF2-40B4-BE49-F238E27FC236}">
                    <a16:creationId xmlns:a16="http://schemas.microsoft.com/office/drawing/2014/main" id="{938E24CA-314A-4604-A1FB-F78367CAC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1192"/>
                <a:ext cx="125" cy="68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Rectangle 198">
                <a:extLst>
                  <a:ext uri="{FF2B5EF4-FFF2-40B4-BE49-F238E27FC236}">
                    <a16:creationId xmlns:a16="http://schemas.microsoft.com/office/drawing/2014/main" id="{29CF033F-AD9D-4FBC-B0CA-790606ADA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1312"/>
                <a:ext cx="130" cy="52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Rectangle 199">
                <a:extLst>
                  <a:ext uri="{FF2B5EF4-FFF2-40B4-BE49-F238E27FC236}">
                    <a16:creationId xmlns:a16="http://schemas.microsoft.com/office/drawing/2014/main" id="{884FEA29-7545-47B5-9142-616946266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1353"/>
                <a:ext cx="130" cy="52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Rectangle 200">
                <a:extLst>
                  <a:ext uri="{FF2B5EF4-FFF2-40B4-BE49-F238E27FC236}">
                    <a16:creationId xmlns:a16="http://schemas.microsoft.com/office/drawing/2014/main" id="{F33EAC07-684D-4B7B-84DC-B663510F7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1260"/>
                <a:ext cx="125" cy="52"/>
              </a:xfrm>
              <a:prstGeom prst="rect">
                <a:avLst/>
              </a:prstGeom>
              <a:solidFill>
                <a:srgbClr val="B49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Rectangle 201">
                <a:extLst>
                  <a:ext uri="{FF2B5EF4-FFF2-40B4-BE49-F238E27FC236}">
                    <a16:creationId xmlns:a16="http://schemas.microsoft.com/office/drawing/2014/main" id="{B373A03F-E5C0-48D1-B21B-C64ED8059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1520"/>
                <a:ext cx="130" cy="47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Rectangle 202">
                <a:extLst>
                  <a:ext uri="{FF2B5EF4-FFF2-40B4-BE49-F238E27FC236}">
                    <a16:creationId xmlns:a16="http://schemas.microsoft.com/office/drawing/2014/main" id="{235CB78B-4CA6-4D5F-9796-51BA4B284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1572"/>
                <a:ext cx="130" cy="47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Rectangle 203">
                <a:extLst>
                  <a:ext uri="{FF2B5EF4-FFF2-40B4-BE49-F238E27FC236}">
                    <a16:creationId xmlns:a16="http://schemas.microsoft.com/office/drawing/2014/main" id="{9275A472-5DA0-4C12-976A-A7CDC9660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1473"/>
                <a:ext cx="130" cy="68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Rectangle 204">
                <a:extLst>
                  <a:ext uri="{FF2B5EF4-FFF2-40B4-BE49-F238E27FC236}">
                    <a16:creationId xmlns:a16="http://schemas.microsoft.com/office/drawing/2014/main" id="{0280AA86-8E79-4E3E-B07E-101C0A6DE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572"/>
                <a:ext cx="125" cy="88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406">
              <a:extLst>
                <a:ext uri="{FF2B5EF4-FFF2-40B4-BE49-F238E27FC236}">
                  <a16:creationId xmlns:a16="http://schemas.microsoft.com/office/drawing/2014/main" id="{F2490384-33FF-448D-ADF2-3F87CF0A9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9" y="1176"/>
              <a:ext cx="3367" cy="2301"/>
              <a:chOff x="1259" y="1176"/>
              <a:chExt cx="3367" cy="2301"/>
            </a:xfrm>
          </p:grpSpPr>
          <p:sp>
            <p:nvSpPr>
              <p:cNvPr id="160" name="Rectangle 206">
                <a:extLst>
                  <a:ext uri="{FF2B5EF4-FFF2-40B4-BE49-F238E27FC236}">
                    <a16:creationId xmlns:a16="http://schemas.microsoft.com/office/drawing/2014/main" id="{4F94FA1C-CC69-49B4-8488-D102C74C5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1452"/>
                <a:ext cx="124" cy="130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Rectangle 207">
                <a:extLst>
                  <a:ext uri="{FF2B5EF4-FFF2-40B4-BE49-F238E27FC236}">
                    <a16:creationId xmlns:a16="http://schemas.microsoft.com/office/drawing/2014/main" id="{8CB68DD4-A23B-45DA-A339-2C0B1FF1D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1348"/>
                <a:ext cx="125" cy="83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Rectangle 208">
                <a:extLst>
                  <a:ext uri="{FF2B5EF4-FFF2-40B4-BE49-F238E27FC236}">
                    <a16:creationId xmlns:a16="http://schemas.microsoft.com/office/drawing/2014/main" id="{462DF8AA-E754-448B-A4FC-206912097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2072"/>
                <a:ext cx="125" cy="67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209">
                <a:extLst>
                  <a:ext uri="{FF2B5EF4-FFF2-40B4-BE49-F238E27FC236}">
                    <a16:creationId xmlns:a16="http://schemas.microsoft.com/office/drawing/2014/main" id="{F2DB38B9-368F-4FD5-8C5C-5C6F098DF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2311"/>
                <a:ext cx="125" cy="73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210">
                <a:extLst>
                  <a:ext uri="{FF2B5EF4-FFF2-40B4-BE49-F238E27FC236}">
                    <a16:creationId xmlns:a16="http://schemas.microsoft.com/office/drawing/2014/main" id="{F41A182F-6232-4F94-8F76-8920EF9C7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2316"/>
                <a:ext cx="125" cy="52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Rectangle 211">
                <a:extLst>
                  <a:ext uri="{FF2B5EF4-FFF2-40B4-BE49-F238E27FC236}">
                    <a16:creationId xmlns:a16="http://schemas.microsoft.com/office/drawing/2014/main" id="{282D619D-F939-4097-BC5B-AC0DD32C5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191"/>
                <a:ext cx="130" cy="68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Rectangle 212">
                <a:extLst>
                  <a:ext uri="{FF2B5EF4-FFF2-40B4-BE49-F238E27FC236}">
                    <a16:creationId xmlns:a16="http://schemas.microsoft.com/office/drawing/2014/main" id="{F3554F20-639C-4266-A246-8B281B42A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2217"/>
                <a:ext cx="130" cy="104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Rectangle 213">
                <a:extLst>
                  <a:ext uri="{FF2B5EF4-FFF2-40B4-BE49-F238E27FC236}">
                    <a16:creationId xmlns:a16="http://schemas.microsoft.com/office/drawing/2014/main" id="{FF0D34CC-3C72-4571-81F4-442384BF1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301"/>
                <a:ext cx="125" cy="93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Rectangle 214">
                <a:extLst>
                  <a:ext uri="{FF2B5EF4-FFF2-40B4-BE49-F238E27FC236}">
                    <a16:creationId xmlns:a16="http://schemas.microsoft.com/office/drawing/2014/main" id="{0A55CC2B-CDE1-49EE-941D-AF5125A1B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1296"/>
                <a:ext cx="130" cy="36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Rectangle 215">
                <a:extLst>
                  <a:ext uri="{FF2B5EF4-FFF2-40B4-BE49-F238E27FC236}">
                    <a16:creationId xmlns:a16="http://schemas.microsoft.com/office/drawing/2014/main" id="{F2C1CD0E-0D13-4192-BC99-4D4F076D8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483"/>
                <a:ext cx="130" cy="63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Rectangle 216">
                <a:extLst>
                  <a:ext uri="{FF2B5EF4-FFF2-40B4-BE49-F238E27FC236}">
                    <a16:creationId xmlns:a16="http://schemas.microsoft.com/office/drawing/2014/main" id="{EF46C1EB-C58F-49C3-9056-3BC310CF3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1296"/>
                <a:ext cx="130" cy="47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Rectangle 217">
                <a:extLst>
                  <a:ext uri="{FF2B5EF4-FFF2-40B4-BE49-F238E27FC236}">
                    <a16:creationId xmlns:a16="http://schemas.microsoft.com/office/drawing/2014/main" id="{DC173953-2C12-44F0-891D-538625E0F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1254"/>
                <a:ext cx="125" cy="73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Rectangle 218">
                <a:extLst>
                  <a:ext uri="{FF2B5EF4-FFF2-40B4-BE49-F238E27FC236}">
                    <a16:creationId xmlns:a16="http://schemas.microsoft.com/office/drawing/2014/main" id="{E7108AC5-36E6-4B1B-A955-387F76CB7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1176"/>
                <a:ext cx="125" cy="32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Rectangle 219">
                <a:extLst>
                  <a:ext uri="{FF2B5EF4-FFF2-40B4-BE49-F238E27FC236}">
                    <a16:creationId xmlns:a16="http://schemas.microsoft.com/office/drawing/2014/main" id="{2CDD50A3-5DBC-42E2-8A50-142563334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" y="1343"/>
                <a:ext cx="125" cy="83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Rectangle 220">
                <a:extLst>
                  <a:ext uri="{FF2B5EF4-FFF2-40B4-BE49-F238E27FC236}">
                    <a16:creationId xmlns:a16="http://schemas.microsoft.com/office/drawing/2014/main" id="{15AB5AD8-E762-46D7-9D6F-6317E0AEB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270"/>
                <a:ext cx="125" cy="68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Rectangle 221">
                <a:extLst>
                  <a:ext uri="{FF2B5EF4-FFF2-40B4-BE49-F238E27FC236}">
                    <a16:creationId xmlns:a16="http://schemas.microsoft.com/office/drawing/2014/main" id="{32C8A233-3208-4E75-B88A-BEB074DAD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1254"/>
                <a:ext cx="125" cy="63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222">
                <a:extLst>
                  <a:ext uri="{FF2B5EF4-FFF2-40B4-BE49-F238E27FC236}">
                    <a16:creationId xmlns:a16="http://schemas.microsoft.com/office/drawing/2014/main" id="{7DD3BE23-95C4-4CA8-9359-A6D761B48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1260"/>
                <a:ext cx="125" cy="78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Rectangle 223">
                <a:extLst>
                  <a:ext uri="{FF2B5EF4-FFF2-40B4-BE49-F238E27FC236}">
                    <a16:creationId xmlns:a16="http://schemas.microsoft.com/office/drawing/2014/main" id="{D654636B-5A55-424C-99DE-0B40555A6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1364"/>
                <a:ext cx="130" cy="83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Rectangle 224">
                <a:extLst>
                  <a:ext uri="{FF2B5EF4-FFF2-40B4-BE49-F238E27FC236}">
                    <a16:creationId xmlns:a16="http://schemas.microsoft.com/office/drawing/2014/main" id="{B60964E4-02FC-4122-B434-C6640323C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1405"/>
                <a:ext cx="130" cy="94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Rectangle 225">
                <a:extLst>
                  <a:ext uri="{FF2B5EF4-FFF2-40B4-BE49-F238E27FC236}">
                    <a16:creationId xmlns:a16="http://schemas.microsoft.com/office/drawing/2014/main" id="{EAA9DBFE-4843-453D-AA14-C24A4199A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1312"/>
                <a:ext cx="125" cy="73"/>
              </a:xfrm>
              <a:prstGeom prst="rect">
                <a:avLst/>
              </a:prstGeom>
              <a:solidFill>
                <a:srgbClr val="CF8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Rectangle 226">
                <a:extLst>
                  <a:ext uri="{FF2B5EF4-FFF2-40B4-BE49-F238E27FC236}">
                    <a16:creationId xmlns:a16="http://schemas.microsoft.com/office/drawing/2014/main" id="{D011FED1-703A-44C8-BDFE-46756A385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1567"/>
                <a:ext cx="130" cy="145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Rectangle 227">
                <a:extLst>
                  <a:ext uri="{FF2B5EF4-FFF2-40B4-BE49-F238E27FC236}">
                    <a16:creationId xmlns:a16="http://schemas.microsoft.com/office/drawing/2014/main" id="{D3DF22B4-A497-4EEB-9710-DC74AAFF0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1619"/>
                <a:ext cx="130" cy="161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Rectangle 228">
                <a:extLst>
                  <a:ext uri="{FF2B5EF4-FFF2-40B4-BE49-F238E27FC236}">
                    <a16:creationId xmlns:a16="http://schemas.microsoft.com/office/drawing/2014/main" id="{2D40540E-456D-410F-93F8-C91FCAF22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1541"/>
                <a:ext cx="130" cy="125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Rectangle 229">
                <a:extLst>
                  <a:ext uri="{FF2B5EF4-FFF2-40B4-BE49-F238E27FC236}">
                    <a16:creationId xmlns:a16="http://schemas.microsoft.com/office/drawing/2014/main" id="{478684FD-A016-4FAD-8E61-7D3F35BF1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660"/>
                <a:ext cx="125" cy="94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Rectangle 230">
                <a:extLst>
                  <a:ext uri="{FF2B5EF4-FFF2-40B4-BE49-F238E27FC236}">
                    <a16:creationId xmlns:a16="http://schemas.microsoft.com/office/drawing/2014/main" id="{116ADF68-2BCB-49CF-B932-524F014AC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1582"/>
                <a:ext cx="124" cy="58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Rectangle 231">
                <a:extLst>
                  <a:ext uri="{FF2B5EF4-FFF2-40B4-BE49-F238E27FC236}">
                    <a16:creationId xmlns:a16="http://schemas.microsoft.com/office/drawing/2014/main" id="{CB030DE9-13F3-43D0-A4AE-C60BAFEFA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1431"/>
                <a:ext cx="125" cy="58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Rectangle 232">
                <a:extLst>
                  <a:ext uri="{FF2B5EF4-FFF2-40B4-BE49-F238E27FC236}">
                    <a16:creationId xmlns:a16="http://schemas.microsoft.com/office/drawing/2014/main" id="{0707C390-43CF-4760-857C-5E8F58081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2139"/>
                <a:ext cx="125" cy="57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Rectangle 233">
                <a:extLst>
                  <a:ext uri="{FF2B5EF4-FFF2-40B4-BE49-F238E27FC236}">
                    <a16:creationId xmlns:a16="http://schemas.microsoft.com/office/drawing/2014/main" id="{47051B6B-DA27-43E7-800F-A998B0329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2384"/>
                <a:ext cx="125" cy="47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Rectangle 234">
                <a:extLst>
                  <a:ext uri="{FF2B5EF4-FFF2-40B4-BE49-F238E27FC236}">
                    <a16:creationId xmlns:a16="http://schemas.microsoft.com/office/drawing/2014/main" id="{1EBFF25F-19AE-4A3E-92AA-EFF871BF1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2368"/>
                <a:ext cx="125" cy="47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Rectangle 235">
                <a:extLst>
                  <a:ext uri="{FF2B5EF4-FFF2-40B4-BE49-F238E27FC236}">
                    <a16:creationId xmlns:a16="http://schemas.microsoft.com/office/drawing/2014/main" id="{C6B4B881-9B8D-45C1-90C5-1020B9E4F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59"/>
                <a:ext cx="130" cy="52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Rectangle 236">
                <a:extLst>
                  <a:ext uri="{FF2B5EF4-FFF2-40B4-BE49-F238E27FC236}">
                    <a16:creationId xmlns:a16="http://schemas.microsoft.com/office/drawing/2014/main" id="{BE57DB71-A418-4A7D-BE1B-C4385E844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2321"/>
                <a:ext cx="130" cy="32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Rectangle 237">
                <a:extLst>
                  <a:ext uri="{FF2B5EF4-FFF2-40B4-BE49-F238E27FC236}">
                    <a16:creationId xmlns:a16="http://schemas.microsoft.com/office/drawing/2014/main" id="{81497D5F-E186-452C-BC44-DF1E4C76C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394"/>
                <a:ext cx="125" cy="26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Rectangle 238">
                <a:extLst>
                  <a:ext uri="{FF2B5EF4-FFF2-40B4-BE49-F238E27FC236}">
                    <a16:creationId xmlns:a16="http://schemas.microsoft.com/office/drawing/2014/main" id="{DD2A35A1-259C-4883-89A1-FFAA8A4F7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1332"/>
                <a:ext cx="130" cy="172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Rectangle 239">
                <a:extLst>
                  <a:ext uri="{FF2B5EF4-FFF2-40B4-BE49-F238E27FC236}">
                    <a16:creationId xmlns:a16="http://schemas.microsoft.com/office/drawing/2014/main" id="{98AFEAE0-CA20-4D17-8339-32B99DED0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546"/>
                <a:ext cx="130" cy="166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Rectangle 240">
                <a:extLst>
                  <a:ext uri="{FF2B5EF4-FFF2-40B4-BE49-F238E27FC236}">
                    <a16:creationId xmlns:a16="http://schemas.microsoft.com/office/drawing/2014/main" id="{53B0E58D-75BD-448F-B71E-39BCD43FD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1343"/>
                <a:ext cx="130" cy="166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Rectangle 241">
                <a:extLst>
                  <a:ext uri="{FF2B5EF4-FFF2-40B4-BE49-F238E27FC236}">
                    <a16:creationId xmlns:a16="http://schemas.microsoft.com/office/drawing/2014/main" id="{562CD62A-F2DE-476C-8034-B94FD485A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1327"/>
                <a:ext cx="125" cy="125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Rectangle 242">
                <a:extLst>
                  <a:ext uri="{FF2B5EF4-FFF2-40B4-BE49-F238E27FC236}">
                    <a16:creationId xmlns:a16="http://schemas.microsoft.com/office/drawing/2014/main" id="{5103C969-A498-4E83-B2E5-69065CED3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1208"/>
                <a:ext cx="125" cy="130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Rectangle 243">
                <a:extLst>
                  <a:ext uri="{FF2B5EF4-FFF2-40B4-BE49-F238E27FC236}">
                    <a16:creationId xmlns:a16="http://schemas.microsoft.com/office/drawing/2014/main" id="{7CC941E8-DC82-4A35-AA8F-C7EE08A7B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" y="1426"/>
                <a:ext cx="125" cy="130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Rectangle 244">
                <a:extLst>
                  <a:ext uri="{FF2B5EF4-FFF2-40B4-BE49-F238E27FC236}">
                    <a16:creationId xmlns:a16="http://schemas.microsoft.com/office/drawing/2014/main" id="{2EB27C78-7818-4658-94AE-5C5F0763A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38"/>
                <a:ext cx="125" cy="276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Rectangle 245">
                <a:extLst>
                  <a:ext uri="{FF2B5EF4-FFF2-40B4-BE49-F238E27FC236}">
                    <a16:creationId xmlns:a16="http://schemas.microsoft.com/office/drawing/2014/main" id="{85C642FB-FB7F-4C92-B621-F92C80FD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1317"/>
                <a:ext cx="125" cy="281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Rectangle 246">
                <a:extLst>
                  <a:ext uri="{FF2B5EF4-FFF2-40B4-BE49-F238E27FC236}">
                    <a16:creationId xmlns:a16="http://schemas.microsoft.com/office/drawing/2014/main" id="{25A31A4B-EBD5-4B35-94A1-251BC442C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1338"/>
                <a:ext cx="125" cy="317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Rectangle 247">
                <a:extLst>
                  <a:ext uri="{FF2B5EF4-FFF2-40B4-BE49-F238E27FC236}">
                    <a16:creationId xmlns:a16="http://schemas.microsoft.com/office/drawing/2014/main" id="{ABB52CA3-2BC5-4220-A7FE-D7B499612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1447"/>
                <a:ext cx="130" cy="187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Rectangle 248">
                <a:extLst>
                  <a:ext uri="{FF2B5EF4-FFF2-40B4-BE49-F238E27FC236}">
                    <a16:creationId xmlns:a16="http://schemas.microsoft.com/office/drawing/2014/main" id="{A65E8592-B315-4AA4-9E37-983966633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1499"/>
                <a:ext cx="130" cy="161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249">
                <a:extLst>
                  <a:ext uri="{FF2B5EF4-FFF2-40B4-BE49-F238E27FC236}">
                    <a16:creationId xmlns:a16="http://schemas.microsoft.com/office/drawing/2014/main" id="{0E90F35A-D0B4-41B6-B423-C2483A3AB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1385"/>
                <a:ext cx="125" cy="213"/>
              </a:xfrm>
              <a:prstGeom prst="rect">
                <a:avLst/>
              </a:prstGeom>
              <a:solidFill>
                <a:srgbClr val="E48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Rectangle 250">
                <a:extLst>
                  <a:ext uri="{FF2B5EF4-FFF2-40B4-BE49-F238E27FC236}">
                    <a16:creationId xmlns:a16="http://schemas.microsoft.com/office/drawing/2014/main" id="{8A53E150-5FCC-4B4D-AC89-92E0B55E0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1712"/>
                <a:ext cx="130" cy="16"/>
              </a:xfrm>
              <a:prstGeom prst="rect">
                <a:avLst/>
              </a:prstGeom>
              <a:solidFill>
                <a:srgbClr val="D0A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251">
                <a:extLst>
                  <a:ext uri="{FF2B5EF4-FFF2-40B4-BE49-F238E27FC236}">
                    <a16:creationId xmlns:a16="http://schemas.microsoft.com/office/drawing/2014/main" id="{FA89778B-7189-4E81-A57C-1F18443BA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1780"/>
                <a:ext cx="130" cy="16"/>
              </a:xfrm>
              <a:prstGeom prst="rect">
                <a:avLst/>
              </a:prstGeom>
              <a:solidFill>
                <a:srgbClr val="D0A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252">
                <a:extLst>
                  <a:ext uri="{FF2B5EF4-FFF2-40B4-BE49-F238E27FC236}">
                    <a16:creationId xmlns:a16="http://schemas.microsoft.com/office/drawing/2014/main" id="{B8EC4B93-818D-43A4-A09D-5FB4E2F21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1666"/>
                <a:ext cx="130" cy="36"/>
              </a:xfrm>
              <a:prstGeom prst="rect">
                <a:avLst/>
              </a:prstGeom>
              <a:solidFill>
                <a:srgbClr val="D0A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Rectangle 253">
                <a:extLst>
                  <a:ext uri="{FF2B5EF4-FFF2-40B4-BE49-F238E27FC236}">
                    <a16:creationId xmlns:a16="http://schemas.microsoft.com/office/drawing/2014/main" id="{ADB45E98-7CAB-4441-9135-024DEADCB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754"/>
                <a:ext cx="125" cy="57"/>
              </a:xfrm>
              <a:prstGeom prst="rect">
                <a:avLst/>
              </a:prstGeom>
              <a:solidFill>
                <a:srgbClr val="D0A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Rectangle 254">
                <a:extLst>
                  <a:ext uri="{FF2B5EF4-FFF2-40B4-BE49-F238E27FC236}">
                    <a16:creationId xmlns:a16="http://schemas.microsoft.com/office/drawing/2014/main" id="{2863078B-5DEE-4BE4-B2DC-E054F434D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1640"/>
                <a:ext cx="124" cy="83"/>
              </a:xfrm>
              <a:prstGeom prst="rect">
                <a:avLst/>
              </a:prstGeom>
              <a:solidFill>
                <a:srgbClr val="D0A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Rectangle 255">
                <a:extLst>
                  <a:ext uri="{FF2B5EF4-FFF2-40B4-BE49-F238E27FC236}">
                    <a16:creationId xmlns:a16="http://schemas.microsoft.com/office/drawing/2014/main" id="{B6C72927-8611-4F3D-986C-C28EBCF40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1489"/>
                <a:ext cx="125" cy="46"/>
              </a:xfrm>
              <a:prstGeom prst="rect">
                <a:avLst/>
              </a:prstGeom>
              <a:solidFill>
                <a:srgbClr val="D0A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Rectangle 256">
                <a:extLst>
                  <a:ext uri="{FF2B5EF4-FFF2-40B4-BE49-F238E27FC236}">
                    <a16:creationId xmlns:a16="http://schemas.microsoft.com/office/drawing/2014/main" id="{39242281-26D1-44DE-BC74-68D349E1A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2353"/>
                <a:ext cx="130" cy="15"/>
              </a:xfrm>
              <a:prstGeom prst="rect">
                <a:avLst/>
              </a:prstGeom>
              <a:solidFill>
                <a:srgbClr val="D0A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Rectangle 257">
                <a:extLst>
                  <a:ext uri="{FF2B5EF4-FFF2-40B4-BE49-F238E27FC236}">
                    <a16:creationId xmlns:a16="http://schemas.microsoft.com/office/drawing/2014/main" id="{36A43342-7498-4114-802D-C340DB44D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420"/>
                <a:ext cx="125" cy="26"/>
              </a:xfrm>
              <a:prstGeom prst="rect">
                <a:avLst/>
              </a:prstGeom>
              <a:solidFill>
                <a:srgbClr val="D0A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Rectangle 258">
                <a:extLst>
                  <a:ext uri="{FF2B5EF4-FFF2-40B4-BE49-F238E27FC236}">
                    <a16:creationId xmlns:a16="http://schemas.microsoft.com/office/drawing/2014/main" id="{7A4EB036-9D4A-4C21-A3C6-866767AD3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1504"/>
                <a:ext cx="130" cy="37"/>
              </a:xfrm>
              <a:prstGeom prst="rect">
                <a:avLst/>
              </a:prstGeom>
              <a:solidFill>
                <a:srgbClr val="D0A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Rectangle 259">
                <a:extLst>
                  <a:ext uri="{FF2B5EF4-FFF2-40B4-BE49-F238E27FC236}">
                    <a16:creationId xmlns:a16="http://schemas.microsoft.com/office/drawing/2014/main" id="{C5B947AA-EB6B-4F22-947E-4B0BC7D46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712"/>
                <a:ext cx="130" cy="68"/>
              </a:xfrm>
              <a:prstGeom prst="rect">
                <a:avLst/>
              </a:prstGeom>
              <a:solidFill>
                <a:srgbClr val="D0A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Rectangle 260">
                <a:extLst>
                  <a:ext uri="{FF2B5EF4-FFF2-40B4-BE49-F238E27FC236}">
                    <a16:creationId xmlns:a16="http://schemas.microsoft.com/office/drawing/2014/main" id="{D8CE3DD0-75A2-462D-A342-290BCC21E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1509"/>
                <a:ext cx="130" cy="47"/>
              </a:xfrm>
              <a:prstGeom prst="rect">
                <a:avLst/>
              </a:prstGeom>
              <a:solidFill>
                <a:srgbClr val="D0A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Rectangle 261">
                <a:extLst>
                  <a:ext uri="{FF2B5EF4-FFF2-40B4-BE49-F238E27FC236}">
                    <a16:creationId xmlns:a16="http://schemas.microsoft.com/office/drawing/2014/main" id="{D74B6621-CEA1-4B00-878D-7FA37B3A8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1452"/>
                <a:ext cx="125" cy="83"/>
              </a:xfrm>
              <a:prstGeom prst="rect">
                <a:avLst/>
              </a:prstGeom>
              <a:solidFill>
                <a:srgbClr val="D0A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Rectangle 262">
                <a:extLst>
                  <a:ext uri="{FF2B5EF4-FFF2-40B4-BE49-F238E27FC236}">
                    <a16:creationId xmlns:a16="http://schemas.microsoft.com/office/drawing/2014/main" id="{C161B92B-B2AF-493B-A51B-5DF4E9303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1338"/>
                <a:ext cx="125" cy="36"/>
              </a:xfrm>
              <a:prstGeom prst="rect">
                <a:avLst/>
              </a:prstGeom>
              <a:solidFill>
                <a:srgbClr val="D0A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Rectangle 263">
                <a:extLst>
                  <a:ext uri="{FF2B5EF4-FFF2-40B4-BE49-F238E27FC236}">
                    <a16:creationId xmlns:a16="http://schemas.microsoft.com/office/drawing/2014/main" id="{37D66D97-12DB-4F14-A03D-D9CA1426A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" y="1556"/>
                <a:ext cx="125" cy="110"/>
              </a:xfrm>
              <a:prstGeom prst="rect">
                <a:avLst/>
              </a:prstGeom>
              <a:solidFill>
                <a:srgbClr val="D0A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Rectangle 264">
                <a:extLst>
                  <a:ext uri="{FF2B5EF4-FFF2-40B4-BE49-F238E27FC236}">
                    <a16:creationId xmlns:a16="http://schemas.microsoft.com/office/drawing/2014/main" id="{0A1CB834-72D5-43AC-BF3F-1DA55AAE0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614"/>
                <a:ext cx="125" cy="15"/>
              </a:xfrm>
              <a:prstGeom prst="rect">
                <a:avLst/>
              </a:prstGeom>
              <a:solidFill>
                <a:srgbClr val="D0A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265">
                <a:extLst>
                  <a:ext uri="{FF2B5EF4-FFF2-40B4-BE49-F238E27FC236}">
                    <a16:creationId xmlns:a16="http://schemas.microsoft.com/office/drawing/2014/main" id="{BBFABD69-D76E-42DA-A91E-924236BF5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1598"/>
                <a:ext cx="125" cy="16"/>
              </a:xfrm>
              <a:prstGeom prst="rect">
                <a:avLst/>
              </a:prstGeom>
              <a:solidFill>
                <a:srgbClr val="D0A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266">
                <a:extLst>
                  <a:ext uri="{FF2B5EF4-FFF2-40B4-BE49-F238E27FC236}">
                    <a16:creationId xmlns:a16="http://schemas.microsoft.com/office/drawing/2014/main" id="{F1E89A42-560B-4AEA-B74E-B768B0145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1655"/>
                <a:ext cx="125" cy="16"/>
              </a:xfrm>
              <a:prstGeom prst="rect">
                <a:avLst/>
              </a:prstGeom>
              <a:solidFill>
                <a:srgbClr val="D0A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267">
                <a:extLst>
                  <a:ext uri="{FF2B5EF4-FFF2-40B4-BE49-F238E27FC236}">
                    <a16:creationId xmlns:a16="http://schemas.microsoft.com/office/drawing/2014/main" id="{7CC7F92F-BFCB-4314-9663-2057E8E4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1660"/>
                <a:ext cx="130" cy="16"/>
              </a:xfrm>
              <a:prstGeom prst="rect">
                <a:avLst/>
              </a:prstGeom>
              <a:solidFill>
                <a:srgbClr val="D0A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Rectangle 268">
                <a:extLst>
                  <a:ext uri="{FF2B5EF4-FFF2-40B4-BE49-F238E27FC236}">
                    <a16:creationId xmlns:a16="http://schemas.microsoft.com/office/drawing/2014/main" id="{40AB87EC-5B56-4B5F-8DB4-86EDCE508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1598"/>
                <a:ext cx="125" cy="16"/>
              </a:xfrm>
              <a:prstGeom prst="rect">
                <a:avLst/>
              </a:prstGeom>
              <a:solidFill>
                <a:srgbClr val="D0A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Rectangle 269">
                <a:extLst>
                  <a:ext uri="{FF2B5EF4-FFF2-40B4-BE49-F238E27FC236}">
                    <a16:creationId xmlns:a16="http://schemas.microsoft.com/office/drawing/2014/main" id="{7F378D1B-D0C1-4FC2-82C8-1073BD5CD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780"/>
                <a:ext cx="130" cy="16"/>
              </a:xfrm>
              <a:prstGeom prst="rect">
                <a:avLst/>
              </a:prstGeom>
              <a:solidFill>
                <a:srgbClr val="BCBC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Rectangle 270">
                <a:extLst>
                  <a:ext uri="{FF2B5EF4-FFF2-40B4-BE49-F238E27FC236}">
                    <a16:creationId xmlns:a16="http://schemas.microsoft.com/office/drawing/2014/main" id="{4CEF3280-37E8-4312-96D6-BF6621B05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1535"/>
                <a:ext cx="125" cy="37"/>
              </a:xfrm>
              <a:prstGeom prst="rect">
                <a:avLst/>
              </a:prstGeom>
              <a:solidFill>
                <a:srgbClr val="BCBC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Rectangle 271">
                <a:extLst>
                  <a:ext uri="{FF2B5EF4-FFF2-40B4-BE49-F238E27FC236}">
                    <a16:creationId xmlns:a16="http://schemas.microsoft.com/office/drawing/2014/main" id="{4F19AFA4-42D6-4B7E-9BE0-F5E76CD40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" y="1666"/>
                <a:ext cx="125" cy="41"/>
              </a:xfrm>
              <a:prstGeom prst="rect">
                <a:avLst/>
              </a:prstGeom>
              <a:solidFill>
                <a:srgbClr val="BCBC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Rectangle 272">
                <a:extLst>
                  <a:ext uri="{FF2B5EF4-FFF2-40B4-BE49-F238E27FC236}">
                    <a16:creationId xmlns:a16="http://schemas.microsoft.com/office/drawing/2014/main" id="{1B1B4F54-2558-49B4-859C-9E163A65A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1728"/>
                <a:ext cx="130" cy="187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Rectangle 273">
                <a:extLst>
                  <a:ext uri="{FF2B5EF4-FFF2-40B4-BE49-F238E27FC236}">
                    <a16:creationId xmlns:a16="http://schemas.microsoft.com/office/drawing/2014/main" id="{7B429388-C081-4512-9DD7-3BD0C0041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1796"/>
                <a:ext cx="130" cy="198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274">
                <a:extLst>
                  <a:ext uri="{FF2B5EF4-FFF2-40B4-BE49-F238E27FC236}">
                    <a16:creationId xmlns:a16="http://schemas.microsoft.com/office/drawing/2014/main" id="{B9AE37DF-EF40-4AD0-A4F9-0CB4641D9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1702"/>
                <a:ext cx="130" cy="401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Rectangle 275">
                <a:extLst>
                  <a:ext uri="{FF2B5EF4-FFF2-40B4-BE49-F238E27FC236}">
                    <a16:creationId xmlns:a16="http://schemas.microsoft.com/office/drawing/2014/main" id="{50C31627-562E-45C2-B614-F22E9CD04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811"/>
                <a:ext cx="125" cy="432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Rectangle 276">
                <a:extLst>
                  <a:ext uri="{FF2B5EF4-FFF2-40B4-BE49-F238E27FC236}">
                    <a16:creationId xmlns:a16="http://schemas.microsoft.com/office/drawing/2014/main" id="{EBD82443-A087-4659-AEC9-99F8DF38F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1723"/>
                <a:ext cx="124" cy="775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277">
                <a:extLst>
                  <a:ext uri="{FF2B5EF4-FFF2-40B4-BE49-F238E27FC236}">
                    <a16:creationId xmlns:a16="http://schemas.microsoft.com/office/drawing/2014/main" id="{5462BB83-590A-433A-A00F-6966543FF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1535"/>
                <a:ext cx="125" cy="635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Rectangle 278">
                <a:extLst>
                  <a:ext uri="{FF2B5EF4-FFF2-40B4-BE49-F238E27FC236}">
                    <a16:creationId xmlns:a16="http://schemas.microsoft.com/office/drawing/2014/main" id="{8A6E4DEA-50D4-4BC8-AE9F-F20A3368F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2196"/>
                <a:ext cx="125" cy="292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Rectangle 279">
                <a:extLst>
                  <a:ext uri="{FF2B5EF4-FFF2-40B4-BE49-F238E27FC236}">
                    <a16:creationId xmlns:a16="http://schemas.microsoft.com/office/drawing/2014/main" id="{D1D50C81-EBD0-4A46-B61B-BD2B02665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2431"/>
                <a:ext cx="125" cy="286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280">
                <a:extLst>
                  <a:ext uri="{FF2B5EF4-FFF2-40B4-BE49-F238E27FC236}">
                    <a16:creationId xmlns:a16="http://schemas.microsoft.com/office/drawing/2014/main" id="{35AF0DC9-FAB5-4C03-BE42-D9CBCA87F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2415"/>
                <a:ext cx="125" cy="250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281">
                <a:extLst>
                  <a:ext uri="{FF2B5EF4-FFF2-40B4-BE49-F238E27FC236}">
                    <a16:creationId xmlns:a16="http://schemas.microsoft.com/office/drawing/2014/main" id="{638FA7D6-AC35-47EA-84A8-D3FFB186B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311"/>
                <a:ext cx="130" cy="291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282">
                <a:extLst>
                  <a:ext uri="{FF2B5EF4-FFF2-40B4-BE49-F238E27FC236}">
                    <a16:creationId xmlns:a16="http://schemas.microsoft.com/office/drawing/2014/main" id="{42A16496-D16D-4ED9-BD29-D28F75838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2368"/>
                <a:ext cx="130" cy="266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Rectangle 283">
                <a:extLst>
                  <a:ext uri="{FF2B5EF4-FFF2-40B4-BE49-F238E27FC236}">
                    <a16:creationId xmlns:a16="http://schemas.microsoft.com/office/drawing/2014/main" id="{E8C00B97-BACD-4506-8A6F-D68A2DE1E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446"/>
                <a:ext cx="125" cy="240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Rectangle 284">
                <a:extLst>
                  <a:ext uri="{FF2B5EF4-FFF2-40B4-BE49-F238E27FC236}">
                    <a16:creationId xmlns:a16="http://schemas.microsoft.com/office/drawing/2014/main" id="{B69A6F4B-A3A6-4A4D-8979-DDAAE670A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1541"/>
                <a:ext cx="130" cy="286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Rectangle 285">
                <a:extLst>
                  <a:ext uri="{FF2B5EF4-FFF2-40B4-BE49-F238E27FC236}">
                    <a16:creationId xmlns:a16="http://schemas.microsoft.com/office/drawing/2014/main" id="{D40CE3B9-F411-457E-AE4A-6E313B7AE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796"/>
                <a:ext cx="130" cy="432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Rectangle 286">
                <a:extLst>
                  <a:ext uri="{FF2B5EF4-FFF2-40B4-BE49-F238E27FC236}">
                    <a16:creationId xmlns:a16="http://schemas.microsoft.com/office/drawing/2014/main" id="{8A8C4E25-6918-4031-B4F0-BFF975C28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1556"/>
                <a:ext cx="130" cy="287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Rectangle 287">
                <a:extLst>
                  <a:ext uri="{FF2B5EF4-FFF2-40B4-BE49-F238E27FC236}">
                    <a16:creationId xmlns:a16="http://schemas.microsoft.com/office/drawing/2014/main" id="{3416C935-B3BF-47A2-A3EB-1A9A431F5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1572"/>
                <a:ext cx="125" cy="427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Rectangle 288">
                <a:extLst>
                  <a:ext uri="{FF2B5EF4-FFF2-40B4-BE49-F238E27FC236}">
                    <a16:creationId xmlns:a16="http://schemas.microsoft.com/office/drawing/2014/main" id="{8CA58FAF-C443-4158-A062-A4E32B4B6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1374"/>
                <a:ext cx="125" cy="250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Rectangle 289">
                <a:extLst>
                  <a:ext uri="{FF2B5EF4-FFF2-40B4-BE49-F238E27FC236}">
                    <a16:creationId xmlns:a16="http://schemas.microsoft.com/office/drawing/2014/main" id="{FEAB82C3-891C-4A03-9B78-448159650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" y="1707"/>
                <a:ext cx="125" cy="547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290">
                <a:extLst>
                  <a:ext uri="{FF2B5EF4-FFF2-40B4-BE49-F238E27FC236}">
                    <a16:creationId xmlns:a16="http://schemas.microsoft.com/office/drawing/2014/main" id="{DD6C376E-9569-45D6-977E-DD96F39CA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629"/>
                <a:ext cx="125" cy="198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Rectangle 291">
                <a:extLst>
                  <a:ext uri="{FF2B5EF4-FFF2-40B4-BE49-F238E27FC236}">
                    <a16:creationId xmlns:a16="http://schemas.microsoft.com/office/drawing/2014/main" id="{AE771639-9352-49B5-9F46-9CEE807ED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1614"/>
                <a:ext cx="125" cy="213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292">
                <a:extLst>
                  <a:ext uri="{FF2B5EF4-FFF2-40B4-BE49-F238E27FC236}">
                    <a16:creationId xmlns:a16="http://schemas.microsoft.com/office/drawing/2014/main" id="{08634884-E862-400B-9E79-617693479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1671"/>
                <a:ext cx="125" cy="213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Rectangle 293">
                <a:extLst>
                  <a:ext uri="{FF2B5EF4-FFF2-40B4-BE49-F238E27FC236}">
                    <a16:creationId xmlns:a16="http://schemas.microsoft.com/office/drawing/2014/main" id="{AACF5B7A-D5E5-4988-A7E5-7A2C57081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1634"/>
                <a:ext cx="130" cy="479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294">
                <a:extLst>
                  <a:ext uri="{FF2B5EF4-FFF2-40B4-BE49-F238E27FC236}">
                    <a16:creationId xmlns:a16="http://schemas.microsoft.com/office/drawing/2014/main" id="{492E985F-CB42-4A12-8ACA-B82B2332F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1676"/>
                <a:ext cx="130" cy="494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295">
                <a:extLst>
                  <a:ext uri="{FF2B5EF4-FFF2-40B4-BE49-F238E27FC236}">
                    <a16:creationId xmlns:a16="http://schemas.microsoft.com/office/drawing/2014/main" id="{E9B488E6-7D9E-4696-B625-DE4F9BF72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1614"/>
                <a:ext cx="125" cy="437"/>
              </a:xfrm>
              <a:prstGeom prst="rect">
                <a:avLst/>
              </a:prstGeom>
              <a:solidFill>
                <a:srgbClr val="A8D4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Rectangle 296">
                <a:extLst>
                  <a:ext uri="{FF2B5EF4-FFF2-40B4-BE49-F238E27FC236}">
                    <a16:creationId xmlns:a16="http://schemas.microsoft.com/office/drawing/2014/main" id="{FBAAB580-7675-4330-849B-D582DCF55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1915"/>
                <a:ext cx="130" cy="21"/>
              </a:xfrm>
              <a:prstGeom prst="rect">
                <a:avLst/>
              </a:prstGeom>
              <a:solidFill>
                <a:srgbClr val="BDD8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Rectangle 297">
                <a:extLst>
                  <a:ext uri="{FF2B5EF4-FFF2-40B4-BE49-F238E27FC236}">
                    <a16:creationId xmlns:a16="http://schemas.microsoft.com/office/drawing/2014/main" id="{2C05C824-EE62-4E4D-BFCC-7FC40DFFA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1994"/>
                <a:ext cx="130" cy="26"/>
              </a:xfrm>
              <a:prstGeom prst="rect">
                <a:avLst/>
              </a:prstGeom>
              <a:solidFill>
                <a:srgbClr val="BDD8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298">
                <a:extLst>
                  <a:ext uri="{FF2B5EF4-FFF2-40B4-BE49-F238E27FC236}">
                    <a16:creationId xmlns:a16="http://schemas.microsoft.com/office/drawing/2014/main" id="{DEBDD1CB-B8D7-483D-8901-6E5649073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2103"/>
                <a:ext cx="130" cy="15"/>
              </a:xfrm>
              <a:prstGeom prst="rect">
                <a:avLst/>
              </a:prstGeom>
              <a:solidFill>
                <a:srgbClr val="BDD8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Rectangle 299">
                <a:extLst>
                  <a:ext uri="{FF2B5EF4-FFF2-40B4-BE49-F238E27FC236}">
                    <a16:creationId xmlns:a16="http://schemas.microsoft.com/office/drawing/2014/main" id="{536D23FD-25B8-4CBC-A7B4-CB448E21E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2243"/>
                <a:ext cx="125" cy="16"/>
              </a:xfrm>
              <a:prstGeom prst="rect">
                <a:avLst/>
              </a:prstGeom>
              <a:solidFill>
                <a:srgbClr val="BDD8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Rectangle 300">
                <a:extLst>
                  <a:ext uri="{FF2B5EF4-FFF2-40B4-BE49-F238E27FC236}">
                    <a16:creationId xmlns:a16="http://schemas.microsoft.com/office/drawing/2014/main" id="{E132F844-A260-47BD-89B5-845283641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1827"/>
                <a:ext cx="130" cy="16"/>
              </a:xfrm>
              <a:prstGeom prst="rect">
                <a:avLst/>
              </a:prstGeom>
              <a:solidFill>
                <a:srgbClr val="BDD8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Rectangle 301">
                <a:extLst>
                  <a:ext uri="{FF2B5EF4-FFF2-40B4-BE49-F238E27FC236}">
                    <a16:creationId xmlns:a16="http://schemas.microsoft.com/office/drawing/2014/main" id="{394F1DD3-D1EA-4D57-9FAC-323DD506C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1843"/>
                <a:ext cx="130" cy="15"/>
              </a:xfrm>
              <a:prstGeom prst="rect">
                <a:avLst/>
              </a:prstGeom>
              <a:solidFill>
                <a:srgbClr val="BDD8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Rectangle 302">
                <a:extLst>
                  <a:ext uri="{FF2B5EF4-FFF2-40B4-BE49-F238E27FC236}">
                    <a16:creationId xmlns:a16="http://schemas.microsoft.com/office/drawing/2014/main" id="{94413709-B818-49C3-ADB5-7030356BA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827"/>
                <a:ext cx="125" cy="21"/>
              </a:xfrm>
              <a:prstGeom prst="rect">
                <a:avLst/>
              </a:prstGeom>
              <a:solidFill>
                <a:srgbClr val="BDD8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303">
                <a:extLst>
                  <a:ext uri="{FF2B5EF4-FFF2-40B4-BE49-F238E27FC236}">
                    <a16:creationId xmlns:a16="http://schemas.microsoft.com/office/drawing/2014/main" id="{4333D6A8-74EC-4A4E-B382-61ECFBC9E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1884"/>
                <a:ext cx="125" cy="16"/>
              </a:xfrm>
              <a:prstGeom prst="rect">
                <a:avLst/>
              </a:prstGeom>
              <a:solidFill>
                <a:srgbClr val="BDD8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Rectangle 304">
                <a:extLst>
                  <a:ext uri="{FF2B5EF4-FFF2-40B4-BE49-F238E27FC236}">
                    <a16:creationId xmlns:a16="http://schemas.microsoft.com/office/drawing/2014/main" id="{843B9973-8E96-4B57-9712-DAC69FFE5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1936"/>
                <a:ext cx="130" cy="198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305">
                <a:extLst>
                  <a:ext uri="{FF2B5EF4-FFF2-40B4-BE49-F238E27FC236}">
                    <a16:creationId xmlns:a16="http://schemas.microsoft.com/office/drawing/2014/main" id="{A182B6E4-F934-4FEC-ABAC-9CD974602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2020"/>
                <a:ext cx="130" cy="208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Rectangle 306">
                <a:extLst>
                  <a:ext uri="{FF2B5EF4-FFF2-40B4-BE49-F238E27FC236}">
                    <a16:creationId xmlns:a16="http://schemas.microsoft.com/office/drawing/2014/main" id="{B14130F2-7625-4467-8F21-0CE7AD507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2118"/>
                <a:ext cx="130" cy="151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Rectangle 307">
                <a:extLst>
                  <a:ext uri="{FF2B5EF4-FFF2-40B4-BE49-F238E27FC236}">
                    <a16:creationId xmlns:a16="http://schemas.microsoft.com/office/drawing/2014/main" id="{567EE0BF-214A-4E41-9372-42B305C9F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2259"/>
                <a:ext cx="125" cy="114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308">
                <a:extLst>
                  <a:ext uri="{FF2B5EF4-FFF2-40B4-BE49-F238E27FC236}">
                    <a16:creationId xmlns:a16="http://schemas.microsoft.com/office/drawing/2014/main" id="{7C0033A4-7223-40DD-8A8A-4E3628C43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2498"/>
                <a:ext cx="124" cy="73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Rectangle 309">
                <a:extLst>
                  <a:ext uri="{FF2B5EF4-FFF2-40B4-BE49-F238E27FC236}">
                    <a16:creationId xmlns:a16="http://schemas.microsoft.com/office/drawing/2014/main" id="{3C022ABC-6C4A-4ACE-B63D-15AB070C1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2170"/>
                <a:ext cx="125" cy="89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Rectangle 310">
                <a:extLst>
                  <a:ext uri="{FF2B5EF4-FFF2-40B4-BE49-F238E27FC236}">
                    <a16:creationId xmlns:a16="http://schemas.microsoft.com/office/drawing/2014/main" id="{B1F00132-5A9F-44B8-A340-CED64650A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2488"/>
                <a:ext cx="125" cy="281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Rectangle 311">
                <a:extLst>
                  <a:ext uri="{FF2B5EF4-FFF2-40B4-BE49-F238E27FC236}">
                    <a16:creationId xmlns:a16="http://schemas.microsoft.com/office/drawing/2014/main" id="{388F4D87-1F20-4C2E-A903-C7B796767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2717"/>
                <a:ext cx="125" cy="349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Rectangle 312">
                <a:extLst>
                  <a:ext uri="{FF2B5EF4-FFF2-40B4-BE49-F238E27FC236}">
                    <a16:creationId xmlns:a16="http://schemas.microsoft.com/office/drawing/2014/main" id="{401590D5-E643-46C6-9D60-89EE9C94A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2665"/>
                <a:ext cx="125" cy="250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313">
                <a:extLst>
                  <a:ext uri="{FF2B5EF4-FFF2-40B4-BE49-F238E27FC236}">
                    <a16:creationId xmlns:a16="http://schemas.microsoft.com/office/drawing/2014/main" id="{0DE59DCD-5B37-489D-A0EA-B3C0F94F4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602"/>
                <a:ext cx="130" cy="297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Rectangle 314">
                <a:extLst>
                  <a:ext uri="{FF2B5EF4-FFF2-40B4-BE49-F238E27FC236}">
                    <a16:creationId xmlns:a16="http://schemas.microsoft.com/office/drawing/2014/main" id="{C4A41439-BED8-468E-8A02-0F963BB34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2634"/>
                <a:ext cx="130" cy="354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Rectangle 315">
                <a:extLst>
                  <a:ext uri="{FF2B5EF4-FFF2-40B4-BE49-F238E27FC236}">
                    <a16:creationId xmlns:a16="http://schemas.microsoft.com/office/drawing/2014/main" id="{D5799135-63C6-4170-80B0-412D593FB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686"/>
                <a:ext cx="125" cy="369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Rectangle 316">
                <a:extLst>
                  <a:ext uri="{FF2B5EF4-FFF2-40B4-BE49-F238E27FC236}">
                    <a16:creationId xmlns:a16="http://schemas.microsoft.com/office/drawing/2014/main" id="{AF0C062F-4AB8-4AFD-B1B4-6DD526A67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1843"/>
                <a:ext cx="130" cy="156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Rectangle 317">
                <a:extLst>
                  <a:ext uri="{FF2B5EF4-FFF2-40B4-BE49-F238E27FC236}">
                    <a16:creationId xmlns:a16="http://schemas.microsoft.com/office/drawing/2014/main" id="{AC8DA24E-50D8-4346-A984-14AF9D901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2228"/>
                <a:ext cx="130" cy="135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Rectangle 318">
                <a:extLst>
                  <a:ext uri="{FF2B5EF4-FFF2-40B4-BE49-F238E27FC236}">
                    <a16:creationId xmlns:a16="http://schemas.microsoft.com/office/drawing/2014/main" id="{93B48B37-48E9-4189-AFA4-F7A769F38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1858"/>
                <a:ext cx="130" cy="177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Rectangle 319">
                <a:extLst>
                  <a:ext uri="{FF2B5EF4-FFF2-40B4-BE49-F238E27FC236}">
                    <a16:creationId xmlns:a16="http://schemas.microsoft.com/office/drawing/2014/main" id="{8B602F64-1D7F-45F8-84C1-0030D4313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1999"/>
                <a:ext cx="125" cy="130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Rectangle 320">
                <a:extLst>
                  <a:ext uri="{FF2B5EF4-FFF2-40B4-BE49-F238E27FC236}">
                    <a16:creationId xmlns:a16="http://schemas.microsoft.com/office/drawing/2014/main" id="{A0062363-B896-4725-89FE-9259082F7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1624"/>
                <a:ext cx="125" cy="193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321">
                <a:extLst>
                  <a:ext uri="{FF2B5EF4-FFF2-40B4-BE49-F238E27FC236}">
                    <a16:creationId xmlns:a16="http://schemas.microsoft.com/office/drawing/2014/main" id="{ACC9DF6D-C3CA-4B25-80EB-B9FD6AB6A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" y="2254"/>
                <a:ext cx="125" cy="99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322">
                <a:extLst>
                  <a:ext uri="{FF2B5EF4-FFF2-40B4-BE49-F238E27FC236}">
                    <a16:creationId xmlns:a16="http://schemas.microsoft.com/office/drawing/2014/main" id="{1A4DF615-E8FC-4DBE-9FA7-5A30659E5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848"/>
                <a:ext cx="125" cy="260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323">
                <a:extLst>
                  <a:ext uri="{FF2B5EF4-FFF2-40B4-BE49-F238E27FC236}">
                    <a16:creationId xmlns:a16="http://schemas.microsoft.com/office/drawing/2014/main" id="{B20F2382-F6A3-41B2-A9AB-B12CC29D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1827"/>
                <a:ext cx="125" cy="265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Rectangle 324">
                <a:extLst>
                  <a:ext uri="{FF2B5EF4-FFF2-40B4-BE49-F238E27FC236}">
                    <a16:creationId xmlns:a16="http://schemas.microsoft.com/office/drawing/2014/main" id="{3045157B-40D6-4AA0-8AA8-925657A19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1900"/>
                <a:ext cx="125" cy="208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Rectangle 325">
                <a:extLst>
                  <a:ext uri="{FF2B5EF4-FFF2-40B4-BE49-F238E27FC236}">
                    <a16:creationId xmlns:a16="http://schemas.microsoft.com/office/drawing/2014/main" id="{00255BA9-F244-4FAE-A3DD-26CC83A90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2113"/>
                <a:ext cx="130" cy="146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Rectangle 326">
                <a:extLst>
                  <a:ext uri="{FF2B5EF4-FFF2-40B4-BE49-F238E27FC236}">
                    <a16:creationId xmlns:a16="http://schemas.microsoft.com/office/drawing/2014/main" id="{99143FB2-6E3A-4DFE-8F0A-87E90EE5E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2170"/>
                <a:ext cx="130" cy="136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327">
                <a:extLst>
                  <a:ext uri="{FF2B5EF4-FFF2-40B4-BE49-F238E27FC236}">
                    <a16:creationId xmlns:a16="http://schemas.microsoft.com/office/drawing/2014/main" id="{82D977BD-D839-4A5C-A916-235F104FE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2051"/>
                <a:ext cx="125" cy="166"/>
              </a:xfrm>
              <a:prstGeom prst="rect">
                <a:avLst/>
              </a:prstGeom>
              <a:solidFill>
                <a:srgbClr val="D8D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Rectangle 328">
                <a:extLst>
                  <a:ext uri="{FF2B5EF4-FFF2-40B4-BE49-F238E27FC236}">
                    <a16:creationId xmlns:a16="http://schemas.microsoft.com/office/drawing/2014/main" id="{7F176A4D-017E-4406-977A-EDE483729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2228"/>
                <a:ext cx="130" cy="15"/>
              </a:xfrm>
              <a:prstGeom prst="rect">
                <a:avLst/>
              </a:prstGeom>
              <a:solidFill>
                <a:srgbClr val="F3D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329">
                <a:extLst>
                  <a:ext uri="{FF2B5EF4-FFF2-40B4-BE49-F238E27FC236}">
                    <a16:creationId xmlns:a16="http://schemas.microsoft.com/office/drawing/2014/main" id="{20400CD3-3933-4410-968A-68613E8B0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2035"/>
                <a:ext cx="130" cy="21"/>
              </a:xfrm>
              <a:prstGeom prst="rect">
                <a:avLst/>
              </a:prstGeom>
              <a:solidFill>
                <a:srgbClr val="F3D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330">
                <a:extLst>
                  <a:ext uri="{FF2B5EF4-FFF2-40B4-BE49-F238E27FC236}">
                    <a16:creationId xmlns:a16="http://schemas.microsoft.com/office/drawing/2014/main" id="{DE9FFCED-1A86-41D8-AB5D-731183C9A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1817"/>
                <a:ext cx="125" cy="15"/>
              </a:xfrm>
              <a:prstGeom prst="rect">
                <a:avLst/>
              </a:prstGeom>
              <a:solidFill>
                <a:srgbClr val="F3D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331">
                <a:extLst>
                  <a:ext uri="{FF2B5EF4-FFF2-40B4-BE49-F238E27FC236}">
                    <a16:creationId xmlns:a16="http://schemas.microsoft.com/office/drawing/2014/main" id="{3EBD9F5E-D707-4652-AD41-A7AC5392F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" y="2353"/>
                <a:ext cx="125" cy="20"/>
              </a:xfrm>
              <a:prstGeom prst="rect">
                <a:avLst/>
              </a:prstGeom>
              <a:solidFill>
                <a:srgbClr val="F3D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332">
                <a:extLst>
                  <a:ext uri="{FF2B5EF4-FFF2-40B4-BE49-F238E27FC236}">
                    <a16:creationId xmlns:a16="http://schemas.microsoft.com/office/drawing/2014/main" id="{1DF44801-340B-4028-B7CB-3166C0340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2108"/>
                <a:ext cx="125" cy="21"/>
              </a:xfrm>
              <a:prstGeom prst="rect">
                <a:avLst/>
              </a:prstGeom>
              <a:solidFill>
                <a:srgbClr val="F3D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333">
                <a:extLst>
                  <a:ext uri="{FF2B5EF4-FFF2-40B4-BE49-F238E27FC236}">
                    <a16:creationId xmlns:a16="http://schemas.microsoft.com/office/drawing/2014/main" id="{70C1A80D-08F5-4D22-938E-648202082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2108"/>
                <a:ext cx="125" cy="16"/>
              </a:xfrm>
              <a:prstGeom prst="rect">
                <a:avLst/>
              </a:prstGeom>
              <a:solidFill>
                <a:srgbClr val="F3D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334">
                <a:extLst>
                  <a:ext uri="{FF2B5EF4-FFF2-40B4-BE49-F238E27FC236}">
                    <a16:creationId xmlns:a16="http://schemas.microsoft.com/office/drawing/2014/main" id="{46527EE8-F2AF-4496-8F50-79E1CFCFD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2769"/>
                <a:ext cx="125" cy="36"/>
              </a:xfrm>
              <a:prstGeom prst="rect">
                <a:avLst/>
              </a:prstGeom>
              <a:solidFill>
                <a:srgbClr val="FAD5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335">
                <a:extLst>
                  <a:ext uri="{FF2B5EF4-FFF2-40B4-BE49-F238E27FC236}">
                    <a16:creationId xmlns:a16="http://schemas.microsoft.com/office/drawing/2014/main" id="{95F1A145-C522-4A1A-96E7-859AE54D9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2915"/>
                <a:ext cx="125" cy="26"/>
              </a:xfrm>
              <a:prstGeom prst="rect">
                <a:avLst/>
              </a:prstGeom>
              <a:solidFill>
                <a:srgbClr val="FAD5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336">
                <a:extLst>
                  <a:ext uri="{FF2B5EF4-FFF2-40B4-BE49-F238E27FC236}">
                    <a16:creationId xmlns:a16="http://schemas.microsoft.com/office/drawing/2014/main" id="{3FA56E1E-7B55-4081-8F48-7EED47641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899"/>
                <a:ext cx="130" cy="37"/>
              </a:xfrm>
              <a:prstGeom prst="rect">
                <a:avLst/>
              </a:prstGeom>
              <a:solidFill>
                <a:srgbClr val="FAD5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337">
                <a:extLst>
                  <a:ext uri="{FF2B5EF4-FFF2-40B4-BE49-F238E27FC236}">
                    <a16:creationId xmlns:a16="http://schemas.microsoft.com/office/drawing/2014/main" id="{D28C5FA3-A13D-46E5-B4B4-C70166BB4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2134"/>
                <a:ext cx="130" cy="141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338">
                <a:extLst>
                  <a:ext uri="{FF2B5EF4-FFF2-40B4-BE49-F238E27FC236}">
                    <a16:creationId xmlns:a16="http://schemas.microsoft.com/office/drawing/2014/main" id="{0429199D-8151-4FE6-95DD-9CE91C3D0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2243"/>
                <a:ext cx="130" cy="156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339">
                <a:extLst>
                  <a:ext uri="{FF2B5EF4-FFF2-40B4-BE49-F238E27FC236}">
                    <a16:creationId xmlns:a16="http://schemas.microsoft.com/office/drawing/2014/main" id="{F1C02401-20FD-4A93-96D5-4420390EF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2269"/>
                <a:ext cx="130" cy="146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340">
                <a:extLst>
                  <a:ext uri="{FF2B5EF4-FFF2-40B4-BE49-F238E27FC236}">
                    <a16:creationId xmlns:a16="http://schemas.microsoft.com/office/drawing/2014/main" id="{229C4BD4-DF3A-4CA7-A076-6BC456C4C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2373"/>
                <a:ext cx="125" cy="219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341">
                <a:extLst>
                  <a:ext uri="{FF2B5EF4-FFF2-40B4-BE49-F238E27FC236}">
                    <a16:creationId xmlns:a16="http://schemas.microsoft.com/office/drawing/2014/main" id="{480BEB22-A85C-464B-ADAF-4E0ACE984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2571"/>
                <a:ext cx="124" cy="224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342">
                <a:extLst>
                  <a:ext uri="{FF2B5EF4-FFF2-40B4-BE49-F238E27FC236}">
                    <a16:creationId xmlns:a16="http://schemas.microsoft.com/office/drawing/2014/main" id="{E69C18BE-7B54-4433-9883-39B5A208C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2259"/>
                <a:ext cx="125" cy="229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343">
                <a:extLst>
                  <a:ext uri="{FF2B5EF4-FFF2-40B4-BE49-F238E27FC236}">
                    <a16:creationId xmlns:a16="http://schemas.microsoft.com/office/drawing/2014/main" id="{DCECD631-391E-473E-9B91-27D3A94E3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2805"/>
                <a:ext cx="125" cy="282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344">
                <a:extLst>
                  <a:ext uri="{FF2B5EF4-FFF2-40B4-BE49-F238E27FC236}">
                    <a16:creationId xmlns:a16="http://schemas.microsoft.com/office/drawing/2014/main" id="{F5FA3260-B240-4A3D-A0A4-FFC07530A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3066"/>
                <a:ext cx="125" cy="255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345">
                <a:extLst>
                  <a:ext uri="{FF2B5EF4-FFF2-40B4-BE49-F238E27FC236}">
                    <a16:creationId xmlns:a16="http://schemas.microsoft.com/office/drawing/2014/main" id="{068B066E-37EB-4787-98E8-4BEDDF8C1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2941"/>
                <a:ext cx="125" cy="281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Rectangle 346">
                <a:extLst>
                  <a:ext uri="{FF2B5EF4-FFF2-40B4-BE49-F238E27FC236}">
                    <a16:creationId xmlns:a16="http://schemas.microsoft.com/office/drawing/2014/main" id="{927A7BCB-BF19-469C-9E83-A869B4EF9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936"/>
                <a:ext cx="130" cy="275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347">
                <a:extLst>
                  <a:ext uri="{FF2B5EF4-FFF2-40B4-BE49-F238E27FC236}">
                    <a16:creationId xmlns:a16="http://schemas.microsoft.com/office/drawing/2014/main" id="{A2104A10-13F0-409E-84EB-DBD2214F8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2988"/>
                <a:ext cx="130" cy="249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348">
                <a:extLst>
                  <a:ext uri="{FF2B5EF4-FFF2-40B4-BE49-F238E27FC236}">
                    <a16:creationId xmlns:a16="http://schemas.microsoft.com/office/drawing/2014/main" id="{D27C3631-1FF4-4FD0-8B99-6C8C5284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3055"/>
                <a:ext cx="125" cy="203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349">
                <a:extLst>
                  <a:ext uri="{FF2B5EF4-FFF2-40B4-BE49-F238E27FC236}">
                    <a16:creationId xmlns:a16="http://schemas.microsoft.com/office/drawing/2014/main" id="{4F88455E-3503-43B5-B797-34045D9C8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1999"/>
                <a:ext cx="130" cy="99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Rectangle 350">
                <a:extLst>
                  <a:ext uri="{FF2B5EF4-FFF2-40B4-BE49-F238E27FC236}">
                    <a16:creationId xmlns:a16="http://schemas.microsoft.com/office/drawing/2014/main" id="{EE5EFE06-C7DC-4C1E-8FA3-3DAE34D3C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2363"/>
                <a:ext cx="130" cy="115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Rectangle 351">
                <a:extLst>
                  <a:ext uri="{FF2B5EF4-FFF2-40B4-BE49-F238E27FC236}">
                    <a16:creationId xmlns:a16="http://schemas.microsoft.com/office/drawing/2014/main" id="{B4AAA054-BC54-409C-9D41-17CD197BB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2056"/>
                <a:ext cx="130" cy="125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Rectangle 352">
                <a:extLst>
                  <a:ext uri="{FF2B5EF4-FFF2-40B4-BE49-F238E27FC236}">
                    <a16:creationId xmlns:a16="http://schemas.microsoft.com/office/drawing/2014/main" id="{73AFA9BE-E67E-4854-A32F-B2D94BE8F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2129"/>
                <a:ext cx="125" cy="109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Rectangle 353">
                <a:extLst>
                  <a:ext uri="{FF2B5EF4-FFF2-40B4-BE49-F238E27FC236}">
                    <a16:creationId xmlns:a16="http://schemas.microsoft.com/office/drawing/2014/main" id="{87F53677-560A-4782-BFBD-F1DCBF639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1832"/>
                <a:ext cx="125" cy="68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Rectangle 354">
                <a:extLst>
                  <a:ext uri="{FF2B5EF4-FFF2-40B4-BE49-F238E27FC236}">
                    <a16:creationId xmlns:a16="http://schemas.microsoft.com/office/drawing/2014/main" id="{97DDFE01-2B3C-4435-BDD5-4B1703C5C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" y="2373"/>
                <a:ext cx="125" cy="131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Rectangle 355">
                <a:extLst>
                  <a:ext uri="{FF2B5EF4-FFF2-40B4-BE49-F238E27FC236}">
                    <a16:creationId xmlns:a16="http://schemas.microsoft.com/office/drawing/2014/main" id="{6EA2789F-AB5C-4944-8D5C-7F34B5B2C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2129"/>
                <a:ext cx="125" cy="166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Rectangle 356">
                <a:extLst>
                  <a:ext uri="{FF2B5EF4-FFF2-40B4-BE49-F238E27FC236}">
                    <a16:creationId xmlns:a16="http://schemas.microsoft.com/office/drawing/2014/main" id="{4FAFEEDD-2766-4B8B-8966-4CC002A3F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2092"/>
                <a:ext cx="125" cy="172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357">
                <a:extLst>
                  <a:ext uri="{FF2B5EF4-FFF2-40B4-BE49-F238E27FC236}">
                    <a16:creationId xmlns:a16="http://schemas.microsoft.com/office/drawing/2014/main" id="{BE46F808-DA53-43C7-871F-476FA1C24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2124"/>
                <a:ext cx="125" cy="177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358">
                <a:extLst>
                  <a:ext uri="{FF2B5EF4-FFF2-40B4-BE49-F238E27FC236}">
                    <a16:creationId xmlns:a16="http://schemas.microsoft.com/office/drawing/2014/main" id="{CD137264-3E26-4BBC-BDEC-00DEEBB64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2259"/>
                <a:ext cx="130" cy="187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359">
                <a:extLst>
                  <a:ext uri="{FF2B5EF4-FFF2-40B4-BE49-F238E27FC236}">
                    <a16:creationId xmlns:a16="http://schemas.microsoft.com/office/drawing/2014/main" id="{0BD5D6E8-F0AD-4A83-9922-76823B19A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2306"/>
                <a:ext cx="130" cy="172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Rectangle 360">
                <a:extLst>
                  <a:ext uri="{FF2B5EF4-FFF2-40B4-BE49-F238E27FC236}">
                    <a16:creationId xmlns:a16="http://schemas.microsoft.com/office/drawing/2014/main" id="{D8C16461-B400-4319-BB01-12E7A8BF6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2217"/>
                <a:ext cx="125" cy="188"/>
              </a:xfrm>
              <a:prstGeom prst="rect">
                <a:avLst/>
              </a:prstGeom>
              <a:solidFill>
                <a:srgbClr val="F2C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Rectangle 361">
                <a:extLst>
                  <a:ext uri="{FF2B5EF4-FFF2-40B4-BE49-F238E27FC236}">
                    <a16:creationId xmlns:a16="http://schemas.microsoft.com/office/drawing/2014/main" id="{D02B7F70-DFF1-4191-89D9-889EA0EB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2275"/>
                <a:ext cx="130" cy="36"/>
              </a:xfrm>
              <a:prstGeom prst="rect">
                <a:avLst/>
              </a:prstGeom>
              <a:solidFill>
                <a:srgbClr val="EAC8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Rectangle 362">
                <a:extLst>
                  <a:ext uri="{FF2B5EF4-FFF2-40B4-BE49-F238E27FC236}">
                    <a16:creationId xmlns:a16="http://schemas.microsoft.com/office/drawing/2014/main" id="{F72326C3-CAAF-4B70-9AC1-4997D5A44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2399"/>
                <a:ext cx="130" cy="42"/>
              </a:xfrm>
              <a:prstGeom prst="rect">
                <a:avLst/>
              </a:prstGeom>
              <a:solidFill>
                <a:srgbClr val="EAC8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Rectangle 363">
                <a:extLst>
                  <a:ext uri="{FF2B5EF4-FFF2-40B4-BE49-F238E27FC236}">
                    <a16:creationId xmlns:a16="http://schemas.microsoft.com/office/drawing/2014/main" id="{1AC18D16-436A-4BDE-B1C5-A691D4E38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2415"/>
                <a:ext cx="130" cy="31"/>
              </a:xfrm>
              <a:prstGeom prst="rect">
                <a:avLst/>
              </a:prstGeom>
              <a:solidFill>
                <a:srgbClr val="EAC8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Rectangle 364">
                <a:extLst>
                  <a:ext uri="{FF2B5EF4-FFF2-40B4-BE49-F238E27FC236}">
                    <a16:creationId xmlns:a16="http://schemas.microsoft.com/office/drawing/2014/main" id="{DCCEE482-135F-4691-9DD7-685848F76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2592"/>
                <a:ext cx="125" cy="21"/>
              </a:xfrm>
              <a:prstGeom prst="rect">
                <a:avLst/>
              </a:prstGeom>
              <a:solidFill>
                <a:srgbClr val="EAC8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365">
                <a:extLst>
                  <a:ext uri="{FF2B5EF4-FFF2-40B4-BE49-F238E27FC236}">
                    <a16:creationId xmlns:a16="http://schemas.microsoft.com/office/drawing/2014/main" id="{E6E1DAAC-42BC-4576-8DC0-3C6793DBE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2795"/>
                <a:ext cx="124" cy="21"/>
              </a:xfrm>
              <a:prstGeom prst="rect">
                <a:avLst/>
              </a:prstGeom>
              <a:solidFill>
                <a:srgbClr val="EAC8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366">
                <a:extLst>
                  <a:ext uri="{FF2B5EF4-FFF2-40B4-BE49-F238E27FC236}">
                    <a16:creationId xmlns:a16="http://schemas.microsoft.com/office/drawing/2014/main" id="{6F90C84C-D779-40F7-A002-2079A5C76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2488"/>
                <a:ext cx="125" cy="21"/>
              </a:xfrm>
              <a:prstGeom prst="rect">
                <a:avLst/>
              </a:prstGeom>
              <a:solidFill>
                <a:srgbClr val="EAC8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367">
                <a:extLst>
                  <a:ext uri="{FF2B5EF4-FFF2-40B4-BE49-F238E27FC236}">
                    <a16:creationId xmlns:a16="http://schemas.microsoft.com/office/drawing/2014/main" id="{1BF275E6-D264-4264-A42E-8F1C0B4DB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3087"/>
                <a:ext cx="125" cy="46"/>
              </a:xfrm>
              <a:prstGeom prst="rect">
                <a:avLst/>
              </a:prstGeom>
              <a:solidFill>
                <a:srgbClr val="EAC8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368">
                <a:extLst>
                  <a:ext uri="{FF2B5EF4-FFF2-40B4-BE49-F238E27FC236}">
                    <a16:creationId xmlns:a16="http://schemas.microsoft.com/office/drawing/2014/main" id="{F5A486E3-2A5F-4544-83C5-F6C05EF32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3321"/>
                <a:ext cx="125" cy="36"/>
              </a:xfrm>
              <a:prstGeom prst="rect">
                <a:avLst/>
              </a:prstGeom>
              <a:solidFill>
                <a:srgbClr val="EAC8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369">
                <a:extLst>
                  <a:ext uri="{FF2B5EF4-FFF2-40B4-BE49-F238E27FC236}">
                    <a16:creationId xmlns:a16="http://schemas.microsoft.com/office/drawing/2014/main" id="{4A0D7D45-18BA-4C07-AAFD-1A7AE8BE0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3222"/>
                <a:ext cx="125" cy="47"/>
              </a:xfrm>
              <a:prstGeom prst="rect">
                <a:avLst/>
              </a:prstGeom>
              <a:solidFill>
                <a:srgbClr val="EAC8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370">
                <a:extLst>
                  <a:ext uri="{FF2B5EF4-FFF2-40B4-BE49-F238E27FC236}">
                    <a16:creationId xmlns:a16="http://schemas.microsoft.com/office/drawing/2014/main" id="{46CAB6D4-8422-4C96-A8EE-A8A465145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3211"/>
                <a:ext cx="130" cy="37"/>
              </a:xfrm>
              <a:prstGeom prst="rect">
                <a:avLst/>
              </a:prstGeom>
              <a:solidFill>
                <a:srgbClr val="EAC8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371">
                <a:extLst>
                  <a:ext uri="{FF2B5EF4-FFF2-40B4-BE49-F238E27FC236}">
                    <a16:creationId xmlns:a16="http://schemas.microsoft.com/office/drawing/2014/main" id="{3E860ECD-55AB-409F-9AB9-A7BED65D1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3237"/>
                <a:ext cx="130" cy="27"/>
              </a:xfrm>
              <a:prstGeom prst="rect">
                <a:avLst/>
              </a:prstGeom>
              <a:solidFill>
                <a:srgbClr val="EAC8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372">
                <a:extLst>
                  <a:ext uri="{FF2B5EF4-FFF2-40B4-BE49-F238E27FC236}">
                    <a16:creationId xmlns:a16="http://schemas.microsoft.com/office/drawing/2014/main" id="{EEA0191D-95F7-4199-A014-46F66B059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3258"/>
                <a:ext cx="125" cy="26"/>
              </a:xfrm>
              <a:prstGeom prst="rect">
                <a:avLst/>
              </a:prstGeom>
              <a:solidFill>
                <a:srgbClr val="EAC8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Rectangle 373">
                <a:extLst>
                  <a:ext uri="{FF2B5EF4-FFF2-40B4-BE49-F238E27FC236}">
                    <a16:creationId xmlns:a16="http://schemas.microsoft.com/office/drawing/2014/main" id="{A476C663-D223-4F8D-8F4B-AB2760FBC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2478"/>
                <a:ext cx="130" cy="15"/>
              </a:xfrm>
              <a:prstGeom prst="rect">
                <a:avLst/>
              </a:prstGeom>
              <a:solidFill>
                <a:srgbClr val="EAC8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374">
                <a:extLst>
                  <a:ext uri="{FF2B5EF4-FFF2-40B4-BE49-F238E27FC236}">
                    <a16:creationId xmlns:a16="http://schemas.microsoft.com/office/drawing/2014/main" id="{2FAD1F34-03D8-4DCB-81E2-7382DC62E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2181"/>
                <a:ext cx="130" cy="15"/>
              </a:xfrm>
              <a:prstGeom prst="rect">
                <a:avLst/>
              </a:prstGeom>
              <a:solidFill>
                <a:srgbClr val="EAC8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375">
                <a:extLst>
                  <a:ext uri="{FF2B5EF4-FFF2-40B4-BE49-F238E27FC236}">
                    <a16:creationId xmlns:a16="http://schemas.microsoft.com/office/drawing/2014/main" id="{488B65B2-4A4F-496E-B707-C268F0C54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2295"/>
                <a:ext cx="125" cy="32"/>
              </a:xfrm>
              <a:prstGeom prst="rect">
                <a:avLst/>
              </a:prstGeom>
              <a:solidFill>
                <a:srgbClr val="EAC8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376">
                <a:extLst>
                  <a:ext uri="{FF2B5EF4-FFF2-40B4-BE49-F238E27FC236}">
                    <a16:creationId xmlns:a16="http://schemas.microsoft.com/office/drawing/2014/main" id="{37403C08-20B8-4786-A16D-F850393FB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2264"/>
                <a:ext cx="125" cy="42"/>
              </a:xfrm>
              <a:prstGeom prst="rect">
                <a:avLst/>
              </a:prstGeom>
              <a:solidFill>
                <a:srgbClr val="EAC8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Rectangle 377">
                <a:extLst>
                  <a:ext uri="{FF2B5EF4-FFF2-40B4-BE49-F238E27FC236}">
                    <a16:creationId xmlns:a16="http://schemas.microsoft.com/office/drawing/2014/main" id="{FDE610C1-2C57-47D4-97A8-A43EB65CF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2301"/>
                <a:ext cx="125" cy="46"/>
              </a:xfrm>
              <a:prstGeom prst="rect">
                <a:avLst/>
              </a:prstGeom>
              <a:solidFill>
                <a:srgbClr val="EAC8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Rectangle 378">
                <a:extLst>
                  <a:ext uri="{FF2B5EF4-FFF2-40B4-BE49-F238E27FC236}">
                    <a16:creationId xmlns:a16="http://schemas.microsoft.com/office/drawing/2014/main" id="{689C3348-54F7-44C2-8A69-05353D721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2446"/>
                <a:ext cx="130" cy="26"/>
              </a:xfrm>
              <a:prstGeom prst="rect">
                <a:avLst/>
              </a:prstGeom>
              <a:solidFill>
                <a:srgbClr val="EAC8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Rectangle 379">
                <a:extLst>
                  <a:ext uri="{FF2B5EF4-FFF2-40B4-BE49-F238E27FC236}">
                    <a16:creationId xmlns:a16="http://schemas.microsoft.com/office/drawing/2014/main" id="{82EDF38A-0393-448A-8884-ED27A55EE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2478"/>
                <a:ext cx="130" cy="31"/>
              </a:xfrm>
              <a:prstGeom prst="rect">
                <a:avLst/>
              </a:prstGeom>
              <a:solidFill>
                <a:srgbClr val="EAC8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Rectangle 380">
                <a:extLst>
                  <a:ext uri="{FF2B5EF4-FFF2-40B4-BE49-F238E27FC236}">
                    <a16:creationId xmlns:a16="http://schemas.microsoft.com/office/drawing/2014/main" id="{9AFBBF08-82BA-4B46-88A8-51797B3F3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2405"/>
                <a:ext cx="125" cy="31"/>
              </a:xfrm>
              <a:prstGeom prst="rect">
                <a:avLst/>
              </a:prstGeom>
              <a:solidFill>
                <a:srgbClr val="EAC8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Rectangle 381">
                <a:extLst>
                  <a:ext uri="{FF2B5EF4-FFF2-40B4-BE49-F238E27FC236}">
                    <a16:creationId xmlns:a16="http://schemas.microsoft.com/office/drawing/2014/main" id="{835488ED-DE26-49C2-BA6E-B3C23D201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2311"/>
                <a:ext cx="130" cy="307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Rectangle 382">
                <a:extLst>
                  <a:ext uri="{FF2B5EF4-FFF2-40B4-BE49-F238E27FC236}">
                    <a16:creationId xmlns:a16="http://schemas.microsoft.com/office/drawing/2014/main" id="{05BEA07A-8FFE-4683-A5F6-7F66F8C85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2441"/>
                <a:ext cx="130" cy="245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Rectangle 383">
                <a:extLst>
                  <a:ext uri="{FF2B5EF4-FFF2-40B4-BE49-F238E27FC236}">
                    <a16:creationId xmlns:a16="http://schemas.microsoft.com/office/drawing/2014/main" id="{4E402AD4-9E7F-4D9D-A7B9-76CFC05B3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2446"/>
                <a:ext cx="130" cy="292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Rectangle 384">
                <a:extLst>
                  <a:ext uri="{FF2B5EF4-FFF2-40B4-BE49-F238E27FC236}">
                    <a16:creationId xmlns:a16="http://schemas.microsoft.com/office/drawing/2014/main" id="{B4551F7A-4881-4F76-AD30-DD6AA7CB3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2613"/>
                <a:ext cx="125" cy="385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Rectangle 385">
                <a:extLst>
                  <a:ext uri="{FF2B5EF4-FFF2-40B4-BE49-F238E27FC236}">
                    <a16:creationId xmlns:a16="http://schemas.microsoft.com/office/drawing/2014/main" id="{18C31A98-16FD-4D60-A28A-F18F1C3C7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2816"/>
                <a:ext cx="124" cy="265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Rectangle 386">
                <a:extLst>
                  <a:ext uri="{FF2B5EF4-FFF2-40B4-BE49-F238E27FC236}">
                    <a16:creationId xmlns:a16="http://schemas.microsoft.com/office/drawing/2014/main" id="{D100F519-955A-4666-8D7F-DEECB67C9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2509"/>
                <a:ext cx="125" cy="494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Rectangle 387">
                <a:extLst>
                  <a:ext uri="{FF2B5EF4-FFF2-40B4-BE49-F238E27FC236}">
                    <a16:creationId xmlns:a16="http://schemas.microsoft.com/office/drawing/2014/main" id="{D891D2CD-8232-4C9C-A88F-E22687BB3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3133"/>
                <a:ext cx="125" cy="245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Rectangle 388">
                <a:extLst>
                  <a:ext uri="{FF2B5EF4-FFF2-40B4-BE49-F238E27FC236}">
                    <a16:creationId xmlns:a16="http://schemas.microsoft.com/office/drawing/2014/main" id="{6B88946A-F64B-419A-B572-9453DE3CC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3357"/>
                <a:ext cx="125" cy="120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Rectangle 389">
                <a:extLst>
                  <a:ext uri="{FF2B5EF4-FFF2-40B4-BE49-F238E27FC236}">
                    <a16:creationId xmlns:a16="http://schemas.microsoft.com/office/drawing/2014/main" id="{8D304E8D-7D6B-4495-8B3A-386AACC61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3269"/>
                <a:ext cx="125" cy="151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Rectangle 390">
                <a:extLst>
                  <a:ext uri="{FF2B5EF4-FFF2-40B4-BE49-F238E27FC236}">
                    <a16:creationId xmlns:a16="http://schemas.microsoft.com/office/drawing/2014/main" id="{BE0CC0C8-85C0-45E8-9E0D-EB3856741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3248"/>
                <a:ext cx="130" cy="130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Rectangle 391">
                <a:extLst>
                  <a:ext uri="{FF2B5EF4-FFF2-40B4-BE49-F238E27FC236}">
                    <a16:creationId xmlns:a16="http://schemas.microsoft.com/office/drawing/2014/main" id="{F4F1D428-B258-4E09-A103-F6A7649C0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3264"/>
                <a:ext cx="130" cy="88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Rectangle 392">
                <a:extLst>
                  <a:ext uri="{FF2B5EF4-FFF2-40B4-BE49-F238E27FC236}">
                    <a16:creationId xmlns:a16="http://schemas.microsoft.com/office/drawing/2014/main" id="{95368865-5361-4CB6-A7BD-A3C96F642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3284"/>
                <a:ext cx="125" cy="89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Rectangle 393">
                <a:extLst>
                  <a:ext uri="{FF2B5EF4-FFF2-40B4-BE49-F238E27FC236}">
                    <a16:creationId xmlns:a16="http://schemas.microsoft.com/office/drawing/2014/main" id="{787B4A7F-B89D-4296-9DB1-E381FC6D1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2098"/>
                <a:ext cx="130" cy="343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Rectangle 394">
                <a:extLst>
                  <a:ext uri="{FF2B5EF4-FFF2-40B4-BE49-F238E27FC236}">
                    <a16:creationId xmlns:a16="http://schemas.microsoft.com/office/drawing/2014/main" id="{B15C749C-E200-4E9C-8FA8-3B3B90910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2493"/>
                <a:ext cx="130" cy="432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395">
                <a:extLst>
                  <a:ext uri="{FF2B5EF4-FFF2-40B4-BE49-F238E27FC236}">
                    <a16:creationId xmlns:a16="http://schemas.microsoft.com/office/drawing/2014/main" id="{55724E75-79C6-49FC-9A95-F143A5D3C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2196"/>
                <a:ext cx="130" cy="438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Rectangle 396">
                <a:extLst>
                  <a:ext uri="{FF2B5EF4-FFF2-40B4-BE49-F238E27FC236}">
                    <a16:creationId xmlns:a16="http://schemas.microsoft.com/office/drawing/2014/main" id="{EBC3109C-41C1-47A2-BF49-D5F8FA5D5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2238"/>
                <a:ext cx="125" cy="417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397">
                <a:extLst>
                  <a:ext uri="{FF2B5EF4-FFF2-40B4-BE49-F238E27FC236}">
                    <a16:creationId xmlns:a16="http://schemas.microsoft.com/office/drawing/2014/main" id="{1E16D48D-BC7B-4ADC-B0EE-8917BF339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1900"/>
                <a:ext cx="125" cy="406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398">
                <a:extLst>
                  <a:ext uri="{FF2B5EF4-FFF2-40B4-BE49-F238E27FC236}">
                    <a16:creationId xmlns:a16="http://schemas.microsoft.com/office/drawing/2014/main" id="{69B78AFE-744C-468A-976A-5D77B4B68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" y="2504"/>
                <a:ext cx="125" cy="406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Rectangle 399">
                <a:extLst>
                  <a:ext uri="{FF2B5EF4-FFF2-40B4-BE49-F238E27FC236}">
                    <a16:creationId xmlns:a16="http://schemas.microsoft.com/office/drawing/2014/main" id="{F24987C4-D174-4157-AD78-5CCCE71CA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2327"/>
                <a:ext cx="125" cy="244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400">
                <a:extLst>
                  <a:ext uri="{FF2B5EF4-FFF2-40B4-BE49-F238E27FC236}">
                    <a16:creationId xmlns:a16="http://schemas.microsoft.com/office/drawing/2014/main" id="{2EAE55CD-E198-42C9-85AB-1EDBD6E22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2306"/>
                <a:ext cx="125" cy="229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Rectangle 401">
                <a:extLst>
                  <a:ext uri="{FF2B5EF4-FFF2-40B4-BE49-F238E27FC236}">
                    <a16:creationId xmlns:a16="http://schemas.microsoft.com/office/drawing/2014/main" id="{AF8F463F-D286-4B78-A3FD-520B8F2CB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2347"/>
                <a:ext cx="125" cy="229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Rectangle 402">
                <a:extLst>
                  <a:ext uri="{FF2B5EF4-FFF2-40B4-BE49-F238E27FC236}">
                    <a16:creationId xmlns:a16="http://schemas.microsoft.com/office/drawing/2014/main" id="{E2B922A5-C8CE-497D-A62D-189BB9338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2472"/>
                <a:ext cx="130" cy="229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Rectangle 403">
                <a:extLst>
                  <a:ext uri="{FF2B5EF4-FFF2-40B4-BE49-F238E27FC236}">
                    <a16:creationId xmlns:a16="http://schemas.microsoft.com/office/drawing/2014/main" id="{DB07C63A-A44D-40D5-8FC3-6E0155EAF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2509"/>
                <a:ext cx="130" cy="286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Rectangle 404">
                <a:extLst>
                  <a:ext uri="{FF2B5EF4-FFF2-40B4-BE49-F238E27FC236}">
                    <a16:creationId xmlns:a16="http://schemas.microsoft.com/office/drawing/2014/main" id="{517D5C12-E730-4025-8402-44262D9AD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2436"/>
                <a:ext cx="125" cy="213"/>
              </a:xfrm>
              <a:prstGeom prst="rect">
                <a:avLst/>
              </a:prstGeom>
              <a:solidFill>
                <a:srgbClr val="E0C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Rectangle 405">
                <a:extLst>
                  <a:ext uri="{FF2B5EF4-FFF2-40B4-BE49-F238E27FC236}">
                    <a16:creationId xmlns:a16="http://schemas.microsoft.com/office/drawing/2014/main" id="{A016EC14-9C46-4E66-8332-C1C2AD035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2618"/>
                <a:ext cx="130" cy="120"/>
              </a:xfrm>
              <a:prstGeom prst="rect">
                <a:avLst/>
              </a:prstGeom>
              <a:solidFill>
                <a:srgbClr val="D1BD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Rectangle 407">
              <a:extLst>
                <a:ext uri="{FF2B5EF4-FFF2-40B4-BE49-F238E27FC236}">
                  <a16:creationId xmlns:a16="http://schemas.microsoft.com/office/drawing/2014/main" id="{CA70D6F9-8FA9-4A45-BB36-B116A5F75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686"/>
              <a:ext cx="130" cy="83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08">
              <a:extLst>
                <a:ext uri="{FF2B5EF4-FFF2-40B4-BE49-F238E27FC236}">
                  <a16:creationId xmlns:a16="http://schemas.microsoft.com/office/drawing/2014/main" id="{8BC0025D-0DFF-44AC-A72D-48C774359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738"/>
              <a:ext cx="130" cy="83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09">
              <a:extLst>
                <a:ext uri="{FF2B5EF4-FFF2-40B4-BE49-F238E27FC236}">
                  <a16:creationId xmlns:a16="http://schemas.microsoft.com/office/drawing/2014/main" id="{B187E42D-CDBD-4F1F-A2E2-24F356366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" y="2998"/>
              <a:ext cx="125" cy="31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10">
              <a:extLst>
                <a:ext uri="{FF2B5EF4-FFF2-40B4-BE49-F238E27FC236}">
                  <a16:creationId xmlns:a16="http://schemas.microsoft.com/office/drawing/2014/main" id="{4B5C9AC6-1B9C-4B54-9987-98B14AB7E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3081"/>
              <a:ext cx="124" cy="26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11">
              <a:extLst>
                <a:ext uri="{FF2B5EF4-FFF2-40B4-BE49-F238E27FC236}">
                  <a16:creationId xmlns:a16="http://schemas.microsoft.com/office/drawing/2014/main" id="{138BEBC5-AA0E-4C91-9E5E-FF6F33B63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3003"/>
              <a:ext cx="125" cy="31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12">
              <a:extLst>
                <a:ext uri="{FF2B5EF4-FFF2-40B4-BE49-F238E27FC236}">
                  <a16:creationId xmlns:a16="http://schemas.microsoft.com/office/drawing/2014/main" id="{9B2A39E0-FBBD-4C24-AC9D-9E2416577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3378"/>
              <a:ext cx="125" cy="94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13">
              <a:extLst>
                <a:ext uri="{FF2B5EF4-FFF2-40B4-BE49-F238E27FC236}">
                  <a16:creationId xmlns:a16="http://schemas.microsoft.com/office/drawing/2014/main" id="{AAA11203-2F0C-4AD1-A651-847FCB089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477"/>
              <a:ext cx="125" cy="120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414">
              <a:extLst>
                <a:ext uri="{FF2B5EF4-FFF2-40B4-BE49-F238E27FC236}">
                  <a16:creationId xmlns:a16="http://schemas.microsoft.com/office/drawing/2014/main" id="{FBE601FA-28F2-40DA-8AA6-D900C84BF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3420"/>
              <a:ext cx="125" cy="125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415">
              <a:extLst>
                <a:ext uri="{FF2B5EF4-FFF2-40B4-BE49-F238E27FC236}">
                  <a16:creationId xmlns:a16="http://schemas.microsoft.com/office/drawing/2014/main" id="{01D98BCC-4884-4878-9823-89A37048B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378"/>
              <a:ext cx="130" cy="125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416">
              <a:extLst>
                <a:ext uri="{FF2B5EF4-FFF2-40B4-BE49-F238E27FC236}">
                  <a16:creationId xmlns:a16="http://schemas.microsoft.com/office/drawing/2014/main" id="{2FB208E8-A038-450F-BE19-59EE3E0FD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" y="3352"/>
              <a:ext cx="130" cy="94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417">
              <a:extLst>
                <a:ext uri="{FF2B5EF4-FFF2-40B4-BE49-F238E27FC236}">
                  <a16:creationId xmlns:a16="http://schemas.microsoft.com/office/drawing/2014/main" id="{797CB25A-5549-4FFE-A3D9-D3B54D678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373"/>
              <a:ext cx="125" cy="125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418">
              <a:extLst>
                <a:ext uri="{FF2B5EF4-FFF2-40B4-BE49-F238E27FC236}">
                  <a16:creationId xmlns:a16="http://schemas.microsoft.com/office/drawing/2014/main" id="{D20D8E8F-7FF8-4A9A-A38A-69A30DA08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441"/>
              <a:ext cx="130" cy="99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419">
              <a:extLst>
                <a:ext uri="{FF2B5EF4-FFF2-40B4-BE49-F238E27FC236}">
                  <a16:creationId xmlns:a16="http://schemas.microsoft.com/office/drawing/2014/main" id="{189B790C-2744-4530-B437-DA9225439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925"/>
              <a:ext cx="130" cy="68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420">
              <a:extLst>
                <a:ext uri="{FF2B5EF4-FFF2-40B4-BE49-F238E27FC236}">
                  <a16:creationId xmlns:a16="http://schemas.microsoft.com/office/drawing/2014/main" id="{526E5896-3A23-4D4B-AD09-F49C584FE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" y="2634"/>
              <a:ext cx="130" cy="73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421">
              <a:extLst>
                <a:ext uri="{FF2B5EF4-FFF2-40B4-BE49-F238E27FC236}">
                  <a16:creationId xmlns:a16="http://schemas.microsoft.com/office/drawing/2014/main" id="{2512C1C0-C758-42D8-9BAF-C20E1DC4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2655"/>
              <a:ext cx="125" cy="36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422">
              <a:extLst>
                <a:ext uri="{FF2B5EF4-FFF2-40B4-BE49-F238E27FC236}">
                  <a16:creationId xmlns:a16="http://schemas.microsoft.com/office/drawing/2014/main" id="{9EFE75B9-AF39-4AB4-80E4-273D5B41C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1" y="2306"/>
              <a:ext cx="125" cy="41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423">
              <a:extLst>
                <a:ext uri="{FF2B5EF4-FFF2-40B4-BE49-F238E27FC236}">
                  <a16:creationId xmlns:a16="http://schemas.microsoft.com/office/drawing/2014/main" id="{20319063-1574-41EA-B073-8BDA6A49F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2910"/>
              <a:ext cx="125" cy="31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424">
              <a:extLst>
                <a:ext uri="{FF2B5EF4-FFF2-40B4-BE49-F238E27FC236}">
                  <a16:creationId xmlns:a16="http://schemas.microsoft.com/office/drawing/2014/main" id="{88B990F3-7386-46A1-90E5-89882754F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2571"/>
              <a:ext cx="125" cy="68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425">
              <a:extLst>
                <a:ext uri="{FF2B5EF4-FFF2-40B4-BE49-F238E27FC236}">
                  <a16:creationId xmlns:a16="http://schemas.microsoft.com/office/drawing/2014/main" id="{2B30FB3B-9548-4676-84CE-BE151B8C7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2535"/>
              <a:ext cx="125" cy="67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426">
              <a:extLst>
                <a:ext uri="{FF2B5EF4-FFF2-40B4-BE49-F238E27FC236}">
                  <a16:creationId xmlns:a16="http://schemas.microsoft.com/office/drawing/2014/main" id="{E8D27CCA-D00F-42F7-8B7A-26E25B350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" y="2576"/>
              <a:ext cx="125" cy="68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427">
              <a:extLst>
                <a:ext uri="{FF2B5EF4-FFF2-40B4-BE49-F238E27FC236}">
                  <a16:creationId xmlns:a16="http://schemas.microsoft.com/office/drawing/2014/main" id="{3A5D003F-7ABC-4B12-8EC6-802563EE0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2701"/>
              <a:ext cx="130" cy="32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428">
              <a:extLst>
                <a:ext uri="{FF2B5EF4-FFF2-40B4-BE49-F238E27FC236}">
                  <a16:creationId xmlns:a16="http://schemas.microsoft.com/office/drawing/2014/main" id="{12EE8A99-7BED-43B1-9B49-7AB9D4CAF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2795"/>
              <a:ext cx="130" cy="26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429">
              <a:extLst>
                <a:ext uri="{FF2B5EF4-FFF2-40B4-BE49-F238E27FC236}">
                  <a16:creationId xmlns:a16="http://schemas.microsoft.com/office/drawing/2014/main" id="{8CAF1D81-412C-40D2-8F3C-6B7CEFCD6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" y="2649"/>
              <a:ext cx="125" cy="37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430">
              <a:extLst>
                <a:ext uri="{FF2B5EF4-FFF2-40B4-BE49-F238E27FC236}">
                  <a16:creationId xmlns:a16="http://schemas.microsoft.com/office/drawing/2014/main" id="{ED061CBF-9072-4DF0-A2CA-1F966BE35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" y="2738"/>
              <a:ext cx="130" cy="447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431">
              <a:extLst>
                <a:ext uri="{FF2B5EF4-FFF2-40B4-BE49-F238E27FC236}">
                  <a16:creationId xmlns:a16="http://schemas.microsoft.com/office/drawing/2014/main" id="{CC3FBF4B-C1A2-484D-9F2B-597B77D34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769"/>
              <a:ext cx="130" cy="468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432">
              <a:extLst>
                <a:ext uri="{FF2B5EF4-FFF2-40B4-BE49-F238E27FC236}">
                  <a16:creationId xmlns:a16="http://schemas.microsoft.com/office/drawing/2014/main" id="{1E3C0FFC-2911-4D8A-B117-8AC6BE93F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821"/>
              <a:ext cx="130" cy="390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433">
              <a:extLst>
                <a:ext uri="{FF2B5EF4-FFF2-40B4-BE49-F238E27FC236}">
                  <a16:creationId xmlns:a16="http://schemas.microsoft.com/office/drawing/2014/main" id="{B8482083-BAC3-4171-9E1A-D9DE5A404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" y="3029"/>
              <a:ext cx="125" cy="281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434">
              <a:extLst>
                <a:ext uri="{FF2B5EF4-FFF2-40B4-BE49-F238E27FC236}">
                  <a16:creationId xmlns:a16="http://schemas.microsoft.com/office/drawing/2014/main" id="{5AE88D14-21D3-4119-A70E-67439FB08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3107"/>
              <a:ext cx="124" cy="245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435">
              <a:extLst>
                <a:ext uri="{FF2B5EF4-FFF2-40B4-BE49-F238E27FC236}">
                  <a16:creationId xmlns:a16="http://schemas.microsoft.com/office/drawing/2014/main" id="{D342E15C-4BB2-4269-93D2-4A739198D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3034"/>
              <a:ext cx="125" cy="313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436">
              <a:extLst>
                <a:ext uri="{FF2B5EF4-FFF2-40B4-BE49-F238E27FC236}">
                  <a16:creationId xmlns:a16="http://schemas.microsoft.com/office/drawing/2014/main" id="{8B609EF1-05C8-486D-A3CA-774AD5CF6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3472"/>
              <a:ext cx="125" cy="93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437">
              <a:extLst>
                <a:ext uri="{FF2B5EF4-FFF2-40B4-BE49-F238E27FC236}">
                  <a16:creationId xmlns:a16="http://schemas.microsoft.com/office/drawing/2014/main" id="{B69647B8-6626-429A-B880-E902C7B99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597"/>
              <a:ext cx="125" cy="20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38">
              <a:extLst>
                <a:ext uri="{FF2B5EF4-FFF2-40B4-BE49-F238E27FC236}">
                  <a16:creationId xmlns:a16="http://schemas.microsoft.com/office/drawing/2014/main" id="{CB97C346-5F33-4B99-93DE-5A7091107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3545"/>
              <a:ext cx="125" cy="26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39">
              <a:extLst>
                <a:ext uri="{FF2B5EF4-FFF2-40B4-BE49-F238E27FC236}">
                  <a16:creationId xmlns:a16="http://schemas.microsoft.com/office/drawing/2014/main" id="{63026B5D-BA55-454D-BE4F-01985C1F6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503"/>
              <a:ext cx="130" cy="26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40">
              <a:extLst>
                <a:ext uri="{FF2B5EF4-FFF2-40B4-BE49-F238E27FC236}">
                  <a16:creationId xmlns:a16="http://schemas.microsoft.com/office/drawing/2014/main" id="{3A23044C-2679-4917-AD29-30D8CE174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540"/>
              <a:ext cx="130" cy="385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41">
              <a:extLst>
                <a:ext uri="{FF2B5EF4-FFF2-40B4-BE49-F238E27FC236}">
                  <a16:creationId xmlns:a16="http://schemas.microsoft.com/office/drawing/2014/main" id="{4E1499E1-4189-4482-8158-5771831BA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993"/>
              <a:ext cx="130" cy="244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42">
              <a:extLst>
                <a:ext uri="{FF2B5EF4-FFF2-40B4-BE49-F238E27FC236}">
                  <a16:creationId xmlns:a16="http://schemas.microsoft.com/office/drawing/2014/main" id="{A01B771E-0F63-4DD7-AF1C-DBE451092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" y="2707"/>
              <a:ext cx="130" cy="338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43">
              <a:extLst>
                <a:ext uri="{FF2B5EF4-FFF2-40B4-BE49-F238E27FC236}">
                  <a16:creationId xmlns:a16="http://schemas.microsoft.com/office/drawing/2014/main" id="{3007D8A2-9341-49B6-A99F-8BA7081A5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2691"/>
              <a:ext cx="125" cy="297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44">
              <a:extLst>
                <a:ext uri="{FF2B5EF4-FFF2-40B4-BE49-F238E27FC236}">
                  <a16:creationId xmlns:a16="http://schemas.microsoft.com/office/drawing/2014/main" id="{D6648E12-75F0-4A80-8CD2-2894B280A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1" y="2347"/>
              <a:ext cx="125" cy="516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45">
              <a:extLst>
                <a:ext uri="{FF2B5EF4-FFF2-40B4-BE49-F238E27FC236}">
                  <a16:creationId xmlns:a16="http://schemas.microsoft.com/office/drawing/2014/main" id="{1DBBEE45-451E-4546-B36F-6F2BF32B0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2941"/>
              <a:ext cx="125" cy="244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46">
              <a:extLst>
                <a:ext uri="{FF2B5EF4-FFF2-40B4-BE49-F238E27FC236}">
                  <a16:creationId xmlns:a16="http://schemas.microsoft.com/office/drawing/2014/main" id="{B5A6E2C1-F6A1-4B88-A294-E2999D601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2639"/>
              <a:ext cx="125" cy="245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47">
              <a:extLst>
                <a:ext uri="{FF2B5EF4-FFF2-40B4-BE49-F238E27FC236}">
                  <a16:creationId xmlns:a16="http://schemas.microsoft.com/office/drawing/2014/main" id="{030FEB27-1656-4681-A041-0EFB296C3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2602"/>
              <a:ext cx="125" cy="209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48">
              <a:extLst>
                <a:ext uri="{FF2B5EF4-FFF2-40B4-BE49-F238E27FC236}">
                  <a16:creationId xmlns:a16="http://schemas.microsoft.com/office/drawing/2014/main" id="{3D6D0055-91B1-4349-8D3F-40BF1B5D6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" y="2644"/>
              <a:ext cx="125" cy="198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49">
              <a:extLst>
                <a:ext uri="{FF2B5EF4-FFF2-40B4-BE49-F238E27FC236}">
                  <a16:creationId xmlns:a16="http://schemas.microsoft.com/office/drawing/2014/main" id="{A3D00913-9056-4717-9CE7-0E878A542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2733"/>
              <a:ext cx="130" cy="166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50">
              <a:extLst>
                <a:ext uri="{FF2B5EF4-FFF2-40B4-BE49-F238E27FC236}">
                  <a16:creationId xmlns:a16="http://schemas.microsoft.com/office/drawing/2014/main" id="{C783761E-E356-4F30-9BC8-9791A017B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2821"/>
              <a:ext cx="130" cy="130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51">
              <a:extLst>
                <a:ext uri="{FF2B5EF4-FFF2-40B4-BE49-F238E27FC236}">
                  <a16:creationId xmlns:a16="http://schemas.microsoft.com/office/drawing/2014/main" id="{F821DE5C-76A8-4A2C-8218-85ACD837A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" y="2686"/>
              <a:ext cx="125" cy="177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52">
              <a:extLst>
                <a:ext uri="{FF2B5EF4-FFF2-40B4-BE49-F238E27FC236}">
                  <a16:creationId xmlns:a16="http://schemas.microsoft.com/office/drawing/2014/main" id="{F0018E75-6547-4F53-B069-444296B8F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" y="3185"/>
              <a:ext cx="130" cy="495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453">
              <a:extLst>
                <a:ext uri="{FF2B5EF4-FFF2-40B4-BE49-F238E27FC236}">
                  <a16:creationId xmlns:a16="http://schemas.microsoft.com/office/drawing/2014/main" id="{A8174E30-D539-4307-94F5-F55157BE2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3237"/>
              <a:ext cx="130" cy="44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454">
              <a:extLst>
                <a:ext uri="{FF2B5EF4-FFF2-40B4-BE49-F238E27FC236}">
                  <a16:creationId xmlns:a16="http://schemas.microsoft.com/office/drawing/2014/main" id="{F4EF12AC-E59A-46F5-800A-1854394B6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211"/>
              <a:ext cx="130" cy="469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455">
              <a:extLst>
                <a:ext uri="{FF2B5EF4-FFF2-40B4-BE49-F238E27FC236}">
                  <a16:creationId xmlns:a16="http://schemas.microsoft.com/office/drawing/2014/main" id="{2EFB02B5-2E20-49AB-AD68-47D92C7DE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" y="3310"/>
              <a:ext cx="125" cy="37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456">
              <a:extLst>
                <a:ext uri="{FF2B5EF4-FFF2-40B4-BE49-F238E27FC236}">
                  <a16:creationId xmlns:a16="http://schemas.microsoft.com/office/drawing/2014/main" id="{2E787BFB-0E71-425B-A673-629CEC823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3352"/>
              <a:ext cx="124" cy="32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457">
              <a:extLst>
                <a:ext uri="{FF2B5EF4-FFF2-40B4-BE49-F238E27FC236}">
                  <a16:creationId xmlns:a16="http://schemas.microsoft.com/office/drawing/2014/main" id="{D8652BA1-3D47-4589-B127-E052D58CE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3347"/>
              <a:ext cx="125" cy="33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458">
              <a:extLst>
                <a:ext uri="{FF2B5EF4-FFF2-40B4-BE49-F238E27FC236}">
                  <a16:creationId xmlns:a16="http://schemas.microsoft.com/office/drawing/2014/main" id="{8E2D21F1-89AB-4F15-9635-977162A51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3565"/>
              <a:ext cx="125" cy="115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459">
              <a:extLst>
                <a:ext uri="{FF2B5EF4-FFF2-40B4-BE49-F238E27FC236}">
                  <a16:creationId xmlns:a16="http://schemas.microsoft.com/office/drawing/2014/main" id="{19B86111-6302-47FC-807A-5CD27E485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617"/>
              <a:ext cx="125" cy="6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460">
              <a:extLst>
                <a:ext uri="{FF2B5EF4-FFF2-40B4-BE49-F238E27FC236}">
                  <a16:creationId xmlns:a16="http://schemas.microsoft.com/office/drawing/2014/main" id="{BB4B1143-4CB3-4B16-B151-00AD830BE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3571"/>
              <a:ext cx="125" cy="109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461">
              <a:extLst>
                <a:ext uri="{FF2B5EF4-FFF2-40B4-BE49-F238E27FC236}">
                  <a16:creationId xmlns:a16="http://schemas.microsoft.com/office/drawing/2014/main" id="{C638FFFD-72E9-421B-8B5E-135BCC751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529"/>
              <a:ext cx="130" cy="15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462">
              <a:extLst>
                <a:ext uri="{FF2B5EF4-FFF2-40B4-BE49-F238E27FC236}">
                  <a16:creationId xmlns:a16="http://schemas.microsoft.com/office/drawing/2014/main" id="{C3AEBA88-7A8D-4E0B-ADFC-062848EBC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" y="3446"/>
              <a:ext cx="130" cy="23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463">
              <a:extLst>
                <a:ext uri="{FF2B5EF4-FFF2-40B4-BE49-F238E27FC236}">
                  <a16:creationId xmlns:a16="http://schemas.microsoft.com/office/drawing/2014/main" id="{2F44BF8D-3728-4692-95CB-44CB6D734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498"/>
              <a:ext cx="125" cy="18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464">
              <a:extLst>
                <a:ext uri="{FF2B5EF4-FFF2-40B4-BE49-F238E27FC236}">
                  <a16:creationId xmlns:a16="http://schemas.microsoft.com/office/drawing/2014/main" id="{0315E8E3-23E6-4A9A-8318-40DD50BC9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925"/>
              <a:ext cx="130" cy="755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465">
              <a:extLst>
                <a:ext uri="{FF2B5EF4-FFF2-40B4-BE49-F238E27FC236}">
                  <a16:creationId xmlns:a16="http://schemas.microsoft.com/office/drawing/2014/main" id="{08F21892-8303-434C-BB31-D52A04F3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3237"/>
              <a:ext cx="130" cy="44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466">
              <a:extLst>
                <a:ext uri="{FF2B5EF4-FFF2-40B4-BE49-F238E27FC236}">
                  <a16:creationId xmlns:a16="http://schemas.microsoft.com/office/drawing/2014/main" id="{8E83AE04-BBEC-45F7-B173-CC9331B9C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" y="3045"/>
              <a:ext cx="130" cy="635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467">
              <a:extLst>
                <a:ext uri="{FF2B5EF4-FFF2-40B4-BE49-F238E27FC236}">
                  <a16:creationId xmlns:a16="http://schemas.microsoft.com/office/drawing/2014/main" id="{CCED3955-4F94-4CEF-A363-F2993D16B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2988"/>
              <a:ext cx="125" cy="69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468">
              <a:extLst>
                <a:ext uri="{FF2B5EF4-FFF2-40B4-BE49-F238E27FC236}">
                  <a16:creationId xmlns:a16="http://schemas.microsoft.com/office/drawing/2014/main" id="{95FBFA69-09F7-451F-B870-2E1F32334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1" y="2863"/>
              <a:ext cx="125" cy="817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469">
              <a:extLst>
                <a:ext uri="{FF2B5EF4-FFF2-40B4-BE49-F238E27FC236}">
                  <a16:creationId xmlns:a16="http://schemas.microsoft.com/office/drawing/2014/main" id="{61F5D7C5-F4CC-4533-86BA-03A87FB97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3185"/>
              <a:ext cx="125" cy="495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70">
              <a:extLst>
                <a:ext uri="{FF2B5EF4-FFF2-40B4-BE49-F238E27FC236}">
                  <a16:creationId xmlns:a16="http://schemas.microsoft.com/office/drawing/2014/main" id="{DD375B17-4C68-4C37-9D82-94B871E27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2884"/>
              <a:ext cx="125" cy="79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71">
              <a:extLst>
                <a:ext uri="{FF2B5EF4-FFF2-40B4-BE49-F238E27FC236}">
                  <a16:creationId xmlns:a16="http://schemas.microsoft.com/office/drawing/2014/main" id="{9D7362D4-AE6D-4756-8F38-42F4D00BF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2811"/>
              <a:ext cx="125" cy="869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472">
              <a:extLst>
                <a:ext uri="{FF2B5EF4-FFF2-40B4-BE49-F238E27FC236}">
                  <a16:creationId xmlns:a16="http://schemas.microsoft.com/office/drawing/2014/main" id="{085A91A6-5213-4F9C-9ED8-C506FEAC0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" y="2842"/>
              <a:ext cx="125" cy="83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473">
              <a:extLst>
                <a:ext uri="{FF2B5EF4-FFF2-40B4-BE49-F238E27FC236}">
                  <a16:creationId xmlns:a16="http://schemas.microsoft.com/office/drawing/2014/main" id="{56CEE4CA-1FC6-40EA-B4B4-9C2F1B2CC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2899"/>
              <a:ext cx="130" cy="78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474">
              <a:extLst>
                <a:ext uri="{FF2B5EF4-FFF2-40B4-BE49-F238E27FC236}">
                  <a16:creationId xmlns:a16="http://schemas.microsoft.com/office/drawing/2014/main" id="{CE7EE966-03BB-459F-B64D-1899EFA6D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2951"/>
              <a:ext cx="130" cy="729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475">
              <a:extLst>
                <a:ext uri="{FF2B5EF4-FFF2-40B4-BE49-F238E27FC236}">
                  <a16:creationId xmlns:a16="http://schemas.microsoft.com/office/drawing/2014/main" id="{7F70C9BD-242B-49F4-8238-A99587782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" y="2863"/>
              <a:ext cx="125" cy="817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476">
              <a:extLst>
                <a:ext uri="{FF2B5EF4-FFF2-40B4-BE49-F238E27FC236}">
                  <a16:creationId xmlns:a16="http://schemas.microsoft.com/office/drawing/2014/main" id="{5679C374-FB7F-4C62-BFC9-A2087442D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3573"/>
              <a:ext cx="9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+mn-lt"/>
                </a:rPr>
                <a:t>0</a:t>
              </a:r>
              <a:endPara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0" name="Rectangle 477">
              <a:extLst>
                <a:ext uri="{FF2B5EF4-FFF2-40B4-BE49-F238E27FC236}">
                  <a16:creationId xmlns:a16="http://schemas.microsoft.com/office/drawing/2014/main" id="{F069D46F-A878-4D99-890E-7758797F2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" y="2813"/>
              <a:ext cx="1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+mn-lt"/>
                </a:rPr>
                <a:t>25</a:t>
              </a:r>
              <a:endPara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1" name="Rectangle 478">
              <a:extLst>
                <a:ext uri="{FF2B5EF4-FFF2-40B4-BE49-F238E27FC236}">
                  <a16:creationId xmlns:a16="http://schemas.microsoft.com/office/drawing/2014/main" id="{FE859430-CCE2-4AE7-88B3-A988B772B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" y="2059"/>
              <a:ext cx="1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+mn-lt"/>
                </a:rPr>
                <a:t>50</a:t>
              </a:r>
              <a:endPara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2" name="Rectangle 479">
              <a:extLst>
                <a:ext uri="{FF2B5EF4-FFF2-40B4-BE49-F238E27FC236}">
                  <a16:creationId xmlns:a16="http://schemas.microsoft.com/office/drawing/2014/main" id="{0D4BB6C1-A9FC-4852-9EF9-CF4F7796E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" y="1299"/>
              <a:ext cx="1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+mn-lt"/>
                </a:rPr>
                <a:t>75</a:t>
              </a:r>
              <a:endPara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3" name="Rectangle 480">
              <a:extLst>
                <a:ext uri="{FF2B5EF4-FFF2-40B4-BE49-F238E27FC236}">
                  <a16:creationId xmlns:a16="http://schemas.microsoft.com/office/drawing/2014/main" id="{38A2B42D-EFEB-4E1D-BF32-F74883F1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539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+mn-lt"/>
                </a:rPr>
                <a:t>100</a:t>
              </a:r>
              <a:endPara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11" name="Rectangle 508">
              <a:extLst>
                <a:ext uri="{FF2B5EF4-FFF2-40B4-BE49-F238E27FC236}">
                  <a16:creationId xmlns:a16="http://schemas.microsoft.com/office/drawing/2014/main" id="{4161459A-E0FC-43F0-B62D-28C26C1DE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" y="719"/>
              <a:ext cx="140" cy="135"/>
            </a:xfrm>
            <a:prstGeom prst="rect">
              <a:avLst/>
            </a:prstGeom>
            <a:solidFill>
              <a:srgbClr val="66C2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Rectangle 509">
              <a:extLst>
                <a:ext uri="{FF2B5EF4-FFF2-40B4-BE49-F238E27FC236}">
                  <a16:creationId xmlns:a16="http://schemas.microsoft.com/office/drawing/2014/main" id="{2466393F-0D4E-4354-BD77-56A6A57DB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" y="905"/>
              <a:ext cx="140" cy="135"/>
            </a:xfrm>
            <a:prstGeom prst="rect">
              <a:avLst/>
            </a:prstGeom>
            <a:solidFill>
              <a:srgbClr val="93B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510">
              <a:extLst>
                <a:ext uri="{FF2B5EF4-FFF2-40B4-BE49-F238E27FC236}">
                  <a16:creationId xmlns:a16="http://schemas.microsoft.com/office/drawing/2014/main" id="{9283D454-86D1-4890-B8AE-48ED3FD55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" y="1090"/>
              <a:ext cx="140" cy="140"/>
            </a:xfrm>
            <a:prstGeom prst="rect">
              <a:avLst/>
            </a:prstGeom>
            <a:solidFill>
              <a:srgbClr val="C1A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511">
              <a:extLst>
                <a:ext uri="{FF2B5EF4-FFF2-40B4-BE49-F238E27FC236}">
                  <a16:creationId xmlns:a16="http://schemas.microsoft.com/office/drawing/2014/main" id="{AC68D28F-AEDD-42E0-B1D7-7C42E4599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" y="1282"/>
              <a:ext cx="140" cy="140"/>
            </a:xfrm>
            <a:prstGeom prst="rect">
              <a:avLst/>
            </a:prstGeom>
            <a:solidFill>
              <a:srgbClr val="EE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512">
              <a:extLst>
                <a:ext uri="{FF2B5EF4-FFF2-40B4-BE49-F238E27FC236}">
                  <a16:creationId xmlns:a16="http://schemas.microsoft.com/office/drawing/2014/main" id="{5E83F690-8883-4E56-A14F-F9ECFA0DC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1481"/>
              <a:ext cx="140" cy="135"/>
            </a:xfrm>
            <a:prstGeom prst="rect">
              <a:avLst/>
            </a:prstGeom>
            <a:solidFill>
              <a:srgbClr val="E39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513">
              <a:extLst>
                <a:ext uri="{FF2B5EF4-FFF2-40B4-BE49-F238E27FC236}">
                  <a16:creationId xmlns:a16="http://schemas.microsoft.com/office/drawing/2014/main" id="{B1D27A04-A0F6-4C15-BC89-84840E290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1668"/>
              <a:ext cx="140" cy="135"/>
            </a:xfrm>
            <a:prstGeom prst="rect">
              <a:avLst/>
            </a:prstGeom>
            <a:solidFill>
              <a:srgbClr val="C296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514">
              <a:extLst>
                <a:ext uri="{FF2B5EF4-FFF2-40B4-BE49-F238E27FC236}">
                  <a16:creationId xmlns:a16="http://schemas.microsoft.com/office/drawing/2014/main" id="{5C72D677-8BE7-4AD2-A0A3-DE7AB32DE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1852"/>
              <a:ext cx="140" cy="135"/>
            </a:xfrm>
            <a:prstGeom prst="rect">
              <a:avLst/>
            </a:prstGeom>
            <a:solidFill>
              <a:srgbClr val="A09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515">
              <a:extLst>
                <a:ext uri="{FF2B5EF4-FFF2-40B4-BE49-F238E27FC236}">
                  <a16:creationId xmlns:a16="http://schemas.microsoft.com/office/drawing/2014/main" id="{33559CD4-95D4-4131-81A8-C788C4A00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2045"/>
              <a:ext cx="140" cy="141"/>
            </a:xfrm>
            <a:prstGeom prst="rect">
              <a:avLst/>
            </a:prstGeom>
            <a:solidFill>
              <a:srgbClr val="989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516">
              <a:extLst>
                <a:ext uri="{FF2B5EF4-FFF2-40B4-BE49-F238E27FC236}">
                  <a16:creationId xmlns:a16="http://schemas.microsoft.com/office/drawing/2014/main" id="{39228123-DB53-4111-B932-1A3ABF3B7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2245"/>
              <a:ext cx="140" cy="141"/>
            </a:xfrm>
            <a:prstGeom prst="rect">
              <a:avLst/>
            </a:prstGeom>
            <a:solidFill>
              <a:srgbClr val="B49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517">
              <a:extLst>
                <a:ext uri="{FF2B5EF4-FFF2-40B4-BE49-F238E27FC236}">
                  <a16:creationId xmlns:a16="http://schemas.microsoft.com/office/drawing/2014/main" id="{95E9E9CC-75E8-4A4C-85AD-FBB91E3BF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2449"/>
              <a:ext cx="140" cy="135"/>
            </a:xfrm>
            <a:prstGeom prst="rect">
              <a:avLst/>
            </a:prstGeom>
            <a:solidFill>
              <a:srgbClr val="CF8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518">
              <a:extLst>
                <a:ext uri="{FF2B5EF4-FFF2-40B4-BE49-F238E27FC236}">
                  <a16:creationId xmlns:a16="http://schemas.microsoft.com/office/drawing/2014/main" id="{1519E0D2-DD37-4110-8EB6-88AF6903D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9" y="2657"/>
              <a:ext cx="140" cy="135"/>
            </a:xfrm>
            <a:prstGeom prst="rect">
              <a:avLst/>
            </a:prstGeom>
            <a:solidFill>
              <a:srgbClr val="E48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519">
              <a:extLst>
                <a:ext uri="{FF2B5EF4-FFF2-40B4-BE49-F238E27FC236}">
                  <a16:creationId xmlns:a16="http://schemas.microsoft.com/office/drawing/2014/main" id="{234CC672-8B8F-4AF7-A4CE-C357F3A7F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2855"/>
              <a:ext cx="140" cy="135"/>
            </a:xfrm>
            <a:prstGeom prst="rect">
              <a:avLst/>
            </a:prstGeom>
            <a:solidFill>
              <a:srgbClr val="D0A5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520">
              <a:extLst>
                <a:ext uri="{FF2B5EF4-FFF2-40B4-BE49-F238E27FC236}">
                  <a16:creationId xmlns:a16="http://schemas.microsoft.com/office/drawing/2014/main" id="{44083BD8-E4C3-4E80-B162-181458928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6" y="719"/>
              <a:ext cx="135" cy="135"/>
            </a:xfrm>
            <a:prstGeom prst="rect">
              <a:avLst/>
            </a:prstGeom>
            <a:solidFill>
              <a:srgbClr val="BCB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521">
              <a:extLst>
                <a:ext uri="{FF2B5EF4-FFF2-40B4-BE49-F238E27FC236}">
                  <a16:creationId xmlns:a16="http://schemas.microsoft.com/office/drawing/2014/main" id="{9D3F90E1-3FA2-4F4C-90FF-E4492AD89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" y="910"/>
              <a:ext cx="135" cy="135"/>
            </a:xfrm>
            <a:prstGeom prst="rect">
              <a:avLst/>
            </a:prstGeom>
            <a:solidFill>
              <a:srgbClr val="A8D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522">
              <a:extLst>
                <a:ext uri="{FF2B5EF4-FFF2-40B4-BE49-F238E27FC236}">
                  <a16:creationId xmlns:a16="http://schemas.microsoft.com/office/drawing/2014/main" id="{080AD74F-E723-42CC-84B3-174B09027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" y="1085"/>
              <a:ext cx="135" cy="140"/>
            </a:xfrm>
            <a:prstGeom prst="rect">
              <a:avLst/>
            </a:prstGeom>
            <a:solidFill>
              <a:srgbClr val="BDD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523">
              <a:extLst>
                <a:ext uri="{FF2B5EF4-FFF2-40B4-BE49-F238E27FC236}">
                  <a16:creationId xmlns:a16="http://schemas.microsoft.com/office/drawing/2014/main" id="{D8112082-73DA-4B47-94C9-68CDE03B9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" y="1278"/>
              <a:ext cx="135" cy="140"/>
            </a:xfrm>
            <a:prstGeom prst="rect">
              <a:avLst/>
            </a:prstGeom>
            <a:solidFill>
              <a:srgbClr val="D8D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524">
              <a:extLst>
                <a:ext uri="{FF2B5EF4-FFF2-40B4-BE49-F238E27FC236}">
                  <a16:creationId xmlns:a16="http://schemas.microsoft.com/office/drawing/2014/main" id="{8BA7B53D-4396-4A86-8921-DF2B8613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3" y="1474"/>
              <a:ext cx="135" cy="135"/>
            </a:xfrm>
            <a:prstGeom prst="rect">
              <a:avLst/>
            </a:prstGeom>
            <a:solidFill>
              <a:srgbClr val="F3D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525">
              <a:extLst>
                <a:ext uri="{FF2B5EF4-FFF2-40B4-BE49-F238E27FC236}">
                  <a16:creationId xmlns:a16="http://schemas.microsoft.com/office/drawing/2014/main" id="{62BE866E-272B-4ECB-9C92-44623BBBD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" y="1664"/>
              <a:ext cx="135" cy="135"/>
            </a:xfrm>
            <a:prstGeom prst="rect">
              <a:avLst/>
            </a:prstGeom>
            <a:solidFill>
              <a:srgbClr val="FAD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526">
              <a:extLst>
                <a:ext uri="{FF2B5EF4-FFF2-40B4-BE49-F238E27FC236}">
                  <a16:creationId xmlns:a16="http://schemas.microsoft.com/office/drawing/2014/main" id="{B319630C-5378-420E-9A8B-92B6068B4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8" y="1852"/>
              <a:ext cx="135" cy="135"/>
            </a:xfrm>
            <a:prstGeom prst="rect">
              <a:avLst/>
            </a:prstGeom>
            <a:solidFill>
              <a:srgbClr val="F2C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527">
              <a:extLst>
                <a:ext uri="{FF2B5EF4-FFF2-40B4-BE49-F238E27FC236}">
                  <a16:creationId xmlns:a16="http://schemas.microsoft.com/office/drawing/2014/main" id="{653A4277-6E0A-4A31-A6B0-4CC9C79FE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8" y="2043"/>
              <a:ext cx="135" cy="141"/>
            </a:xfrm>
            <a:prstGeom prst="rect">
              <a:avLst/>
            </a:prstGeom>
            <a:solidFill>
              <a:srgbClr val="EAC8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528">
              <a:extLst>
                <a:ext uri="{FF2B5EF4-FFF2-40B4-BE49-F238E27FC236}">
                  <a16:creationId xmlns:a16="http://schemas.microsoft.com/office/drawing/2014/main" id="{D7B90347-B3A9-4980-A7D3-5CE5AF403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8" y="2251"/>
              <a:ext cx="135" cy="141"/>
            </a:xfrm>
            <a:prstGeom prst="rect">
              <a:avLst/>
            </a:prstGeom>
            <a:solidFill>
              <a:srgbClr val="E0C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529">
              <a:extLst>
                <a:ext uri="{FF2B5EF4-FFF2-40B4-BE49-F238E27FC236}">
                  <a16:creationId xmlns:a16="http://schemas.microsoft.com/office/drawing/2014/main" id="{82011709-2BAB-4118-B34A-B6420AE1B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3" y="2446"/>
              <a:ext cx="135" cy="135"/>
            </a:xfrm>
            <a:prstGeom prst="rect">
              <a:avLst/>
            </a:prstGeom>
            <a:solidFill>
              <a:srgbClr val="D1B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530">
              <a:extLst>
                <a:ext uri="{FF2B5EF4-FFF2-40B4-BE49-F238E27FC236}">
                  <a16:creationId xmlns:a16="http://schemas.microsoft.com/office/drawing/2014/main" id="{70D370B2-1A95-4484-BB04-EB3F960B7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9" y="2652"/>
              <a:ext cx="135" cy="135"/>
            </a:xfrm>
            <a:prstGeom prst="rect">
              <a:avLst/>
            </a:prstGeom>
            <a:solidFill>
              <a:srgbClr val="C2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531">
              <a:extLst>
                <a:ext uri="{FF2B5EF4-FFF2-40B4-BE49-F238E27FC236}">
                  <a16:creationId xmlns:a16="http://schemas.microsoft.com/office/drawing/2014/main" id="{C24C709B-F020-411D-939C-6F5ABC57B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3" y="2857"/>
              <a:ext cx="135" cy="135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532">
              <a:extLst>
                <a:ext uri="{FF2B5EF4-FFF2-40B4-BE49-F238E27FC236}">
                  <a16:creationId xmlns:a16="http://schemas.microsoft.com/office/drawing/2014/main" id="{896C465B-F9B0-4841-9D2E-3FB16142E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709"/>
              <a:ext cx="70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Acidimicrobiia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6" name="Rectangle 533">
              <a:extLst>
                <a:ext uri="{FF2B5EF4-FFF2-40B4-BE49-F238E27FC236}">
                  <a16:creationId xmlns:a16="http://schemas.microsoft.com/office/drawing/2014/main" id="{CD4F8281-D097-4896-99C1-9F293F891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906"/>
              <a:ext cx="71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Actinobacteria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7" name="Rectangle 534">
              <a:extLst>
                <a:ext uri="{FF2B5EF4-FFF2-40B4-BE49-F238E27FC236}">
                  <a16:creationId xmlns:a16="http://schemas.microsoft.com/office/drawing/2014/main" id="{90AFA6D0-F939-401C-AED0-688DD3D50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1086"/>
              <a:ext cx="101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Alphaproteobacteria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8" name="Rectangle 535">
              <a:extLst>
                <a:ext uri="{FF2B5EF4-FFF2-40B4-BE49-F238E27FC236}">
                  <a16:creationId xmlns:a16="http://schemas.microsoft.com/office/drawing/2014/main" id="{ED9D5E2C-ACEA-4AC9-ACFA-4A00033DC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307"/>
              <a:ext cx="6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Anaerolineae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9" name="Rectangle 536">
              <a:extLst>
                <a:ext uri="{FF2B5EF4-FFF2-40B4-BE49-F238E27FC236}">
                  <a16:creationId xmlns:a16="http://schemas.microsoft.com/office/drawing/2014/main" id="{3352AE08-948C-43B1-991B-4A9346D1F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1483"/>
              <a:ext cx="28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Bacilli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40" name="Rectangle 537">
              <a:extLst>
                <a:ext uri="{FF2B5EF4-FFF2-40B4-BE49-F238E27FC236}">
                  <a16:creationId xmlns:a16="http://schemas.microsoft.com/office/drawing/2014/main" id="{B54131AE-D840-4393-AFFB-7BE2291A6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7" y="1686"/>
              <a:ext cx="55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Bacteroidia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41" name="Rectangle 538">
              <a:extLst>
                <a:ext uri="{FF2B5EF4-FFF2-40B4-BE49-F238E27FC236}">
                  <a16:creationId xmlns:a16="http://schemas.microsoft.com/office/drawing/2014/main" id="{E50DE68E-B276-4C61-8E63-75381A111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" y="1868"/>
              <a:ext cx="9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Betaproteobacteria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42" name="Rectangle 539">
              <a:extLst>
                <a:ext uri="{FF2B5EF4-FFF2-40B4-BE49-F238E27FC236}">
                  <a16:creationId xmlns:a16="http://schemas.microsoft.com/office/drawing/2014/main" id="{5BF616BF-D2AB-4894-9DA2-E0583A581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7" y="2067"/>
              <a:ext cx="47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Chlorobia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43" name="Rectangle 540">
              <a:extLst>
                <a:ext uri="{FF2B5EF4-FFF2-40B4-BE49-F238E27FC236}">
                  <a16:creationId xmlns:a16="http://schemas.microsoft.com/office/drawing/2014/main" id="{C642A556-8FA3-42A8-861A-F410148BD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" y="2238"/>
              <a:ext cx="46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Clostridia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44" name="Rectangle 541">
              <a:extLst>
                <a:ext uri="{FF2B5EF4-FFF2-40B4-BE49-F238E27FC236}">
                  <a16:creationId xmlns:a16="http://schemas.microsoft.com/office/drawing/2014/main" id="{AA472FA3-83CA-468B-9C39-80F73CA77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2441"/>
              <a:ext cx="55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Cytophagia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45" name="Rectangle 542">
              <a:extLst>
                <a:ext uri="{FF2B5EF4-FFF2-40B4-BE49-F238E27FC236}">
                  <a16:creationId xmlns:a16="http://schemas.microsoft.com/office/drawing/2014/main" id="{A6DFD4DA-BA36-4BEE-A07F-2BB8BCE4B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2638"/>
              <a:ext cx="9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Deltaproteobacteria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46" name="Rectangle 543">
              <a:extLst>
                <a:ext uri="{FF2B5EF4-FFF2-40B4-BE49-F238E27FC236}">
                  <a16:creationId xmlns:a16="http://schemas.microsoft.com/office/drawing/2014/main" id="{F3CE567B-A188-4B70-9C5F-FF8DED458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2842"/>
              <a:ext cx="65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Flavobacteria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47" name="Rectangle 544">
              <a:extLst>
                <a:ext uri="{FF2B5EF4-FFF2-40B4-BE49-F238E27FC236}">
                  <a16:creationId xmlns:a16="http://schemas.microsoft.com/office/drawing/2014/main" id="{74717B03-B8D7-4EDA-AC9C-0FBD92E62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9" y="701"/>
              <a:ext cx="68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Flavobacteriia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48" name="Rectangle 545">
              <a:extLst>
                <a:ext uri="{FF2B5EF4-FFF2-40B4-BE49-F238E27FC236}">
                  <a16:creationId xmlns:a16="http://schemas.microsoft.com/office/drawing/2014/main" id="{BAACDF9C-DA8D-4C12-A104-BC6CEB668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" y="901"/>
              <a:ext cx="111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Gammaproteobacteria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49" name="Rectangle 546">
              <a:extLst>
                <a:ext uri="{FF2B5EF4-FFF2-40B4-BE49-F238E27FC236}">
                  <a16:creationId xmlns:a16="http://schemas.microsoft.com/office/drawing/2014/main" id="{42A598C9-E6C7-4FED-9835-CCBEEA29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9" y="1076"/>
              <a:ext cx="100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Gemmatimonadetes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50" name="Rectangle 547">
              <a:extLst>
                <a:ext uri="{FF2B5EF4-FFF2-40B4-BE49-F238E27FC236}">
                  <a16:creationId xmlns:a16="http://schemas.microsoft.com/office/drawing/2014/main" id="{B9501335-F335-40C1-B47B-5E0FCADF1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9" y="1281"/>
              <a:ext cx="58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Holophagae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51" name="Rectangle 548">
              <a:extLst>
                <a:ext uri="{FF2B5EF4-FFF2-40B4-BE49-F238E27FC236}">
                  <a16:creationId xmlns:a16="http://schemas.microsoft.com/office/drawing/2014/main" id="{3A96AD1E-8172-418B-814D-8D4CDFB05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" y="1466"/>
              <a:ext cx="48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Nitrospira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52" name="Rectangle 549">
              <a:extLst>
                <a:ext uri="{FF2B5EF4-FFF2-40B4-BE49-F238E27FC236}">
                  <a16:creationId xmlns:a16="http://schemas.microsoft.com/office/drawing/2014/main" id="{CBBF9FAD-0753-413C-905F-BDC337934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" y="1655"/>
              <a:ext cx="70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Phycisphaerae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53" name="Rectangle 550">
              <a:extLst>
                <a:ext uri="{FF2B5EF4-FFF2-40B4-BE49-F238E27FC236}">
                  <a16:creationId xmlns:a16="http://schemas.microsoft.com/office/drawing/2014/main" id="{F25CE010-CB50-4451-AE98-02B25AFFE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4" y="1847"/>
              <a:ext cx="85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Planctomycetacia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54" name="Rectangle 551">
              <a:extLst>
                <a:ext uri="{FF2B5EF4-FFF2-40B4-BE49-F238E27FC236}">
                  <a16:creationId xmlns:a16="http://schemas.microsoft.com/office/drawing/2014/main" id="{2F63E252-6731-444E-B7E3-87DAC7550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" y="2036"/>
              <a:ext cx="75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Planctomycetia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55" name="Rectangle 552">
              <a:extLst>
                <a:ext uri="{FF2B5EF4-FFF2-40B4-BE49-F238E27FC236}">
                  <a16:creationId xmlns:a16="http://schemas.microsoft.com/office/drawing/2014/main" id="{C65263A8-AE05-404B-B896-DEAB2B08B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9" y="2241"/>
              <a:ext cx="82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Sphingobacteriia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56" name="Rectangle 553">
              <a:extLst>
                <a:ext uri="{FF2B5EF4-FFF2-40B4-BE49-F238E27FC236}">
                  <a16:creationId xmlns:a16="http://schemas.microsoft.com/office/drawing/2014/main" id="{0AE8DB5E-8BB2-4663-9522-7753D5DA3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5" y="2430"/>
              <a:ext cx="80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Thermoleophilia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57" name="Rectangle 554">
              <a:extLst>
                <a:ext uri="{FF2B5EF4-FFF2-40B4-BE49-F238E27FC236}">
                  <a16:creationId xmlns:a16="http://schemas.microsoft.com/office/drawing/2014/main" id="{998BB5C1-A355-4950-BC53-2221D499B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9" y="2640"/>
              <a:ext cx="68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Thermoprotei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58" name="Rectangle 555">
              <a:extLst>
                <a:ext uri="{FF2B5EF4-FFF2-40B4-BE49-F238E27FC236}">
                  <a16:creationId xmlns:a16="http://schemas.microsoft.com/office/drawing/2014/main" id="{942D96E8-8BB7-45AE-9B26-E71FE508D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9" y="2853"/>
              <a:ext cx="61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Unidentified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sp>
        <p:nvSpPr>
          <p:cNvPr id="561" name="Rectangle 66">
            <a:extLst>
              <a:ext uri="{FF2B5EF4-FFF2-40B4-BE49-F238E27FC236}">
                <a16:creationId xmlns:a16="http://schemas.microsoft.com/office/drawing/2014/main" id="{F94E4E6D-E3EA-4265-A695-8CE56013B89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49963" y="2888734"/>
            <a:ext cx="292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Relative </a:t>
            </a:r>
            <a:r>
              <a:rPr kumimoji="0" lang="fr-FR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abundance</a:t>
            </a:r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(%)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63" name="Rectangle 65">
            <a:extLst>
              <a:ext uri="{FF2B5EF4-FFF2-40B4-BE49-F238E27FC236}">
                <a16:creationId xmlns:a16="http://schemas.microsoft.com/office/drawing/2014/main" id="{C9061EBB-8D51-463C-A8F8-088DF5EC9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226" y="5981701"/>
            <a:ext cx="10708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Soil type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65" name="Rectangle : coins arrondis 564">
            <a:extLst>
              <a:ext uri="{FF2B5EF4-FFF2-40B4-BE49-F238E27FC236}">
                <a16:creationId xmlns:a16="http://schemas.microsoft.com/office/drawing/2014/main" id="{839CD08D-3047-40DD-8032-0CAE63CA1561}"/>
              </a:ext>
            </a:extLst>
          </p:cNvPr>
          <p:cNvSpPr/>
          <p:nvPr/>
        </p:nvSpPr>
        <p:spPr>
          <a:xfrm>
            <a:off x="1998664" y="790682"/>
            <a:ext cx="644526" cy="22614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 : coins arrondis 565">
            <a:extLst>
              <a:ext uri="{FF2B5EF4-FFF2-40B4-BE49-F238E27FC236}">
                <a16:creationId xmlns:a16="http://schemas.microsoft.com/office/drawing/2014/main" id="{7D109A57-404B-4108-9679-63CCBD7FA18A}"/>
              </a:ext>
            </a:extLst>
          </p:cNvPr>
          <p:cNvSpPr/>
          <p:nvPr/>
        </p:nvSpPr>
        <p:spPr>
          <a:xfrm>
            <a:off x="2671762" y="787075"/>
            <a:ext cx="644526" cy="2261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 : coins arrondis 566">
            <a:extLst>
              <a:ext uri="{FF2B5EF4-FFF2-40B4-BE49-F238E27FC236}">
                <a16:creationId xmlns:a16="http://schemas.microsoft.com/office/drawing/2014/main" id="{761C6CCF-FCF6-4181-A635-7B800D08C01D}"/>
              </a:ext>
            </a:extLst>
          </p:cNvPr>
          <p:cNvSpPr/>
          <p:nvPr/>
        </p:nvSpPr>
        <p:spPr>
          <a:xfrm>
            <a:off x="3336926" y="786111"/>
            <a:ext cx="644526" cy="22614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 : coins arrondis 567">
            <a:extLst>
              <a:ext uri="{FF2B5EF4-FFF2-40B4-BE49-F238E27FC236}">
                <a16:creationId xmlns:a16="http://schemas.microsoft.com/office/drawing/2014/main" id="{1FC6EC0B-B86A-48F9-A231-2E0707CC6DAB}"/>
              </a:ext>
            </a:extLst>
          </p:cNvPr>
          <p:cNvSpPr/>
          <p:nvPr/>
        </p:nvSpPr>
        <p:spPr>
          <a:xfrm>
            <a:off x="4005027" y="787501"/>
            <a:ext cx="644526" cy="2261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 : coins arrondis 568">
            <a:extLst>
              <a:ext uri="{FF2B5EF4-FFF2-40B4-BE49-F238E27FC236}">
                <a16:creationId xmlns:a16="http://schemas.microsoft.com/office/drawing/2014/main" id="{7548E60A-3741-49E6-A4C6-ECA64E22BFF9}"/>
              </a:ext>
            </a:extLst>
          </p:cNvPr>
          <p:cNvSpPr/>
          <p:nvPr/>
        </p:nvSpPr>
        <p:spPr>
          <a:xfrm>
            <a:off x="4688876" y="787693"/>
            <a:ext cx="644526" cy="22614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 : coins arrondis 569">
            <a:extLst>
              <a:ext uri="{FF2B5EF4-FFF2-40B4-BE49-F238E27FC236}">
                <a16:creationId xmlns:a16="http://schemas.microsoft.com/office/drawing/2014/main" id="{B1AE2D39-A81C-4159-859B-E3623AFBEC87}"/>
              </a:ext>
            </a:extLst>
          </p:cNvPr>
          <p:cNvSpPr/>
          <p:nvPr/>
        </p:nvSpPr>
        <p:spPr>
          <a:xfrm>
            <a:off x="5361974" y="785096"/>
            <a:ext cx="644526" cy="2261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Rectangle : coins arrondis 570">
            <a:extLst>
              <a:ext uri="{FF2B5EF4-FFF2-40B4-BE49-F238E27FC236}">
                <a16:creationId xmlns:a16="http://schemas.microsoft.com/office/drawing/2014/main" id="{39C245A3-38A8-47A1-A7A2-2975EA067041}"/>
              </a:ext>
            </a:extLst>
          </p:cNvPr>
          <p:cNvSpPr/>
          <p:nvPr/>
        </p:nvSpPr>
        <p:spPr>
          <a:xfrm>
            <a:off x="6031952" y="783128"/>
            <a:ext cx="644526" cy="22614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 : coins arrondis 571">
            <a:extLst>
              <a:ext uri="{FF2B5EF4-FFF2-40B4-BE49-F238E27FC236}">
                <a16:creationId xmlns:a16="http://schemas.microsoft.com/office/drawing/2014/main" id="{BECEB0FD-CA72-4269-A4AD-44CB33B1A9D2}"/>
              </a:ext>
            </a:extLst>
          </p:cNvPr>
          <p:cNvSpPr/>
          <p:nvPr/>
        </p:nvSpPr>
        <p:spPr>
          <a:xfrm>
            <a:off x="6705050" y="779521"/>
            <a:ext cx="644526" cy="2261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3" name="Groupe 572">
            <a:extLst>
              <a:ext uri="{FF2B5EF4-FFF2-40B4-BE49-F238E27FC236}">
                <a16:creationId xmlns:a16="http://schemas.microsoft.com/office/drawing/2014/main" id="{3A671884-6E7B-4288-96FF-51215BF0BC69}"/>
              </a:ext>
            </a:extLst>
          </p:cNvPr>
          <p:cNvGrpSpPr/>
          <p:nvPr/>
        </p:nvGrpSpPr>
        <p:grpSpPr>
          <a:xfrm>
            <a:off x="2052109" y="605372"/>
            <a:ext cx="1225190" cy="107714"/>
            <a:chOff x="2589214" y="872215"/>
            <a:chExt cx="693738" cy="98939"/>
          </a:xfrm>
        </p:grpSpPr>
        <p:cxnSp>
          <p:nvCxnSpPr>
            <p:cNvPr id="574" name="Connecteur droit 573">
              <a:extLst>
                <a:ext uri="{FF2B5EF4-FFF2-40B4-BE49-F238E27FC236}">
                  <a16:creationId xmlns:a16="http://schemas.microsoft.com/office/drawing/2014/main" id="{4871ABB9-40CB-4A73-A791-1C51C119648A}"/>
                </a:ext>
              </a:extLst>
            </p:cNvPr>
            <p:cNvCxnSpPr>
              <a:cxnSpLocks/>
            </p:cNvCxnSpPr>
            <p:nvPr/>
          </p:nvCxnSpPr>
          <p:spPr>
            <a:xfrm>
              <a:off x="2589214" y="878395"/>
              <a:ext cx="6937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5" name="Connecteur droit 574">
              <a:extLst>
                <a:ext uri="{FF2B5EF4-FFF2-40B4-BE49-F238E27FC236}">
                  <a16:creationId xmlns:a16="http://schemas.microsoft.com/office/drawing/2014/main" id="{E6E44A54-2283-488A-84E4-CECF1F0C20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2745" y="872215"/>
              <a:ext cx="1" cy="984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6" name="Connecteur droit 575">
              <a:extLst>
                <a:ext uri="{FF2B5EF4-FFF2-40B4-BE49-F238E27FC236}">
                  <a16:creationId xmlns:a16="http://schemas.microsoft.com/office/drawing/2014/main" id="{2E1F2A70-B655-421C-97E7-30BB0A6E927B}"/>
                </a:ext>
              </a:extLst>
            </p:cNvPr>
            <p:cNvCxnSpPr>
              <a:cxnSpLocks/>
            </p:cNvCxnSpPr>
            <p:nvPr/>
          </p:nvCxnSpPr>
          <p:spPr>
            <a:xfrm>
              <a:off x="2591692" y="872215"/>
              <a:ext cx="0" cy="98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7" name="Groupe 576">
            <a:extLst>
              <a:ext uri="{FF2B5EF4-FFF2-40B4-BE49-F238E27FC236}">
                <a16:creationId xmlns:a16="http://schemas.microsoft.com/office/drawing/2014/main" id="{80CDEB7E-18BE-4F27-90C6-0CA91A8D086A}"/>
              </a:ext>
            </a:extLst>
          </p:cNvPr>
          <p:cNvGrpSpPr/>
          <p:nvPr/>
        </p:nvGrpSpPr>
        <p:grpSpPr>
          <a:xfrm>
            <a:off x="3376794" y="605293"/>
            <a:ext cx="1225190" cy="107714"/>
            <a:chOff x="2589214" y="872215"/>
            <a:chExt cx="693738" cy="98939"/>
          </a:xfrm>
        </p:grpSpPr>
        <p:cxnSp>
          <p:nvCxnSpPr>
            <p:cNvPr id="578" name="Connecteur droit 577">
              <a:extLst>
                <a:ext uri="{FF2B5EF4-FFF2-40B4-BE49-F238E27FC236}">
                  <a16:creationId xmlns:a16="http://schemas.microsoft.com/office/drawing/2014/main" id="{0977D02B-6D1A-4E31-81AF-421BB8599319}"/>
                </a:ext>
              </a:extLst>
            </p:cNvPr>
            <p:cNvCxnSpPr>
              <a:cxnSpLocks/>
            </p:cNvCxnSpPr>
            <p:nvPr/>
          </p:nvCxnSpPr>
          <p:spPr>
            <a:xfrm>
              <a:off x="2589214" y="878395"/>
              <a:ext cx="6937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9" name="Connecteur droit 578">
              <a:extLst>
                <a:ext uri="{FF2B5EF4-FFF2-40B4-BE49-F238E27FC236}">
                  <a16:creationId xmlns:a16="http://schemas.microsoft.com/office/drawing/2014/main" id="{1569EC11-F89E-454E-9405-87C224D71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2745" y="872215"/>
              <a:ext cx="1" cy="984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0" name="Connecteur droit 579">
              <a:extLst>
                <a:ext uri="{FF2B5EF4-FFF2-40B4-BE49-F238E27FC236}">
                  <a16:creationId xmlns:a16="http://schemas.microsoft.com/office/drawing/2014/main" id="{59318343-8A76-4FEF-9D31-AE15659F76B2}"/>
                </a:ext>
              </a:extLst>
            </p:cNvPr>
            <p:cNvCxnSpPr>
              <a:cxnSpLocks/>
            </p:cNvCxnSpPr>
            <p:nvPr/>
          </p:nvCxnSpPr>
          <p:spPr>
            <a:xfrm>
              <a:off x="2591692" y="872215"/>
              <a:ext cx="0" cy="98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1" name="Groupe 580">
            <a:extLst>
              <a:ext uri="{FF2B5EF4-FFF2-40B4-BE49-F238E27FC236}">
                <a16:creationId xmlns:a16="http://schemas.microsoft.com/office/drawing/2014/main" id="{D49E3E3B-DAF0-4385-BDFB-ED2F6F6B5798}"/>
              </a:ext>
            </a:extLst>
          </p:cNvPr>
          <p:cNvGrpSpPr/>
          <p:nvPr/>
        </p:nvGrpSpPr>
        <p:grpSpPr>
          <a:xfrm>
            <a:off x="4749379" y="604906"/>
            <a:ext cx="1225190" cy="107714"/>
            <a:chOff x="2589214" y="872215"/>
            <a:chExt cx="693738" cy="98939"/>
          </a:xfrm>
        </p:grpSpPr>
        <p:cxnSp>
          <p:nvCxnSpPr>
            <p:cNvPr id="582" name="Connecteur droit 581">
              <a:extLst>
                <a:ext uri="{FF2B5EF4-FFF2-40B4-BE49-F238E27FC236}">
                  <a16:creationId xmlns:a16="http://schemas.microsoft.com/office/drawing/2014/main" id="{4E55C0EC-FFFC-4391-96B9-A843DFE9D696}"/>
                </a:ext>
              </a:extLst>
            </p:cNvPr>
            <p:cNvCxnSpPr>
              <a:cxnSpLocks/>
            </p:cNvCxnSpPr>
            <p:nvPr/>
          </p:nvCxnSpPr>
          <p:spPr>
            <a:xfrm>
              <a:off x="2589214" y="878395"/>
              <a:ext cx="6937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3" name="Connecteur droit 582">
              <a:extLst>
                <a:ext uri="{FF2B5EF4-FFF2-40B4-BE49-F238E27FC236}">
                  <a16:creationId xmlns:a16="http://schemas.microsoft.com/office/drawing/2014/main" id="{C6D11BBF-3F86-4AF8-85A2-27F37C8877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2745" y="872215"/>
              <a:ext cx="1" cy="984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4" name="Connecteur droit 583">
              <a:extLst>
                <a:ext uri="{FF2B5EF4-FFF2-40B4-BE49-F238E27FC236}">
                  <a16:creationId xmlns:a16="http://schemas.microsoft.com/office/drawing/2014/main" id="{BFCEC899-68C5-4DEC-ACD0-7400C56D726C}"/>
                </a:ext>
              </a:extLst>
            </p:cNvPr>
            <p:cNvCxnSpPr>
              <a:cxnSpLocks/>
            </p:cNvCxnSpPr>
            <p:nvPr/>
          </p:nvCxnSpPr>
          <p:spPr>
            <a:xfrm>
              <a:off x="2591692" y="872215"/>
              <a:ext cx="0" cy="98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5" name="Groupe 584">
            <a:extLst>
              <a:ext uri="{FF2B5EF4-FFF2-40B4-BE49-F238E27FC236}">
                <a16:creationId xmlns:a16="http://schemas.microsoft.com/office/drawing/2014/main" id="{19AA5423-6ADB-432F-85CA-B3CA500CDE7D}"/>
              </a:ext>
            </a:extLst>
          </p:cNvPr>
          <p:cNvGrpSpPr/>
          <p:nvPr/>
        </p:nvGrpSpPr>
        <p:grpSpPr>
          <a:xfrm>
            <a:off x="6074064" y="604827"/>
            <a:ext cx="1225190" cy="107714"/>
            <a:chOff x="2589214" y="872215"/>
            <a:chExt cx="693738" cy="98939"/>
          </a:xfrm>
        </p:grpSpPr>
        <p:cxnSp>
          <p:nvCxnSpPr>
            <p:cNvPr id="586" name="Connecteur droit 585">
              <a:extLst>
                <a:ext uri="{FF2B5EF4-FFF2-40B4-BE49-F238E27FC236}">
                  <a16:creationId xmlns:a16="http://schemas.microsoft.com/office/drawing/2014/main" id="{F40A3941-1E99-4E90-9123-CA8C092BFBBB}"/>
                </a:ext>
              </a:extLst>
            </p:cNvPr>
            <p:cNvCxnSpPr>
              <a:cxnSpLocks/>
            </p:cNvCxnSpPr>
            <p:nvPr/>
          </p:nvCxnSpPr>
          <p:spPr>
            <a:xfrm>
              <a:off x="2589214" y="878395"/>
              <a:ext cx="6937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7" name="Connecteur droit 586">
              <a:extLst>
                <a:ext uri="{FF2B5EF4-FFF2-40B4-BE49-F238E27FC236}">
                  <a16:creationId xmlns:a16="http://schemas.microsoft.com/office/drawing/2014/main" id="{197968A4-A667-49CD-B560-CDE966C74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2745" y="872215"/>
              <a:ext cx="1" cy="984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8" name="Connecteur droit 587">
              <a:extLst>
                <a:ext uri="{FF2B5EF4-FFF2-40B4-BE49-F238E27FC236}">
                  <a16:creationId xmlns:a16="http://schemas.microsoft.com/office/drawing/2014/main" id="{4A1398B2-400A-4212-8544-A7E42C34EB9F}"/>
                </a:ext>
              </a:extLst>
            </p:cNvPr>
            <p:cNvCxnSpPr>
              <a:cxnSpLocks/>
            </p:cNvCxnSpPr>
            <p:nvPr/>
          </p:nvCxnSpPr>
          <p:spPr>
            <a:xfrm>
              <a:off x="2591692" y="872215"/>
              <a:ext cx="0" cy="98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9" name="Rectangle 65">
            <a:extLst>
              <a:ext uri="{FF2B5EF4-FFF2-40B4-BE49-F238E27FC236}">
                <a16:creationId xmlns:a16="http://schemas.microsoft.com/office/drawing/2014/main" id="{24824FCB-F3DF-4A63-BDC0-0EC541FDF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872" y="265821"/>
            <a:ext cx="4142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DBZ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90" name="Rectangle 65">
            <a:extLst>
              <a:ext uri="{FF2B5EF4-FFF2-40B4-BE49-F238E27FC236}">
                <a16:creationId xmlns:a16="http://schemas.microsoft.com/office/drawing/2014/main" id="{3925B98B-CB4D-4578-B109-648D69AE3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958" y="265838"/>
            <a:ext cx="2468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LB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91" name="Rectangle 65">
            <a:extLst>
              <a:ext uri="{FF2B5EF4-FFF2-40B4-BE49-F238E27FC236}">
                <a16:creationId xmlns:a16="http://schemas.microsoft.com/office/drawing/2014/main" id="{23CFA655-BD0D-45AA-BD44-0E1D083FC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271" y="267851"/>
            <a:ext cx="2634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LG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92" name="Rectangle 65">
            <a:extLst>
              <a:ext uri="{FF2B5EF4-FFF2-40B4-BE49-F238E27FC236}">
                <a16:creationId xmlns:a16="http://schemas.microsoft.com/office/drawing/2014/main" id="{08A35D39-960C-4839-8CA2-4DEBBC19A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2108" y="271234"/>
            <a:ext cx="2324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93" name="Rectangle 274">
            <a:extLst>
              <a:ext uri="{FF2B5EF4-FFF2-40B4-BE49-F238E27FC236}">
                <a16:creationId xmlns:a16="http://schemas.microsoft.com/office/drawing/2014/main" id="{A0828F12-E8AE-45E4-963C-A17C49014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880" y="720725"/>
            <a:ext cx="1467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Bacterial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class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94" name="ZoneTexte 593">
            <a:extLst>
              <a:ext uri="{FF2B5EF4-FFF2-40B4-BE49-F238E27FC236}">
                <a16:creationId xmlns:a16="http://schemas.microsoft.com/office/drawing/2014/main" id="{F654CCCF-30EB-46B3-8E5D-9A5CF9D677E3}"/>
              </a:ext>
            </a:extLst>
          </p:cNvPr>
          <p:cNvSpPr txBox="1"/>
          <p:nvPr/>
        </p:nvSpPr>
        <p:spPr>
          <a:xfrm>
            <a:off x="322827" y="4795746"/>
            <a:ext cx="1227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Light </a:t>
            </a:r>
            <a:r>
              <a:rPr lang="en-US" sz="2400" b="1" baseline="30000" dirty="0"/>
              <a:t>***</a:t>
            </a:r>
          </a:p>
          <a:p>
            <a:r>
              <a:rPr lang="en-US" sz="2400" b="1" dirty="0"/>
              <a:t>Soil </a:t>
            </a:r>
            <a:r>
              <a:rPr lang="en-US" sz="2400" b="1" baseline="30000" dirty="0"/>
              <a:t>***</a:t>
            </a:r>
          </a:p>
          <a:p>
            <a:r>
              <a:rPr lang="en-US" sz="2400" b="1" dirty="0"/>
              <a:t>L x S </a:t>
            </a:r>
            <a:r>
              <a:rPr lang="en-US" sz="2400" b="1" baseline="30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2471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C1194F6-EC5B-46F0-9180-3A3E19624A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74788" y="1"/>
            <a:ext cx="9812339" cy="6858000"/>
            <a:chOff x="929" y="0"/>
            <a:chExt cx="6181" cy="4320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174F46BD-24E0-4E2D-B7D4-B08F19199BD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29" y="0"/>
              <a:ext cx="582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205">
              <a:extLst>
                <a:ext uri="{FF2B5EF4-FFF2-40B4-BE49-F238E27FC236}">
                  <a16:creationId xmlns:a16="http://schemas.microsoft.com/office/drawing/2014/main" id="{11DE2483-1DF6-44C2-BEED-ED4CE38198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0" y="645"/>
              <a:ext cx="3804" cy="3035"/>
              <a:chOff x="1470" y="645"/>
              <a:chExt cx="3804" cy="3035"/>
            </a:xfrm>
          </p:grpSpPr>
          <p:sp>
            <p:nvSpPr>
              <p:cNvPr id="192" name="Line 5">
                <a:extLst>
                  <a:ext uri="{FF2B5EF4-FFF2-40B4-BE49-F238E27FC236}">
                    <a16:creationId xmlns:a16="http://schemas.microsoft.com/office/drawing/2014/main" id="{4C6F844A-87FC-4F00-A4CE-D52E3FE8D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0" y="3300"/>
                <a:ext cx="3804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6">
                <a:extLst>
                  <a:ext uri="{FF2B5EF4-FFF2-40B4-BE49-F238E27FC236}">
                    <a16:creationId xmlns:a16="http://schemas.microsoft.com/office/drawing/2014/main" id="{0FDBB5E5-023E-4E3F-93BA-4B7037992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0" y="2545"/>
                <a:ext cx="3804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7">
                <a:extLst>
                  <a:ext uri="{FF2B5EF4-FFF2-40B4-BE49-F238E27FC236}">
                    <a16:creationId xmlns:a16="http://schemas.microsoft.com/office/drawing/2014/main" id="{CCBF33FC-99BD-4706-B229-74EFB1E08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0" y="1785"/>
                <a:ext cx="3804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8">
                <a:extLst>
                  <a:ext uri="{FF2B5EF4-FFF2-40B4-BE49-F238E27FC236}">
                    <a16:creationId xmlns:a16="http://schemas.microsoft.com/office/drawing/2014/main" id="{62D3733F-7984-42DE-BEFA-2C657D7DE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0" y="1025"/>
                <a:ext cx="3804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9">
                <a:extLst>
                  <a:ext uri="{FF2B5EF4-FFF2-40B4-BE49-F238E27FC236}">
                    <a16:creationId xmlns:a16="http://schemas.microsoft.com/office/drawing/2014/main" id="{1914865E-7734-4005-907F-F06615CAF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0" y="3680"/>
                <a:ext cx="3804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10">
                <a:extLst>
                  <a:ext uri="{FF2B5EF4-FFF2-40B4-BE49-F238E27FC236}">
                    <a16:creationId xmlns:a16="http://schemas.microsoft.com/office/drawing/2014/main" id="{D31CF6D3-F704-4588-87DE-639701536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0" y="2920"/>
                <a:ext cx="3804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11">
                <a:extLst>
                  <a:ext uri="{FF2B5EF4-FFF2-40B4-BE49-F238E27FC236}">
                    <a16:creationId xmlns:a16="http://schemas.microsoft.com/office/drawing/2014/main" id="{8178AC9C-D4C2-4836-AF1A-2421C29BD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0" y="2165"/>
                <a:ext cx="3804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12">
                <a:extLst>
                  <a:ext uri="{FF2B5EF4-FFF2-40B4-BE49-F238E27FC236}">
                    <a16:creationId xmlns:a16="http://schemas.microsoft.com/office/drawing/2014/main" id="{5D1D5CFB-B75F-42F1-ADA8-BFA735AC7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0" y="1405"/>
                <a:ext cx="3804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13">
                <a:extLst>
                  <a:ext uri="{FF2B5EF4-FFF2-40B4-BE49-F238E27FC236}">
                    <a16:creationId xmlns:a16="http://schemas.microsoft.com/office/drawing/2014/main" id="{B7590F16-B7FE-474B-8F34-367F80F27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0" y="645"/>
                <a:ext cx="3804" cy="0"/>
              </a:xfrm>
              <a:prstGeom prst="line">
                <a:avLst/>
              </a:prstGeom>
              <a:noFill/>
              <a:ln w="7938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Rectangle 38">
                <a:extLst>
                  <a:ext uri="{FF2B5EF4-FFF2-40B4-BE49-F238E27FC236}">
                    <a16:creationId xmlns:a16="http://schemas.microsoft.com/office/drawing/2014/main" id="{133FFFBE-26AB-4B49-A525-C1A53F8DF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645"/>
                <a:ext cx="141" cy="172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Rectangle 39">
                <a:extLst>
                  <a:ext uri="{FF2B5EF4-FFF2-40B4-BE49-F238E27FC236}">
                    <a16:creationId xmlns:a16="http://schemas.microsoft.com/office/drawing/2014/main" id="{54D86FD7-F625-4B8D-A5AB-0648F1E54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" y="645"/>
                <a:ext cx="141" cy="177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Rectangle 40">
                <a:extLst>
                  <a:ext uri="{FF2B5EF4-FFF2-40B4-BE49-F238E27FC236}">
                    <a16:creationId xmlns:a16="http://schemas.microsoft.com/office/drawing/2014/main" id="{F5792533-FF33-4F98-A530-9E7F95F3C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645"/>
                <a:ext cx="145" cy="203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41">
                <a:extLst>
                  <a:ext uri="{FF2B5EF4-FFF2-40B4-BE49-F238E27FC236}">
                    <a16:creationId xmlns:a16="http://schemas.microsoft.com/office/drawing/2014/main" id="{8A4B8C68-C7E3-4535-9ED8-15A38FAA0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645"/>
                <a:ext cx="146" cy="229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Rectangle 42">
                <a:extLst>
                  <a:ext uri="{FF2B5EF4-FFF2-40B4-BE49-F238E27FC236}">
                    <a16:creationId xmlns:a16="http://schemas.microsoft.com/office/drawing/2014/main" id="{7E21D63C-2E72-457E-9857-DE6781931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2" y="645"/>
                <a:ext cx="141" cy="146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Rectangle 43">
                <a:extLst>
                  <a:ext uri="{FF2B5EF4-FFF2-40B4-BE49-F238E27FC236}">
                    <a16:creationId xmlns:a16="http://schemas.microsoft.com/office/drawing/2014/main" id="{22D29331-482B-4772-AB35-574001CFA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8" y="645"/>
                <a:ext cx="141" cy="105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44">
                <a:extLst>
                  <a:ext uri="{FF2B5EF4-FFF2-40B4-BE49-F238E27FC236}">
                    <a16:creationId xmlns:a16="http://schemas.microsoft.com/office/drawing/2014/main" id="{1449538A-27C3-442B-89B2-78992A14C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645"/>
                <a:ext cx="146" cy="110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Rectangle 45">
                <a:extLst>
                  <a:ext uri="{FF2B5EF4-FFF2-40B4-BE49-F238E27FC236}">
                    <a16:creationId xmlns:a16="http://schemas.microsoft.com/office/drawing/2014/main" id="{92A89396-58B6-437C-9808-A03E4CB56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645"/>
                <a:ext cx="141" cy="63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Rectangle 46">
                <a:extLst>
                  <a:ext uri="{FF2B5EF4-FFF2-40B4-BE49-F238E27FC236}">
                    <a16:creationId xmlns:a16="http://schemas.microsoft.com/office/drawing/2014/main" id="{9A2274F2-7AF6-4585-8027-5E638E46C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" y="645"/>
                <a:ext cx="140" cy="63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47">
                <a:extLst>
                  <a:ext uri="{FF2B5EF4-FFF2-40B4-BE49-F238E27FC236}">
                    <a16:creationId xmlns:a16="http://schemas.microsoft.com/office/drawing/2014/main" id="{93584B49-6ED0-4431-9BE5-E25CDFFE4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" y="645"/>
                <a:ext cx="140" cy="84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48">
                <a:extLst>
                  <a:ext uri="{FF2B5EF4-FFF2-40B4-BE49-F238E27FC236}">
                    <a16:creationId xmlns:a16="http://schemas.microsoft.com/office/drawing/2014/main" id="{AFA52B3D-4C4E-4F6C-BDA5-5ECA0A418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645"/>
                <a:ext cx="140" cy="63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49">
                <a:extLst>
                  <a:ext uri="{FF2B5EF4-FFF2-40B4-BE49-F238E27FC236}">
                    <a16:creationId xmlns:a16="http://schemas.microsoft.com/office/drawing/2014/main" id="{E41A9968-F654-4FDD-88F5-817F4A20F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0" y="645"/>
                <a:ext cx="141" cy="84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Rectangle 50">
                <a:extLst>
                  <a:ext uri="{FF2B5EF4-FFF2-40B4-BE49-F238E27FC236}">
                    <a16:creationId xmlns:a16="http://schemas.microsoft.com/office/drawing/2014/main" id="{7E519696-3845-4208-857A-8E77D93CA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" y="645"/>
                <a:ext cx="141" cy="250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Rectangle 51">
                <a:extLst>
                  <a:ext uri="{FF2B5EF4-FFF2-40B4-BE49-F238E27FC236}">
                    <a16:creationId xmlns:a16="http://schemas.microsoft.com/office/drawing/2014/main" id="{926FCE9C-AD13-41DB-957A-22A7A92EC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645"/>
                <a:ext cx="141" cy="245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Rectangle 52">
                <a:extLst>
                  <a:ext uri="{FF2B5EF4-FFF2-40B4-BE49-F238E27FC236}">
                    <a16:creationId xmlns:a16="http://schemas.microsoft.com/office/drawing/2014/main" id="{C7C70106-46DE-41CB-A0C9-CD99F66E1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645"/>
                <a:ext cx="141" cy="245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Rectangle 53">
                <a:extLst>
                  <a:ext uri="{FF2B5EF4-FFF2-40B4-BE49-F238E27FC236}">
                    <a16:creationId xmlns:a16="http://schemas.microsoft.com/office/drawing/2014/main" id="{D4CA939D-E4BF-45FA-8AAE-088468563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645"/>
                <a:ext cx="140" cy="198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Rectangle 54">
                <a:extLst>
                  <a:ext uri="{FF2B5EF4-FFF2-40B4-BE49-F238E27FC236}">
                    <a16:creationId xmlns:a16="http://schemas.microsoft.com/office/drawing/2014/main" id="{AAB330C3-A381-4908-B603-459104D69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645"/>
                <a:ext cx="140" cy="214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Rectangle 55">
                <a:extLst>
                  <a:ext uri="{FF2B5EF4-FFF2-40B4-BE49-F238E27FC236}">
                    <a16:creationId xmlns:a16="http://schemas.microsoft.com/office/drawing/2014/main" id="{D8EF13E8-2535-44FB-8E78-BC29E3C22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2" y="645"/>
                <a:ext cx="146" cy="162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Rectangle 56">
                <a:extLst>
                  <a:ext uri="{FF2B5EF4-FFF2-40B4-BE49-F238E27FC236}">
                    <a16:creationId xmlns:a16="http://schemas.microsoft.com/office/drawing/2014/main" id="{29D8D21C-E8BA-419F-9B5C-4685BE2A5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645"/>
                <a:ext cx="140" cy="183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57">
                <a:extLst>
                  <a:ext uri="{FF2B5EF4-FFF2-40B4-BE49-F238E27FC236}">
                    <a16:creationId xmlns:a16="http://schemas.microsoft.com/office/drawing/2014/main" id="{ECA60D27-D605-48C3-B4E0-98C634865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1" y="645"/>
                <a:ext cx="140" cy="141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Rectangle 58">
                <a:extLst>
                  <a:ext uri="{FF2B5EF4-FFF2-40B4-BE49-F238E27FC236}">
                    <a16:creationId xmlns:a16="http://schemas.microsoft.com/office/drawing/2014/main" id="{50256DD0-E1DA-405C-8AF0-BCBF5ADC0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7" y="645"/>
                <a:ext cx="146" cy="120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59">
                <a:extLst>
                  <a:ext uri="{FF2B5EF4-FFF2-40B4-BE49-F238E27FC236}">
                    <a16:creationId xmlns:a16="http://schemas.microsoft.com/office/drawing/2014/main" id="{2EF03743-2A7E-4582-AFC4-9AC1ADA85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" y="645"/>
                <a:ext cx="146" cy="344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Rectangle 60">
                <a:extLst>
                  <a:ext uri="{FF2B5EF4-FFF2-40B4-BE49-F238E27FC236}">
                    <a16:creationId xmlns:a16="http://schemas.microsoft.com/office/drawing/2014/main" id="{2FB630C0-01DC-41EB-9ED4-9C4489848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645"/>
                <a:ext cx="140" cy="297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61">
                <a:extLst>
                  <a:ext uri="{FF2B5EF4-FFF2-40B4-BE49-F238E27FC236}">
                    <a16:creationId xmlns:a16="http://schemas.microsoft.com/office/drawing/2014/main" id="{B397C335-B61B-4FA4-A03E-3C3B2C78B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645"/>
                <a:ext cx="140" cy="198"/>
              </a:xfrm>
              <a:prstGeom prst="rect">
                <a:avLst/>
              </a:prstGeom>
              <a:solidFill>
                <a:srgbClr val="66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62">
                <a:extLst>
                  <a:ext uri="{FF2B5EF4-FFF2-40B4-BE49-F238E27FC236}">
                    <a16:creationId xmlns:a16="http://schemas.microsoft.com/office/drawing/2014/main" id="{85869FED-4CB0-4A19-92D5-4512BBEA5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817"/>
                <a:ext cx="141" cy="198"/>
              </a:xfrm>
              <a:prstGeom prst="rect">
                <a:avLst/>
              </a:prstGeom>
              <a:solidFill>
                <a:srgbClr val="B6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Rectangle 63">
                <a:extLst>
                  <a:ext uri="{FF2B5EF4-FFF2-40B4-BE49-F238E27FC236}">
                    <a16:creationId xmlns:a16="http://schemas.microsoft.com/office/drawing/2014/main" id="{7245774B-9D9E-48FD-BF55-BEE91FEB5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" y="822"/>
                <a:ext cx="141" cy="125"/>
              </a:xfrm>
              <a:prstGeom prst="rect">
                <a:avLst/>
              </a:prstGeom>
              <a:solidFill>
                <a:srgbClr val="B6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Rectangle 64">
                <a:extLst>
                  <a:ext uri="{FF2B5EF4-FFF2-40B4-BE49-F238E27FC236}">
                    <a16:creationId xmlns:a16="http://schemas.microsoft.com/office/drawing/2014/main" id="{22D53ECE-0248-4AFA-ACBD-994F2F28E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848"/>
                <a:ext cx="145" cy="209"/>
              </a:xfrm>
              <a:prstGeom prst="rect">
                <a:avLst/>
              </a:prstGeom>
              <a:solidFill>
                <a:srgbClr val="B6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65">
                <a:extLst>
                  <a:ext uri="{FF2B5EF4-FFF2-40B4-BE49-F238E27FC236}">
                    <a16:creationId xmlns:a16="http://schemas.microsoft.com/office/drawing/2014/main" id="{9B689CF7-9E91-491B-A722-C7057B2D6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874"/>
                <a:ext cx="146" cy="105"/>
              </a:xfrm>
              <a:prstGeom prst="rect">
                <a:avLst/>
              </a:prstGeom>
              <a:solidFill>
                <a:srgbClr val="B6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Rectangle 66">
                <a:extLst>
                  <a:ext uri="{FF2B5EF4-FFF2-40B4-BE49-F238E27FC236}">
                    <a16:creationId xmlns:a16="http://schemas.microsoft.com/office/drawing/2014/main" id="{28AA27E6-4677-4736-A136-80ED02344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2" y="791"/>
                <a:ext cx="141" cy="68"/>
              </a:xfrm>
              <a:prstGeom prst="rect">
                <a:avLst/>
              </a:prstGeom>
              <a:solidFill>
                <a:srgbClr val="B6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Rectangle 67">
                <a:extLst>
                  <a:ext uri="{FF2B5EF4-FFF2-40B4-BE49-F238E27FC236}">
                    <a16:creationId xmlns:a16="http://schemas.microsoft.com/office/drawing/2014/main" id="{544538CF-F054-497B-82E6-8AE04AC72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8" y="750"/>
                <a:ext cx="141" cy="83"/>
              </a:xfrm>
              <a:prstGeom prst="rect">
                <a:avLst/>
              </a:prstGeom>
              <a:solidFill>
                <a:srgbClr val="B6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Rectangle 68">
                <a:extLst>
                  <a:ext uri="{FF2B5EF4-FFF2-40B4-BE49-F238E27FC236}">
                    <a16:creationId xmlns:a16="http://schemas.microsoft.com/office/drawing/2014/main" id="{F863D300-130B-4947-80BA-C8E000985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755"/>
                <a:ext cx="146" cy="296"/>
              </a:xfrm>
              <a:prstGeom prst="rect">
                <a:avLst/>
              </a:prstGeom>
              <a:solidFill>
                <a:srgbClr val="B6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Rectangle 69">
                <a:extLst>
                  <a:ext uri="{FF2B5EF4-FFF2-40B4-BE49-F238E27FC236}">
                    <a16:creationId xmlns:a16="http://schemas.microsoft.com/office/drawing/2014/main" id="{73D2CD90-2923-48F4-9298-0F2D5F83F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708"/>
                <a:ext cx="141" cy="239"/>
              </a:xfrm>
              <a:prstGeom prst="rect">
                <a:avLst/>
              </a:prstGeom>
              <a:solidFill>
                <a:srgbClr val="B6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70">
                <a:extLst>
                  <a:ext uri="{FF2B5EF4-FFF2-40B4-BE49-F238E27FC236}">
                    <a16:creationId xmlns:a16="http://schemas.microsoft.com/office/drawing/2014/main" id="{7BE1B5B2-1DD9-45F9-B333-FD60B3E23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" y="708"/>
                <a:ext cx="140" cy="317"/>
              </a:xfrm>
              <a:prstGeom prst="rect">
                <a:avLst/>
              </a:prstGeom>
              <a:solidFill>
                <a:srgbClr val="B6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Rectangle 71">
                <a:extLst>
                  <a:ext uri="{FF2B5EF4-FFF2-40B4-BE49-F238E27FC236}">
                    <a16:creationId xmlns:a16="http://schemas.microsoft.com/office/drawing/2014/main" id="{B2CCCF41-1D0F-42C1-93F3-DAFFFAF3C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" y="729"/>
                <a:ext cx="140" cy="281"/>
              </a:xfrm>
              <a:prstGeom prst="rect">
                <a:avLst/>
              </a:prstGeom>
              <a:solidFill>
                <a:srgbClr val="B6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72">
                <a:extLst>
                  <a:ext uri="{FF2B5EF4-FFF2-40B4-BE49-F238E27FC236}">
                    <a16:creationId xmlns:a16="http://schemas.microsoft.com/office/drawing/2014/main" id="{5FBF56BE-13C0-424F-9CB8-6C9C1CAAA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708"/>
                <a:ext cx="140" cy="229"/>
              </a:xfrm>
              <a:prstGeom prst="rect">
                <a:avLst/>
              </a:prstGeom>
              <a:solidFill>
                <a:srgbClr val="B6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Rectangle 73">
                <a:extLst>
                  <a:ext uri="{FF2B5EF4-FFF2-40B4-BE49-F238E27FC236}">
                    <a16:creationId xmlns:a16="http://schemas.microsoft.com/office/drawing/2014/main" id="{92DAA3C3-B1DC-4C14-94D0-D904CC988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0" y="729"/>
                <a:ext cx="141" cy="281"/>
              </a:xfrm>
              <a:prstGeom prst="rect">
                <a:avLst/>
              </a:prstGeom>
              <a:solidFill>
                <a:srgbClr val="B6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Rectangle 74">
                <a:extLst>
                  <a:ext uri="{FF2B5EF4-FFF2-40B4-BE49-F238E27FC236}">
                    <a16:creationId xmlns:a16="http://schemas.microsoft.com/office/drawing/2014/main" id="{C63C5028-46EE-446F-A34B-C1D9B9B2E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" y="895"/>
                <a:ext cx="141" cy="146"/>
              </a:xfrm>
              <a:prstGeom prst="rect">
                <a:avLst/>
              </a:prstGeom>
              <a:solidFill>
                <a:srgbClr val="B6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75">
                <a:extLst>
                  <a:ext uri="{FF2B5EF4-FFF2-40B4-BE49-F238E27FC236}">
                    <a16:creationId xmlns:a16="http://schemas.microsoft.com/office/drawing/2014/main" id="{621B49E3-A498-47F2-9C93-31B3CC989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890"/>
                <a:ext cx="141" cy="57"/>
              </a:xfrm>
              <a:prstGeom prst="rect">
                <a:avLst/>
              </a:prstGeom>
              <a:solidFill>
                <a:srgbClr val="B6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Rectangle 76">
                <a:extLst>
                  <a:ext uri="{FF2B5EF4-FFF2-40B4-BE49-F238E27FC236}">
                    <a16:creationId xmlns:a16="http://schemas.microsoft.com/office/drawing/2014/main" id="{06C3D54F-A3A1-49CF-BC16-0ECE4116C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890"/>
                <a:ext cx="141" cy="104"/>
              </a:xfrm>
              <a:prstGeom prst="rect">
                <a:avLst/>
              </a:prstGeom>
              <a:solidFill>
                <a:srgbClr val="B6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Rectangle 77">
                <a:extLst>
                  <a:ext uri="{FF2B5EF4-FFF2-40B4-BE49-F238E27FC236}">
                    <a16:creationId xmlns:a16="http://schemas.microsoft.com/office/drawing/2014/main" id="{0D784E3A-55A9-48CD-86E8-FFC9A8BA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843"/>
                <a:ext cx="140" cy="78"/>
              </a:xfrm>
              <a:prstGeom prst="rect">
                <a:avLst/>
              </a:prstGeom>
              <a:solidFill>
                <a:srgbClr val="B6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Rectangle 78">
                <a:extLst>
                  <a:ext uri="{FF2B5EF4-FFF2-40B4-BE49-F238E27FC236}">
                    <a16:creationId xmlns:a16="http://schemas.microsoft.com/office/drawing/2014/main" id="{517C60F4-1A45-43D8-BB82-B5810530A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859"/>
                <a:ext cx="140" cy="73"/>
              </a:xfrm>
              <a:prstGeom prst="rect">
                <a:avLst/>
              </a:prstGeom>
              <a:solidFill>
                <a:srgbClr val="B6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Rectangle 79">
                <a:extLst>
                  <a:ext uri="{FF2B5EF4-FFF2-40B4-BE49-F238E27FC236}">
                    <a16:creationId xmlns:a16="http://schemas.microsoft.com/office/drawing/2014/main" id="{BCEDBA42-0A2C-4C5C-8DEB-30D05E65B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2" y="807"/>
                <a:ext cx="146" cy="62"/>
              </a:xfrm>
              <a:prstGeom prst="rect">
                <a:avLst/>
              </a:prstGeom>
              <a:solidFill>
                <a:srgbClr val="B6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80">
                <a:extLst>
                  <a:ext uri="{FF2B5EF4-FFF2-40B4-BE49-F238E27FC236}">
                    <a16:creationId xmlns:a16="http://schemas.microsoft.com/office/drawing/2014/main" id="{0EDB1543-698D-4DDB-995E-F56D015A8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828"/>
                <a:ext cx="140" cy="46"/>
              </a:xfrm>
              <a:prstGeom prst="rect">
                <a:avLst/>
              </a:prstGeom>
              <a:solidFill>
                <a:srgbClr val="B6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Rectangle 81">
                <a:extLst>
                  <a:ext uri="{FF2B5EF4-FFF2-40B4-BE49-F238E27FC236}">
                    <a16:creationId xmlns:a16="http://schemas.microsoft.com/office/drawing/2014/main" id="{26AA40F6-112E-4531-B6C3-38DE81372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1" y="786"/>
                <a:ext cx="140" cy="42"/>
              </a:xfrm>
              <a:prstGeom prst="rect">
                <a:avLst/>
              </a:prstGeom>
              <a:solidFill>
                <a:srgbClr val="B6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Rectangle 82">
                <a:extLst>
                  <a:ext uri="{FF2B5EF4-FFF2-40B4-BE49-F238E27FC236}">
                    <a16:creationId xmlns:a16="http://schemas.microsoft.com/office/drawing/2014/main" id="{6754F43F-B8A7-4C70-963F-9912D00D2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7" y="765"/>
                <a:ext cx="146" cy="42"/>
              </a:xfrm>
              <a:prstGeom prst="rect">
                <a:avLst/>
              </a:prstGeom>
              <a:solidFill>
                <a:srgbClr val="B6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Rectangle 83">
                <a:extLst>
                  <a:ext uri="{FF2B5EF4-FFF2-40B4-BE49-F238E27FC236}">
                    <a16:creationId xmlns:a16="http://schemas.microsoft.com/office/drawing/2014/main" id="{3F353256-80FE-4299-A6BC-53D9DAE11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843"/>
                <a:ext cx="140" cy="21"/>
              </a:xfrm>
              <a:prstGeom prst="rect">
                <a:avLst/>
              </a:prstGeom>
              <a:solidFill>
                <a:srgbClr val="B6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Rectangle 84">
                <a:extLst>
                  <a:ext uri="{FF2B5EF4-FFF2-40B4-BE49-F238E27FC236}">
                    <a16:creationId xmlns:a16="http://schemas.microsoft.com/office/drawing/2014/main" id="{39D44F64-68F2-46CE-9986-F60C4F0A6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1015"/>
                <a:ext cx="141" cy="62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Rectangle 85">
                <a:extLst>
                  <a:ext uri="{FF2B5EF4-FFF2-40B4-BE49-F238E27FC236}">
                    <a16:creationId xmlns:a16="http://schemas.microsoft.com/office/drawing/2014/main" id="{2600CBC3-5369-4D02-BC23-B9F192209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" y="947"/>
                <a:ext cx="141" cy="47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Rectangle 86">
                <a:extLst>
                  <a:ext uri="{FF2B5EF4-FFF2-40B4-BE49-F238E27FC236}">
                    <a16:creationId xmlns:a16="http://schemas.microsoft.com/office/drawing/2014/main" id="{3C39FC1F-8BAD-488B-967A-7E3A14779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057"/>
                <a:ext cx="145" cy="62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Rectangle 87">
                <a:extLst>
                  <a:ext uri="{FF2B5EF4-FFF2-40B4-BE49-F238E27FC236}">
                    <a16:creationId xmlns:a16="http://schemas.microsoft.com/office/drawing/2014/main" id="{F9E8B87B-5597-43C0-81AC-799E416B6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979"/>
                <a:ext cx="146" cy="41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88">
                <a:extLst>
                  <a:ext uri="{FF2B5EF4-FFF2-40B4-BE49-F238E27FC236}">
                    <a16:creationId xmlns:a16="http://schemas.microsoft.com/office/drawing/2014/main" id="{CE6851B4-0F20-4F79-A40D-0B966FD4F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2" y="859"/>
                <a:ext cx="141" cy="31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89">
                <a:extLst>
                  <a:ext uri="{FF2B5EF4-FFF2-40B4-BE49-F238E27FC236}">
                    <a16:creationId xmlns:a16="http://schemas.microsoft.com/office/drawing/2014/main" id="{6076B776-D0ED-4FFB-9FE1-0ED0950D1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8" y="833"/>
                <a:ext cx="141" cy="21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90">
                <a:extLst>
                  <a:ext uri="{FF2B5EF4-FFF2-40B4-BE49-F238E27FC236}">
                    <a16:creationId xmlns:a16="http://schemas.microsoft.com/office/drawing/2014/main" id="{78774A32-1BCC-4923-904F-532A04ED9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051"/>
                <a:ext cx="146" cy="792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Rectangle 91">
                <a:extLst>
                  <a:ext uri="{FF2B5EF4-FFF2-40B4-BE49-F238E27FC236}">
                    <a16:creationId xmlns:a16="http://schemas.microsoft.com/office/drawing/2014/main" id="{F1AF49CE-7810-451F-973F-0C70E7386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947"/>
                <a:ext cx="141" cy="750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Rectangle 92">
                <a:extLst>
                  <a:ext uri="{FF2B5EF4-FFF2-40B4-BE49-F238E27FC236}">
                    <a16:creationId xmlns:a16="http://schemas.microsoft.com/office/drawing/2014/main" id="{D3EA2286-A595-41BE-BABB-35CA25561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" y="1025"/>
                <a:ext cx="140" cy="771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Rectangle 93">
                <a:extLst>
                  <a:ext uri="{FF2B5EF4-FFF2-40B4-BE49-F238E27FC236}">
                    <a16:creationId xmlns:a16="http://schemas.microsoft.com/office/drawing/2014/main" id="{18D7BA8C-53CD-4674-A212-B30ED67D0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" y="1010"/>
                <a:ext cx="140" cy="791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94">
                <a:extLst>
                  <a:ext uri="{FF2B5EF4-FFF2-40B4-BE49-F238E27FC236}">
                    <a16:creationId xmlns:a16="http://schemas.microsoft.com/office/drawing/2014/main" id="{42D180D0-E62B-4CE0-8B76-AD69C28DE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937"/>
                <a:ext cx="140" cy="703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Rectangle 95">
                <a:extLst>
                  <a:ext uri="{FF2B5EF4-FFF2-40B4-BE49-F238E27FC236}">
                    <a16:creationId xmlns:a16="http://schemas.microsoft.com/office/drawing/2014/main" id="{8FCD1A68-F1BF-4323-8D18-A40BF0CD9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0" y="1010"/>
                <a:ext cx="141" cy="739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96">
                <a:extLst>
                  <a:ext uri="{FF2B5EF4-FFF2-40B4-BE49-F238E27FC236}">
                    <a16:creationId xmlns:a16="http://schemas.microsoft.com/office/drawing/2014/main" id="{1C7823A4-4C11-4750-9DD8-C60D45650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" y="1041"/>
                <a:ext cx="141" cy="99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97">
                <a:extLst>
                  <a:ext uri="{FF2B5EF4-FFF2-40B4-BE49-F238E27FC236}">
                    <a16:creationId xmlns:a16="http://schemas.microsoft.com/office/drawing/2014/main" id="{5B5D9467-C00D-4AB6-82D7-378949B82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947"/>
                <a:ext cx="141" cy="120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98">
                <a:extLst>
                  <a:ext uri="{FF2B5EF4-FFF2-40B4-BE49-F238E27FC236}">
                    <a16:creationId xmlns:a16="http://schemas.microsoft.com/office/drawing/2014/main" id="{6F354B2B-46B0-4BD5-9B2B-813CDD28E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994"/>
                <a:ext cx="141" cy="83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99">
                <a:extLst>
                  <a:ext uri="{FF2B5EF4-FFF2-40B4-BE49-F238E27FC236}">
                    <a16:creationId xmlns:a16="http://schemas.microsoft.com/office/drawing/2014/main" id="{CD331E0E-ACA0-4F41-9717-88A04232F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921"/>
                <a:ext cx="140" cy="52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100">
                <a:extLst>
                  <a:ext uri="{FF2B5EF4-FFF2-40B4-BE49-F238E27FC236}">
                    <a16:creationId xmlns:a16="http://schemas.microsoft.com/office/drawing/2014/main" id="{4233D689-50E3-4420-8355-8B634ECD8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932"/>
                <a:ext cx="140" cy="67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101">
                <a:extLst>
                  <a:ext uri="{FF2B5EF4-FFF2-40B4-BE49-F238E27FC236}">
                    <a16:creationId xmlns:a16="http://schemas.microsoft.com/office/drawing/2014/main" id="{EF0E4570-D876-4AB0-B5E8-6D93D0014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2" y="869"/>
                <a:ext cx="146" cy="52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102">
                <a:extLst>
                  <a:ext uri="{FF2B5EF4-FFF2-40B4-BE49-F238E27FC236}">
                    <a16:creationId xmlns:a16="http://schemas.microsoft.com/office/drawing/2014/main" id="{32920CAC-96EA-45DD-AC4A-8E6318C88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874"/>
                <a:ext cx="140" cy="58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103">
                <a:extLst>
                  <a:ext uri="{FF2B5EF4-FFF2-40B4-BE49-F238E27FC236}">
                    <a16:creationId xmlns:a16="http://schemas.microsoft.com/office/drawing/2014/main" id="{E5C16456-F2DF-49BD-AC48-B2E4C5D98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1" y="828"/>
                <a:ext cx="140" cy="46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104">
                <a:extLst>
                  <a:ext uri="{FF2B5EF4-FFF2-40B4-BE49-F238E27FC236}">
                    <a16:creationId xmlns:a16="http://schemas.microsoft.com/office/drawing/2014/main" id="{C515872C-23B1-48C7-BD91-E04A4A44A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7" y="807"/>
                <a:ext cx="146" cy="52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105">
                <a:extLst>
                  <a:ext uri="{FF2B5EF4-FFF2-40B4-BE49-F238E27FC236}">
                    <a16:creationId xmlns:a16="http://schemas.microsoft.com/office/drawing/2014/main" id="{4EBD08C1-4D2B-417A-97D6-0DB13F9A1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" y="989"/>
                <a:ext cx="146" cy="47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106">
                <a:extLst>
                  <a:ext uri="{FF2B5EF4-FFF2-40B4-BE49-F238E27FC236}">
                    <a16:creationId xmlns:a16="http://schemas.microsoft.com/office/drawing/2014/main" id="{B875BE36-0B08-42EF-826D-2E3B9FDB2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942"/>
                <a:ext cx="140" cy="47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107">
                <a:extLst>
                  <a:ext uri="{FF2B5EF4-FFF2-40B4-BE49-F238E27FC236}">
                    <a16:creationId xmlns:a16="http://schemas.microsoft.com/office/drawing/2014/main" id="{7DE231B8-3CC9-4C9C-83D6-718057466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864"/>
                <a:ext cx="140" cy="52"/>
              </a:xfrm>
              <a:prstGeom prst="rect">
                <a:avLst/>
              </a:prstGeom>
              <a:solidFill>
                <a:srgbClr val="F38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108">
                <a:extLst>
                  <a:ext uri="{FF2B5EF4-FFF2-40B4-BE49-F238E27FC236}">
                    <a16:creationId xmlns:a16="http://schemas.microsoft.com/office/drawing/2014/main" id="{6206F1A6-C2B7-4BB3-8EB1-6855B6920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1077"/>
                <a:ext cx="141" cy="63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109">
                <a:extLst>
                  <a:ext uri="{FF2B5EF4-FFF2-40B4-BE49-F238E27FC236}">
                    <a16:creationId xmlns:a16="http://schemas.microsoft.com/office/drawing/2014/main" id="{FC9DA337-EAFD-4DB9-A2FF-B7DBA0F9E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" y="994"/>
                <a:ext cx="141" cy="47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110">
                <a:extLst>
                  <a:ext uri="{FF2B5EF4-FFF2-40B4-BE49-F238E27FC236}">
                    <a16:creationId xmlns:a16="http://schemas.microsoft.com/office/drawing/2014/main" id="{D13463D4-1742-44DE-8C5C-0C7F9FD02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119"/>
                <a:ext cx="145" cy="57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111">
                <a:extLst>
                  <a:ext uri="{FF2B5EF4-FFF2-40B4-BE49-F238E27FC236}">
                    <a16:creationId xmlns:a16="http://schemas.microsoft.com/office/drawing/2014/main" id="{1DE60501-3F14-4EDC-B8D2-57654D965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1020"/>
                <a:ext cx="146" cy="26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112">
                <a:extLst>
                  <a:ext uri="{FF2B5EF4-FFF2-40B4-BE49-F238E27FC236}">
                    <a16:creationId xmlns:a16="http://schemas.microsoft.com/office/drawing/2014/main" id="{EC65FC62-427D-48B6-9C94-DCB436DF3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2" y="890"/>
                <a:ext cx="141" cy="36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Rectangle 113">
                <a:extLst>
                  <a:ext uri="{FF2B5EF4-FFF2-40B4-BE49-F238E27FC236}">
                    <a16:creationId xmlns:a16="http://schemas.microsoft.com/office/drawing/2014/main" id="{F4C91323-1C47-4052-A062-D7BF9597A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8" y="854"/>
                <a:ext cx="141" cy="31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114">
                <a:extLst>
                  <a:ext uri="{FF2B5EF4-FFF2-40B4-BE49-F238E27FC236}">
                    <a16:creationId xmlns:a16="http://schemas.microsoft.com/office/drawing/2014/main" id="{07B37FC4-A0D7-4722-8EBB-FBDBBE48D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843"/>
                <a:ext cx="146" cy="26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115">
                <a:extLst>
                  <a:ext uri="{FF2B5EF4-FFF2-40B4-BE49-F238E27FC236}">
                    <a16:creationId xmlns:a16="http://schemas.microsoft.com/office/drawing/2014/main" id="{8B504FAE-D450-4BB6-8F9D-56FF6BE28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1697"/>
                <a:ext cx="141" cy="26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116">
                <a:extLst>
                  <a:ext uri="{FF2B5EF4-FFF2-40B4-BE49-F238E27FC236}">
                    <a16:creationId xmlns:a16="http://schemas.microsoft.com/office/drawing/2014/main" id="{06C3B1E1-981C-422A-AE0C-5620DB826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" y="1796"/>
                <a:ext cx="140" cy="21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Rectangle 117">
                <a:extLst>
                  <a:ext uri="{FF2B5EF4-FFF2-40B4-BE49-F238E27FC236}">
                    <a16:creationId xmlns:a16="http://schemas.microsoft.com/office/drawing/2014/main" id="{2A1819EB-77B8-44BA-ABDB-0E542667D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" y="1801"/>
                <a:ext cx="140" cy="21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Rectangle 118">
                <a:extLst>
                  <a:ext uri="{FF2B5EF4-FFF2-40B4-BE49-F238E27FC236}">
                    <a16:creationId xmlns:a16="http://schemas.microsoft.com/office/drawing/2014/main" id="{571BF79A-0079-4B31-A276-03C40EAB0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1640"/>
                <a:ext cx="140" cy="26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Rectangle 119">
                <a:extLst>
                  <a:ext uri="{FF2B5EF4-FFF2-40B4-BE49-F238E27FC236}">
                    <a16:creationId xmlns:a16="http://schemas.microsoft.com/office/drawing/2014/main" id="{CA166254-9467-45A4-A3E3-3F30E4BEC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0" y="1749"/>
                <a:ext cx="141" cy="31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Rectangle 120">
                <a:extLst>
                  <a:ext uri="{FF2B5EF4-FFF2-40B4-BE49-F238E27FC236}">
                    <a16:creationId xmlns:a16="http://schemas.microsoft.com/office/drawing/2014/main" id="{C7F8AE84-5DFB-4C55-9E4C-FC148E8F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" y="1140"/>
                <a:ext cx="141" cy="57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Rectangle 121">
                <a:extLst>
                  <a:ext uri="{FF2B5EF4-FFF2-40B4-BE49-F238E27FC236}">
                    <a16:creationId xmlns:a16="http://schemas.microsoft.com/office/drawing/2014/main" id="{972E96F5-4493-43B3-A753-8EE5D892C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1067"/>
                <a:ext cx="141" cy="57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Rectangle 122">
                <a:extLst>
                  <a:ext uri="{FF2B5EF4-FFF2-40B4-BE49-F238E27FC236}">
                    <a16:creationId xmlns:a16="http://schemas.microsoft.com/office/drawing/2014/main" id="{88C7C578-2185-4B95-B5F8-2A16EC15F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1077"/>
                <a:ext cx="141" cy="58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Rectangle 123">
                <a:extLst>
                  <a:ext uri="{FF2B5EF4-FFF2-40B4-BE49-F238E27FC236}">
                    <a16:creationId xmlns:a16="http://schemas.microsoft.com/office/drawing/2014/main" id="{EB7297C9-716B-4452-B0AB-16331827B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973"/>
                <a:ext cx="140" cy="68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124">
                <a:extLst>
                  <a:ext uri="{FF2B5EF4-FFF2-40B4-BE49-F238E27FC236}">
                    <a16:creationId xmlns:a16="http://schemas.microsoft.com/office/drawing/2014/main" id="{D815D039-165D-49AB-BB55-8DCB27205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999"/>
                <a:ext cx="140" cy="63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125">
                <a:extLst>
                  <a:ext uri="{FF2B5EF4-FFF2-40B4-BE49-F238E27FC236}">
                    <a16:creationId xmlns:a16="http://schemas.microsoft.com/office/drawing/2014/main" id="{11C7926B-C5D9-41F4-B3D1-C98B1A543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2" y="921"/>
                <a:ext cx="146" cy="47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126">
                <a:extLst>
                  <a:ext uri="{FF2B5EF4-FFF2-40B4-BE49-F238E27FC236}">
                    <a16:creationId xmlns:a16="http://schemas.microsoft.com/office/drawing/2014/main" id="{E7D468C2-29EA-4DE8-A7B6-3D0944A7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932"/>
                <a:ext cx="140" cy="47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Rectangle 127">
                <a:extLst>
                  <a:ext uri="{FF2B5EF4-FFF2-40B4-BE49-F238E27FC236}">
                    <a16:creationId xmlns:a16="http://schemas.microsoft.com/office/drawing/2014/main" id="{2C077BB5-DF9D-42FA-8CE6-526D90EB4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1" y="874"/>
                <a:ext cx="140" cy="73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Rectangle 128">
                <a:extLst>
                  <a:ext uri="{FF2B5EF4-FFF2-40B4-BE49-F238E27FC236}">
                    <a16:creationId xmlns:a16="http://schemas.microsoft.com/office/drawing/2014/main" id="{F18AF7B6-9920-41A5-9874-95AD5ACF4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7" y="859"/>
                <a:ext cx="146" cy="78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Rectangle 129">
                <a:extLst>
                  <a:ext uri="{FF2B5EF4-FFF2-40B4-BE49-F238E27FC236}">
                    <a16:creationId xmlns:a16="http://schemas.microsoft.com/office/drawing/2014/main" id="{C40ACB6C-4885-47EF-8210-8D946E20F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" y="1036"/>
                <a:ext cx="146" cy="130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Rectangle 130">
                <a:extLst>
                  <a:ext uri="{FF2B5EF4-FFF2-40B4-BE49-F238E27FC236}">
                    <a16:creationId xmlns:a16="http://schemas.microsoft.com/office/drawing/2014/main" id="{6DFB5D0A-DCC1-4D25-B940-E7383C9AD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989"/>
                <a:ext cx="140" cy="187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Rectangle 131">
                <a:extLst>
                  <a:ext uri="{FF2B5EF4-FFF2-40B4-BE49-F238E27FC236}">
                    <a16:creationId xmlns:a16="http://schemas.microsoft.com/office/drawing/2014/main" id="{7B563CC7-4F0F-4CEB-BDBD-DF37B19D8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916"/>
                <a:ext cx="140" cy="73"/>
              </a:xfrm>
              <a:prstGeom prst="rect">
                <a:avLst/>
              </a:prstGeom>
              <a:solidFill>
                <a:srgbClr val="B7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132">
                <a:extLst>
                  <a:ext uri="{FF2B5EF4-FFF2-40B4-BE49-F238E27FC236}">
                    <a16:creationId xmlns:a16="http://schemas.microsoft.com/office/drawing/2014/main" id="{BD4AFE7E-9963-4D39-8098-93F08E019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1140"/>
                <a:ext cx="141" cy="817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133">
                <a:extLst>
                  <a:ext uri="{FF2B5EF4-FFF2-40B4-BE49-F238E27FC236}">
                    <a16:creationId xmlns:a16="http://schemas.microsoft.com/office/drawing/2014/main" id="{4A8E74A8-8BA6-4139-94EA-CF39254C4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" y="1041"/>
                <a:ext cx="141" cy="729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134">
                <a:extLst>
                  <a:ext uri="{FF2B5EF4-FFF2-40B4-BE49-F238E27FC236}">
                    <a16:creationId xmlns:a16="http://schemas.microsoft.com/office/drawing/2014/main" id="{5ACF6825-AB07-4D4E-90B5-37537A691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176"/>
                <a:ext cx="145" cy="786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135">
                <a:extLst>
                  <a:ext uri="{FF2B5EF4-FFF2-40B4-BE49-F238E27FC236}">
                    <a16:creationId xmlns:a16="http://schemas.microsoft.com/office/drawing/2014/main" id="{9DD38518-96AD-437A-B615-401D485FF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1046"/>
                <a:ext cx="146" cy="505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136">
                <a:extLst>
                  <a:ext uri="{FF2B5EF4-FFF2-40B4-BE49-F238E27FC236}">
                    <a16:creationId xmlns:a16="http://schemas.microsoft.com/office/drawing/2014/main" id="{B0BF292F-605F-4538-AA5C-F2A90766D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2" y="926"/>
                <a:ext cx="141" cy="568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137">
                <a:extLst>
                  <a:ext uri="{FF2B5EF4-FFF2-40B4-BE49-F238E27FC236}">
                    <a16:creationId xmlns:a16="http://schemas.microsoft.com/office/drawing/2014/main" id="{8752381F-69DA-49C6-BCEA-CF25506DC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8" y="885"/>
                <a:ext cx="141" cy="364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138">
                <a:extLst>
                  <a:ext uri="{FF2B5EF4-FFF2-40B4-BE49-F238E27FC236}">
                    <a16:creationId xmlns:a16="http://schemas.microsoft.com/office/drawing/2014/main" id="{3C72591B-6CC1-4818-808C-442132DEB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869"/>
                <a:ext cx="146" cy="67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139">
                <a:extLst>
                  <a:ext uri="{FF2B5EF4-FFF2-40B4-BE49-F238E27FC236}">
                    <a16:creationId xmlns:a16="http://schemas.microsoft.com/office/drawing/2014/main" id="{A79BA3C8-9445-4CF3-A25F-721446CE3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1723"/>
                <a:ext cx="141" cy="62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Rectangle 140">
                <a:extLst>
                  <a:ext uri="{FF2B5EF4-FFF2-40B4-BE49-F238E27FC236}">
                    <a16:creationId xmlns:a16="http://schemas.microsoft.com/office/drawing/2014/main" id="{1C71E1C8-4464-4721-9773-529826980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" y="1817"/>
                <a:ext cx="140" cy="72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141">
                <a:extLst>
                  <a:ext uri="{FF2B5EF4-FFF2-40B4-BE49-F238E27FC236}">
                    <a16:creationId xmlns:a16="http://schemas.microsoft.com/office/drawing/2014/main" id="{9B313762-5A3A-4D42-8CBD-326CC5A7E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" y="1822"/>
                <a:ext cx="140" cy="67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142">
                <a:extLst>
                  <a:ext uri="{FF2B5EF4-FFF2-40B4-BE49-F238E27FC236}">
                    <a16:creationId xmlns:a16="http://schemas.microsoft.com/office/drawing/2014/main" id="{02A4884D-F7E8-49EC-AEB6-AC37B4BCB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1666"/>
                <a:ext cx="140" cy="62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143">
                <a:extLst>
                  <a:ext uri="{FF2B5EF4-FFF2-40B4-BE49-F238E27FC236}">
                    <a16:creationId xmlns:a16="http://schemas.microsoft.com/office/drawing/2014/main" id="{A7343DB9-5A1D-4DA6-A706-B70CD400B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0" y="1780"/>
                <a:ext cx="141" cy="83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Rectangle 144">
                <a:extLst>
                  <a:ext uri="{FF2B5EF4-FFF2-40B4-BE49-F238E27FC236}">
                    <a16:creationId xmlns:a16="http://schemas.microsoft.com/office/drawing/2014/main" id="{82F1BBF4-09F0-41C4-BD14-1798CCF14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" y="1197"/>
                <a:ext cx="141" cy="359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Rectangle 145">
                <a:extLst>
                  <a:ext uri="{FF2B5EF4-FFF2-40B4-BE49-F238E27FC236}">
                    <a16:creationId xmlns:a16="http://schemas.microsoft.com/office/drawing/2014/main" id="{5EF3701B-ECE4-4DF8-92A5-8F8D926FB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1124"/>
                <a:ext cx="141" cy="271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Rectangle 146">
                <a:extLst>
                  <a:ext uri="{FF2B5EF4-FFF2-40B4-BE49-F238E27FC236}">
                    <a16:creationId xmlns:a16="http://schemas.microsoft.com/office/drawing/2014/main" id="{C1A3ADC5-F13C-424E-B384-879F4AADE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1135"/>
                <a:ext cx="141" cy="343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Rectangle 147">
                <a:extLst>
                  <a:ext uri="{FF2B5EF4-FFF2-40B4-BE49-F238E27FC236}">
                    <a16:creationId xmlns:a16="http://schemas.microsoft.com/office/drawing/2014/main" id="{5D3F75D1-0E83-4232-AAE8-443DC7229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1041"/>
                <a:ext cx="140" cy="291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Rectangle 148">
                <a:extLst>
                  <a:ext uri="{FF2B5EF4-FFF2-40B4-BE49-F238E27FC236}">
                    <a16:creationId xmlns:a16="http://schemas.microsoft.com/office/drawing/2014/main" id="{A9A73AE0-40EF-4325-9A50-C83D0B8EC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1062"/>
                <a:ext cx="140" cy="286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Rectangle 149">
                <a:extLst>
                  <a:ext uri="{FF2B5EF4-FFF2-40B4-BE49-F238E27FC236}">
                    <a16:creationId xmlns:a16="http://schemas.microsoft.com/office/drawing/2014/main" id="{3212E40C-FF7D-4EFC-A092-E362BFC31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2" y="968"/>
                <a:ext cx="146" cy="245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Rectangle 150">
                <a:extLst>
                  <a:ext uri="{FF2B5EF4-FFF2-40B4-BE49-F238E27FC236}">
                    <a16:creationId xmlns:a16="http://schemas.microsoft.com/office/drawing/2014/main" id="{7A1D327A-4950-4614-A779-F6B505161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979"/>
                <a:ext cx="140" cy="275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Rectangle 151">
                <a:extLst>
                  <a:ext uri="{FF2B5EF4-FFF2-40B4-BE49-F238E27FC236}">
                    <a16:creationId xmlns:a16="http://schemas.microsoft.com/office/drawing/2014/main" id="{AA85DB99-39BA-41E7-8710-5A689908E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1" y="947"/>
                <a:ext cx="140" cy="261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Rectangle 152">
                <a:extLst>
                  <a:ext uri="{FF2B5EF4-FFF2-40B4-BE49-F238E27FC236}">
                    <a16:creationId xmlns:a16="http://schemas.microsoft.com/office/drawing/2014/main" id="{2B2A9CF6-60B5-45A2-B2C8-96BE7405C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7" y="937"/>
                <a:ext cx="146" cy="229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Rectangle 153">
                <a:extLst>
                  <a:ext uri="{FF2B5EF4-FFF2-40B4-BE49-F238E27FC236}">
                    <a16:creationId xmlns:a16="http://schemas.microsoft.com/office/drawing/2014/main" id="{162A3542-B5F8-45CF-BAE8-12A058768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" y="1166"/>
                <a:ext cx="146" cy="140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Rectangle 154">
                <a:extLst>
                  <a:ext uri="{FF2B5EF4-FFF2-40B4-BE49-F238E27FC236}">
                    <a16:creationId xmlns:a16="http://schemas.microsoft.com/office/drawing/2014/main" id="{7A9975E8-8E15-4A3B-ADC6-2169577DE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1176"/>
                <a:ext cx="140" cy="136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Rectangle 155">
                <a:extLst>
                  <a:ext uri="{FF2B5EF4-FFF2-40B4-BE49-F238E27FC236}">
                    <a16:creationId xmlns:a16="http://schemas.microsoft.com/office/drawing/2014/main" id="{FB43B7CB-7429-449A-B009-449964484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989"/>
                <a:ext cx="140" cy="130"/>
              </a:xfrm>
              <a:prstGeom prst="rect">
                <a:avLst/>
              </a:prstGeom>
              <a:solidFill>
                <a:srgbClr val="9A9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Rectangle 156">
                <a:extLst>
                  <a:ext uri="{FF2B5EF4-FFF2-40B4-BE49-F238E27FC236}">
                    <a16:creationId xmlns:a16="http://schemas.microsoft.com/office/drawing/2014/main" id="{27039E0E-94B4-435E-BDD1-58159BDBA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1957"/>
                <a:ext cx="141" cy="26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Rectangle 157">
                <a:extLst>
                  <a:ext uri="{FF2B5EF4-FFF2-40B4-BE49-F238E27FC236}">
                    <a16:creationId xmlns:a16="http://schemas.microsoft.com/office/drawing/2014/main" id="{51C673BA-E541-4360-BB06-1972D591A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" y="1770"/>
                <a:ext cx="141" cy="41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Rectangle 158">
                <a:extLst>
                  <a:ext uri="{FF2B5EF4-FFF2-40B4-BE49-F238E27FC236}">
                    <a16:creationId xmlns:a16="http://schemas.microsoft.com/office/drawing/2014/main" id="{98D186DE-6CE1-40B0-8AD6-8FDF768F0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962"/>
                <a:ext cx="145" cy="32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Rectangle 159">
                <a:extLst>
                  <a:ext uri="{FF2B5EF4-FFF2-40B4-BE49-F238E27FC236}">
                    <a16:creationId xmlns:a16="http://schemas.microsoft.com/office/drawing/2014/main" id="{B4E2034B-F75C-4A9E-9E60-FFAE36FFC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1551"/>
                <a:ext cx="146" cy="31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Rectangle 160">
                <a:extLst>
                  <a:ext uri="{FF2B5EF4-FFF2-40B4-BE49-F238E27FC236}">
                    <a16:creationId xmlns:a16="http://schemas.microsoft.com/office/drawing/2014/main" id="{31300DD0-ED74-4E10-9880-E9AF41CF7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2" y="1494"/>
                <a:ext cx="141" cy="41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Rectangle 161">
                <a:extLst>
                  <a:ext uri="{FF2B5EF4-FFF2-40B4-BE49-F238E27FC236}">
                    <a16:creationId xmlns:a16="http://schemas.microsoft.com/office/drawing/2014/main" id="{9197A4B4-07BA-4B4E-ACC0-D7B843195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8" y="1249"/>
                <a:ext cx="141" cy="31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162">
                <a:extLst>
                  <a:ext uri="{FF2B5EF4-FFF2-40B4-BE49-F238E27FC236}">
                    <a16:creationId xmlns:a16="http://schemas.microsoft.com/office/drawing/2014/main" id="{12B472AE-0D61-4DE6-9FB6-77C58BBF9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936"/>
                <a:ext cx="146" cy="42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Rectangle 163">
                <a:extLst>
                  <a:ext uri="{FF2B5EF4-FFF2-40B4-BE49-F238E27FC236}">
                    <a16:creationId xmlns:a16="http://schemas.microsoft.com/office/drawing/2014/main" id="{7F8A4686-802C-4A64-A3CB-EDE03A188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1785"/>
                <a:ext cx="141" cy="52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164">
                <a:extLst>
                  <a:ext uri="{FF2B5EF4-FFF2-40B4-BE49-F238E27FC236}">
                    <a16:creationId xmlns:a16="http://schemas.microsoft.com/office/drawing/2014/main" id="{66B65061-CFD0-4464-BD5E-898E1429B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" y="1889"/>
                <a:ext cx="140" cy="47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165">
                <a:extLst>
                  <a:ext uri="{FF2B5EF4-FFF2-40B4-BE49-F238E27FC236}">
                    <a16:creationId xmlns:a16="http://schemas.microsoft.com/office/drawing/2014/main" id="{57AEFD84-0FF9-455D-86AD-FCEF77BF5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" y="1889"/>
                <a:ext cx="140" cy="52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Rectangle 166">
                <a:extLst>
                  <a:ext uri="{FF2B5EF4-FFF2-40B4-BE49-F238E27FC236}">
                    <a16:creationId xmlns:a16="http://schemas.microsoft.com/office/drawing/2014/main" id="{CFF23FC3-BFD2-4B9F-BAA8-7CAC9643E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1728"/>
                <a:ext cx="140" cy="68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167">
                <a:extLst>
                  <a:ext uri="{FF2B5EF4-FFF2-40B4-BE49-F238E27FC236}">
                    <a16:creationId xmlns:a16="http://schemas.microsoft.com/office/drawing/2014/main" id="{AAF790C8-3AC4-4A84-8615-DA15143BD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0" y="1863"/>
                <a:ext cx="141" cy="58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Rectangle 168">
                <a:extLst>
                  <a:ext uri="{FF2B5EF4-FFF2-40B4-BE49-F238E27FC236}">
                    <a16:creationId xmlns:a16="http://schemas.microsoft.com/office/drawing/2014/main" id="{2AADF4FF-2D98-46F5-B96F-BB64FEE6C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" y="1556"/>
                <a:ext cx="141" cy="42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Rectangle 169">
                <a:extLst>
                  <a:ext uri="{FF2B5EF4-FFF2-40B4-BE49-F238E27FC236}">
                    <a16:creationId xmlns:a16="http://schemas.microsoft.com/office/drawing/2014/main" id="{9DE3320E-77FD-441B-8434-777829916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1395"/>
                <a:ext cx="141" cy="31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Rectangle 170">
                <a:extLst>
                  <a:ext uri="{FF2B5EF4-FFF2-40B4-BE49-F238E27FC236}">
                    <a16:creationId xmlns:a16="http://schemas.microsoft.com/office/drawing/2014/main" id="{3CDF846F-1C6A-43D3-A128-FEDDD009A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1478"/>
                <a:ext cx="141" cy="21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Rectangle 171">
                <a:extLst>
                  <a:ext uri="{FF2B5EF4-FFF2-40B4-BE49-F238E27FC236}">
                    <a16:creationId xmlns:a16="http://schemas.microsoft.com/office/drawing/2014/main" id="{313D91D6-2FDA-4C7C-A9D1-71A3C4834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1332"/>
                <a:ext cx="140" cy="21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Rectangle 172">
                <a:extLst>
                  <a:ext uri="{FF2B5EF4-FFF2-40B4-BE49-F238E27FC236}">
                    <a16:creationId xmlns:a16="http://schemas.microsoft.com/office/drawing/2014/main" id="{1F63C6F1-FD2E-4B81-BFB3-AE1A4CBA3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1348"/>
                <a:ext cx="140" cy="26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Rectangle 173">
                <a:extLst>
                  <a:ext uri="{FF2B5EF4-FFF2-40B4-BE49-F238E27FC236}">
                    <a16:creationId xmlns:a16="http://schemas.microsoft.com/office/drawing/2014/main" id="{7604AE9D-AE40-4E82-AFB2-121489184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2" y="1213"/>
                <a:ext cx="146" cy="26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Rectangle 174">
                <a:extLst>
                  <a:ext uri="{FF2B5EF4-FFF2-40B4-BE49-F238E27FC236}">
                    <a16:creationId xmlns:a16="http://schemas.microsoft.com/office/drawing/2014/main" id="{CDF22796-947C-4840-B477-9F3E477C9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1254"/>
                <a:ext cx="140" cy="26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Rectangle 175">
                <a:extLst>
                  <a:ext uri="{FF2B5EF4-FFF2-40B4-BE49-F238E27FC236}">
                    <a16:creationId xmlns:a16="http://schemas.microsoft.com/office/drawing/2014/main" id="{C8B82D04-8D1D-455E-8605-77F2EB061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1" y="1208"/>
                <a:ext cx="140" cy="36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Rectangle 176">
                <a:extLst>
                  <a:ext uri="{FF2B5EF4-FFF2-40B4-BE49-F238E27FC236}">
                    <a16:creationId xmlns:a16="http://schemas.microsoft.com/office/drawing/2014/main" id="{A4F9DFEE-33B1-4F4E-8088-20333053B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7" y="1166"/>
                <a:ext cx="146" cy="21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Rectangle 177">
                <a:extLst>
                  <a:ext uri="{FF2B5EF4-FFF2-40B4-BE49-F238E27FC236}">
                    <a16:creationId xmlns:a16="http://schemas.microsoft.com/office/drawing/2014/main" id="{6DAFDEB1-0607-410F-A5B9-D2A2AD6DA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1312"/>
                <a:ext cx="140" cy="15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Rectangle 178">
                <a:extLst>
                  <a:ext uri="{FF2B5EF4-FFF2-40B4-BE49-F238E27FC236}">
                    <a16:creationId xmlns:a16="http://schemas.microsoft.com/office/drawing/2014/main" id="{C1512D6A-F068-4B3E-8EC6-4CA2CFAE3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1119"/>
                <a:ext cx="140" cy="16"/>
              </a:xfrm>
              <a:prstGeom prst="rect">
                <a:avLst/>
              </a:prstGeom>
              <a:solidFill>
                <a:srgbClr val="CB9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Rectangle 179">
                <a:extLst>
                  <a:ext uri="{FF2B5EF4-FFF2-40B4-BE49-F238E27FC236}">
                    <a16:creationId xmlns:a16="http://schemas.microsoft.com/office/drawing/2014/main" id="{A1184CF2-35D0-4F05-9657-995C74932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1983"/>
                <a:ext cx="141" cy="443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Rectangle 180">
                <a:extLst>
                  <a:ext uri="{FF2B5EF4-FFF2-40B4-BE49-F238E27FC236}">
                    <a16:creationId xmlns:a16="http://schemas.microsoft.com/office/drawing/2014/main" id="{72B7450D-D089-4DA5-99BA-8AADC9381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" y="1811"/>
                <a:ext cx="141" cy="536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Rectangle 181">
                <a:extLst>
                  <a:ext uri="{FF2B5EF4-FFF2-40B4-BE49-F238E27FC236}">
                    <a16:creationId xmlns:a16="http://schemas.microsoft.com/office/drawing/2014/main" id="{CC20BD9B-B98D-4879-9BF8-151027F94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994"/>
                <a:ext cx="145" cy="468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182">
                <a:extLst>
                  <a:ext uri="{FF2B5EF4-FFF2-40B4-BE49-F238E27FC236}">
                    <a16:creationId xmlns:a16="http://schemas.microsoft.com/office/drawing/2014/main" id="{CE6C32D4-A34A-46CC-89F8-BE02CFF78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1582"/>
                <a:ext cx="146" cy="318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Rectangle 183">
                <a:extLst>
                  <a:ext uri="{FF2B5EF4-FFF2-40B4-BE49-F238E27FC236}">
                    <a16:creationId xmlns:a16="http://schemas.microsoft.com/office/drawing/2014/main" id="{8ACC656B-765E-425F-B947-B69FBCC9D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2" y="1535"/>
                <a:ext cx="141" cy="282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Rectangle 184">
                <a:extLst>
                  <a:ext uri="{FF2B5EF4-FFF2-40B4-BE49-F238E27FC236}">
                    <a16:creationId xmlns:a16="http://schemas.microsoft.com/office/drawing/2014/main" id="{F145D7BC-B6C4-45A1-9192-2EDE3C2B4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8" y="1280"/>
                <a:ext cx="141" cy="292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Rectangle 185">
                <a:extLst>
                  <a:ext uri="{FF2B5EF4-FFF2-40B4-BE49-F238E27FC236}">
                    <a16:creationId xmlns:a16="http://schemas.microsoft.com/office/drawing/2014/main" id="{7804A8D5-7981-46F4-9CE7-E7D2BA46E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978"/>
                <a:ext cx="146" cy="411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Rectangle 186">
                <a:extLst>
                  <a:ext uri="{FF2B5EF4-FFF2-40B4-BE49-F238E27FC236}">
                    <a16:creationId xmlns:a16="http://schemas.microsoft.com/office/drawing/2014/main" id="{A3971DCB-0132-4289-B36C-EB42010C6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1837"/>
                <a:ext cx="141" cy="349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Rectangle 187">
                <a:extLst>
                  <a:ext uri="{FF2B5EF4-FFF2-40B4-BE49-F238E27FC236}">
                    <a16:creationId xmlns:a16="http://schemas.microsoft.com/office/drawing/2014/main" id="{4757150B-8C29-4A6E-9C39-63F981355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" y="1936"/>
                <a:ext cx="140" cy="463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Rectangle 188">
                <a:extLst>
                  <a:ext uri="{FF2B5EF4-FFF2-40B4-BE49-F238E27FC236}">
                    <a16:creationId xmlns:a16="http://schemas.microsoft.com/office/drawing/2014/main" id="{B06B92B1-1776-402B-97A0-310FD3D13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" y="1941"/>
                <a:ext cx="140" cy="401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Rectangle 189">
                <a:extLst>
                  <a:ext uri="{FF2B5EF4-FFF2-40B4-BE49-F238E27FC236}">
                    <a16:creationId xmlns:a16="http://schemas.microsoft.com/office/drawing/2014/main" id="{99165FFA-88F7-4D7A-B3E3-90D1E4AA8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1796"/>
                <a:ext cx="140" cy="281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Rectangle 190">
                <a:extLst>
                  <a:ext uri="{FF2B5EF4-FFF2-40B4-BE49-F238E27FC236}">
                    <a16:creationId xmlns:a16="http://schemas.microsoft.com/office/drawing/2014/main" id="{C2D9DA27-D095-4632-B2AF-C0AF28BD3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0" y="1921"/>
                <a:ext cx="141" cy="333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Rectangle 191">
                <a:extLst>
                  <a:ext uri="{FF2B5EF4-FFF2-40B4-BE49-F238E27FC236}">
                    <a16:creationId xmlns:a16="http://schemas.microsoft.com/office/drawing/2014/main" id="{C8E62173-C07C-4C8C-8AFC-AC9DB25E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" y="1598"/>
                <a:ext cx="141" cy="401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Rectangle 192">
                <a:extLst>
                  <a:ext uri="{FF2B5EF4-FFF2-40B4-BE49-F238E27FC236}">
                    <a16:creationId xmlns:a16="http://schemas.microsoft.com/office/drawing/2014/main" id="{3AAB207E-89BB-46D9-8A74-4DB98D2D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1426"/>
                <a:ext cx="141" cy="432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Rectangle 193">
                <a:extLst>
                  <a:ext uri="{FF2B5EF4-FFF2-40B4-BE49-F238E27FC236}">
                    <a16:creationId xmlns:a16="http://schemas.microsoft.com/office/drawing/2014/main" id="{714513BC-847C-4632-A2D3-E67CD62B4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1499"/>
                <a:ext cx="141" cy="521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Rectangle 194">
                <a:extLst>
                  <a:ext uri="{FF2B5EF4-FFF2-40B4-BE49-F238E27FC236}">
                    <a16:creationId xmlns:a16="http://schemas.microsoft.com/office/drawing/2014/main" id="{8392A628-6BA9-4FF2-8E16-59A7A2741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1353"/>
                <a:ext cx="140" cy="427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Rectangle 195">
                <a:extLst>
                  <a:ext uri="{FF2B5EF4-FFF2-40B4-BE49-F238E27FC236}">
                    <a16:creationId xmlns:a16="http://schemas.microsoft.com/office/drawing/2014/main" id="{07639353-5230-4E39-B952-2D08BD6F6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1374"/>
                <a:ext cx="140" cy="453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196">
                <a:extLst>
                  <a:ext uri="{FF2B5EF4-FFF2-40B4-BE49-F238E27FC236}">
                    <a16:creationId xmlns:a16="http://schemas.microsoft.com/office/drawing/2014/main" id="{1A0B724D-FA47-41CD-905D-C4E25B5E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2" y="1239"/>
                <a:ext cx="146" cy="562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Rectangle 197">
                <a:extLst>
                  <a:ext uri="{FF2B5EF4-FFF2-40B4-BE49-F238E27FC236}">
                    <a16:creationId xmlns:a16="http://schemas.microsoft.com/office/drawing/2014/main" id="{51386A2F-0116-4618-A207-F22DE1C7A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1280"/>
                <a:ext cx="140" cy="386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Rectangle 198">
                <a:extLst>
                  <a:ext uri="{FF2B5EF4-FFF2-40B4-BE49-F238E27FC236}">
                    <a16:creationId xmlns:a16="http://schemas.microsoft.com/office/drawing/2014/main" id="{7B5DCD7F-CF6B-472A-906A-DF435422C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1" y="1244"/>
                <a:ext cx="140" cy="354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Rectangle 199">
                <a:extLst>
                  <a:ext uri="{FF2B5EF4-FFF2-40B4-BE49-F238E27FC236}">
                    <a16:creationId xmlns:a16="http://schemas.microsoft.com/office/drawing/2014/main" id="{57802EAF-7889-456F-9E4D-4FD7C4E29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7" y="1187"/>
                <a:ext cx="146" cy="401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200">
                <a:extLst>
                  <a:ext uri="{FF2B5EF4-FFF2-40B4-BE49-F238E27FC236}">
                    <a16:creationId xmlns:a16="http://schemas.microsoft.com/office/drawing/2014/main" id="{154BB41F-6268-4F7C-BD56-08531363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" y="1306"/>
                <a:ext cx="146" cy="313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Rectangle 201">
                <a:extLst>
                  <a:ext uri="{FF2B5EF4-FFF2-40B4-BE49-F238E27FC236}">
                    <a16:creationId xmlns:a16="http://schemas.microsoft.com/office/drawing/2014/main" id="{139EFFA2-C995-4A90-9D8F-7F3E053B5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1327"/>
                <a:ext cx="140" cy="203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Rectangle 202">
                <a:extLst>
                  <a:ext uri="{FF2B5EF4-FFF2-40B4-BE49-F238E27FC236}">
                    <a16:creationId xmlns:a16="http://schemas.microsoft.com/office/drawing/2014/main" id="{535853B6-30B3-4CF0-9BA5-3A113167A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1135"/>
                <a:ext cx="140" cy="302"/>
              </a:xfrm>
              <a:prstGeom prst="rect">
                <a:avLst/>
              </a:prstGeom>
              <a:solidFill>
                <a:srgbClr val="D79C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Rectangle 203">
                <a:extLst>
                  <a:ext uri="{FF2B5EF4-FFF2-40B4-BE49-F238E27FC236}">
                    <a16:creationId xmlns:a16="http://schemas.microsoft.com/office/drawing/2014/main" id="{5329C224-017A-4D4E-8452-4F1410CB0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426"/>
                <a:ext cx="141" cy="109"/>
              </a:xfrm>
              <a:prstGeom prst="rect">
                <a:avLst/>
              </a:prstGeom>
              <a:solidFill>
                <a:srgbClr val="B4C6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Rectangle 204">
                <a:extLst>
                  <a:ext uri="{FF2B5EF4-FFF2-40B4-BE49-F238E27FC236}">
                    <a16:creationId xmlns:a16="http://schemas.microsoft.com/office/drawing/2014/main" id="{EDA8E4B4-C9B1-4867-8F88-D2F7AA1C8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" y="2347"/>
                <a:ext cx="141" cy="131"/>
              </a:xfrm>
              <a:prstGeom prst="rect">
                <a:avLst/>
              </a:prstGeom>
              <a:solidFill>
                <a:srgbClr val="B4C6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206">
              <a:extLst>
                <a:ext uri="{FF2B5EF4-FFF2-40B4-BE49-F238E27FC236}">
                  <a16:creationId xmlns:a16="http://schemas.microsoft.com/office/drawing/2014/main" id="{D5254FBC-255D-4E30-9146-47B671D95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2462"/>
              <a:ext cx="145" cy="130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207">
              <a:extLst>
                <a:ext uri="{FF2B5EF4-FFF2-40B4-BE49-F238E27FC236}">
                  <a16:creationId xmlns:a16="http://schemas.microsoft.com/office/drawing/2014/main" id="{15A02347-65A5-4257-A334-98FBA0DFF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1900"/>
              <a:ext cx="146" cy="67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208">
              <a:extLst>
                <a:ext uri="{FF2B5EF4-FFF2-40B4-BE49-F238E27FC236}">
                  <a16:creationId xmlns:a16="http://schemas.microsoft.com/office/drawing/2014/main" id="{4CDDF4CA-3F73-4FA9-AA18-AD3C5E058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817"/>
              <a:ext cx="141" cy="46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209">
              <a:extLst>
                <a:ext uri="{FF2B5EF4-FFF2-40B4-BE49-F238E27FC236}">
                  <a16:creationId xmlns:a16="http://schemas.microsoft.com/office/drawing/2014/main" id="{0A6378F3-2EAC-49DE-AC57-9AE01D623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1572"/>
              <a:ext cx="141" cy="68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210">
              <a:extLst>
                <a:ext uri="{FF2B5EF4-FFF2-40B4-BE49-F238E27FC236}">
                  <a16:creationId xmlns:a16="http://schemas.microsoft.com/office/drawing/2014/main" id="{5C941869-FBAE-4434-865C-BF90A50AF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" y="2389"/>
              <a:ext cx="146" cy="208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211">
              <a:extLst>
                <a:ext uri="{FF2B5EF4-FFF2-40B4-BE49-F238E27FC236}">
                  <a16:creationId xmlns:a16="http://schemas.microsoft.com/office/drawing/2014/main" id="{B46BC6B7-AD6D-466C-801D-28E793170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" y="2186"/>
              <a:ext cx="141" cy="208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212">
              <a:extLst>
                <a:ext uri="{FF2B5EF4-FFF2-40B4-BE49-F238E27FC236}">
                  <a16:creationId xmlns:a16="http://schemas.microsoft.com/office/drawing/2014/main" id="{10444D92-8C76-46E5-AF2D-3E6E04264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2399"/>
              <a:ext cx="140" cy="209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213">
              <a:extLst>
                <a:ext uri="{FF2B5EF4-FFF2-40B4-BE49-F238E27FC236}">
                  <a16:creationId xmlns:a16="http://schemas.microsoft.com/office/drawing/2014/main" id="{A2AFD7B0-C34F-44E3-BEB8-B363631B2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342"/>
              <a:ext cx="140" cy="203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214">
              <a:extLst>
                <a:ext uri="{FF2B5EF4-FFF2-40B4-BE49-F238E27FC236}">
                  <a16:creationId xmlns:a16="http://schemas.microsoft.com/office/drawing/2014/main" id="{D04C900B-7F93-429F-95D8-1DAB0F881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" y="2077"/>
              <a:ext cx="140" cy="250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215">
              <a:extLst>
                <a:ext uri="{FF2B5EF4-FFF2-40B4-BE49-F238E27FC236}">
                  <a16:creationId xmlns:a16="http://schemas.microsoft.com/office/drawing/2014/main" id="{0AE7E14F-79FB-40D7-801E-28BFFDF74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2254"/>
              <a:ext cx="141" cy="213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16">
              <a:extLst>
                <a:ext uri="{FF2B5EF4-FFF2-40B4-BE49-F238E27FC236}">
                  <a16:creationId xmlns:a16="http://schemas.microsoft.com/office/drawing/2014/main" id="{DD5C3D9E-C1B2-46CF-8AFB-B444BBED1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1999"/>
              <a:ext cx="141" cy="109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17">
              <a:extLst>
                <a:ext uri="{FF2B5EF4-FFF2-40B4-BE49-F238E27FC236}">
                  <a16:creationId xmlns:a16="http://schemas.microsoft.com/office/drawing/2014/main" id="{F05D1942-FB86-4344-94E0-787B38867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1858"/>
              <a:ext cx="141" cy="78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18">
              <a:extLst>
                <a:ext uri="{FF2B5EF4-FFF2-40B4-BE49-F238E27FC236}">
                  <a16:creationId xmlns:a16="http://schemas.microsoft.com/office/drawing/2014/main" id="{8DF36185-2788-4B45-B200-B55B06796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" y="2020"/>
              <a:ext cx="141" cy="109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19">
              <a:extLst>
                <a:ext uri="{FF2B5EF4-FFF2-40B4-BE49-F238E27FC236}">
                  <a16:creationId xmlns:a16="http://schemas.microsoft.com/office/drawing/2014/main" id="{92F1FB4E-64E3-4A3D-A1D1-75F3DD59F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1780"/>
              <a:ext cx="140" cy="99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0">
              <a:extLst>
                <a:ext uri="{FF2B5EF4-FFF2-40B4-BE49-F238E27FC236}">
                  <a16:creationId xmlns:a16="http://schemas.microsoft.com/office/drawing/2014/main" id="{23BB282F-4F90-420C-A192-2ADDC53CA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1827"/>
              <a:ext cx="140" cy="88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1">
              <a:extLst>
                <a:ext uri="{FF2B5EF4-FFF2-40B4-BE49-F238E27FC236}">
                  <a16:creationId xmlns:a16="http://schemas.microsoft.com/office/drawing/2014/main" id="{247B7307-720B-4100-ADCA-11A1F5E1D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1801"/>
              <a:ext cx="146" cy="73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2">
              <a:extLst>
                <a:ext uri="{FF2B5EF4-FFF2-40B4-BE49-F238E27FC236}">
                  <a16:creationId xmlns:a16="http://schemas.microsoft.com/office/drawing/2014/main" id="{EA3299BB-8EBC-4A5D-82DF-03F3EE8CD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5" y="1666"/>
              <a:ext cx="140" cy="78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3">
              <a:extLst>
                <a:ext uri="{FF2B5EF4-FFF2-40B4-BE49-F238E27FC236}">
                  <a16:creationId xmlns:a16="http://schemas.microsoft.com/office/drawing/2014/main" id="{21D8D1F1-1B67-4BDF-8DE1-683779B00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1598"/>
              <a:ext cx="140" cy="73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24">
              <a:extLst>
                <a:ext uri="{FF2B5EF4-FFF2-40B4-BE49-F238E27FC236}">
                  <a16:creationId xmlns:a16="http://schemas.microsoft.com/office/drawing/2014/main" id="{94C24CE7-2B26-46CC-B88C-CB5822C11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" y="1588"/>
              <a:ext cx="146" cy="72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5">
              <a:extLst>
                <a:ext uri="{FF2B5EF4-FFF2-40B4-BE49-F238E27FC236}">
                  <a16:creationId xmlns:a16="http://schemas.microsoft.com/office/drawing/2014/main" id="{8E57E773-8E41-44C8-A85D-AB027C414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1619"/>
              <a:ext cx="146" cy="41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26">
              <a:extLst>
                <a:ext uri="{FF2B5EF4-FFF2-40B4-BE49-F238E27FC236}">
                  <a16:creationId xmlns:a16="http://schemas.microsoft.com/office/drawing/2014/main" id="{25351DA8-A406-4502-B8E6-D9B211B7A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1530"/>
              <a:ext cx="140" cy="42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27">
              <a:extLst>
                <a:ext uri="{FF2B5EF4-FFF2-40B4-BE49-F238E27FC236}">
                  <a16:creationId xmlns:a16="http://schemas.microsoft.com/office/drawing/2014/main" id="{96372549-619A-4C31-A36F-93BD6D9B9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" y="1437"/>
              <a:ext cx="140" cy="57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28">
              <a:extLst>
                <a:ext uri="{FF2B5EF4-FFF2-40B4-BE49-F238E27FC236}">
                  <a16:creationId xmlns:a16="http://schemas.microsoft.com/office/drawing/2014/main" id="{A4EBEF10-F2F5-48FC-9FF6-42DF13859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863"/>
              <a:ext cx="141" cy="16"/>
            </a:xfrm>
            <a:prstGeom prst="rect">
              <a:avLst/>
            </a:prstGeom>
            <a:solidFill>
              <a:srgbClr val="C1D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29">
              <a:extLst>
                <a:ext uri="{FF2B5EF4-FFF2-40B4-BE49-F238E27FC236}">
                  <a16:creationId xmlns:a16="http://schemas.microsoft.com/office/drawing/2014/main" id="{0B9F92B8-8C13-44E3-B96C-96EF14AD9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2535"/>
              <a:ext cx="141" cy="21"/>
            </a:xfrm>
            <a:prstGeom prst="rect">
              <a:avLst/>
            </a:prstGeom>
            <a:solidFill>
              <a:srgbClr val="F1D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30">
              <a:extLst>
                <a:ext uri="{FF2B5EF4-FFF2-40B4-BE49-F238E27FC236}">
                  <a16:creationId xmlns:a16="http://schemas.microsoft.com/office/drawing/2014/main" id="{C6D0E8E7-CB95-4C1A-AECA-3E337C2F4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2478"/>
              <a:ext cx="141" cy="31"/>
            </a:xfrm>
            <a:prstGeom prst="rect">
              <a:avLst/>
            </a:prstGeom>
            <a:solidFill>
              <a:srgbClr val="F1D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31">
              <a:extLst>
                <a:ext uri="{FF2B5EF4-FFF2-40B4-BE49-F238E27FC236}">
                  <a16:creationId xmlns:a16="http://schemas.microsoft.com/office/drawing/2014/main" id="{DB7C09C6-5001-44A8-A495-AC9C828F6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2592"/>
              <a:ext cx="145" cy="16"/>
            </a:xfrm>
            <a:prstGeom prst="rect">
              <a:avLst/>
            </a:prstGeom>
            <a:solidFill>
              <a:srgbClr val="F1D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32">
              <a:extLst>
                <a:ext uri="{FF2B5EF4-FFF2-40B4-BE49-F238E27FC236}">
                  <a16:creationId xmlns:a16="http://schemas.microsoft.com/office/drawing/2014/main" id="{E00CB574-3160-47E1-B2F0-BA38E64EB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1967"/>
              <a:ext cx="146" cy="84"/>
            </a:xfrm>
            <a:prstGeom prst="rect">
              <a:avLst/>
            </a:prstGeom>
            <a:solidFill>
              <a:srgbClr val="F1D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33">
              <a:extLst>
                <a:ext uri="{FF2B5EF4-FFF2-40B4-BE49-F238E27FC236}">
                  <a16:creationId xmlns:a16="http://schemas.microsoft.com/office/drawing/2014/main" id="{C51E76BC-75AB-4D0A-83AA-0FB2CA6A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879"/>
              <a:ext cx="141" cy="120"/>
            </a:xfrm>
            <a:prstGeom prst="rect">
              <a:avLst/>
            </a:prstGeom>
            <a:solidFill>
              <a:srgbClr val="F1D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34">
              <a:extLst>
                <a:ext uri="{FF2B5EF4-FFF2-40B4-BE49-F238E27FC236}">
                  <a16:creationId xmlns:a16="http://schemas.microsoft.com/office/drawing/2014/main" id="{127CB29A-42DA-44CB-95E8-E934CD13F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1640"/>
              <a:ext cx="141" cy="41"/>
            </a:xfrm>
            <a:prstGeom prst="rect">
              <a:avLst/>
            </a:prstGeom>
            <a:solidFill>
              <a:srgbClr val="F1D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35">
              <a:extLst>
                <a:ext uri="{FF2B5EF4-FFF2-40B4-BE49-F238E27FC236}">
                  <a16:creationId xmlns:a16="http://schemas.microsoft.com/office/drawing/2014/main" id="{1325CAB2-775C-42A5-8292-7C1CC6412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1936"/>
              <a:ext cx="141" cy="193"/>
            </a:xfrm>
            <a:prstGeom prst="rect">
              <a:avLst/>
            </a:prstGeom>
            <a:solidFill>
              <a:srgbClr val="F1D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36">
              <a:extLst>
                <a:ext uri="{FF2B5EF4-FFF2-40B4-BE49-F238E27FC236}">
                  <a16:creationId xmlns:a16="http://schemas.microsoft.com/office/drawing/2014/main" id="{B16B0136-D368-43C3-9CE8-585458C13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1879"/>
              <a:ext cx="140" cy="26"/>
            </a:xfrm>
            <a:prstGeom prst="rect">
              <a:avLst/>
            </a:prstGeom>
            <a:solidFill>
              <a:srgbClr val="F1D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37">
              <a:extLst>
                <a:ext uri="{FF2B5EF4-FFF2-40B4-BE49-F238E27FC236}">
                  <a16:creationId xmlns:a16="http://schemas.microsoft.com/office/drawing/2014/main" id="{69137A4F-2985-4E1E-9750-8EF946590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1874"/>
              <a:ext cx="146" cy="182"/>
            </a:xfrm>
            <a:prstGeom prst="rect">
              <a:avLst/>
            </a:prstGeom>
            <a:solidFill>
              <a:srgbClr val="F1D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38">
              <a:extLst>
                <a:ext uri="{FF2B5EF4-FFF2-40B4-BE49-F238E27FC236}">
                  <a16:creationId xmlns:a16="http://schemas.microsoft.com/office/drawing/2014/main" id="{69B1CDE7-C90D-4EC0-9F61-E2B9C3E5C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1660"/>
              <a:ext cx="146" cy="104"/>
            </a:xfrm>
            <a:prstGeom prst="rect">
              <a:avLst/>
            </a:prstGeom>
            <a:solidFill>
              <a:srgbClr val="F1D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239">
              <a:extLst>
                <a:ext uri="{FF2B5EF4-FFF2-40B4-BE49-F238E27FC236}">
                  <a16:creationId xmlns:a16="http://schemas.microsoft.com/office/drawing/2014/main" id="{8448611C-1961-4381-9064-0806A6BC3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1572"/>
              <a:ext cx="140" cy="88"/>
            </a:xfrm>
            <a:prstGeom prst="rect">
              <a:avLst/>
            </a:prstGeom>
            <a:solidFill>
              <a:srgbClr val="F1D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240">
              <a:extLst>
                <a:ext uri="{FF2B5EF4-FFF2-40B4-BE49-F238E27FC236}">
                  <a16:creationId xmlns:a16="http://schemas.microsoft.com/office/drawing/2014/main" id="{3CD0251B-EF24-4BCE-80ED-034AA5CFB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" y="1494"/>
              <a:ext cx="140" cy="62"/>
            </a:xfrm>
            <a:prstGeom prst="rect">
              <a:avLst/>
            </a:prstGeom>
            <a:solidFill>
              <a:srgbClr val="F1D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241">
              <a:extLst>
                <a:ext uri="{FF2B5EF4-FFF2-40B4-BE49-F238E27FC236}">
                  <a16:creationId xmlns:a16="http://schemas.microsoft.com/office/drawing/2014/main" id="{6E397D09-444B-4124-948C-58C5C5ADE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2556"/>
              <a:ext cx="141" cy="67"/>
            </a:xfrm>
            <a:prstGeom prst="rect">
              <a:avLst/>
            </a:prstGeom>
            <a:solidFill>
              <a:srgbClr val="F4D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242">
              <a:extLst>
                <a:ext uri="{FF2B5EF4-FFF2-40B4-BE49-F238E27FC236}">
                  <a16:creationId xmlns:a16="http://schemas.microsoft.com/office/drawing/2014/main" id="{8E5963B7-2350-42BF-B466-56A10825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2509"/>
              <a:ext cx="141" cy="36"/>
            </a:xfrm>
            <a:prstGeom prst="rect">
              <a:avLst/>
            </a:prstGeom>
            <a:solidFill>
              <a:srgbClr val="F4D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243">
              <a:extLst>
                <a:ext uri="{FF2B5EF4-FFF2-40B4-BE49-F238E27FC236}">
                  <a16:creationId xmlns:a16="http://schemas.microsoft.com/office/drawing/2014/main" id="{704740A0-37BB-42A2-8DB0-8D8080FDC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2608"/>
              <a:ext cx="145" cy="57"/>
            </a:xfrm>
            <a:prstGeom prst="rect">
              <a:avLst/>
            </a:prstGeom>
            <a:solidFill>
              <a:srgbClr val="F4D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44">
              <a:extLst>
                <a:ext uri="{FF2B5EF4-FFF2-40B4-BE49-F238E27FC236}">
                  <a16:creationId xmlns:a16="http://schemas.microsoft.com/office/drawing/2014/main" id="{839661CC-B7AE-4E43-B64F-7F3F8ECE9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051"/>
              <a:ext cx="146" cy="26"/>
            </a:xfrm>
            <a:prstGeom prst="rect">
              <a:avLst/>
            </a:prstGeom>
            <a:solidFill>
              <a:srgbClr val="F4D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45">
              <a:extLst>
                <a:ext uri="{FF2B5EF4-FFF2-40B4-BE49-F238E27FC236}">
                  <a16:creationId xmlns:a16="http://schemas.microsoft.com/office/drawing/2014/main" id="{612CB127-D2D5-46F5-AAFD-2B99FCF2F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999"/>
              <a:ext cx="141" cy="31"/>
            </a:xfrm>
            <a:prstGeom prst="rect">
              <a:avLst/>
            </a:prstGeom>
            <a:solidFill>
              <a:srgbClr val="F4D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246">
              <a:extLst>
                <a:ext uri="{FF2B5EF4-FFF2-40B4-BE49-F238E27FC236}">
                  <a16:creationId xmlns:a16="http://schemas.microsoft.com/office/drawing/2014/main" id="{FC83E1B1-35E7-43FF-8B9C-573580F06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1681"/>
              <a:ext cx="141" cy="47"/>
            </a:xfrm>
            <a:prstGeom prst="rect">
              <a:avLst/>
            </a:prstGeom>
            <a:solidFill>
              <a:srgbClr val="F4D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247">
              <a:extLst>
                <a:ext uri="{FF2B5EF4-FFF2-40B4-BE49-F238E27FC236}">
                  <a16:creationId xmlns:a16="http://schemas.microsoft.com/office/drawing/2014/main" id="{32052FC7-2D7A-4BA3-BA15-73AA233E5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" y="2327"/>
              <a:ext cx="140" cy="20"/>
            </a:xfrm>
            <a:prstGeom prst="rect">
              <a:avLst/>
            </a:prstGeom>
            <a:solidFill>
              <a:srgbClr val="F4D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48">
              <a:extLst>
                <a:ext uri="{FF2B5EF4-FFF2-40B4-BE49-F238E27FC236}">
                  <a16:creationId xmlns:a16="http://schemas.microsoft.com/office/drawing/2014/main" id="{8DD867B4-3054-41B8-84E6-92B9FBAFA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2108"/>
              <a:ext cx="141" cy="36"/>
            </a:xfrm>
            <a:prstGeom prst="rect">
              <a:avLst/>
            </a:prstGeom>
            <a:solidFill>
              <a:srgbClr val="F4D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249">
              <a:extLst>
                <a:ext uri="{FF2B5EF4-FFF2-40B4-BE49-F238E27FC236}">
                  <a16:creationId xmlns:a16="http://schemas.microsoft.com/office/drawing/2014/main" id="{ED6B0EAA-9B4C-451E-BBA5-A8F621634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2129"/>
              <a:ext cx="141" cy="41"/>
            </a:xfrm>
            <a:prstGeom prst="rect">
              <a:avLst/>
            </a:prstGeom>
            <a:solidFill>
              <a:srgbClr val="F4D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250">
              <a:extLst>
                <a:ext uri="{FF2B5EF4-FFF2-40B4-BE49-F238E27FC236}">
                  <a16:creationId xmlns:a16="http://schemas.microsoft.com/office/drawing/2014/main" id="{FC9355A4-3CE7-4D75-95A4-02C002AF8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" y="2129"/>
              <a:ext cx="141" cy="62"/>
            </a:xfrm>
            <a:prstGeom prst="rect">
              <a:avLst/>
            </a:prstGeom>
            <a:solidFill>
              <a:srgbClr val="F4D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51">
              <a:extLst>
                <a:ext uri="{FF2B5EF4-FFF2-40B4-BE49-F238E27FC236}">
                  <a16:creationId xmlns:a16="http://schemas.microsoft.com/office/drawing/2014/main" id="{F33C8F6C-302E-4A3F-B898-FA49D43F7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1905"/>
              <a:ext cx="140" cy="57"/>
            </a:xfrm>
            <a:prstGeom prst="rect">
              <a:avLst/>
            </a:prstGeom>
            <a:solidFill>
              <a:srgbClr val="F4D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252">
              <a:extLst>
                <a:ext uri="{FF2B5EF4-FFF2-40B4-BE49-F238E27FC236}">
                  <a16:creationId xmlns:a16="http://schemas.microsoft.com/office/drawing/2014/main" id="{AE5B5257-87D8-43AE-8B2A-C805095D2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1915"/>
              <a:ext cx="140" cy="37"/>
            </a:xfrm>
            <a:prstGeom prst="rect">
              <a:avLst/>
            </a:prstGeom>
            <a:solidFill>
              <a:srgbClr val="F4D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253">
              <a:extLst>
                <a:ext uri="{FF2B5EF4-FFF2-40B4-BE49-F238E27FC236}">
                  <a16:creationId xmlns:a16="http://schemas.microsoft.com/office/drawing/2014/main" id="{B45C8A7B-000E-43BD-BE7B-E0D6263D5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2056"/>
              <a:ext cx="146" cy="57"/>
            </a:xfrm>
            <a:prstGeom prst="rect">
              <a:avLst/>
            </a:prstGeom>
            <a:solidFill>
              <a:srgbClr val="F4D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254">
              <a:extLst>
                <a:ext uri="{FF2B5EF4-FFF2-40B4-BE49-F238E27FC236}">
                  <a16:creationId xmlns:a16="http://schemas.microsoft.com/office/drawing/2014/main" id="{EF99C366-66E4-48DF-B26D-F8E3F9D5B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5" y="1744"/>
              <a:ext cx="140" cy="52"/>
            </a:xfrm>
            <a:prstGeom prst="rect">
              <a:avLst/>
            </a:prstGeom>
            <a:solidFill>
              <a:srgbClr val="F4D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255">
              <a:extLst>
                <a:ext uri="{FF2B5EF4-FFF2-40B4-BE49-F238E27FC236}">
                  <a16:creationId xmlns:a16="http://schemas.microsoft.com/office/drawing/2014/main" id="{73BADF52-7B7C-49D2-8403-33F7088E2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1671"/>
              <a:ext cx="140" cy="93"/>
            </a:xfrm>
            <a:prstGeom prst="rect">
              <a:avLst/>
            </a:prstGeom>
            <a:solidFill>
              <a:srgbClr val="F4D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256">
              <a:extLst>
                <a:ext uri="{FF2B5EF4-FFF2-40B4-BE49-F238E27FC236}">
                  <a16:creationId xmlns:a16="http://schemas.microsoft.com/office/drawing/2014/main" id="{D66A778E-EB78-4F70-944A-340AEB611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" y="1660"/>
              <a:ext cx="146" cy="84"/>
            </a:xfrm>
            <a:prstGeom prst="rect">
              <a:avLst/>
            </a:prstGeom>
            <a:solidFill>
              <a:srgbClr val="F4D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257">
              <a:extLst>
                <a:ext uri="{FF2B5EF4-FFF2-40B4-BE49-F238E27FC236}">
                  <a16:creationId xmlns:a16="http://schemas.microsoft.com/office/drawing/2014/main" id="{E66AFD5E-E32C-4C21-93EC-42DEC771F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1764"/>
              <a:ext cx="146" cy="37"/>
            </a:xfrm>
            <a:prstGeom prst="rect">
              <a:avLst/>
            </a:prstGeom>
            <a:solidFill>
              <a:srgbClr val="F4D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258">
              <a:extLst>
                <a:ext uri="{FF2B5EF4-FFF2-40B4-BE49-F238E27FC236}">
                  <a16:creationId xmlns:a16="http://schemas.microsoft.com/office/drawing/2014/main" id="{B0812AA8-E376-4A25-BA7F-9C58FFA89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1660"/>
              <a:ext cx="140" cy="21"/>
            </a:xfrm>
            <a:prstGeom prst="rect">
              <a:avLst/>
            </a:prstGeom>
            <a:solidFill>
              <a:srgbClr val="F4D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259">
              <a:extLst>
                <a:ext uri="{FF2B5EF4-FFF2-40B4-BE49-F238E27FC236}">
                  <a16:creationId xmlns:a16="http://schemas.microsoft.com/office/drawing/2014/main" id="{04113483-5983-4D32-8108-48C66D822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" y="1556"/>
              <a:ext cx="140" cy="32"/>
            </a:xfrm>
            <a:prstGeom prst="rect">
              <a:avLst/>
            </a:prstGeom>
            <a:solidFill>
              <a:srgbClr val="F4D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260">
              <a:extLst>
                <a:ext uri="{FF2B5EF4-FFF2-40B4-BE49-F238E27FC236}">
                  <a16:creationId xmlns:a16="http://schemas.microsoft.com/office/drawing/2014/main" id="{51443227-8379-4818-8E16-2F1A42234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2623"/>
              <a:ext cx="141" cy="32"/>
            </a:xfrm>
            <a:prstGeom prst="rect">
              <a:avLst/>
            </a:prstGeom>
            <a:solidFill>
              <a:srgbClr val="E6C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261">
              <a:extLst>
                <a:ext uri="{FF2B5EF4-FFF2-40B4-BE49-F238E27FC236}">
                  <a16:creationId xmlns:a16="http://schemas.microsoft.com/office/drawing/2014/main" id="{0895AA42-8310-45EA-86AE-FD769C3D3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2545"/>
              <a:ext cx="141" cy="37"/>
            </a:xfrm>
            <a:prstGeom prst="rect">
              <a:avLst/>
            </a:prstGeom>
            <a:solidFill>
              <a:srgbClr val="E6C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262">
              <a:extLst>
                <a:ext uri="{FF2B5EF4-FFF2-40B4-BE49-F238E27FC236}">
                  <a16:creationId xmlns:a16="http://schemas.microsoft.com/office/drawing/2014/main" id="{C58D44F1-F0C4-4A0E-83F0-72C83CD0D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2665"/>
              <a:ext cx="145" cy="36"/>
            </a:xfrm>
            <a:prstGeom prst="rect">
              <a:avLst/>
            </a:prstGeom>
            <a:solidFill>
              <a:srgbClr val="E6C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263">
              <a:extLst>
                <a:ext uri="{FF2B5EF4-FFF2-40B4-BE49-F238E27FC236}">
                  <a16:creationId xmlns:a16="http://schemas.microsoft.com/office/drawing/2014/main" id="{7A3E93F8-A6A4-49FA-A155-6DE71032D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077"/>
              <a:ext cx="146" cy="531"/>
            </a:xfrm>
            <a:prstGeom prst="rect">
              <a:avLst/>
            </a:prstGeom>
            <a:solidFill>
              <a:srgbClr val="E6C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264">
              <a:extLst>
                <a:ext uri="{FF2B5EF4-FFF2-40B4-BE49-F238E27FC236}">
                  <a16:creationId xmlns:a16="http://schemas.microsoft.com/office/drawing/2014/main" id="{6213F6FD-2CE0-46D3-BD3E-DB0D63206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2030"/>
              <a:ext cx="141" cy="723"/>
            </a:xfrm>
            <a:prstGeom prst="rect">
              <a:avLst/>
            </a:prstGeom>
            <a:solidFill>
              <a:srgbClr val="E6C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265">
              <a:extLst>
                <a:ext uri="{FF2B5EF4-FFF2-40B4-BE49-F238E27FC236}">
                  <a16:creationId xmlns:a16="http://schemas.microsoft.com/office/drawing/2014/main" id="{5F2C3276-C6A2-4F7C-9CE2-0BA9BDFD5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1728"/>
              <a:ext cx="141" cy="895"/>
            </a:xfrm>
            <a:prstGeom prst="rect">
              <a:avLst/>
            </a:prstGeom>
            <a:solidFill>
              <a:srgbClr val="E6C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266">
              <a:extLst>
                <a:ext uri="{FF2B5EF4-FFF2-40B4-BE49-F238E27FC236}">
                  <a16:creationId xmlns:a16="http://schemas.microsoft.com/office/drawing/2014/main" id="{E998AA51-FC91-4C12-9401-67422B967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" y="2597"/>
              <a:ext cx="146" cy="21"/>
            </a:xfrm>
            <a:prstGeom prst="rect">
              <a:avLst/>
            </a:prstGeom>
            <a:solidFill>
              <a:srgbClr val="E6C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267">
              <a:extLst>
                <a:ext uri="{FF2B5EF4-FFF2-40B4-BE49-F238E27FC236}">
                  <a16:creationId xmlns:a16="http://schemas.microsoft.com/office/drawing/2014/main" id="{E905C293-2B00-4765-97DA-35490709A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" y="2394"/>
              <a:ext cx="141" cy="26"/>
            </a:xfrm>
            <a:prstGeom prst="rect">
              <a:avLst/>
            </a:prstGeom>
            <a:solidFill>
              <a:srgbClr val="E6C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268">
              <a:extLst>
                <a:ext uri="{FF2B5EF4-FFF2-40B4-BE49-F238E27FC236}">
                  <a16:creationId xmlns:a16="http://schemas.microsoft.com/office/drawing/2014/main" id="{B4EDD8A9-B5C5-4D54-9209-5B7F4C053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2608"/>
              <a:ext cx="140" cy="21"/>
            </a:xfrm>
            <a:prstGeom prst="rect">
              <a:avLst/>
            </a:prstGeom>
            <a:solidFill>
              <a:srgbClr val="E6C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269">
              <a:extLst>
                <a:ext uri="{FF2B5EF4-FFF2-40B4-BE49-F238E27FC236}">
                  <a16:creationId xmlns:a16="http://schemas.microsoft.com/office/drawing/2014/main" id="{CC15874D-FC93-43DB-B160-19A275F97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545"/>
              <a:ext cx="140" cy="26"/>
            </a:xfrm>
            <a:prstGeom prst="rect">
              <a:avLst/>
            </a:prstGeom>
            <a:solidFill>
              <a:srgbClr val="E6C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270">
              <a:extLst>
                <a:ext uri="{FF2B5EF4-FFF2-40B4-BE49-F238E27FC236}">
                  <a16:creationId xmlns:a16="http://schemas.microsoft.com/office/drawing/2014/main" id="{E4F5FDED-5867-48D6-9E6D-5571F40DA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" y="2347"/>
              <a:ext cx="140" cy="125"/>
            </a:xfrm>
            <a:prstGeom prst="rect">
              <a:avLst/>
            </a:prstGeom>
            <a:solidFill>
              <a:srgbClr val="E6C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271">
              <a:extLst>
                <a:ext uri="{FF2B5EF4-FFF2-40B4-BE49-F238E27FC236}">
                  <a16:creationId xmlns:a16="http://schemas.microsoft.com/office/drawing/2014/main" id="{4611050B-7327-48D7-B536-82A0EFB1A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2467"/>
              <a:ext cx="141" cy="135"/>
            </a:xfrm>
            <a:prstGeom prst="rect">
              <a:avLst/>
            </a:prstGeom>
            <a:solidFill>
              <a:srgbClr val="E6C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272">
              <a:extLst>
                <a:ext uri="{FF2B5EF4-FFF2-40B4-BE49-F238E27FC236}">
                  <a16:creationId xmlns:a16="http://schemas.microsoft.com/office/drawing/2014/main" id="{0F59DA45-6D7F-466D-A361-44CADD144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2144"/>
              <a:ext cx="141" cy="21"/>
            </a:xfrm>
            <a:prstGeom prst="rect">
              <a:avLst/>
            </a:prstGeom>
            <a:solidFill>
              <a:srgbClr val="E6C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273">
              <a:extLst>
                <a:ext uri="{FF2B5EF4-FFF2-40B4-BE49-F238E27FC236}">
                  <a16:creationId xmlns:a16="http://schemas.microsoft.com/office/drawing/2014/main" id="{F388FFF6-C325-45E2-8642-7ACC55B5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2170"/>
              <a:ext cx="141" cy="73"/>
            </a:xfrm>
            <a:prstGeom prst="rect">
              <a:avLst/>
            </a:prstGeom>
            <a:solidFill>
              <a:srgbClr val="E6C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274">
              <a:extLst>
                <a:ext uri="{FF2B5EF4-FFF2-40B4-BE49-F238E27FC236}">
                  <a16:creationId xmlns:a16="http://schemas.microsoft.com/office/drawing/2014/main" id="{0A0C9BB1-9BE9-4BCF-B1BD-F699F2C3F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" y="2191"/>
              <a:ext cx="141" cy="26"/>
            </a:xfrm>
            <a:prstGeom prst="rect">
              <a:avLst/>
            </a:prstGeom>
            <a:solidFill>
              <a:srgbClr val="E6C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275">
              <a:extLst>
                <a:ext uri="{FF2B5EF4-FFF2-40B4-BE49-F238E27FC236}">
                  <a16:creationId xmlns:a16="http://schemas.microsoft.com/office/drawing/2014/main" id="{7F1F7515-61CA-4F8F-BC5C-D3DA8643B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1962"/>
              <a:ext cx="140" cy="32"/>
            </a:xfrm>
            <a:prstGeom prst="rect">
              <a:avLst/>
            </a:prstGeom>
            <a:solidFill>
              <a:srgbClr val="E6C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276">
              <a:extLst>
                <a:ext uri="{FF2B5EF4-FFF2-40B4-BE49-F238E27FC236}">
                  <a16:creationId xmlns:a16="http://schemas.microsoft.com/office/drawing/2014/main" id="{88C246A5-02FA-4F2F-8808-DB32AFC9D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2113"/>
              <a:ext cx="146" cy="99"/>
            </a:xfrm>
            <a:prstGeom prst="rect">
              <a:avLst/>
            </a:prstGeom>
            <a:solidFill>
              <a:srgbClr val="E6C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277">
              <a:extLst>
                <a:ext uri="{FF2B5EF4-FFF2-40B4-BE49-F238E27FC236}">
                  <a16:creationId xmlns:a16="http://schemas.microsoft.com/office/drawing/2014/main" id="{B972E85A-6045-41EB-9288-B5912058A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1764"/>
              <a:ext cx="140" cy="27"/>
            </a:xfrm>
            <a:prstGeom prst="rect">
              <a:avLst/>
            </a:prstGeom>
            <a:solidFill>
              <a:srgbClr val="E6C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278">
              <a:extLst>
                <a:ext uri="{FF2B5EF4-FFF2-40B4-BE49-F238E27FC236}">
                  <a16:creationId xmlns:a16="http://schemas.microsoft.com/office/drawing/2014/main" id="{32685D0A-F0F1-40D0-B423-B55FEF3E9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1801"/>
              <a:ext cx="146" cy="31"/>
            </a:xfrm>
            <a:prstGeom prst="rect">
              <a:avLst/>
            </a:prstGeom>
            <a:solidFill>
              <a:srgbClr val="E6C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279">
              <a:extLst>
                <a:ext uri="{FF2B5EF4-FFF2-40B4-BE49-F238E27FC236}">
                  <a16:creationId xmlns:a16="http://schemas.microsoft.com/office/drawing/2014/main" id="{BFA8F840-6D6B-466A-8D4C-1DC4844C5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1681"/>
              <a:ext cx="140" cy="21"/>
            </a:xfrm>
            <a:prstGeom prst="rect">
              <a:avLst/>
            </a:prstGeom>
            <a:solidFill>
              <a:srgbClr val="E6C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280">
              <a:extLst>
                <a:ext uri="{FF2B5EF4-FFF2-40B4-BE49-F238E27FC236}">
                  <a16:creationId xmlns:a16="http://schemas.microsoft.com/office/drawing/2014/main" id="{872190A1-D391-4EFD-B07F-F8B8CC5D4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" y="1588"/>
              <a:ext cx="140" cy="26"/>
            </a:xfrm>
            <a:prstGeom prst="rect">
              <a:avLst/>
            </a:prstGeom>
            <a:solidFill>
              <a:srgbClr val="E6C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281">
              <a:extLst>
                <a:ext uri="{FF2B5EF4-FFF2-40B4-BE49-F238E27FC236}">
                  <a16:creationId xmlns:a16="http://schemas.microsoft.com/office/drawing/2014/main" id="{5A3C7CB5-AF1A-4618-AEEE-1A2AA8334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2655"/>
              <a:ext cx="141" cy="109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282">
              <a:extLst>
                <a:ext uri="{FF2B5EF4-FFF2-40B4-BE49-F238E27FC236}">
                  <a16:creationId xmlns:a16="http://schemas.microsoft.com/office/drawing/2014/main" id="{B8B0E72C-1F88-427F-BD5D-316AF9CAC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2582"/>
              <a:ext cx="141" cy="67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83">
              <a:extLst>
                <a:ext uri="{FF2B5EF4-FFF2-40B4-BE49-F238E27FC236}">
                  <a16:creationId xmlns:a16="http://schemas.microsoft.com/office/drawing/2014/main" id="{70050346-75CA-4FD1-89CE-809E28FD7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2701"/>
              <a:ext cx="145" cy="84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84">
              <a:extLst>
                <a:ext uri="{FF2B5EF4-FFF2-40B4-BE49-F238E27FC236}">
                  <a16:creationId xmlns:a16="http://schemas.microsoft.com/office/drawing/2014/main" id="{2192B379-C8B4-4631-BF25-F4D3122FD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608"/>
              <a:ext cx="146" cy="119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285">
              <a:extLst>
                <a:ext uri="{FF2B5EF4-FFF2-40B4-BE49-F238E27FC236}">
                  <a16:creationId xmlns:a16="http://schemas.microsoft.com/office/drawing/2014/main" id="{221F12A9-2149-42E8-8CAD-AAD577D95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2753"/>
              <a:ext cx="141" cy="84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286">
              <a:extLst>
                <a:ext uri="{FF2B5EF4-FFF2-40B4-BE49-F238E27FC236}">
                  <a16:creationId xmlns:a16="http://schemas.microsoft.com/office/drawing/2014/main" id="{EC0EE2CA-65CB-4257-B70A-4DF066BEC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2623"/>
              <a:ext cx="141" cy="32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287">
              <a:extLst>
                <a:ext uri="{FF2B5EF4-FFF2-40B4-BE49-F238E27FC236}">
                  <a16:creationId xmlns:a16="http://schemas.microsoft.com/office/drawing/2014/main" id="{6E80D0B8-BBC7-4A87-9DAA-745D06F45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" y="2618"/>
              <a:ext cx="146" cy="31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288">
              <a:extLst>
                <a:ext uri="{FF2B5EF4-FFF2-40B4-BE49-F238E27FC236}">
                  <a16:creationId xmlns:a16="http://schemas.microsoft.com/office/drawing/2014/main" id="{E5839C6D-B773-4594-A32F-A321E02C3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" y="2420"/>
              <a:ext cx="141" cy="37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289">
              <a:extLst>
                <a:ext uri="{FF2B5EF4-FFF2-40B4-BE49-F238E27FC236}">
                  <a16:creationId xmlns:a16="http://schemas.microsoft.com/office/drawing/2014/main" id="{25C32F89-3FDB-40E7-B6FB-373AB4BB4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2629"/>
              <a:ext cx="140" cy="31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290">
              <a:extLst>
                <a:ext uri="{FF2B5EF4-FFF2-40B4-BE49-F238E27FC236}">
                  <a16:creationId xmlns:a16="http://schemas.microsoft.com/office/drawing/2014/main" id="{5784A088-5A7E-43D9-9977-0BCE8BF45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571"/>
              <a:ext cx="140" cy="73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91">
              <a:extLst>
                <a:ext uri="{FF2B5EF4-FFF2-40B4-BE49-F238E27FC236}">
                  <a16:creationId xmlns:a16="http://schemas.microsoft.com/office/drawing/2014/main" id="{23592340-2260-44DB-AB8C-4563D6DCC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" y="2472"/>
              <a:ext cx="140" cy="125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92">
              <a:extLst>
                <a:ext uri="{FF2B5EF4-FFF2-40B4-BE49-F238E27FC236}">
                  <a16:creationId xmlns:a16="http://schemas.microsoft.com/office/drawing/2014/main" id="{FA2B6DA4-C760-4998-8DEF-B0B0EEC32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2602"/>
              <a:ext cx="141" cy="131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293">
              <a:extLst>
                <a:ext uri="{FF2B5EF4-FFF2-40B4-BE49-F238E27FC236}">
                  <a16:creationId xmlns:a16="http://schemas.microsoft.com/office/drawing/2014/main" id="{E120FBCE-E11A-478B-B3BD-49750CD56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2165"/>
              <a:ext cx="141" cy="52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294">
              <a:extLst>
                <a:ext uri="{FF2B5EF4-FFF2-40B4-BE49-F238E27FC236}">
                  <a16:creationId xmlns:a16="http://schemas.microsoft.com/office/drawing/2014/main" id="{9A696C0B-8DB2-4D01-ADC6-127D1EBE2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2243"/>
              <a:ext cx="141" cy="42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295">
              <a:extLst>
                <a:ext uri="{FF2B5EF4-FFF2-40B4-BE49-F238E27FC236}">
                  <a16:creationId xmlns:a16="http://schemas.microsoft.com/office/drawing/2014/main" id="{AA90C092-951A-489D-A1FB-62444E411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" y="2217"/>
              <a:ext cx="141" cy="58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296">
              <a:extLst>
                <a:ext uri="{FF2B5EF4-FFF2-40B4-BE49-F238E27FC236}">
                  <a16:creationId xmlns:a16="http://schemas.microsoft.com/office/drawing/2014/main" id="{B508F8D1-8697-4800-BDE8-651BBF988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1994"/>
              <a:ext cx="140" cy="31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297">
              <a:extLst>
                <a:ext uri="{FF2B5EF4-FFF2-40B4-BE49-F238E27FC236}">
                  <a16:creationId xmlns:a16="http://schemas.microsoft.com/office/drawing/2014/main" id="{6D8E59ED-E6D0-43BC-8E54-E532E8261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1952"/>
              <a:ext cx="140" cy="42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298">
              <a:extLst>
                <a:ext uri="{FF2B5EF4-FFF2-40B4-BE49-F238E27FC236}">
                  <a16:creationId xmlns:a16="http://schemas.microsoft.com/office/drawing/2014/main" id="{1164F41B-B464-4AE8-ADAB-EB319D566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2212"/>
              <a:ext cx="146" cy="52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299">
              <a:extLst>
                <a:ext uri="{FF2B5EF4-FFF2-40B4-BE49-F238E27FC236}">
                  <a16:creationId xmlns:a16="http://schemas.microsoft.com/office/drawing/2014/main" id="{5DB64575-CD5E-458E-ACBE-55818854C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5" y="1796"/>
              <a:ext cx="140" cy="93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300">
              <a:extLst>
                <a:ext uri="{FF2B5EF4-FFF2-40B4-BE49-F238E27FC236}">
                  <a16:creationId xmlns:a16="http://schemas.microsoft.com/office/drawing/2014/main" id="{9FCB8F3B-BAF9-405A-9A52-AFD8A3B3E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1791"/>
              <a:ext cx="140" cy="119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301">
              <a:extLst>
                <a:ext uri="{FF2B5EF4-FFF2-40B4-BE49-F238E27FC236}">
                  <a16:creationId xmlns:a16="http://schemas.microsoft.com/office/drawing/2014/main" id="{03896827-CED8-4866-B156-C89AF676A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" y="1744"/>
              <a:ext cx="146" cy="130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302">
              <a:extLst>
                <a:ext uri="{FF2B5EF4-FFF2-40B4-BE49-F238E27FC236}">
                  <a16:creationId xmlns:a16="http://schemas.microsoft.com/office/drawing/2014/main" id="{523B9C96-0905-4274-9329-A41BA25CC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1832"/>
              <a:ext cx="146" cy="156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303">
              <a:extLst>
                <a:ext uri="{FF2B5EF4-FFF2-40B4-BE49-F238E27FC236}">
                  <a16:creationId xmlns:a16="http://schemas.microsoft.com/office/drawing/2014/main" id="{3429BFB6-EADE-4EB8-833A-8D961E073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1702"/>
              <a:ext cx="140" cy="151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304">
              <a:extLst>
                <a:ext uri="{FF2B5EF4-FFF2-40B4-BE49-F238E27FC236}">
                  <a16:creationId xmlns:a16="http://schemas.microsoft.com/office/drawing/2014/main" id="{8B978A41-404B-48D6-9D93-892514366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" y="1614"/>
              <a:ext cx="140" cy="171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305">
              <a:extLst>
                <a:ext uri="{FF2B5EF4-FFF2-40B4-BE49-F238E27FC236}">
                  <a16:creationId xmlns:a16="http://schemas.microsoft.com/office/drawing/2014/main" id="{BD344D4A-7BA5-4B2F-A42C-BEC5112F3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2764"/>
              <a:ext cx="141" cy="91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306">
              <a:extLst>
                <a:ext uri="{FF2B5EF4-FFF2-40B4-BE49-F238E27FC236}">
                  <a16:creationId xmlns:a16="http://schemas.microsoft.com/office/drawing/2014/main" id="{87792878-9CF7-4BCA-97BD-F83612017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2649"/>
              <a:ext cx="141" cy="103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307">
              <a:extLst>
                <a:ext uri="{FF2B5EF4-FFF2-40B4-BE49-F238E27FC236}">
                  <a16:creationId xmlns:a16="http://schemas.microsoft.com/office/drawing/2014/main" id="{D9D620C9-C367-414A-B781-96B85AD37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2785"/>
              <a:ext cx="145" cy="895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308">
              <a:extLst>
                <a:ext uri="{FF2B5EF4-FFF2-40B4-BE49-F238E27FC236}">
                  <a16:creationId xmlns:a16="http://schemas.microsoft.com/office/drawing/2014/main" id="{00DD1479-980A-4F0A-BEE3-E1D5A1788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727"/>
              <a:ext cx="146" cy="95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309">
              <a:extLst>
                <a:ext uri="{FF2B5EF4-FFF2-40B4-BE49-F238E27FC236}">
                  <a16:creationId xmlns:a16="http://schemas.microsoft.com/office/drawing/2014/main" id="{B1AFFA17-F7CF-4FC1-A0DD-F35287678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2837"/>
              <a:ext cx="141" cy="84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310">
              <a:extLst>
                <a:ext uri="{FF2B5EF4-FFF2-40B4-BE49-F238E27FC236}">
                  <a16:creationId xmlns:a16="http://schemas.microsoft.com/office/drawing/2014/main" id="{1DE178A4-4520-40D1-9528-D6C8F76F5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2655"/>
              <a:ext cx="141" cy="1025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311">
              <a:extLst>
                <a:ext uri="{FF2B5EF4-FFF2-40B4-BE49-F238E27FC236}">
                  <a16:creationId xmlns:a16="http://schemas.microsoft.com/office/drawing/2014/main" id="{59A41614-D707-42D9-A8AA-BFA456BA8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" y="2649"/>
              <a:ext cx="146" cy="103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312">
              <a:extLst>
                <a:ext uri="{FF2B5EF4-FFF2-40B4-BE49-F238E27FC236}">
                  <a16:creationId xmlns:a16="http://schemas.microsoft.com/office/drawing/2014/main" id="{F4C31B83-D7C2-425E-9FD7-8D90BAA1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" y="2457"/>
              <a:ext cx="141" cy="122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313">
              <a:extLst>
                <a:ext uri="{FF2B5EF4-FFF2-40B4-BE49-F238E27FC236}">
                  <a16:creationId xmlns:a16="http://schemas.microsoft.com/office/drawing/2014/main" id="{DD572F56-7BFD-4C69-9A85-BD9FCCA35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2660"/>
              <a:ext cx="140" cy="102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314">
              <a:extLst>
                <a:ext uri="{FF2B5EF4-FFF2-40B4-BE49-F238E27FC236}">
                  <a16:creationId xmlns:a16="http://schemas.microsoft.com/office/drawing/2014/main" id="{22C756E5-CEBB-4862-A3AC-60DF9E612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644"/>
              <a:ext cx="140" cy="103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315">
              <a:extLst>
                <a:ext uri="{FF2B5EF4-FFF2-40B4-BE49-F238E27FC236}">
                  <a16:creationId xmlns:a16="http://schemas.microsoft.com/office/drawing/2014/main" id="{3C8C9A69-A447-40F1-BB27-326378AD2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" y="2597"/>
              <a:ext cx="140" cy="108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316">
              <a:extLst>
                <a:ext uri="{FF2B5EF4-FFF2-40B4-BE49-F238E27FC236}">
                  <a16:creationId xmlns:a16="http://schemas.microsoft.com/office/drawing/2014/main" id="{9DC838CC-790C-46EA-A9D0-046F7A719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2733"/>
              <a:ext cx="141" cy="947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317">
              <a:extLst>
                <a:ext uri="{FF2B5EF4-FFF2-40B4-BE49-F238E27FC236}">
                  <a16:creationId xmlns:a16="http://schemas.microsoft.com/office/drawing/2014/main" id="{3A5FBC72-B888-47DB-BFCE-6934CA639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2217"/>
              <a:ext cx="141" cy="146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18">
              <a:extLst>
                <a:ext uri="{FF2B5EF4-FFF2-40B4-BE49-F238E27FC236}">
                  <a16:creationId xmlns:a16="http://schemas.microsoft.com/office/drawing/2014/main" id="{CCF2BBB7-2BFB-4104-AD37-220A9ECEA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2285"/>
              <a:ext cx="141" cy="1395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319">
              <a:extLst>
                <a:ext uri="{FF2B5EF4-FFF2-40B4-BE49-F238E27FC236}">
                  <a16:creationId xmlns:a16="http://schemas.microsoft.com/office/drawing/2014/main" id="{B5F4BDFD-3A01-49F1-9EC5-3DFA948F2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" y="2275"/>
              <a:ext cx="141" cy="1405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320">
              <a:extLst>
                <a:ext uri="{FF2B5EF4-FFF2-40B4-BE49-F238E27FC236}">
                  <a16:creationId xmlns:a16="http://schemas.microsoft.com/office/drawing/2014/main" id="{E5DC8958-6D7D-4F1E-B6EF-7B171672C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2025"/>
              <a:ext cx="140" cy="1655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321">
              <a:extLst>
                <a:ext uri="{FF2B5EF4-FFF2-40B4-BE49-F238E27FC236}">
                  <a16:creationId xmlns:a16="http://schemas.microsoft.com/office/drawing/2014/main" id="{1E260C32-23FB-49D7-A8EE-288B2168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1994"/>
              <a:ext cx="140" cy="168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322">
              <a:extLst>
                <a:ext uri="{FF2B5EF4-FFF2-40B4-BE49-F238E27FC236}">
                  <a16:creationId xmlns:a16="http://schemas.microsoft.com/office/drawing/2014/main" id="{D447D1A1-7EBE-4305-880A-AD52AF952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2264"/>
              <a:ext cx="146" cy="141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323">
              <a:extLst>
                <a:ext uri="{FF2B5EF4-FFF2-40B4-BE49-F238E27FC236}">
                  <a16:creationId xmlns:a16="http://schemas.microsoft.com/office/drawing/2014/main" id="{6AF587E5-AFD0-4AE7-9CC8-9508618FF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5" y="1889"/>
              <a:ext cx="140" cy="179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324">
              <a:extLst>
                <a:ext uri="{FF2B5EF4-FFF2-40B4-BE49-F238E27FC236}">
                  <a16:creationId xmlns:a16="http://schemas.microsoft.com/office/drawing/2014/main" id="{1092DE08-3D82-49B5-B659-A8705D05A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1910"/>
              <a:ext cx="140" cy="177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325">
              <a:extLst>
                <a:ext uri="{FF2B5EF4-FFF2-40B4-BE49-F238E27FC236}">
                  <a16:creationId xmlns:a16="http://schemas.microsoft.com/office/drawing/2014/main" id="{68C82194-6F19-4CC4-B58A-651A31021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" y="1874"/>
              <a:ext cx="146" cy="180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326">
              <a:extLst>
                <a:ext uri="{FF2B5EF4-FFF2-40B4-BE49-F238E27FC236}">
                  <a16:creationId xmlns:a16="http://schemas.microsoft.com/office/drawing/2014/main" id="{2498E88B-B8F6-4F98-BF29-42C1E4267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1988"/>
              <a:ext cx="146" cy="169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327">
              <a:extLst>
                <a:ext uri="{FF2B5EF4-FFF2-40B4-BE49-F238E27FC236}">
                  <a16:creationId xmlns:a16="http://schemas.microsoft.com/office/drawing/2014/main" id="{01AA932E-7753-4F0C-9A83-AA83D6773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1853"/>
              <a:ext cx="140" cy="1827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328">
              <a:extLst>
                <a:ext uri="{FF2B5EF4-FFF2-40B4-BE49-F238E27FC236}">
                  <a16:creationId xmlns:a16="http://schemas.microsoft.com/office/drawing/2014/main" id="{D78A1EA9-27B4-4BCB-8A63-D7D8CDECC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" y="1785"/>
              <a:ext cx="140" cy="1895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329">
              <a:extLst>
                <a:ext uri="{FF2B5EF4-FFF2-40B4-BE49-F238E27FC236}">
                  <a16:creationId xmlns:a16="http://schemas.microsoft.com/office/drawing/2014/main" id="{D60AB7B8-A6DC-4D03-9A32-91DBB9DCE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3581"/>
              <a:ext cx="9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+mn-lt"/>
                </a:rPr>
                <a:t>0</a:t>
              </a:r>
              <a:endPara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2" name="Rectangle 330">
              <a:extLst>
                <a:ext uri="{FF2B5EF4-FFF2-40B4-BE49-F238E27FC236}">
                  <a16:creationId xmlns:a16="http://schemas.microsoft.com/office/drawing/2014/main" id="{ABF01AEF-3554-4F42-A3F7-01062BF8B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" y="2821"/>
              <a:ext cx="1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+mn-lt"/>
                </a:rPr>
                <a:t>25</a:t>
              </a:r>
              <a:endPara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3" name="Rectangle 331">
              <a:extLst>
                <a:ext uri="{FF2B5EF4-FFF2-40B4-BE49-F238E27FC236}">
                  <a16:creationId xmlns:a16="http://schemas.microsoft.com/office/drawing/2014/main" id="{E85C2F17-DC89-48E8-9F69-DC913786F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" y="2067"/>
              <a:ext cx="1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+mn-lt"/>
                </a:rPr>
                <a:t>50</a:t>
              </a:r>
              <a:endPara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4" name="Rectangle 332">
              <a:extLst>
                <a:ext uri="{FF2B5EF4-FFF2-40B4-BE49-F238E27FC236}">
                  <a16:creationId xmlns:a16="http://schemas.microsoft.com/office/drawing/2014/main" id="{23A6709B-1108-461E-82B3-B6F7F53D3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" y="1307"/>
              <a:ext cx="1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+mn-lt"/>
                </a:rPr>
                <a:t>75</a:t>
              </a:r>
              <a:endPara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5" name="Rectangle 333">
              <a:extLst>
                <a:ext uri="{FF2B5EF4-FFF2-40B4-BE49-F238E27FC236}">
                  <a16:creationId xmlns:a16="http://schemas.microsoft.com/office/drawing/2014/main" id="{28DB1791-0BAD-4310-BE6A-11A7A63D4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547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+mn-lt"/>
                </a:rPr>
                <a:t>100</a:t>
              </a:r>
              <a:endPara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63" name="Rectangle 361">
              <a:extLst>
                <a:ext uri="{FF2B5EF4-FFF2-40B4-BE49-F238E27FC236}">
                  <a16:creationId xmlns:a16="http://schemas.microsoft.com/office/drawing/2014/main" id="{FC163BC4-39A8-40DB-B723-6F351EC0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" y="1001"/>
              <a:ext cx="135" cy="135"/>
            </a:xfrm>
            <a:prstGeom prst="rect">
              <a:avLst/>
            </a:prstGeom>
            <a:solidFill>
              <a:srgbClr val="66C2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362">
              <a:extLst>
                <a:ext uri="{FF2B5EF4-FFF2-40B4-BE49-F238E27FC236}">
                  <a16:creationId xmlns:a16="http://schemas.microsoft.com/office/drawing/2014/main" id="{77CDF3F1-C79B-4E56-B58C-1C75C9D6B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" y="1206"/>
              <a:ext cx="135" cy="135"/>
            </a:xfrm>
            <a:prstGeom prst="rect">
              <a:avLst/>
            </a:prstGeom>
            <a:solidFill>
              <a:srgbClr val="B6A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Rectangle 363">
              <a:extLst>
                <a:ext uri="{FF2B5EF4-FFF2-40B4-BE49-F238E27FC236}">
                  <a16:creationId xmlns:a16="http://schemas.microsoft.com/office/drawing/2014/main" id="{664D38B3-2E5C-4191-BC08-667783393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3" y="1403"/>
              <a:ext cx="135" cy="135"/>
            </a:xfrm>
            <a:prstGeom prst="rect">
              <a:avLst/>
            </a:prstGeom>
            <a:solidFill>
              <a:srgbClr val="F38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364">
              <a:extLst>
                <a:ext uri="{FF2B5EF4-FFF2-40B4-BE49-F238E27FC236}">
                  <a16:creationId xmlns:a16="http://schemas.microsoft.com/office/drawing/2014/main" id="{E28E98F3-B2AE-45CB-9629-D4CE25BE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" y="1595"/>
              <a:ext cx="135" cy="140"/>
            </a:xfrm>
            <a:prstGeom prst="rect">
              <a:avLst/>
            </a:prstGeom>
            <a:solidFill>
              <a:srgbClr val="B7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365">
              <a:extLst>
                <a:ext uri="{FF2B5EF4-FFF2-40B4-BE49-F238E27FC236}">
                  <a16:creationId xmlns:a16="http://schemas.microsoft.com/office/drawing/2014/main" id="{8452A8D9-0E75-4E2C-8AC6-F7FCBB8DC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" y="1796"/>
              <a:ext cx="135" cy="140"/>
            </a:xfrm>
            <a:prstGeom prst="rect">
              <a:avLst/>
            </a:prstGeom>
            <a:solidFill>
              <a:srgbClr val="9A9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Rectangle 366">
              <a:extLst>
                <a:ext uri="{FF2B5EF4-FFF2-40B4-BE49-F238E27FC236}">
                  <a16:creationId xmlns:a16="http://schemas.microsoft.com/office/drawing/2014/main" id="{A125FE83-EF57-4E71-B292-B66EFD552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1989"/>
              <a:ext cx="135" cy="135"/>
            </a:xfrm>
            <a:prstGeom prst="rect">
              <a:avLst/>
            </a:prstGeom>
            <a:solidFill>
              <a:srgbClr val="CB90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367">
              <a:extLst>
                <a:ext uri="{FF2B5EF4-FFF2-40B4-BE49-F238E27FC236}">
                  <a16:creationId xmlns:a16="http://schemas.microsoft.com/office/drawing/2014/main" id="{94B35DC5-0304-487C-98FD-3473846FF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3" y="2175"/>
              <a:ext cx="135" cy="135"/>
            </a:xfrm>
            <a:prstGeom prst="rect">
              <a:avLst/>
            </a:prstGeom>
            <a:solidFill>
              <a:srgbClr val="D79C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368">
              <a:extLst>
                <a:ext uri="{FF2B5EF4-FFF2-40B4-BE49-F238E27FC236}">
                  <a16:creationId xmlns:a16="http://schemas.microsoft.com/office/drawing/2014/main" id="{E506BC36-5CB0-4E7C-985C-85064F863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3" y="2363"/>
              <a:ext cx="135" cy="135"/>
            </a:xfrm>
            <a:prstGeom prst="rect">
              <a:avLst/>
            </a:prstGeom>
            <a:solidFill>
              <a:srgbClr val="B4C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369">
              <a:extLst>
                <a:ext uri="{FF2B5EF4-FFF2-40B4-BE49-F238E27FC236}">
                  <a16:creationId xmlns:a16="http://schemas.microsoft.com/office/drawing/2014/main" id="{5BFE5A52-6009-4917-A698-65792FC55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2549"/>
              <a:ext cx="135" cy="141"/>
            </a:xfrm>
            <a:prstGeom prst="rect">
              <a:avLst/>
            </a:prstGeom>
            <a:solidFill>
              <a:srgbClr val="C1D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Rectangle 370">
              <a:extLst>
                <a:ext uri="{FF2B5EF4-FFF2-40B4-BE49-F238E27FC236}">
                  <a16:creationId xmlns:a16="http://schemas.microsoft.com/office/drawing/2014/main" id="{917527A6-6EF1-4369-9C13-48D38A0A5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2740"/>
              <a:ext cx="135" cy="141"/>
            </a:xfrm>
            <a:prstGeom prst="rect">
              <a:avLst/>
            </a:prstGeom>
            <a:solidFill>
              <a:srgbClr val="F1D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371">
              <a:extLst>
                <a:ext uri="{FF2B5EF4-FFF2-40B4-BE49-F238E27FC236}">
                  <a16:creationId xmlns:a16="http://schemas.microsoft.com/office/drawing/2014/main" id="{FD3173F7-0649-41D0-B611-6B9A68CCB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2931"/>
              <a:ext cx="135" cy="135"/>
            </a:xfrm>
            <a:prstGeom prst="rect">
              <a:avLst/>
            </a:prstGeom>
            <a:solidFill>
              <a:srgbClr val="F4D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372">
              <a:extLst>
                <a:ext uri="{FF2B5EF4-FFF2-40B4-BE49-F238E27FC236}">
                  <a16:creationId xmlns:a16="http://schemas.microsoft.com/office/drawing/2014/main" id="{A029F281-891C-4459-A06D-D9E1A35AC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3121"/>
              <a:ext cx="135" cy="135"/>
            </a:xfrm>
            <a:prstGeom prst="rect">
              <a:avLst/>
            </a:prstGeom>
            <a:solidFill>
              <a:srgbClr val="E6C5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373">
              <a:extLst>
                <a:ext uri="{FF2B5EF4-FFF2-40B4-BE49-F238E27FC236}">
                  <a16:creationId xmlns:a16="http://schemas.microsoft.com/office/drawing/2014/main" id="{A77F3E80-8B55-45F2-A479-E9D895756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3317"/>
              <a:ext cx="135" cy="135"/>
            </a:xfrm>
            <a:prstGeom prst="rect">
              <a:avLst/>
            </a:prstGeom>
            <a:solidFill>
              <a:srgbClr val="CDB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374">
              <a:extLst>
                <a:ext uri="{FF2B5EF4-FFF2-40B4-BE49-F238E27FC236}">
                  <a16:creationId xmlns:a16="http://schemas.microsoft.com/office/drawing/2014/main" id="{44711EAE-6090-4EB6-8FFE-96D1C6ACB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3509"/>
              <a:ext cx="135" cy="14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375">
              <a:extLst>
                <a:ext uri="{FF2B5EF4-FFF2-40B4-BE49-F238E27FC236}">
                  <a16:creationId xmlns:a16="http://schemas.microsoft.com/office/drawing/2014/main" id="{FCD587E0-1C2A-4BF9-B12D-767753677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5" y="976"/>
              <a:ext cx="103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Dothideomycetes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8" name="Rectangle 376">
              <a:extLst>
                <a:ext uri="{FF2B5EF4-FFF2-40B4-BE49-F238E27FC236}">
                  <a16:creationId xmlns:a16="http://schemas.microsoft.com/office/drawing/2014/main" id="{C10F3E48-408D-4A4D-98F1-F76158559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5" y="1188"/>
              <a:ext cx="9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Eurotiomycetes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9" name="Rectangle 377">
              <a:extLst>
                <a:ext uri="{FF2B5EF4-FFF2-40B4-BE49-F238E27FC236}">
                  <a16:creationId xmlns:a16="http://schemas.microsoft.com/office/drawing/2014/main" id="{1063A1E5-C453-4865-A56D-45C9E17C8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5" y="1386"/>
              <a:ext cx="85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Leotiomycetes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0" name="Rectangle 378">
              <a:extLst>
                <a:ext uri="{FF2B5EF4-FFF2-40B4-BE49-F238E27FC236}">
                  <a16:creationId xmlns:a16="http://schemas.microsoft.com/office/drawing/2014/main" id="{6CF64795-6FD7-48AE-83C5-A093A333F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5" y="1578"/>
              <a:ext cx="8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Pezizomycetes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1" name="Rectangle 379">
              <a:extLst>
                <a:ext uri="{FF2B5EF4-FFF2-40B4-BE49-F238E27FC236}">
                  <a16:creationId xmlns:a16="http://schemas.microsoft.com/office/drawing/2014/main" id="{C3FC8E27-FD73-4313-9F60-27FC0EF62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5" y="1783"/>
              <a:ext cx="9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Sordariomycetes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2" name="Rectangle 380">
              <a:extLst>
                <a:ext uri="{FF2B5EF4-FFF2-40B4-BE49-F238E27FC236}">
                  <a16:creationId xmlns:a16="http://schemas.microsoft.com/office/drawing/2014/main" id="{CB5278F4-B4E3-4C93-8B52-FBD878DDA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" y="1981"/>
              <a:ext cx="10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Saccharomycetes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3" name="Rectangle 381">
              <a:extLst>
                <a:ext uri="{FF2B5EF4-FFF2-40B4-BE49-F238E27FC236}">
                  <a16:creationId xmlns:a16="http://schemas.microsoft.com/office/drawing/2014/main" id="{2A46D09F-0B3C-4568-9AD5-87CDB9F86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" y="2155"/>
              <a:ext cx="9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Agaricomycetes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4" name="Rectangle 382">
              <a:extLst>
                <a:ext uri="{FF2B5EF4-FFF2-40B4-BE49-F238E27FC236}">
                  <a16:creationId xmlns:a16="http://schemas.microsoft.com/office/drawing/2014/main" id="{0ED8AB63-4A86-464F-8BA9-3ECBF6256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9" y="2342"/>
              <a:ext cx="10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Tremellomycetes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5" name="Rectangle 383">
              <a:extLst>
                <a:ext uri="{FF2B5EF4-FFF2-40B4-BE49-F238E27FC236}">
                  <a16:creationId xmlns:a16="http://schemas.microsoft.com/office/drawing/2014/main" id="{CFAFEDE6-3F27-48EC-A5ED-AED77DBE8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" y="2521"/>
              <a:ext cx="111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Exobasidiomycetes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6" name="Rectangle 384">
              <a:extLst>
                <a:ext uri="{FF2B5EF4-FFF2-40B4-BE49-F238E27FC236}">
                  <a16:creationId xmlns:a16="http://schemas.microsoft.com/office/drawing/2014/main" id="{19AB7166-BCC9-4636-BE91-959692D9B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5" y="2721"/>
              <a:ext cx="119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Blastocladiomycetes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7" name="Rectangle 385">
              <a:extLst>
                <a:ext uri="{FF2B5EF4-FFF2-40B4-BE49-F238E27FC236}">
                  <a16:creationId xmlns:a16="http://schemas.microsoft.com/office/drawing/2014/main" id="{B3C68647-6185-4A6D-A3A5-BB7DF63B8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5" y="2911"/>
              <a:ext cx="102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Chytridiomycetes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8" name="Rectangle 386">
              <a:extLst>
                <a:ext uri="{FF2B5EF4-FFF2-40B4-BE49-F238E27FC236}">
                  <a16:creationId xmlns:a16="http://schemas.microsoft.com/office/drawing/2014/main" id="{79C7CD98-3C69-4ACB-A7C3-9BD214EB3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5" y="3100"/>
              <a:ext cx="14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Monoblepharidomycetes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9" name="Rectangle 387">
              <a:extLst>
                <a:ext uri="{FF2B5EF4-FFF2-40B4-BE49-F238E27FC236}">
                  <a16:creationId xmlns:a16="http://schemas.microsoft.com/office/drawing/2014/main" id="{63BC967A-EF1C-471C-9865-FD9FF05CC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5" y="3285"/>
              <a:ext cx="100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Glomeromycetes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0" name="Rectangle 388">
              <a:extLst>
                <a:ext uri="{FF2B5EF4-FFF2-40B4-BE49-F238E27FC236}">
                  <a16:creationId xmlns:a16="http://schemas.microsoft.com/office/drawing/2014/main" id="{1BD59FD1-20F7-4110-A93C-DF54097F1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5" y="3487"/>
              <a:ext cx="73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Unidentified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sp>
        <p:nvSpPr>
          <p:cNvPr id="392" name="Rectangle 66">
            <a:extLst>
              <a:ext uri="{FF2B5EF4-FFF2-40B4-BE49-F238E27FC236}">
                <a16:creationId xmlns:a16="http://schemas.microsoft.com/office/drawing/2014/main" id="{0DF928E3-375C-4703-8067-1B4AD881597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0018" y="2957564"/>
            <a:ext cx="292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Relative </a:t>
            </a:r>
            <a:r>
              <a:rPr kumimoji="0" lang="fr-FR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abundance</a:t>
            </a:r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(%)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4" name="Rectangle 65">
            <a:extLst>
              <a:ext uri="{FF2B5EF4-FFF2-40B4-BE49-F238E27FC236}">
                <a16:creationId xmlns:a16="http://schemas.microsoft.com/office/drawing/2014/main" id="{3388A38A-652A-4041-81FE-ECD8FF980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648" y="5973762"/>
            <a:ext cx="10708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Soil type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5" name="Rectangle : coins arrondis 394">
            <a:extLst>
              <a:ext uri="{FF2B5EF4-FFF2-40B4-BE49-F238E27FC236}">
                <a16:creationId xmlns:a16="http://schemas.microsoft.com/office/drawing/2014/main" id="{9F0041B2-1462-4C30-9AA8-B0957586CAF5}"/>
              </a:ext>
            </a:extLst>
          </p:cNvPr>
          <p:cNvSpPr/>
          <p:nvPr/>
        </p:nvSpPr>
        <p:spPr>
          <a:xfrm>
            <a:off x="2366963" y="787937"/>
            <a:ext cx="727076" cy="22614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 : coins arrondis 395">
            <a:extLst>
              <a:ext uri="{FF2B5EF4-FFF2-40B4-BE49-F238E27FC236}">
                <a16:creationId xmlns:a16="http://schemas.microsoft.com/office/drawing/2014/main" id="{A819506A-891F-42D3-A8E1-6C9E66FD7B86}"/>
              </a:ext>
            </a:extLst>
          </p:cNvPr>
          <p:cNvSpPr/>
          <p:nvPr/>
        </p:nvSpPr>
        <p:spPr>
          <a:xfrm>
            <a:off x="3113882" y="787914"/>
            <a:ext cx="727076" cy="2261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 : coins arrondis 396">
            <a:extLst>
              <a:ext uri="{FF2B5EF4-FFF2-40B4-BE49-F238E27FC236}">
                <a16:creationId xmlns:a16="http://schemas.microsoft.com/office/drawing/2014/main" id="{7A76FB7C-2239-42BF-A763-D4002B3AC51F}"/>
              </a:ext>
            </a:extLst>
          </p:cNvPr>
          <p:cNvSpPr/>
          <p:nvPr/>
        </p:nvSpPr>
        <p:spPr>
          <a:xfrm>
            <a:off x="3855381" y="787030"/>
            <a:ext cx="727076" cy="22614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 : coins arrondis 397">
            <a:extLst>
              <a:ext uri="{FF2B5EF4-FFF2-40B4-BE49-F238E27FC236}">
                <a16:creationId xmlns:a16="http://schemas.microsoft.com/office/drawing/2014/main" id="{212F6137-F04F-464C-A21E-B66469B51395}"/>
              </a:ext>
            </a:extLst>
          </p:cNvPr>
          <p:cNvSpPr/>
          <p:nvPr/>
        </p:nvSpPr>
        <p:spPr>
          <a:xfrm>
            <a:off x="4609124" y="788409"/>
            <a:ext cx="727076" cy="2261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 : coins arrondis 398">
            <a:extLst>
              <a:ext uri="{FF2B5EF4-FFF2-40B4-BE49-F238E27FC236}">
                <a16:creationId xmlns:a16="http://schemas.microsoft.com/office/drawing/2014/main" id="{B992BA72-32F1-496F-AA22-3D25DA660BB1}"/>
              </a:ext>
            </a:extLst>
          </p:cNvPr>
          <p:cNvSpPr/>
          <p:nvPr/>
        </p:nvSpPr>
        <p:spPr>
          <a:xfrm>
            <a:off x="5358910" y="783918"/>
            <a:ext cx="727076" cy="22614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 : coins arrondis 399">
            <a:extLst>
              <a:ext uri="{FF2B5EF4-FFF2-40B4-BE49-F238E27FC236}">
                <a16:creationId xmlns:a16="http://schemas.microsoft.com/office/drawing/2014/main" id="{9D13DAB0-1657-4243-97B7-0DE26BE4D157}"/>
              </a:ext>
            </a:extLst>
          </p:cNvPr>
          <p:cNvSpPr/>
          <p:nvPr/>
        </p:nvSpPr>
        <p:spPr>
          <a:xfrm>
            <a:off x="6113449" y="783895"/>
            <a:ext cx="727076" cy="2261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 : coins arrondis 400">
            <a:extLst>
              <a:ext uri="{FF2B5EF4-FFF2-40B4-BE49-F238E27FC236}">
                <a16:creationId xmlns:a16="http://schemas.microsoft.com/office/drawing/2014/main" id="{50286CE5-1A23-43CA-B6C9-93C2C0363661}"/>
              </a:ext>
            </a:extLst>
          </p:cNvPr>
          <p:cNvSpPr/>
          <p:nvPr/>
        </p:nvSpPr>
        <p:spPr>
          <a:xfrm>
            <a:off x="6854948" y="790631"/>
            <a:ext cx="727076" cy="22614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 : coins arrondis 401">
            <a:extLst>
              <a:ext uri="{FF2B5EF4-FFF2-40B4-BE49-F238E27FC236}">
                <a16:creationId xmlns:a16="http://schemas.microsoft.com/office/drawing/2014/main" id="{F63B2BD0-1097-49EE-BE3F-04CCD074AD7A}"/>
              </a:ext>
            </a:extLst>
          </p:cNvPr>
          <p:cNvSpPr/>
          <p:nvPr/>
        </p:nvSpPr>
        <p:spPr>
          <a:xfrm>
            <a:off x="7608691" y="784390"/>
            <a:ext cx="727076" cy="2261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3" name="Groupe 402">
            <a:extLst>
              <a:ext uri="{FF2B5EF4-FFF2-40B4-BE49-F238E27FC236}">
                <a16:creationId xmlns:a16="http://schemas.microsoft.com/office/drawing/2014/main" id="{1CBB5360-2121-42CA-9C31-243B1B75FE55}"/>
              </a:ext>
            </a:extLst>
          </p:cNvPr>
          <p:cNvGrpSpPr/>
          <p:nvPr/>
        </p:nvGrpSpPr>
        <p:grpSpPr>
          <a:xfrm>
            <a:off x="2383971" y="613230"/>
            <a:ext cx="1404257" cy="116740"/>
            <a:chOff x="2589214" y="872215"/>
            <a:chExt cx="693738" cy="98939"/>
          </a:xfrm>
        </p:grpSpPr>
        <p:cxnSp>
          <p:nvCxnSpPr>
            <p:cNvPr id="404" name="Connecteur droit 403">
              <a:extLst>
                <a:ext uri="{FF2B5EF4-FFF2-40B4-BE49-F238E27FC236}">
                  <a16:creationId xmlns:a16="http://schemas.microsoft.com/office/drawing/2014/main" id="{A7D51627-6A5C-4536-8AB2-2CBFFD9E5418}"/>
                </a:ext>
              </a:extLst>
            </p:cNvPr>
            <p:cNvCxnSpPr>
              <a:cxnSpLocks/>
            </p:cNvCxnSpPr>
            <p:nvPr/>
          </p:nvCxnSpPr>
          <p:spPr>
            <a:xfrm>
              <a:off x="2589214" y="878395"/>
              <a:ext cx="6937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Connecteur droit 404">
              <a:extLst>
                <a:ext uri="{FF2B5EF4-FFF2-40B4-BE49-F238E27FC236}">
                  <a16:creationId xmlns:a16="http://schemas.microsoft.com/office/drawing/2014/main" id="{CC0D0518-853A-48F1-9653-A6B3172CEE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2745" y="872215"/>
              <a:ext cx="1" cy="984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Connecteur droit 405">
              <a:extLst>
                <a:ext uri="{FF2B5EF4-FFF2-40B4-BE49-F238E27FC236}">
                  <a16:creationId xmlns:a16="http://schemas.microsoft.com/office/drawing/2014/main" id="{D3D9C474-35E8-43E9-B98D-13AC6FCD65FF}"/>
                </a:ext>
              </a:extLst>
            </p:cNvPr>
            <p:cNvCxnSpPr>
              <a:cxnSpLocks/>
            </p:cNvCxnSpPr>
            <p:nvPr/>
          </p:nvCxnSpPr>
          <p:spPr>
            <a:xfrm>
              <a:off x="2591692" y="872215"/>
              <a:ext cx="0" cy="98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7" name="Groupe 406">
            <a:extLst>
              <a:ext uri="{FF2B5EF4-FFF2-40B4-BE49-F238E27FC236}">
                <a16:creationId xmlns:a16="http://schemas.microsoft.com/office/drawing/2014/main" id="{7BAE4077-E9B6-41E9-A33A-83435F448DEE}"/>
              </a:ext>
            </a:extLst>
          </p:cNvPr>
          <p:cNvGrpSpPr/>
          <p:nvPr/>
        </p:nvGrpSpPr>
        <p:grpSpPr>
          <a:xfrm>
            <a:off x="3887335" y="613178"/>
            <a:ext cx="1404257" cy="116740"/>
            <a:chOff x="2589214" y="872215"/>
            <a:chExt cx="693738" cy="98939"/>
          </a:xfrm>
        </p:grpSpPr>
        <p:cxnSp>
          <p:nvCxnSpPr>
            <p:cNvPr id="408" name="Connecteur droit 407">
              <a:extLst>
                <a:ext uri="{FF2B5EF4-FFF2-40B4-BE49-F238E27FC236}">
                  <a16:creationId xmlns:a16="http://schemas.microsoft.com/office/drawing/2014/main" id="{7C462A33-3663-44BB-865C-A3F0A5206BD7}"/>
                </a:ext>
              </a:extLst>
            </p:cNvPr>
            <p:cNvCxnSpPr>
              <a:cxnSpLocks/>
            </p:cNvCxnSpPr>
            <p:nvPr/>
          </p:nvCxnSpPr>
          <p:spPr>
            <a:xfrm>
              <a:off x="2589214" y="878395"/>
              <a:ext cx="6937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Connecteur droit 408">
              <a:extLst>
                <a:ext uri="{FF2B5EF4-FFF2-40B4-BE49-F238E27FC236}">
                  <a16:creationId xmlns:a16="http://schemas.microsoft.com/office/drawing/2014/main" id="{4A0F6610-3F2B-4880-B044-B1342F5B2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2745" y="872215"/>
              <a:ext cx="1" cy="984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Connecteur droit 409">
              <a:extLst>
                <a:ext uri="{FF2B5EF4-FFF2-40B4-BE49-F238E27FC236}">
                  <a16:creationId xmlns:a16="http://schemas.microsoft.com/office/drawing/2014/main" id="{0AC7DB4F-CCEF-47E7-8203-C41053F2C783}"/>
                </a:ext>
              </a:extLst>
            </p:cNvPr>
            <p:cNvCxnSpPr>
              <a:cxnSpLocks/>
            </p:cNvCxnSpPr>
            <p:nvPr/>
          </p:nvCxnSpPr>
          <p:spPr>
            <a:xfrm>
              <a:off x="2591692" y="872215"/>
              <a:ext cx="0" cy="98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1" name="Groupe 410">
            <a:extLst>
              <a:ext uri="{FF2B5EF4-FFF2-40B4-BE49-F238E27FC236}">
                <a16:creationId xmlns:a16="http://schemas.microsoft.com/office/drawing/2014/main" id="{4C84C6F3-5E89-40AF-8592-7E8608EB626C}"/>
              </a:ext>
            </a:extLst>
          </p:cNvPr>
          <p:cNvGrpSpPr/>
          <p:nvPr/>
        </p:nvGrpSpPr>
        <p:grpSpPr>
          <a:xfrm>
            <a:off x="5392030" y="614869"/>
            <a:ext cx="1404257" cy="116740"/>
            <a:chOff x="2589214" y="872215"/>
            <a:chExt cx="693738" cy="98939"/>
          </a:xfrm>
        </p:grpSpPr>
        <p:cxnSp>
          <p:nvCxnSpPr>
            <p:cNvPr id="412" name="Connecteur droit 411">
              <a:extLst>
                <a:ext uri="{FF2B5EF4-FFF2-40B4-BE49-F238E27FC236}">
                  <a16:creationId xmlns:a16="http://schemas.microsoft.com/office/drawing/2014/main" id="{93BB7E5A-64E7-4FC9-9636-C01C519CA1D9}"/>
                </a:ext>
              </a:extLst>
            </p:cNvPr>
            <p:cNvCxnSpPr>
              <a:cxnSpLocks/>
            </p:cNvCxnSpPr>
            <p:nvPr/>
          </p:nvCxnSpPr>
          <p:spPr>
            <a:xfrm>
              <a:off x="2589214" y="878395"/>
              <a:ext cx="6937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Connecteur droit 412">
              <a:extLst>
                <a:ext uri="{FF2B5EF4-FFF2-40B4-BE49-F238E27FC236}">
                  <a16:creationId xmlns:a16="http://schemas.microsoft.com/office/drawing/2014/main" id="{37C143A0-88FF-488F-9D1B-27ED569C27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2745" y="872215"/>
              <a:ext cx="1" cy="984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Connecteur droit 413">
              <a:extLst>
                <a:ext uri="{FF2B5EF4-FFF2-40B4-BE49-F238E27FC236}">
                  <a16:creationId xmlns:a16="http://schemas.microsoft.com/office/drawing/2014/main" id="{CC25F69B-6DDD-4185-A104-1A6E6D723797}"/>
                </a:ext>
              </a:extLst>
            </p:cNvPr>
            <p:cNvCxnSpPr>
              <a:cxnSpLocks/>
            </p:cNvCxnSpPr>
            <p:nvPr/>
          </p:nvCxnSpPr>
          <p:spPr>
            <a:xfrm>
              <a:off x="2591692" y="872215"/>
              <a:ext cx="0" cy="98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5" name="Groupe 414">
            <a:extLst>
              <a:ext uri="{FF2B5EF4-FFF2-40B4-BE49-F238E27FC236}">
                <a16:creationId xmlns:a16="http://schemas.microsoft.com/office/drawing/2014/main" id="{109F8619-CA89-42C8-BB98-D01F0CDFFADA}"/>
              </a:ext>
            </a:extLst>
          </p:cNvPr>
          <p:cNvGrpSpPr/>
          <p:nvPr/>
        </p:nvGrpSpPr>
        <p:grpSpPr>
          <a:xfrm>
            <a:off x="6895394" y="614817"/>
            <a:ext cx="1404257" cy="116740"/>
            <a:chOff x="2589214" y="872215"/>
            <a:chExt cx="693738" cy="98939"/>
          </a:xfrm>
        </p:grpSpPr>
        <p:cxnSp>
          <p:nvCxnSpPr>
            <p:cNvPr id="416" name="Connecteur droit 415">
              <a:extLst>
                <a:ext uri="{FF2B5EF4-FFF2-40B4-BE49-F238E27FC236}">
                  <a16:creationId xmlns:a16="http://schemas.microsoft.com/office/drawing/2014/main" id="{D46DCA9D-561C-4781-A5E6-AC382CF76D7D}"/>
                </a:ext>
              </a:extLst>
            </p:cNvPr>
            <p:cNvCxnSpPr>
              <a:cxnSpLocks/>
            </p:cNvCxnSpPr>
            <p:nvPr/>
          </p:nvCxnSpPr>
          <p:spPr>
            <a:xfrm>
              <a:off x="2589214" y="878395"/>
              <a:ext cx="6937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Connecteur droit 416">
              <a:extLst>
                <a:ext uri="{FF2B5EF4-FFF2-40B4-BE49-F238E27FC236}">
                  <a16:creationId xmlns:a16="http://schemas.microsoft.com/office/drawing/2014/main" id="{E8B8A91F-A923-487C-93AC-C64FE153CB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2745" y="872215"/>
              <a:ext cx="1" cy="984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Connecteur droit 417">
              <a:extLst>
                <a:ext uri="{FF2B5EF4-FFF2-40B4-BE49-F238E27FC236}">
                  <a16:creationId xmlns:a16="http://schemas.microsoft.com/office/drawing/2014/main" id="{2F9F678E-E0D9-4B99-B285-F73E03B7AA85}"/>
                </a:ext>
              </a:extLst>
            </p:cNvPr>
            <p:cNvCxnSpPr>
              <a:cxnSpLocks/>
            </p:cNvCxnSpPr>
            <p:nvPr/>
          </p:nvCxnSpPr>
          <p:spPr>
            <a:xfrm>
              <a:off x="2591692" y="872215"/>
              <a:ext cx="0" cy="98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9" name="Rectangle 65">
            <a:extLst>
              <a:ext uri="{FF2B5EF4-FFF2-40B4-BE49-F238E27FC236}">
                <a16:creationId xmlns:a16="http://schemas.microsoft.com/office/drawing/2014/main" id="{29535C1F-CACA-49B9-9113-93E9D50C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41" y="281428"/>
            <a:ext cx="4142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DBZ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20" name="Rectangle 65">
            <a:extLst>
              <a:ext uri="{FF2B5EF4-FFF2-40B4-BE49-F238E27FC236}">
                <a16:creationId xmlns:a16="http://schemas.microsoft.com/office/drawing/2014/main" id="{2BA88B40-20D4-4B38-8DAA-902AD75CC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026" y="265525"/>
            <a:ext cx="2468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LB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21" name="Rectangle 65">
            <a:extLst>
              <a:ext uri="{FF2B5EF4-FFF2-40B4-BE49-F238E27FC236}">
                <a16:creationId xmlns:a16="http://schemas.microsoft.com/office/drawing/2014/main" id="{F610CB43-DAFB-4B17-AC19-FCCE57B98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23" y="260361"/>
            <a:ext cx="2634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LG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15C56E1D-89F7-42FC-9776-2294FFAE0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245" y="255743"/>
            <a:ext cx="2324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23" name="ZoneTexte 422">
            <a:extLst>
              <a:ext uri="{FF2B5EF4-FFF2-40B4-BE49-F238E27FC236}">
                <a16:creationId xmlns:a16="http://schemas.microsoft.com/office/drawing/2014/main" id="{3DEE9CD8-1649-482D-919B-9CBDCCF4B57D}"/>
              </a:ext>
            </a:extLst>
          </p:cNvPr>
          <p:cNvSpPr txBox="1"/>
          <p:nvPr/>
        </p:nvSpPr>
        <p:spPr>
          <a:xfrm>
            <a:off x="627626" y="4773433"/>
            <a:ext cx="1227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Light </a:t>
            </a:r>
            <a:r>
              <a:rPr lang="en-US" sz="2400" b="1" baseline="30000" dirty="0"/>
              <a:t>***</a:t>
            </a:r>
          </a:p>
          <a:p>
            <a:r>
              <a:rPr lang="en-US" sz="2400" b="1" dirty="0"/>
              <a:t>Soil </a:t>
            </a:r>
            <a:r>
              <a:rPr lang="en-US" sz="2400" b="1" baseline="30000" dirty="0"/>
              <a:t>***</a:t>
            </a:r>
          </a:p>
          <a:p>
            <a:r>
              <a:rPr lang="en-US" sz="2400" b="1" dirty="0"/>
              <a:t>L x S </a:t>
            </a:r>
            <a:r>
              <a:rPr lang="en-US" sz="2400" b="1" baseline="30000" dirty="0"/>
              <a:t>***</a:t>
            </a:r>
          </a:p>
        </p:txBody>
      </p:sp>
      <p:sp>
        <p:nvSpPr>
          <p:cNvPr id="424" name="Rectangle 274">
            <a:extLst>
              <a:ext uri="{FF2B5EF4-FFF2-40B4-BE49-F238E27FC236}">
                <a16:creationId xmlns:a16="http://schemas.microsoft.com/office/drawing/2014/main" id="{9BB236F8-70E9-4464-99E6-683FB8017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981" y="1161554"/>
            <a:ext cx="12375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Fungal class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8097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7355E44-2595-4B87-BCF6-A1703FDA49ED}"/>
              </a:ext>
            </a:extLst>
          </p:cNvPr>
          <p:cNvSpPr/>
          <p:nvPr/>
        </p:nvSpPr>
        <p:spPr>
          <a:xfrm>
            <a:off x="2847022" y="2390882"/>
            <a:ext cx="1062038" cy="5098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1CF7C37-D22F-4BBF-A019-C86D2EA29123}"/>
              </a:ext>
            </a:extLst>
          </p:cNvPr>
          <p:cNvSpPr/>
          <p:nvPr/>
        </p:nvSpPr>
        <p:spPr>
          <a:xfrm>
            <a:off x="2847022" y="3582056"/>
            <a:ext cx="1062038" cy="5098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42548A6D-C8BF-4802-B7F0-7E9B7E6A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13" y="2246102"/>
            <a:ext cx="1314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dirty="0">
                <a:solidFill>
                  <a:srgbClr val="222222"/>
                </a:solidFill>
                <a:latin typeface="+mn-lt"/>
              </a:rPr>
              <a:t>D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ark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CF00A3C4-D434-4D2C-BCCF-C70089585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31" y="3392699"/>
            <a:ext cx="13657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dirty="0">
                <a:solidFill>
                  <a:srgbClr val="222222"/>
                </a:solidFill>
                <a:latin typeface="+mn-lt"/>
              </a:rPr>
              <a:t>L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ight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 52">
            <a:extLst>
              <a:ext uri="{FF2B5EF4-FFF2-40B4-BE49-F238E27FC236}">
                <a16:creationId xmlns:a16="http://schemas.microsoft.com/office/drawing/2014/main" id="{0AC1FC06-61B0-4F22-8B36-1AD1664D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022" y="1294093"/>
            <a:ext cx="43783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Light treatment</a:t>
            </a:r>
            <a:endParaRPr kumimoji="0" lang="en-US" altLang="en-US" sz="5400" b="0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51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BC7DD5A3-A99A-49CB-8F24-77A4534AAE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82607" y="-481241"/>
            <a:ext cx="7092137" cy="6377607"/>
            <a:chOff x="1354" y="0"/>
            <a:chExt cx="4804" cy="4320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AE92B73E-1F2F-4FDC-9F26-D6F0054DC22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33" y="0"/>
              <a:ext cx="4614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C3B4700-771D-4C9B-87FE-9D44BDD26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0"/>
              <a:ext cx="4625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13C5973-DDC5-49B9-8B20-65976C7BD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0"/>
              <a:ext cx="4625" cy="4320"/>
            </a:xfrm>
            <a:prstGeom prst="rect">
              <a:avLst/>
            </a:pr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D6FD6289-E584-4993-AE1B-403FE09F7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" y="3786"/>
              <a:ext cx="4286" cy="0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95325713-E7AF-4582-8460-79E28A2E3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" y="3080"/>
              <a:ext cx="4286" cy="0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F3CEDD4A-7378-46F1-BA96-E5A25B1AB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" y="2380"/>
              <a:ext cx="4286" cy="0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F9D6E00E-B922-439B-89CB-D481C7349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" y="1674"/>
              <a:ext cx="4286" cy="0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6746D6F9-E9D6-41F5-9D1A-2C3DF7119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" y="973"/>
              <a:ext cx="4286" cy="0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CDAEC4C9-16E2-4860-813D-726B5F90B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806"/>
              <a:ext cx="461" cy="29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143FF566-C7E9-4734-8E99-FCE4E593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595"/>
              <a:ext cx="461" cy="3191"/>
            </a:xfrm>
            <a:prstGeom prst="rect">
              <a:avLst/>
            </a:prstGeom>
            <a:solidFill>
              <a:srgbClr val="FDD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DBD483CC-BDD7-4C11-9596-33247FB53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1346"/>
              <a:ext cx="461" cy="2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0F499254-DC9C-4A41-942F-F2D84102D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" y="1112"/>
              <a:ext cx="456" cy="2674"/>
            </a:xfrm>
            <a:prstGeom prst="rect">
              <a:avLst/>
            </a:prstGeom>
            <a:solidFill>
              <a:srgbClr val="FDD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C9220AB0-6E63-4829-8379-273B76454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" y="806"/>
              <a:ext cx="456" cy="29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C26D2B99-0FB9-42A1-AEC0-3DCE4989D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828"/>
              <a:ext cx="462" cy="2958"/>
            </a:xfrm>
            <a:prstGeom prst="rect">
              <a:avLst/>
            </a:prstGeom>
            <a:solidFill>
              <a:srgbClr val="FDD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5D6F263E-FB9B-4AEC-ABC5-C9477CAE7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784"/>
              <a:ext cx="461" cy="300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00D93BB0-0C36-470E-B21D-BC8546D27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1" y="806"/>
              <a:ext cx="462" cy="2980"/>
            </a:xfrm>
            <a:prstGeom prst="rect">
              <a:avLst/>
            </a:prstGeom>
            <a:solidFill>
              <a:srgbClr val="FDD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DDE3B51C-CB7B-43B8-9C0F-4470FF3EB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" y="3786"/>
              <a:ext cx="4286" cy="0"/>
            </a:xfrm>
            <a:prstGeom prst="line">
              <a:avLst/>
            </a:prstGeom>
            <a:noFill/>
            <a:ln w="26988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9C678E45-D2A4-405D-88B9-0C1C104DD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0" y="745"/>
              <a:ext cx="1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3FC50B87-7C94-4022-97AB-79AAC1888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745"/>
              <a:ext cx="0" cy="12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242745C3-02E3-4AA2-9A50-D4259A32B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0" y="867"/>
              <a:ext cx="1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20ABC0C2-57D5-4BCB-A296-2AEAFBD9D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6" y="573"/>
              <a:ext cx="106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934F15F6-68E4-44B4-BA1B-101973EC4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6" y="573"/>
              <a:ext cx="0" cy="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3BC2EBE6-519F-48E9-8052-0EC1A67B0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6" y="617"/>
              <a:ext cx="106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57CAE15C-3C46-47A2-989F-374B88902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7" y="1284"/>
              <a:ext cx="106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7118150A-DB32-4923-8FC0-BE5A7E578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1284"/>
              <a:ext cx="0" cy="12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543A7AEA-EEE9-46BD-B93F-00707CBD6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7" y="1407"/>
              <a:ext cx="106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EF41B671-5E65-46AF-A2C6-FA3F8E3B1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1006"/>
              <a:ext cx="1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C2113545-D108-496E-ADB1-B7B158A3F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9" y="1006"/>
              <a:ext cx="0" cy="21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8B85021D-8FF4-494F-8215-0044DBAE8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1218"/>
              <a:ext cx="1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C197B753-5EFB-436B-B406-13BF32669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745"/>
              <a:ext cx="1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7A43CDE0-CEA6-4335-A779-38FECF93C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745"/>
              <a:ext cx="0" cy="12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3F06A489-36B9-49C8-B02B-16B8D7FD6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867"/>
              <a:ext cx="1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94F03F1D-D64F-49BA-BC56-ACF81D85A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2" y="723"/>
              <a:ext cx="1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17F4347E-3299-4466-8B1A-F58093782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2" y="723"/>
              <a:ext cx="0" cy="2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4F291F08-AC6F-43FC-86F3-610FB96EA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2" y="940"/>
              <a:ext cx="1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D6D6F0AC-9B4A-479D-9DFF-07A7E0EFF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3" y="723"/>
              <a:ext cx="1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0EB574D5-8375-4CF6-8CFB-516B557A2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3" y="723"/>
              <a:ext cx="0" cy="12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4926C3B7-E5AF-468C-A55F-E0824A3B4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3" y="845"/>
              <a:ext cx="1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EFE7C2D4-F91A-4D17-9F68-C98947B2C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9" y="762"/>
              <a:ext cx="106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7FD93881-3547-4A81-8C55-E47FE44B9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9" y="762"/>
              <a:ext cx="0" cy="9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E8C3E46C-5FAB-4FD0-95DC-C8DECE1A8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9" y="856"/>
              <a:ext cx="106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45FBA5B8-A9BD-4392-8C60-5AE7A2EC9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" y="3559"/>
              <a:ext cx="193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400" b="0" i="0" u="none" strike="noStrike" cap="none" normalizeH="0" baseline="0" dirty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0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id="{99144916-8970-4DD5-A3EA-E6D9FD137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2858"/>
              <a:ext cx="38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400" b="0" i="0" u="none" strike="noStrike" cap="none" normalizeH="0" baseline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10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id="{9339AF63-23AE-4D78-A3B9-AF03E3537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2152"/>
              <a:ext cx="38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400" b="0" i="0" u="none" strike="noStrike" cap="none" normalizeH="0" baseline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20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2657632C-29A6-433C-9E97-B06A75FA0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452"/>
              <a:ext cx="38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400" b="0" i="0" u="none" strike="noStrike" cap="none" normalizeH="0" baseline="0" dirty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30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53" name="Rectangle 49">
              <a:extLst>
                <a:ext uri="{FF2B5EF4-FFF2-40B4-BE49-F238E27FC236}">
                  <a16:creationId xmlns:a16="http://schemas.microsoft.com/office/drawing/2014/main" id="{38C2FC46-6D9C-4F06-B648-D74AB3355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746"/>
              <a:ext cx="38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400" b="0" i="0" u="none" strike="noStrike" cap="none" normalizeH="0" baseline="0" dirty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40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1" name="Rectangle 50">
              <a:extLst>
                <a:ext uri="{FF2B5EF4-FFF2-40B4-BE49-F238E27FC236}">
                  <a16:creationId xmlns:a16="http://schemas.microsoft.com/office/drawing/2014/main" id="{08338595-D708-4491-8712-0DF87173A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3811"/>
              <a:ext cx="618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400" b="0" i="0" u="none" strike="noStrike" cap="none" normalizeH="0" baseline="0" dirty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DBZ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2" name="Rectangle 51">
              <a:extLst>
                <a:ext uri="{FF2B5EF4-FFF2-40B4-BE49-F238E27FC236}">
                  <a16:creationId xmlns:a16="http://schemas.microsoft.com/office/drawing/2014/main" id="{43CBBFED-B92A-49F2-B7F6-2C1482E36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3811"/>
              <a:ext cx="368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400" b="0" i="0" u="none" strike="noStrike" cap="none" normalizeH="0" baseline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LB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3" name="Rectangle 52">
              <a:extLst>
                <a:ext uri="{FF2B5EF4-FFF2-40B4-BE49-F238E27FC236}">
                  <a16:creationId xmlns:a16="http://schemas.microsoft.com/office/drawing/2014/main" id="{DA7A14B0-9728-4804-8D34-81442C63B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1" y="3811"/>
              <a:ext cx="393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400" b="0" i="0" u="none" strike="noStrike" cap="none" normalizeH="0" baseline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LG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4" name="Rectangle 53">
              <a:extLst>
                <a:ext uri="{FF2B5EF4-FFF2-40B4-BE49-F238E27FC236}">
                  <a16:creationId xmlns:a16="http://schemas.microsoft.com/office/drawing/2014/main" id="{0B862A7D-C6EA-45C1-BA5F-AA56A028F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811"/>
              <a:ext cx="34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400" b="0" i="0" u="none" strike="noStrike" cap="none" normalizeH="0" baseline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TL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sp>
        <p:nvSpPr>
          <p:cNvPr id="49" name="Rectangle 38">
            <a:extLst>
              <a:ext uri="{FF2B5EF4-FFF2-40B4-BE49-F238E27FC236}">
                <a16:creationId xmlns:a16="http://schemas.microsoft.com/office/drawing/2014/main" id="{0605EB85-D84D-4420-B94A-A578CB70D29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8953" y="2695265"/>
            <a:ext cx="45589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Species richness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0" name="Rectangle 38">
            <a:extLst>
              <a:ext uri="{FF2B5EF4-FFF2-40B4-BE49-F238E27FC236}">
                <a16:creationId xmlns:a16="http://schemas.microsoft.com/office/drawing/2014/main" id="{8C683805-D17C-4449-9C8C-5A0C7C251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745" y="5987382"/>
            <a:ext cx="214481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Soil type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1" name="Line 8">
            <a:extLst>
              <a:ext uri="{FF2B5EF4-FFF2-40B4-BE49-F238E27FC236}">
                <a16:creationId xmlns:a16="http://schemas.microsoft.com/office/drawing/2014/main" id="{D17C8745-6704-4329-BF9A-A3C4A9314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0160" y="1003915"/>
            <a:ext cx="0" cy="4141015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8">
            <a:extLst>
              <a:ext uri="{FF2B5EF4-FFF2-40B4-BE49-F238E27FC236}">
                <a16:creationId xmlns:a16="http://schemas.microsoft.com/office/drawing/2014/main" id="{94E89A1A-673A-4714-91B1-ADF0D6036A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2252" y="5921661"/>
            <a:ext cx="5758990" cy="27629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89">
            <a:extLst>
              <a:ext uri="{FF2B5EF4-FFF2-40B4-BE49-F238E27FC236}">
                <a16:creationId xmlns:a16="http://schemas.microsoft.com/office/drawing/2014/main" id="{3C739B99-EE81-4813-A201-447B9E764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776" y="-58023"/>
            <a:ext cx="25487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rgbClr val="222222"/>
                </a:solidFill>
                <a:latin typeface="+mn-lt"/>
              </a:rPr>
              <a:t>*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8" name="Rectangle 89">
            <a:extLst>
              <a:ext uri="{FF2B5EF4-FFF2-40B4-BE49-F238E27FC236}">
                <a16:creationId xmlns:a16="http://schemas.microsoft.com/office/drawing/2014/main" id="{CEF9D926-23CB-43CB-92FE-4604F397A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516" y="-62648"/>
            <a:ext cx="25487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rgbClr val="222222"/>
                </a:solidFill>
                <a:latin typeface="+mn-lt"/>
              </a:rPr>
              <a:t>*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9017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945A0D1-53C9-42A3-A59A-43734D0876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550" y="620715"/>
            <a:ext cx="9550401" cy="5765802"/>
            <a:chOff x="52" y="391"/>
            <a:chExt cx="6016" cy="3632"/>
          </a:xfrm>
        </p:grpSpPr>
        <p:grpSp>
          <p:nvGrpSpPr>
            <p:cNvPr id="7" name="Group 205">
              <a:extLst>
                <a:ext uri="{FF2B5EF4-FFF2-40B4-BE49-F238E27FC236}">
                  <a16:creationId xmlns:a16="http://schemas.microsoft.com/office/drawing/2014/main" id="{7E4037C8-DA67-4DF0-B733-C4116E47B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" y="391"/>
              <a:ext cx="5504" cy="3366"/>
              <a:chOff x="344" y="391"/>
              <a:chExt cx="5504" cy="3366"/>
            </a:xfrm>
          </p:grpSpPr>
          <p:sp>
            <p:nvSpPr>
              <p:cNvPr id="470" name="Line 5">
                <a:extLst>
                  <a:ext uri="{FF2B5EF4-FFF2-40B4-BE49-F238E27FC236}">
                    <a16:creationId xmlns:a16="http://schemas.microsoft.com/office/drawing/2014/main" id="{717ED3CE-95B3-4A6E-A3C3-1F07046A1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4" y="3745"/>
                <a:ext cx="5492" cy="12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Line 9">
                <a:extLst>
                  <a:ext uri="{FF2B5EF4-FFF2-40B4-BE49-F238E27FC236}">
                    <a16:creationId xmlns:a16="http://schemas.microsoft.com/office/drawing/2014/main" id="{7755BD56-A800-4994-8476-5C7739CA0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4" y="407"/>
                <a:ext cx="5492" cy="16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Line 10">
                <a:extLst>
                  <a:ext uri="{FF2B5EF4-FFF2-40B4-BE49-F238E27FC236}">
                    <a16:creationId xmlns:a16="http://schemas.microsoft.com/office/drawing/2014/main" id="{6ABE9CCE-1437-442C-B7DA-5FB210A95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4" y="439"/>
                <a:ext cx="4" cy="3318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Line 15">
                <a:extLst>
                  <a:ext uri="{FF2B5EF4-FFF2-40B4-BE49-F238E27FC236}">
                    <a16:creationId xmlns:a16="http://schemas.microsoft.com/office/drawing/2014/main" id="{DB06531A-02E4-4014-A206-682950FF0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" y="2284"/>
                <a:ext cx="5504" cy="0"/>
              </a:xfrm>
              <a:prstGeom prst="line">
                <a:avLst/>
              </a:prstGeom>
              <a:noFill/>
              <a:ln w="6350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Line 19">
                <a:extLst>
                  <a:ext uri="{FF2B5EF4-FFF2-40B4-BE49-F238E27FC236}">
                    <a16:creationId xmlns:a16="http://schemas.microsoft.com/office/drawing/2014/main" id="{3FD772D2-6EDC-4843-A13B-0A83EB2D9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2" y="403"/>
                <a:ext cx="0" cy="3354"/>
              </a:xfrm>
              <a:prstGeom prst="line">
                <a:avLst/>
              </a:prstGeom>
              <a:noFill/>
              <a:ln w="6350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Line 21">
                <a:extLst>
                  <a:ext uri="{FF2B5EF4-FFF2-40B4-BE49-F238E27FC236}">
                    <a16:creationId xmlns:a16="http://schemas.microsoft.com/office/drawing/2014/main" id="{A72DE64E-0517-42C2-A72B-0CAF38B72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36" y="391"/>
                <a:ext cx="0" cy="3354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Rectangle 22">
                <a:extLst>
                  <a:ext uri="{FF2B5EF4-FFF2-40B4-BE49-F238E27FC236}">
                    <a16:creationId xmlns:a16="http://schemas.microsoft.com/office/drawing/2014/main" id="{0B9A0131-351C-4433-8FF2-1189C70F1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2016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Rectangle 23">
                <a:extLst>
                  <a:ext uri="{FF2B5EF4-FFF2-40B4-BE49-F238E27FC236}">
                    <a16:creationId xmlns:a16="http://schemas.microsoft.com/office/drawing/2014/main" id="{9FAE8067-9FF6-4E3E-A8C3-E5A37A83F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2088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Rectangle 24">
                <a:extLst>
                  <a:ext uri="{FF2B5EF4-FFF2-40B4-BE49-F238E27FC236}">
                    <a16:creationId xmlns:a16="http://schemas.microsoft.com/office/drawing/2014/main" id="{DE5D720A-0F69-4143-A149-4B18F7BFA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2020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Rectangle 25">
                <a:extLst>
                  <a:ext uri="{FF2B5EF4-FFF2-40B4-BE49-F238E27FC236}">
                    <a16:creationId xmlns:a16="http://schemas.microsoft.com/office/drawing/2014/main" id="{0ADB8276-15D0-49E3-A6A4-2526C9B18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2084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Rectangle 26">
                <a:extLst>
                  <a:ext uri="{FF2B5EF4-FFF2-40B4-BE49-F238E27FC236}">
                    <a16:creationId xmlns:a16="http://schemas.microsoft.com/office/drawing/2014/main" id="{ED40FA4A-84F8-4BB0-8FAB-9298100C0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024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Rectangle 27">
                <a:extLst>
                  <a:ext uri="{FF2B5EF4-FFF2-40B4-BE49-F238E27FC236}">
                    <a16:creationId xmlns:a16="http://schemas.microsoft.com/office/drawing/2014/main" id="{43F25C4C-4D55-450C-9F33-531BDAF7C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080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Rectangle 28">
                <a:extLst>
                  <a:ext uri="{FF2B5EF4-FFF2-40B4-BE49-F238E27FC236}">
                    <a16:creationId xmlns:a16="http://schemas.microsoft.com/office/drawing/2014/main" id="{7495AB99-B9A3-4116-B947-9DE565BBC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028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Rectangle 29">
                <a:extLst>
                  <a:ext uri="{FF2B5EF4-FFF2-40B4-BE49-F238E27FC236}">
                    <a16:creationId xmlns:a16="http://schemas.microsoft.com/office/drawing/2014/main" id="{0BCEB58A-DF4D-4365-A946-09F4779CF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072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Rectangle 30">
                <a:extLst>
                  <a:ext uri="{FF2B5EF4-FFF2-40B4-BE49-F238E27FC236}">
                    <a16:creationId xmlns:a16="http://schemas.microsoft.com/office/drawing/2014/main" id="{AF482C14-59EA-4B27-BBCE-0B2174C0C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4" y="2036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Rectangle 31">
                <a:extLst>
                  <a:ext uri="{FF2B5EF4-FFF2-40B4-BE49-F238E27FC236}">
                    <a16:creationId xmlns:a16="http://schemas.microsoft.com/office/drawing/2014/main" id="{1E1320FC-FDD5-4170-BA47-66EB37432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4" y="2064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Rectangle 32">
                <a:extLst>
                  <a:ext uri="{FF2B5EF4-FFF2-40B4-BE49-F238E27FC236}">
                    <a16:creationId xmlns:a16="http://schemas.microsoft.com/office/drawing/2014/main" id="{04421CDB-718A-4A8B-85F9-834B9C7C3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2044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Rectangle 33">
                <a:extLst>
                  <a:ext uri="{FF2B5EF4-FFF2-40B4-BE49-F238E27FC236}">
                    <a16:creationId xmlns:a16="http://schemas.microsoft.com/office/drawing/2014/main" id="{AAA7FE1A-F310-4A09-8E4A-65A2D7205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2056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Rectangle 34">
                <a:extLst>
                  <a:ext uri="{FF2B5EF4-FFF2-40B4-BE49-F238E27FC236}">
                    <a16:creationId xmlns:a16="http://schemas.microsoft.com/office/drawing/2014/main" id="{CD55BD76-42E7-4965-854D-6BD1938CE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2052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Rectangle 35">
                <a:extLst>
                  <a:ext uri="{FF2B5EF4-FFF2-40B4-BE49-F238E27FC236}">
                    <a16:creationId xmlns:a16="http://schemas.microsoft.com/office/drawing/2014/main" id="{37CCC781-A0BF-4206-98F7-8E2AF8694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2052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Oval 36">
                <a:extLst>
                  <a:ext uri="{FF2B5EF4-FFF2-40B4-BE49-F238E27FC236}">
                    <a16:creationId xmlns:a16="http://schemas.microsoft.com/office/drawing/2014/main" id="{08B19B85-29F0-4AC9-A56C-585839A05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2016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Rectangle 37">
                <a:extLst>
                  <a:ext uri="{FF2B5EF4-FFF2-40B4-BE49-F238E27FC236}">
                    <a16:creationId xmlns:a16="http://schemas.microsoft.com/office/drawing/2014/main" id="{25E27970-2B27-4FC3-8D19-9A1A4FAFD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1896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Rectangle 38">
                <a:extLst>
                  <a:ext uri="{FF2B5EF4-FFF2-40B4-BE49-F238E27FC236}">
                    <a16:creationId xmlns:a16="http://schemas.microsoft.com/office/drawing/2014/main" id="{2BD3E091-6CAC-4210-921F-9FF95540F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1968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Rectangle 39">
                <a:extLst>
                  <a:ext uri="{FF2B5EF4-FFF2-40B4-BE49-F238E27FC236}">
                    <a16:creationId xmlns:a16="http://schemas.microsoft.com/office/drawing/2014/main" id="{099D2CCE-4199-48EC-89B1-F34877B4A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900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Rectangle 40">
                <a:extLst>
                  <a:ext uri="{FF2B5EF4-FFF2-40B4-BE49-F238E27FC236}">
                    <a16:creationId xmlns:a16="http://schemas.microsoft.com/office/drawing/2014/main" id="{5EDCE8AA-7D2E-4685-9F83-137578656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964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Rectangle 41">
                <a:extLst>
                  <a:ext uri="{FF2B5EF4-FFF2-40B4-BE49-F238E27FC236}">
                    <a16:creationId xmlns:a16="http://schemas.microsoft.com/office/drawing/2014/main" id="{60D16FFC-6A8C-407D-B466-61D208D07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1904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42">
                <a:extLst>
                  <a:ext uri="{FF2B5EF4-FFF2-40B4-BE49-F238E27FC236}">
                    <a16:creationId xmlns:a16="http://schemas.microsoft.com/office/drawing/2014/main" id="{07C3BB99-FA12-4C30-AE0C-75730B28C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1960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Rectangle 43">
                <a:extLst>
                  <a:ext uri="{FF2B5EF4-FFF2-40B4-BE49-F238E27FC236}">
                    <a16:creationId xmlns:a16="http://schemas.microsoft.com/office/drawing/2014/main" id="{A97354FB-59D0-464C-840E-8865B5DEB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1908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Rectangle 44">
                <a:extLst>
                  <a:ext uri="{FF2B5EF4-FFF2-40B4-BE49-F238E27FC236}">
                    <a16:creationId xmlns:a16="http://schemas.microsoft.com/office/drawing/2014/main" id="{F57CDFA2-836B-49C0-9EAA-BA85E38FC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1952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Rectangle 45">
                <a:extLst>
                  <a:ext uri="{FF2B5EF4-FFF2-40B4-BE49-F238E27FC236}">
                    <a16:creationId xmlns:a16="http://schemas.microsoft.com/office/drawing/2014/main" id="{5061439B-FDE7-4FB0-B7B9-ED4B910B1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4" y="1916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Rectangle 46">
                <a:extLst>
                  <a:ext uri="{FF2B5EF4-FFF2-40B4-BE49-F238E27FC236}">
                    <a16:creationId xmlns:a16="http://schemas.microsoft.com/office/drawing/2014/main" id="{CB7AFCAC-13D5-4207-B49E-BB7C60C61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4" y="1944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Rectangle 47">
                <a:extLst>
                  <a:ext uri="{FF2B5EF4-FFF2-40B4-BE49-F238E27FC236}">
                    <a16:creationId xmlns:a16="http://schemas.microsoft.com/office/drawing/2014/main" id="{2D652EE3-62C4-4318-8427-866732B5A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1924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Rectangle 48">
                <a:extLst>
                  <a:ext uri="{FF2B5EF4-FFF2-40B4-BE49-F238E27FC236}">
                    <a16:creationId xmlns:a16="http://schemas.microsoft.com/office/drawing/2014/main" id="{9C32478B-6FEF-4BAA-B2E5-A0D7E1381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1936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Rectangle 49">
                <a:extLst>
                  <a:ext uri="{FF2B5EF4-FFF2-40B4-BE49-F238E27FC236}">
                    <a16:creationId xmlns:a16="http://schemas.microsoft.com/office/drawing/2014/main" id="{8CD40F79-5DC3-4F47-BBD9-341DC6072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1932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Rectangle 50">
                <a:extLst>
                  <a:ext uri="{FF2B5EF4-FFF2-40B4-BE49-F238E27FC236}">
                    <a16:creationId xmlns:a16="http://schemas.microsoft.com/office/drawing/2014/main" id="{28FD4021-6ECE-4487-BC0F-AE2A5CFD2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1932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Oval 51">
                <a:extLst>
                  <a:ext uri="{FF2B5EF4-FFF2-40B4-BE49-F238E27FC236}">
                    <a16:creationId xmlns:a16="http://schemas.microsoft.com/office/drawing/2014/main" id="{94B3D919-F378-48FD-B2EC-A400D5336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1896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Rectangle 52">
                <a:extLst>
                  <a:ext uri="{FF2B5EF4-FFF2-40B4-BE49-F238E27FC236}">
                    <a16:creationId xmlns:a16="http://schemas.microsoft.com/office/drawing/2014/main" id="{45A86E34-6760-4FF3-B123-8920FE2ED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6" y="1788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Rectangle 53">
                <a:extLst>
                  <a:ext uri="{FF2B5EF4-FFF2-40B4-BE49-F238E27FC236}">
                    <a16:creationId xmlns:a16="http://schemas.microsoft.com/office/drawing/2014/main" id="{9937E05B-2114-4495-B34D-6B137E2D9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6" y="1860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Rectangle 54">
                <a:extLst>
                  <a:ext uri="{FF2B5EF4-FFF2-40B4-BE49-F238E27FC236}">
                    <a16:creationId xmlns:a16="http://schemas.microsoft.com/office/drawing/2014/main" id="{B797DF7A-5430-45E1-B5BA-706254192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" y="1792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Rectangle 55">
                <a:extLst>
                  <a:ext uri="{FF2B5EF4-FFF2-40B4-BE49-F238E27FC236}">
                    <a16:creationId xmlns:a16="http://schemas.microsoft.com/office/drawing/2014/main" id="{945C5A77-5A04-4651-90BB-A86A14EE3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" y="1856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56">
                <a:extLst>
                  <a:ext uri="{FF2B5EF4-FFF2-40B4-BE49-F238E27FC236}">
                    <a16:creationId xmlns:a16="http://schemas.microsoft.com/office/drawing/2014/main" id="{3DAB004C-733E-4597-8E78-8487EDA42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1796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Rectangle 57">
                <a:extLst>
                  <a:ext uri="{FF2B5EF4-FFF2-40B4-BE49-F238E27FC236}">
                    <a16:creationId xmlns:a16="http://schemas.microsoft.com/office/drawing/2014/main" id="{637ACB50-E17E-4394-9326-3AB6E2ACD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1852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Rectangle 58">
                <a:extLst>
                  <a:ext uri="{FF2B5EF4-FFF2-40B4-BE49-F238E27FC236}">
                    <a16:creationId xmlns:a16="http://schemas.microsoft.com/office/drawing/2014/main" id="{EABAA7C3-340F-4733-8145-8953F087A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6" y="1800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59">
                <a:extLst>
                  <a:ext uri="{FF2B5EF4-FFF2-40B4-BE49-F238E27FC236}">
                    <a16:creationId xmlns:a16="http://schemas.microsoft.com/office/drawing/2014/main" id="{943DD3E4-1047-473E-9A87-387850F7B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6" y="1844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Rectangle 60">
                <a:extLst>
                  <a:ext uri="{FF2B5EF4-FFF2-40B4-BE49-F238E27FC236}">
                    <a16:creationId xmlns:a16="http://schemas.microsoft.com/office/drawing/2014/main" id="{4159884A-0B99-493A-9D0C-A0921EFF5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1808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Rectangle 61">
                <a:extLst>
                  <a:ext uri="{FF2B5EF4-FFF2-40B4-BE49-F238E27FC236}">
                    <a16:creationId xmlns:a16="http://schemas.microsoft.com/office/drawing/2014/main" id="{96CCAEF7-9D26-4AA2-8DE9-149E45D80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1836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Rectangle 62">
                <a:extLst>
                  <a:ext uri="{FF2B5EF4-FFF2-40B4-BE49-F238E27FC236}">
                    <a16:creationId xmlns:a16="http://schemas.microsoft.com/office/drawing/2014/main" id="{B6863AE5-2360-4CC6-8737-F8C18FE88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816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Rectangle 63">
                <a:extLst>
                  <a:ext uri="{FF2B5EF4-FFF2-40B4-BE49-F238E27FC236}">
                    <a16:creationId xmlns:a16="http://schemas.microsoft.com/office/drawing/2014/main" id="{D73D8D25-7E1D-4800-BCBD-C68ABD1F7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828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Rectangle 64">
                <a:extLst>
                  <a:ext uri="{FF2B5EF4-FFF2-40B4-BE49-F238E27FC236}">
                    <a16:creationId xmlns:a16="http://schemas.microsoft.com/office/drawing/2014/main" id="{4E3DCAD8-C1EA-4742-B7DD-B11FE2512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824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Rectangle 65">
                <a:extLst>
                  <a:ext uri="{FF2B5EF4-FFF2-40B4-BE49-F238E27FC236}">
                    <a16:creationId xmlns:a16="http://schemas.microsoft.com/office/drawing/2014/main" id="{D6B11D45-F82E-4686-911D-6B2FC762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824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Oval 66">
                <a:extLst>
                  <a:ext uri="{FF2B5EF4-FFF2-40B4-BE49-F238E27FC236}">
                    <a16:creationId xmlns:a16="http://schemas.microsoft.com/office/drawing/2014/main" id="{1DACA1DE-0C9D-41C5-9070-7BDD1BECE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788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Rectangle 67">
                <a:extLst>
                  <a:ext uri="{FF2B5EF4-FFF2-40B4-BE49-F238E27FC236}">
                    <a16:creationId xmlns:a16="http://schemas.microsoft.com/office/drawing/2014/main" id="{AC7579CF-DC6D-44B3-BA09-632134CFF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743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Rectangle 68">
                <a:extLst>
                  <a:ext uri="{FF2B5EF4-FFF2-40B4-BE49-F238E27FC236}">
                    <a16:creationId xmlns:a16="http://schemas.microsoft.com/office/drawing/2014/main" id="{CE5EB826-7D56-4040-87D3-0B864E002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815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69">
                <a:extLst>
                  <a:ext uri="{FF2B5EF4-FFF2-40B4-BE49-F238E27FC236}">
                    <a16:creationId xmlns:a16="http://schemas.microsoft.com/office/drawing/2014/main" id="{6B1B0315-5143-49BA-9F98-AC9BF4185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747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Rectangle 70">
                <a:extLst>
                  <a:ext uri="{FF2B5EF4-FFF2-40B4-BE49-F238E27FC236}">
                    <a16:creationId xmlns:a16="http://schemas.microsoft.com/office/drawing/2014/main" id="{A387326F-07B2-4B3E-BB05-FB8A0BDC0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811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Rectangle 71">
                <a:extLst>
                  <a:ext uri="{FF2B5EF4-FFF2-40B4-BE49-F238E27FC236}">
                    <a16:creationId xmlns:a16="http://schemas.microsoft.com/office/drawing/2014/main" id="{6FA6F8BE-B52C-4A52-AE98-0431D30D7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751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Rectangle 72">
                <a:extLst>
                  <a:ext uri="{FF2B5EF4-FFF2-40B4-BE49-F238E27FC236}">
                    <a16:creationId xmlns:a16="http://schemas.microsoft.com/office/drawing/2014/main" id="{F905A2CD-02E9-450A-9B53-3CF8116BF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807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Rectangle 73">
                <a:extLst>
                  <a:ext uri="{FF2B5EF4-FFF2-40B4-BE49-F238E27FC236}">
                    <a16:creationId xmlns:a16="http://schemas.microsoft.com/office/drawing/2014/main" id="{CE33AC40-AE2B-4661-879A-D7DDD2DA3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755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Rectangle 74">
                <a:extLst>
                  <a:ext uri="{FF2B5EF4-FFF2-40B4-BE49-F238E27FC236}">
                    <a16:creationId xmlns:a16="http://schemas.microsoft.com/office/drawing/2014/main" id="{F0F8AECA-B314-4157-940A-57D96391A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799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Rectangle 75">
                <a:extLst>
                  <a:ext uri="{FF2B5EF4-FFF2-40B4-BE49-F238E27FC236}">
                    <a16:creationId xmlns:a16="http://schemas.microsoft.com/office/drawing/2014/main" id="{B76CEEA8-4401-465D-9B4B-A4EA4D111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8" y="763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Rectangle 76">
                <a:extLst>
                  <a:ext uri="{FF2B5EF4-FFF2-40B4-BE49-F238E27FC236}">
                    <a16:creationId xmlns:a16="http://schemas.microsoft.com/office/drawing/2014/main" id="{79FCD073-32A3-4EEC-9FF2-9424A138B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8" y="791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Rectangle 77">
                <a:extLst>
                  <a:ext uri="{FF2B5EF4-FFF2-40B4-BE49-F238E27FC236}">
                    <a16:creationId xmlns:a16="http://schemas.microsoft.com/office/drawing/2014/main" id="{57708F71-361F-4740-BF93-5099D9681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" y="771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Rectangle 78">
                <a:extLst>
                  <a:ext uri="{FF2B5EF4-FFF2-40B4-BE49-F238E27FC236}">
                    <a16:creationId xmlns:a16="http://schemas.microsoft.com/office/drawing/2014/main" id="{7C496604-AADB-40FA-AB12-3EA5DCA0E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" y="783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Rectangle 79">
                <a:extLst>
                  <a:ext uri="{FF2B5EF4-FFF2-40B4-BE49-F238E27FC236}">
                    <a16:creationId xmlns:a16="http://schemas.microsoft.com/office/drawing/2014/main" id="{D56C6D14-23B2-4C1B-8EC8-07D3CB71D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" y="779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Rectangle 80">
                <a:extLst>
                  <a:ext uri="{FF2B5EF4-FFF2-40B4-BE49-F238E27FC236}">
                    <a16:creationId xmlns:a16="http://schemas.microsoft.com/office/drawing/2014/main" id="{1AA2154B-F026-4BB5-B1D1-DBA459163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" y="779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Oval 81">
                <a:extLst>
                  <a:ext uri="{FF2B5EF4-FFF2-40B4-BE49-F238E27FC236}">
                    <a16:creationId xmlns:a16="http://schemas.microsoft.com/office/drawing/2014/main" id="{D8361D01-23C0-4A2D-9053-70C17C274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" y="743"/>
                <a:ext cx="72" cy="7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Rectangle 82">
                <a:extLst>
                  <a:ext uri="{FF2B5EF4-FFF2-40B4-BE49-F238E27FC236}">
                    <a16:creationId xmlns:a16="http://schemas.microsoft.com/office/drawing/2014/main" id="{F72C8B08-3D5A-457E-9A6F-0FFE666F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575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Rectangle 83">
                <a:extLst>
                  <a:ext uri="{FF2B5EF4-FFF2-40B4-BE49-F238E27FC236}">
                    <a16:creationId xmlns:a16="http://schemas.microsoft.com/office/drawing/2014/main" id="{9E7C0702-E692-4803-B2A3-D83F9D05D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647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Rectangle 84">
                <a:extLst>
                  <a:ext uri="{FF2B5EF4-FFF2-40B4-BE49-F238E27FC236}">
                    <a16:creationId xmlns:a16="http://schemas.microsoft.com/office/drawing/2014/main" id="{D8FC2880-736F-46E5-920F-5BD86D269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579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Rectangle 85">
                <a:extLst>
                  <a:ext uri="{FF2B5EF4-FFF2-40B4-BE49-F238E27FC236}">
                    <a16:creationId xmlns:a16="http://schemas.microsoft.com/office/drawing/2014/main" id="{8B95B620-B477-492E-907F-41190D3DB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643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Rectangle 86">
                <a:extLst>
                  <a:ext uri="{FF2B5EF4-FFF2-40B4-BE49-F238E27FC236}">
                    <a16:creationId xmlns:a16="http://schemas.microsoft.com/office/drawing/2014/main" id="{AD4EB6CF-E280-4D59-B768-92EC7F3BB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8" y="583"/>
                <a:ext cx="52" cy="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Rectangle 87">
                <a:extLst>
                  <a:ext uri="{FF2B5EF4-FFF2-40B4-BE49-F238E27FC236}">
                    <a16:creationId xmlns:a16="http://schemas.microsoft.com/office/drawing/2014/main" id="{312A0F9B-8342-4EF0-AD2C-130383152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8" y="639"/>
                <a:ext cx="52" cy="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Rectangle 88">
                <a:extLst>
                  <a:ext uri="{FF2B5EF4-FFF2-40B4-BE49-F238E27FC236}">
                    <a16:creationId xmlns:a16="http://schemas.microsoft.com/office/drawing/2014/main" id="{B1FA8C6A-31E1-4BB4-AAA3-4C59C7989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587"/>
                <a:ext cx="60" cy="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Rectangle 89">
                <a:extLst>
                  <a:ext uri="{FF2B5EF4-FFF2-40B4-BE49-F238E27FC236}">
                    <a16:creationId xmlns:a16="http://schemas.microsoft.com/office/drawing/2014/main" id="{EDA33053-1905-414F-B92D-02CD7281C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631"/>
                <a:ext cx="60" cy="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Rectangle 90">
                <a:extLst>
                  <a:ext uri="{FF2B5EF4-FFF2-40B4-BE49-F238E27FC236}">
                    <a16:creationId xmlns:a16="http://schemas.microsoft.com/office/drawing/2014/main" id="{B597977C-24C3-4315-BBD9-27A697DDA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0" y="595"/>
                <a:ext cx="68" cy="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Rectangle 91">
                <a:extLst>
                  <a:ext uri="{FF2B5EF4-FFF2-40B4-BE49-F238E27FC236}">
                    <a16:creationId xmlns:a16="http://schemas.microsoft.com/office/drawing/2014/main" id="{B63C4D92-F893-43F3-9F07-8C6907023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0" y="623"/>
                <a:ext cx="68" cy="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Rectangle 92">
                <a:extLst>
                  <a:ext uri="{FF2B5EF4-FFF2-40B4-BE49-F238E27FC236}">
                    <a16:creationId xmlns:a16="http://schemas.microsoft.com/office/drawing/2014/main" id="{A6485167-BBBD-4AF9-BD98-62BE0CA78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" y="603"/>
                <a:ext cx="76" cy="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Rectangle 93">
                <a:extLst>
                  <a:ext uri="{FF2B5EF4-FFF2-40B4-BE49-F238E27FC236}">
                    <a16:creationId xmlns:a16="http://schemas.microsoft.com/office/drawing/2014/main" id="{86F1EEC9-5113-4C20-8B53-427A755BD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" y="615"/>
                <a:ext cx="76" cy="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Rectangle 94">
                <a:extLst>
                  <a:ext uri="{FF2B5EF4-FFF2-40B4-BE49-F238E27FC236}">
                    <a16:creationId xmlns:a16="http://schemas.microsoft.com/office/drawing/2014/main" id="{DDA5AFA4-883B-428B-B545-BCBFC420D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" y="611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Rectangle 95">
                <a:extLst>
                  <a:ext uri="{FF2B5EF4-FFF2-40B4-BE49-F238E27FC236}">
                    <a16:creationId xmlns:a16="http://schemas.microsoft.com/office/drawing/2014/main" id="{CDE07970-C3EC-4CDB-A659-4859935E8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" y="611"/>
                <a:ext cx="76" cy="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Oval 96">
                <a:extLst>
                  <a:ext uri="{FF2B5EF4-FFF2-40B4-BE49-F238E27FC236}">
                    <a16:creationId xmlns:a16="http://schemas.microsoft.com/office/drawing/2014/main" id="{7D9FDC7D-A035-432D-93FC-39EEE6330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" y="575"/>
                <a:ext cx="72" cy="7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Rectangle 97">
                <a:extLst>
                  <a:ext uri="{FF2B5EF4-FFF2-40B4-BE49-F238E27FC236}">
                    <a16:creationId xmlns:a16="http://schemas.microsoft.com/office/drawing/2014/main" id="{FD709C12-7A7B-4232-BB55-B175C94E5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8" y="519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Rectangle 98">
                <a:extLst>
                  <a:ext uri="{FF2B5EF4-FFF2-40B4-BE49-F238E27FC236}">
                    <a16:creationId xmlns:a16="http://schemas.microsoft.com/office/drawing/2014/main" id="{5134F8B7-BB08-46A1-8B10-B98ABCACC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8" y="591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Rectangle 99">
                <a:extLst>
                  <a:ext uri="{FF2B5EF4-FFF2-40B4-BE49-F238E27FC236}">
                    <a16:creationId xmlns:a16="http://schemas.microsoft.com/office/drawing/2014/main" id="{369719B9-A096-4BD4-8435-8C0ECDF75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0" y="523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Rectangle 100">
                <a:extLst>
                  <a:ext uri="{FF2B5EF4-FFF2-40B4-BE49-F238E27FC236}">
                    <a16:creationId xmlns:a16="http://schemas.microsoft.com/office/drawing/2014/main" id="{B143189A-6A9D-4E16-ABEF-783C77EA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0" y="587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Rectangle 101">
                <a:extLst>
                  <a:ext uri="{FF2B5EF4-FFF2-40B4-BE49-F238E27FC236}">
                    <a16:creationId xmlns:a16="http://schemas.microsoft.com/office/drawing/2014/main" id="{C7E7FA5A-D16F-4696-902D-AEE0A2731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2" y="527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Rectangle 102">
                <a:extLst>
                  <a:ext uri="{FF2B5EF4-FFF2-40B4-BE49-F238E27FC236}">
                    <a16:creationId xmlns:a16="http://schemas.microsoft.com/office/drawing/2014/main" id="{F1E2F297-5159-437F-ADFC-2F1C507A5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2" y="583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Rectangle 103">
                <a:extLst>
                  <a:ext uri="{FF2B5EF4-FFF2-40B4-BE49-F238E27FC236}">
                    <a16:creationId xmlns:a16="http://schemas.microsoft.com/office/drawing/2014/main" id="{39843B84-4874-45D2-AD98-F1AA9909D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8" y="531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Rectangle 104">
                <a:extLst>
                  <a:ext uri="{FF2B5EF4-FFF2-40B4-BE49-F238E27FC236}">
                    <a16:creationId xmlns:a16="http://schemas.microsoft.com/office/drawing/2014/main" id="{1A482072-E962-4F13-BD34-0DF742F42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8" y="575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Rectangle 105">
                <a:extLst>
                  <a:ext uri="{FF2B5EF4-FFF2-40B4-BE49-F238E27FC236}">
                    <a16:creationId xmlns:a16="http://schemas.microsoft.com/office/drawing/2014/main" id="{F05897E1-4E19-42FA-8883-D5DB86B03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539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Rectangle 106">
                <a:extLst>
                  <a:ext uri="{FF2B5EF4-FFF2-40B4-BE49-F238E27FC236}">
                    <a16:creationId xmlns:a16="http://schemas.microsoft.com/office/drawing/2014/main" id="{2ABF7879-EB0C-4D2B-8F51-6AD23EC2C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567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Rectangle 107">
                <a:extLst>
                  <a:ext uri="{FF2B5EF4-FFF2-40B4-BE49-F238E27FC236}">
                    <a16:creationId xmlns:a16="http://schemas.microsoft.com/office/drawing/2014/main" id="{3F5BA2C3-1136-446D-A1B1-2D441DC6D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547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Rectangle 108">
                <a:extLst>
                  <a:ext uri="{FF2B5EF4-FFF2-40B4-BE49-F238E27FC236}">
                    <a16:creationId xmlns:a16="http://schemas.microsoft.com/office/drawing/2014/main" id="{CE241193-90B8-457C-80CA-B66E936E2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559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Rectangle 109">
                <a:extLst>
                  <a:ext uri="{FF2B5EF4-FFF2-40B4-BE49-F238E27FC236}">
                    <a16:creationId xmlns:a16="http://schemas.microsoft.com/office/drawing/2014/main" id="{63CE30BB-9CA7-4123-A035-2A07524C2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555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Rectangle 110">
                <a:extLst>
                  <a:ext uri="{FF2B5EF4-FFF2-40B4-BE49-F238E27FC236}">
                    <a16:creationId xmlns:a16="http://schemas.microsoft.com/office/drawing/2014/main" id="{54F09612-2761-4459-B42A-ECD090B2A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555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Oval 111">
                <a:extLst>
                  <a:ext uri="{FF2B5EF4-FFF2-40B4-BE49-F238E27FC236}">
                    <a16:creationId xmlns:a16="http://schemas.microsoft.com/office/drawing/2014/main" id="{B8340304-610D-4CCB-8BED-B6DECF14F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519"/>
                <a:ext cx="72" cy="7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Rectangle 112">
                <a:extLst>
                  <a:ext uri="{FF2B5EF4-FFF2-40B4-BE49-F238E27FC236}">
                    <a16:creationId xmlns:a16="http://schemas.microsoft.com/office/drawing/2014/main" id="{68527DAB-BD7A-49FC-80D9-F3FCC10F8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0" y="2732"/>
                <a:ext cx="64" cy="6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Rectangle 113">
                <a:extLst>
                  <a:ext uri="{FF2B5EF4-FFF2-40B4-BE49-F238E27FC236}">
                    <a16:creationId xmlns:a16="http://schemas.microsoft.com/office/drawing/2014/main" id="{23E2FA24-9061-4EF7-BD13-F5F9CBD9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0" y="2732"/>
                <a:ext cx="64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Rectangle 114">
                <a:extLst>
                  <a:ext uri="{FF2B5EF4-FFF2-40B4-BE49-F238E27FC236}">
                    <a16:creationId xmlns:a16="http://schemas.microsoft.com/office/drawing/2014/main" id="{D10BCE7B-D28C-455C-A965-E067584F5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0" y="2880"/>
                <a:ext cx="68" cy="6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Rectangle 115">
                <a:extLst>
                  <a:ext uri="{FF2B5EF4-FFF2-40B4-BE49-F238E27FC236}">
                    <a16:creationId xmlns:a16="http://schemas.microsoft.com/office/drawing/2014/main" id="{CE262148-1F4E-4B00-BD45-8E2C55438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0" y="2880"/>
                <a:ext cx="68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Rectangle 116">
                <a:extLst>
                  <a:ext uri="{FF2B5EF4-FFF2-40B4-BE49-F238E27FC236}">
                    <a16:creationId xmlns:a16="http://schemas.microsoft.com/office/drawing/2014/main" id="{CBF54462-5601-4A4C-9850-14F384AC4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" y="2868"/>
                <a:ext cx="64" cy="6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Rectangle 117">
                <a:extLst>
                  <a:ext uri="{FF2B5EF4-FFF2-40B4-BE49-F238E27FC236}">
                    <a16:creationId xmlns:a16="http://schemas.microsoft.com/office/drawing/2014/main" id="{899986FD-C0D9-4779-A821-166853ED3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" y="2868"/>
                <a:ext cx="64" cy="64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Rectangle 118">
                <a:extLst>
                  <a:ext uri="{FF2B5EF4-FFF2-40B4-BE49-F238E27FC236}">
                    <a16:creationId xmlns:a16="http://schemas.microsoft.com/office/drawing/2014/main" id="{2C89E222-1D56-43CE-8C6E-CA68BE9FC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0" y="2068"/>
                <a:ext cx="68" cy="6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Rectangle 119">
                <a:extLst>
                  <a:ext uri="{FF2B5EF4-FFF2-40B4-BE49-F238E27FC236}">
                    <a16:creationId xmlns:a16="http://schemas.microsoft.com/office/drawing/2014/main" id="{1D62E845-EC4F-46A3-9A8E-8B8704FB0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0" y="2068"/>
                <a:ext cx="68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Rectangle 120">
                <a:extLst>
                  <a:ext uri="{FF2B5EF4-FFF2-40B4-BE49-F238E27FC236}">
                    <a16:creationId xmlns:a16="http://schemas.microsoft.com/office/drawing/2014/main" id="{87D555D0-99D9-4762-9FAF-89AF286A5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0" y="2288"/>
                <a:ext cx="64" cy="6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Rectangle 121">
                <a:extLst>
                  <a:ext uri="{FF2B5EF4-FFF2-40B4-BE49-F238E27FC236}">
                    <a16:creationId xmlns:a16="http://schemas.microsoft.com/office/drawing/2014/main" id="{0C5B94FD-B09F-4857-BD45-CE8A1B7EF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0" y="2288"/>
                <a:ext cx="64" cy="64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Rectangle 122">
                <a:extLst>
                  <a:ext uri="{FF2B5EF4-FFF2-40B4-BE49-F238E27FC236}">
                    <a16:creationId xmlns:a16="http://schemas.microsoft.com/office/drawing/2014/main" id="{2ADB63C0-DE9E-4383-A6CF-C60193DC3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564"/>
                <a:ext cx="68" cy="6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Rectangle 123">
                <a:extLst>
                  <a:ext uri="{FF2B5EF4-FFF2-40B4-BE49-F238E27FC236}">
                    <a16:creationId xmlns:a16="http://schemas.microsoft.com/office/drawing/2014/main" id="{F11E295A-08F6-4273-8136-0C395A04D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564"/>
                <a:ext cx="68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124">
                <a:extLst>
                  <a:ext uri="{FF2B5EF4-FFF2-40B4-BE49-F238E27FC236}">
                    <a16:creationId xmlns:a16="http://schemas.microsoft.com/office/drawing/2014/main" id="{62A903BF-FB4A-4870-839B-2778701D7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" y="2332"/>
                <a:ext cx="96" cy="92"/>
              </a:xfrm>
              <a:custGeom>
                <a:avLst/>
                <a:gdLst>
                  <a:gd name="T0" fmla="*/ 48 w 96"/>
                  <a:gd name="T1" fmla="*/ 92 h 92"/>
                  <a:gd name="T2" fmla="*/ 96 w 96"/>
                  <a:gd name="T3" fmla="*/ 44 h 92"/>
                  <a:gd name="T4" fmla="*/ 48 w 96"/>
                  <a:gd name="T5" fmla="*/ 0 h 92"/>
                  <a:gd name="T6" fmla="*/ 0 w 96"/>
                  <a:gd name="T7" fmla="*/ 44 h 92"/>
                  <a:gd name="T8" fmla="*/ 48 w 96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2">
                    <a:moveTo>
                      <a:pt x="48" y="92"/>
                    </a:moveTo>
                    <a:lnTo>
                      <a:pt x="96" y="44"/>
                    </a:lnTo>
                    <a:lnTo>
                      <a:pt x="48" y="0"/>
                    </a:lnTo>
                    <a:lnTo>
                      <a:pt x="0" y="44"/>
                    </a:lnTo>
                    <a:lnTo>
                      <a:pt x="48" y="92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125">
                <a:extLst>
                  <a:ext uri="{FF2B5EF4-FFF2-40B4-BE49-F238E27FC236}">
                    <a16:creationId xmlns:a16="http://schemas.microsoft.com/office/drawing/2014/main" id="{4E8B06D1-BDFF-4FC2-8382-8518DC591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" y="2332"/>
                <a:ext cx="96" cy="92"/>
              </a:xfrm>
              <a:custGeom>
                <a:avLst/>
                <a:gdLst>
                  <a:gd name="T0" fmla="*/ 12 w 24"/>
                  <a:gd name="T1" fmla="*/ 23 h 23"/>
                  <a:gd name="T2" fmla="*/ 24 w 24"/>
                  <a:gd name="T3" fmla="*/ 11 h 23"/>
                  <a:gd name="T4" fmla="*/ 12 w 24"/>
                  <a:gd name="T5" fmla="*/ 0 h 23"/>
                  <a:gd name="T6" fmla="*/ 0 w 24"/>
                  <a:gd name="T7" fmla="*/ 11 h 23"/>
                  <a:gd name="T8" fmla="*/ 12 w 24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12" y="23"/>
                    </a:moveTo>
                    <a:lnTo>
                      <a:pt x="24" y="11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12" y="23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126">
                <a:extLst>
                  <a:ext uri="{FF2B5EF4-FFF2-40B4-BE49-F238E27FC236}">
                    <a16:creationId xmlns:a16="http://schemas.microsoft.com/office/drawing/2014/main" id="{FCE8BB40-5FFB-4050-9DED-AF34A3AF9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2092"/>
                <a:ext cx="96" cy="96"/>
              </a:xfrm>
              <a:custGeom>
                <a:avLst/>
                <a:gdLst>
                  <a:gd name="T0" fmla="*/ 48 w 96"/>
                  <a:gd name="T1" fmla="*/ 96 h 96"/>
                  <a:gd name="T2" fmla="*/ 96 w 96"/>
                  <a:gd name="T3" fmla="*/ 48 h 96"/>
                  <a:gd name="T4" fmla="*/ 48 w 96"/>
                  <a:gd name="T5" fmla="*/ 0 h 96"/>
                  <a:gd name="T6" fmla="*/ 0 w 96"/>
                  <a:gd name="T7" fmla="*/ 48 h 96"/>
                  <a:gd name="T8" fmla="*/ 48 w 96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lnTo>
                      <a:pt x="96" y="48"/>
                    </a:lnTo>
                    <a:lnTo>
                      <a:pt x="48" y="0"/>
                    </a:lnTo>
                    <a:lnTo>
                      <a:pt x="0" y="48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127">
                <a:extLst>
                  <a:ext uri="{FF2B5EF4-FFF2-40B4-BE49-F238E27FC236}">
                    <a16:creationId xmlns:a16="http://schemas.microsoft.com/office/drawing/2014/main" id="{18B73C5E-F683-4A82-8313-219CBB745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2092"/>
                <a:ext cx="96" cy="96"/>
              </a:xfrm>
              <a:custGeom>
                <a:avLst/>
                <a:gdLst>
                  <a:gd name="T0" fmla="*/ 12 w 24"/>
                  <a:gd name="T1" fmla="*/ 24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lnTo>
                      <a:pt x="24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128">
                <a:extLst>
                  <a:ext uri="{FF2B5EF4-FFF2-40B4-BE49-F238E27FC236}">
                    <a16:creationId xmlns:a16="http://schemas.microsoft.com/office/drawing/2014/main" id="{83CAEEC6-6601-44D9-9B9C-65ABC4ED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" y="2384"/>
                <a:ext cx="92" cy="96"/>
              </a:xfrm>
              <a:custGeom>
                <a:avLst/>
                <a:gdLst>
                  <a:gd name="T0" fmla="*/ 44 w 92"/>
                  <a:gd name="T1" fmla="*/ 96 h 96"/>
                  <a:gd name="T2" fmla="*/ 92 w 92"/>
                  <a:gd name="T3" fmla="*/ 48 h 96"/>
                  <a:gd name="T4" fmla="*/ 44 w 92"/>
                  <a:gd name="T5" fmla="*/ 0 h 96"/>
                  <a:gd name="T6" fmla="*/ 0 w 92"/>
                  <a:gd name="T7" fmla="*/ 48 h 96"/>
                  <a:gd name="T8" fmla="*/ 44 w 92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6">
                    <a:moveTo>
                      <a:pt x="44" y="96"/>
                    </a:moveTo>
                    <a:lnTo>
                      <a:pt x="92" y="48"/>
                    </a:lnTo>
                    <a:lnTo>
                      <a:pt x="44" y="0"/>
                    </a:lnTo>
                    <a:lnTo>
                      <a:pt x="0" y="48"/>
                    </a:lnTo>
                    <a:lnTo>
                      <a:pt x="44" y="96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129">
                <a:extLst>
                  <a:ext uri="{FF2B5EF4-FFF2-40B4-BE49-F238E27FC236}">
                    <a16:creationId xmlns:a16="http://schemas.microsoft.com/office/drawing/2014/main" id="{237DD251-6229-41FA-901B-CDEFDF605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" y="2384"/>
                <a:ext cx="92" cy="96"/>
              </a:xfrm>
              <a:custGeom>
                <a:avLst/>
                <a:gdLst>
                  <a:gd name="T0" fmla="*/ 11 w 23"/>
                  <a:gd name="T1" fmla="*/ 24 h 24"/>
                  <a:gd name="T2" fmla="*/ 23 w 23"/>
                  <a:gd name="T3" fmla="*/ 12 h 24"/>
                  <a:gd name="T4" fmla="*/ 11 w 23"/>
                  <a:gd name="T5" fmla="*/ 0 h 24"/>
                  <a:gd name="T6" fmla="*/ 0 w 23"/>
                  <a:gd name="T7" fmla="*/ 12 h 24"/>
                  <a:gd name="T8" fmla="*/ 11 w 23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11" y="24"/>
                    </a:moveTo>
                    <a:lnTo>
                      <a:pt x="23" y="12"/>
                    </a:lnTo>
                    <a:lnTo>
                      <a:pt x="11" y="0"/>
                    </a:lnTo>
                    <a:lnTo>
                      <a:pt x="0" y="12"/>
                    </a:lnTo>
                    <a:lnTo>
                      <a:pt x="11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Freeform 130">
                <a:extLst>
                  <a:ext uri="{FF2B5EF4-FFF2-40B4-BE49-F238E27FC236}">
                    <a16:creationId xmlns:a16="http://schemas.microsoft.com/office/drawing/2014/main" id="{C5164803-A08E-449F-9DDC-08EF8683E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" y="1904"/>
                <a:ext cx="96" cy="92"/>
              </a:xfrm>
              <a:custGeom>
                <a:avLst/>
                <a:gdLst>
                  <a:gd name="T0" fmla="*/ 48 w 96"/>
                  <a:gd name="T1" fmla="*/ 92 h 92"/>
                  <a:gd name="T2" fmla="*/ 96 w 96"/>
                  <a:gd name="T3" fmla="*/ 48 h 92"/>
                  <a:gd name="T4" fmla="*/ 48 w 96"/>
                  <a:gd name="T5" fmla="*/ 0 h 92"/>
                  <a:gd name="T6" fmla="*/ 0 w 96"/>
                  <a:gd name="T7" fmla="*/ 48 h 92"/>
                  <a:gd name="T8" fmla="*/ 48 w 96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2">
                    <a:moveTo>
                      <a:pt x="48" y="92"/>
                    </a:moveTo>
                    <a:lnTo>
                      <a:pt x="96" y="48"/>
                    </a:lnTo>
                    <a:lnTo>
                      <a:pt x="48" y="0"/>
                    </a:lnTo>
                    <a:lnTo>
                      <a:pt x="0" y="48"/>
                    </a:lnTo>
                    <a:lnTo>
                      <a:pt x="48" y="92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Freeform 131">
                <a:extLst>
                  <a:ext uri="{FF2B5EF4-FFF2-40B4-BE49-F238E27FC236}">
                    <a16:creationId xmlns:a16="http://schemas.microsoft.com/office/drawing/2014/main" id="{3982709E-0165-40CD-B10E-C21B8BF49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" y="1904"/>
                <a:ext cx="96" cy="92"/>
              </a:xfrm>
              <a:custGeom>
                <a:avLst/>
                <a:gdLst>
                  <a:gd name="T0" fmla="*/ 12 w 24"/>
                  <a:gd name="T1" fmla="*/ 23 h 23"/>
                  <a:gd name="T2" fmla="*/ 24 w 24"/>
                  <a:gd name="T3" fmla="*/ 12 h 23"/>
                  <a:gd name="T4" fmla="*/ 12 w 24"/>
                  <a:gd name="T5" fmla="*/ 0 h 23"/>
                  <a:gd name="T6" fmla="*/ 0 w 24"/>
                  <a:gd name="T7" fmla="*/ 12 h 23"/>
                  <a:gd name="T8" fmla="*/ 12 w 24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12" y="23"/>
                    </a:moveTo>
                    <a:lnTo>
                      <a:pt x="24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23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132">
                <a:extLst>
                  <a:ext uri="{FF2B5EF4-FFF2-40B4-BE49-F238E27FC236}">
                    <a16:creationId xmlns:a16="http://schemas.microsoft.com/office/drawing/2014/main" id="{6CCF9FFF-0C79-429C-AA34-B7B21157B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" y="2120"/>
                <a:ext cx="92" cy="92"/>
              </a:xfrm>
              <a:custGeom>
                <a:avLst/>
                <a:gdLst>
                  <a:gd name="T0" fmla="*/ 44 w 92"/>
                  <a:gd name="T1" fmla="*/ 92 h 92"/>
                  <a:gd name="T2" fmla="*/ 92 w 92"/>
                  <a:gd name="T3" fmla="*/ 48 h 92"/>
                  <a:gd name="T4" fmla="*/ 44 w 92"/>
                  <a:gd name="T5" fmla="*/ 0 h 92"/>
                  <a:gd name="T6" fmla="*/ 0 w 92"/>
                  <a:gd name="T7" fmla="*/ 48 h 92"/>
                  <a:gd name="T8" fmla="*/ 44 w 92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2">
                    <a:moveTo>
                      <a:pt x="44" y="92"/>
                    </a:moveTo>
                    <a:lnTo>
                      <a:pt x="92" y="48"/>
                    </a:lnTo>
                    <a:lnTo>
                      <a:pt x="44" y="0"/>
                    </a:lnTo>
                    <a:lnTo>
                      <a:pt x="0" y="48"/>
                    </a:lnTo>
                    <a:lnTo>
                      <a:pt x="44" y="92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133">
                <a:extLst>
                  <a:ext uri="{FF2B5EF4-FFF2-40B4-BE49-F238E27FC236}">
                    <a16:creationId xmlns:a16="http://schemas.microsoft.com/office/drawing/2014/main" id="{3392E93E-3E8C-49A6-AF3E-94BE59BED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" y="2120"/>
                <a:ext cx="92" cy="92"/>
              </a:xfrm>
              <a:custGeom>
                <a:avLst/>
                <a:gdLst>
                  <a:gd name="T0" fmla="*/ 11 w 23"/>
                  <a:gd name="T1" fmla="*/ 23 h 23"/>
                  <a:gd name="T2" fmla="*/ 23 w 23"/>
                  <a:gd name="T3" fmla="*/ 12 h 23"/>
                  <a:gd name="T4" fmla="*/ 11 w 23"/>
                  <a:gd name="T5" fmla="*/ 0 h 23"/>
                  <a:gd name="T6" fmla="*/ 0 w 23"/>
                  <a:gd name="T7" fmla="*/ 12 h 23"/>
                  <a:gd name="T8" fmla="*/ 11 w 23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lnTo>
                      <a:pt x="23" y="12"/>
                    </a:lnTo>
                    <a:lnTo>
                      <a:pt x="11" y="0"/>
                    </a:lnTo>
                    <a:lnTo>
                      <a:pt x="0" y="12"/>
                    </a:lnTo>
                    <a:lnTo>
                      <a:pt x="11" y="23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134">
                <a:extLst>
                  <a:ext uri="{FF2B5EF4-FFF2-40B4-BE49-F238E27FC236}">
                    <a16:creationId xmlns:a16="http://schemas.microsoft.com/office/drawing/2014/main" id="{D39E6D81-B2D9-4ACD-BA9F-9D73C9E94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2096"/>
                <a:ext cx="96" cy="96"/>
              </a:xfrm>
              <a:custGeom>
                <a:avLst/>
                <a:gdLst>
                  <a:gd name="T0" fmla="*/ 48 w 96"/>
                  <a:gd name="T1" fmla="*/ 96 h 96"/>
                  <a:gd name="T2" fmla="*/ 96 w 96"/>
                  <a:gd name="T3" fmla="*/ 48 h 96"/>
                  <a:gd name="T4" fmla="*/ 48 w 96"/>
                  <a:gd name="T5" fmla="*/ 0 h 96"/>
                  <a:gd name="T6" fmla="*/ 0 w 96"/>
                  <a:gd name="T7" fmla="*/ 48 h 96"/>
                  <a:gd name="T8" fmla="*/ 48 w 96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lnTo>
                      <a:pt x="96" y="48"/>
                    </a:lnTo>
                    <a:lnTo>
                      <a:pt x="48" y="0"/>
                    </a:lnTo>
                    <a:lnTo>
                      <a:pt x="0" y="48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135">
                <a:extLst>
                  <a:ext uri="{FF2B5EF4-FFF2-40B4-BE49-F238E27FC236}">
                    <a16:creationId xmlns:a16="http://schemas.microsoft.com/office/drawing/2014/main" id="{9961C820-0C4B-45F0-A2D0-9360E7865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2096"/>
                <a:ext cx="96" cy="96"/>
              </a:xfrm>
              <a:custGeom>
                <a:avLst/>
                <a:gdLst>
                  <a:gd name="T0" fmla="*/ 12 w 24"/>
                  <a:gd name="T1" fmla="*/ 24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lnTo>
                      <a:pt x="24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136">
                <a:extLst>
                  <a:ext uri="{FF2B5EF4-FFF2-40B4-BE49-F238E27FC236}">
                    <a16:creationId xmlns:a16="http://schemas.microsoft.com/office/drawing/2014/main" id="{C8116368-7485-4DB7-872C-E23C0A181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" y="3393"/>
                <a:ext cx="104" cy="88"/>
              </a:xfrm>
              <a:custGeom>
                <a:avLst/>
                <a:gdLst>
                  <a:gd name="T0" fmla="*/ 52 w 104"/>
                  <a:gd name="T1" fmla="*/ 0 h 88"/>
                  <a:gd name="T2" fmla="*/ 104 w 104"/>
                  <a:gd name="T3" fmla="*/ 88 h 88"/>
                  <a:gd name="T4" fmla="*/ 0 w 104"/>
                  <a:gd name="T5" fmla="*/ 88 h 88"/>
                  <a:gd name="T6" fmla="*/ 52 w 104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88">
                    <a:moveTo>
                      <a:pt x="52" y="0"/>
                    </a:moveTo>
                    <a:lnTo>
                      <a:pt x="104" y="88"/>
                    </a:lnTo>
                    <a:lnTo>
                      <a:pt x="0" y="88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137">
                <a:extLst>
                  <a:ext uri="{FF2B5EF4-FFF2-40B4-BE49-F238E27FC236}">
                    <a16:creationId xmlns:a16="http://schemas.microsoft.com/office/drawing/2014/main" id="{9A3C7C7D-91D7-4A3A-BF82-CCC982E98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" y="3393"/>
                <a:ext cx="104" cy="88"/>
              </a:xfrm>
              <a:custGeom>
                <a:avLst/>
                <a:gdLst>
                  <a:gd name="T0" fmla="*/ 13 w 26"/>
                  <a:gd name="T1" fmla="*/ 0 h 22"/>
                  <a:gd name="T2" fmla="*/ 26 w 26"/>
                  <a:gd name="T3" fmla="*/ 22 h 22"/>
                  <a:gd name="T4" fmla="*/ 0 w 26"/>
                  <a:gd name="T5" fmla="*/ 22 h 22"/>
                  <a:gd name="T6" fmla="*/ 13 w 26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13" y="0"/>
                    </a:moveTo>
                    <a:lnTo>
                      <a:pt x="26" y="22"/>
                    </a:lnTo>
                    <a:lnTo>
                      <a:pt x="0" y="22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Freeform 138">
                <a:extLst>
                  <a:ext uri="{FF2B5EF4-FFF2-40B4-BE49-F238E27FC236}">
                    <a16:creationId xmlns:a16="http://schemas.microsoft.com/office/drawing/2014/main" id="{7EBFDD14-A655-4692-9F9C-37484CF3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4" y="3545"/>
                <a:ext cx="100" cy="88"/>
              </a:xfrm>
              <a:custGeom>
                <a:avLst/>
                <a:gdLst>
                  <a:gd name="T0" fmla="*/ 48 w 100"/>
                  <a:gd name="T1" fmla="*/ 0 h 88"/>
                  <a:gd name="T2" fmla="*/ 100 w 100"/>
                  <a:gd name="T3" fmla="*/ 88 h 88"/>
                  <a:gd name="T4" fmla="*/ 0 w 100"/>
                  <a:gd name="T5" fmla="*/ 88 h 88"/>
                  <a:gd name="T6" fmla="*/ 48 w 100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88">
                    <a:moveTo>
                      <a:pt x="48" y="0"/>
                    </a:moveTo>
                    <a:lnTo>
                      <a:pt x="100" y="88"/>
                    </a:lnTo>
                    <a:lnTo>
                      <a:pt x="0" y="8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139">
                <a:extLst>
                  <a:ext uri="{FF2B5EF4-FFF2-40B4-BE49-F238E27FC236}">
                    <a16:creationId xmlns:a16="http://schemas.microsoft.com/office/drawing/2014/main" id="{82B9782F-0878-4D60-A1E6-9B15B67302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4" y="3545"/>
                <a:ext cx="100" cy="88"/>
              </a:xfrm>
              <a:custGeom>
                <a:avLst/>
                <a:gdLst>
                  <a:gd name="T0" fmla="*/ 12 w 25"/>
                  <a:gd name="T1" fmla="*/ 0 h 22"/>
                  <a:gd name="T2" fmla="*/ 25 w 25"/>
                  <a:gd name="T3" fmla="*/ 22 h 22"/>
                  <a:gd name="T4" fmla="*/ 0 w 25"/>
                  <a:gd name="T5" fmla="*/ 22 h 22"/>
                  <a:gd name="T6" fmla="*/ 12 w 25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22">
                    <a:moveTo>
                      <a:pt x="12" y="0"/>
                    </a:moveTo>
                    <a:lnTo>
                      <a:pt x="25" y="22"/>
                    </a:lnTo>
                    <a:lnTo>
                      <a:pt x="0" y="22"/>
                    </a:lnTo>
                    <a:lnTo>
                      <a:pt x="12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Freeform 140">
                <a:extLst>
                  <a:ext uri="{FF2B5EF4-FFF2-40B4-BE49-F238E27FC236}">
                    <a16:creationId xmlns:a16="http://schemas.microsoft.com/office/drawing/2014/main" id="{F530ED28-C74E-48E9-BD9F-9EF84BB80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6" y="3353"/>
                <a:ext cx="104" cy="88"/>
              </a:xfrm>
              <a:custGeom>
                <a:avLst/>
                <a:gdLst>
                  <a:gd name="T0" fmla="*/ 52 w 104"/>
                  <a:gd name="T1" fmla="*/ 0 h 88"/>
                  <a:gd name="T2" fmla="*/ 104 w 104"/>
                  <a:gd name="T3" fmla="*/ 88 h 88"/>
                  <a:gd name="T4" fmla="*/ 0 w 104"/>
                  <a:gd name="T5" fmla="*/ 88 h 88"/>
                  <a:gd name="T6" fmla="*/ 52 w 104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88">
                    <a:moveTo>
                      <a:pt x="52" y="0"/>
                    </a:moveTo>
                    <a:lnTo>
                      <a:pt x="104" y="88"/>
                    </a:lnTo>
                    <a:lnTo>
                      <a:pt x="0" y="88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Freeform 141">
                <a:extLst>
                  <a:ext uri="{FF2B5EF4-FFF2-40B4-BE49-F238E27FC236}">
                    <a16:creationId xmlns:a16="http://schemas.microsoft.com/office/drawing/2014/main" id="{D8468779-0C5B-4AD9-AD54-54133F89D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6" y="3353"/>
                <a:ext cx="104" cy="88"/>
              </a:xfrm>
              <a:custGeom>
                <a:avLst/>
                <a:gdLst>
                  <a:gd name="T0" fmla="*/ 13 w 26"/>
                  <a:gd name="T1" fmla="*/ 0 h 22"/>
                  <a:gd name="T2" fmla="*/ 26 w 26"/>
                  <a:gd name="T3" fmla="*/ 22 h 22"/>
                  <a:gd name="T4" fmla="*/ 0 w 26"/>
                  <a:gd name="T5" fmla="*/ 22 h 22"/>
                  <a:gd name="T6" fmla="*/ 13 w 26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13" y="0"/>
                    </a:moveTo>
                    <a:lnTo>
                      <a:pt x="26" y="22"/>
                    </a:lnTo>
                    <a:lnTo>
                      <a:pt x="0" y="22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Freeform 142">
                <a:extLst>
                  <a:ext uri="{FF2B5EF4-FFF2-40B4-BE49-F238E27FC236}">
                    <a16:creationId xmlns:a16="http://schemas.microsoft.com/office/drawing/2014/main" id="{F518E18D-74A8-4597-B2CB-90F629B5A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6" y="2360"/>
                <a:ext cx="100" cy="88"/>
              </a:xfrm>
              <a:custGeom>
                <a:avLst/>
                <a:gdLst>
                  <a:gd name="T0" fmla="*/ 48 w 100"/>
                  <a:gd name="T1" fmla="*/ 0 h 88"/>
                  <a:gd name="T2" fmla="*/ 100 w 100"/>
                  <a:gd name="T3" fmla="*/ 88 h 88"/>
                  <a:gd name="T4" fmla="*/ 0 w 100"/>
                  <a:gd name="T5" fmla="*/ 88 h 88"/>
                  <a:gd name="T6" fmla="*/ 48 w 100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88">
                    <a:moveTo>
                      <a:pt x="48" y="0"/>
                    </a:moveTo>
                    <a:lnTo>
                      <a:pt x="100" y="88"/>
                    </a:lnTo>
                    <a:lnTo>
                      <a:pt x="0" y="8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Freeform 143">
                <a:extLst>
                  <a:ext uri="{FF2B5EF4-FFF2-40B4-BE49-F238E27FC236}">
                    <a16:creationId xmlns:a16="http://schemas.microsoft.com/office/drawing/2014/main" id="{3EDD4B15-7564-408D-9B43-4E27D8E09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6" y="2360"/>
                <a:ext cx="100" cy="88"/>
              </a:xfrm>
              <a:custGeom>
                <a:avLst/>
                <a:gdLst>
                  <a:gd name="T0" fmla="*/ 12 w 25"/>
                  <a:gd name="T1" fmla="*/ 0 h 22"/>
                  <a:gd name="T2" fmla="*/ 25 w 25"/>
                  <a:gd name="T3" fmla="*/ 22 h 22"/>
                  <a:gd name="T4" fmla="*/ 0 w 25"/>
                  <a:gd name="T5" fmla="*/ 22 h 22"/>
                  <a:gd name="T6" fmla="*/ 12 w 25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22">
                    <a:moveTo>
                      <a:pt x="12" y="0"/>
                    </a:moveTo>
                    <a:lnTo>
                      <a:pt x="25" y="22"/>
                    </a:lnTo>
                    <a:lnTo>
                      <a:pt x="0" y="22"/>
                    </a:lnTo>
                    <a:lnTo>
                      <a:pt x="12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Freeform 144">
                <a:extLst>
                  <a:ext uri="{FF2B5EF4-FFF2-40B4-BE49-F238E27FC236}">
                    <a16:creationId xmlns:a16="http://schemas.microsoft.com/office/drawing/2014/main" id="{F45AC77C-5949-4BA0-8CD9-60BABC6DF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2040"/>
                <a:ext cx="100" cy="88"/>
              </a:xfrm>
              <a:custGeom>
                <a:avLst/>
                <a:gdLst>
                  <a:gd name="T0" fmla="*/ 48 w 100"/>
                  <a:gd name="T1" fmla="*/ 0 h 88"/>
                  <a:gd name="T2" fmla="*/ 100 w 100"/>
                  <a:gd name="T3" fmla="*/ 88 h 88"/>
                  <a:gd name="T4" fmla="*/ 0 w 100"/>
                  <a:gd name="T5" fmla="*/ 88 h 88"/>
                  <a:gd name="T6" fmla="*/ 48 w 100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88">
                    <a:moveTo>
                      <a:pt x="48" y="0"/>
                    </a:moveTo>
                    <a:lnTo>
                      <a:pt x="100" y="88"/>
                    </a:lnTo>
                    <a:lnTo>
                      <a:pt x="0" y="8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145">
                <a:extLst>
                  <a:ext uri="{FF2B5EF4-FFF2-40B4-BE49-F238E27FC236}">
                    <a16:creationId xmlns:a16="http://schemas.microsoft.com/office/drawing/2014/main" id="{72A327F3-4FAA-4D7C-808B-27B5CCE24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2040"/>
                <a:ext cx="100" cy="88"/>
              </a:xfrm>
              <a:custGeom>
                <a:avLst/>
                <a:gdLst>
                  <a:gd name="T0" fmla="*/ 12 w 25"/>
                  <a:gd name="T1" fmla="*/ 0 h 22"/>
                  <a:gd name="T2" fmla="*/ 25 w 25"/>
                  <a:gd name="T3" fmla="*/ 22 h 22"/>
                  <a:gd name="T4" fmla="*/ 0 w 25"/>
                  <a:gd name="T5" fmla="*/ 22 h 22"/>
                  <a:gd name="T6" fmla="*/ 12 w 25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22">
                    <a:moveTo>
                      <a:pt x="12" y="0"/>
                    </a:moveTo>
                    <a:lnTo>
                      <a:pt x="25" y="22"/>
                    </a:lnTo>
                    <a:lnTo>
                      <a:pt x="0" y="22"/>
                    </a:lnTo>
                    <a:lnTo>
                      <a:pt x="12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146">
                <a:extLst>
                  <a:ext uri="{FF2B5EF4-FFF2-40B4-BE49-F238E27FC236}">
                    <a16:creationId xmlns:a16="http://schemas.microsoft.com/office/drawing/2014/main" id="{ED5FC3C7-5DFE-484D-9136-982A58827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196"/>
                <a:ext cx="104" cy="88"/>
              </a:xfrm>
              <a:custGeom>
                <a:avLst/>
                <a:gdLst>
                  <a:gd name="T0" fmla="*/ 52 w 104"/>
                  <a:gd name="T1" fmla="*/ 0 h 88"/>
                  <a:gd name="T2" fmla="*/ 104 w 104"/>
                  <a:gd name="T3" fmla="*/ 88 h 88"/>
                  <a:gd name="T4" fmla="*/ 0 w 104"/>
                  <a:gd name="T5" fmla="*/ 88 h 88"/>
                  <a:gd name="T6" fmla="*/ 52 w 104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88">
                    <a:moveTo>
                      <a:pt x="52" y="0"/>
                    </a:moveTo>
                    <a:lnTo>
                      <a:pt x="104" y="88"/>
                    </a:lnTo>
                    <a:lnTo>
                      <a:pt x="0" y="88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147">
                <a:extLst>
                  <a:ext uri="{FF2B5EF4-FFF2-40B4-BE49-F238E27FC236}">
                    <a16:creationId xmlns:a16="http://schemas.microsoft.com/office/drawing/2014/main" id="{A78079E7-09E4-434B-8865-DE346D63E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196"/>
                <a:ext cx="104" cy="88"/>
              </a:xfrm>
              <a:custGeom>
                <a:avLst/>
                <a:gdLst>
                  <a:gd name="T0" fmla="*/ 13 w 26"/>
                  <a:gd name="T1" fmla="*/ 0 h 22"/>
                  <a:gd name="T2" fmla="*/ 26 w 26"/>
                  <a:gd name="T3" fmla="*/ 22 h 22"/>
                  <a:gd name="T4" fmla="*/ 0 w 26"/>
                  <a:gd name="T5" fmla="*/ 22 h 22"/>
                  <a:gd name="T6" fmla="*/ 13 w 26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13" y="0"/>
                    </a:moveTo>
                    <a:lnTo>
                      <a:pt x="26" y="22"/>
                    </a:lnTo>
                    <a:lnTo>
                      <a:pt x="0" y="22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Line 148">
                <a:extLst>
                  <a:ext uri="{FF2B5EF4-FFF2-40B4-BE49-F238E27FC236}">
                    <a16:creationId xmlns:a16="http://schemas.microsoft.com/office/drawing/2014/main" id="{A43521C8-AE22-4EB7-BD51-F51DE250C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2" y="2284"/>
                <a:ext cx="1108" cy="160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149">
                <a:extLst>
                  <a:ext uri="{FF2B5EF4-FFF2-40B4-BE49-F238E27FC236}">
                    <a16:creationId xmlns:a16="http://schemas.microsoft.com/office/drawing/2014/main" id="{9C997C7E-1A9A-4C11-993F-A741882E3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8" y="2420"/>
                <a:ext cx="32" cy="36"/>
              </a:xfrm>
              <a:custGeom>
                <a:avLst/>
                <a:gdLst>
                  <a:gd name="T0" fmla="*/ 0 w 8"/>
                  <a:gd name="T1" fmla="*/ 9 h 9"/>
                  <a:gd name="T2" fmla="*/ 8 w 8"/>
                  <a:gd name="T3" fmla="*/ 6 h 9"/>
                  <a:gd name="T4" fmla="*/ 1 w 8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9">
                    <a:moveTo>
                      <a:pt x="0" y="9"/>
                    </a:moveTo>
                    <a:lnTo>
                      <a:pt x="8" y="6"/>
                    </a:lnTo>
                    <a:lnTo>
                      <a:pt x="1" y="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Line 150">
                <a:extLst>
                  <a:ext uri="{FF2B5EF4-FFF2-40B4-BE49-F238E27FC236}">
                    <a16:creationId xmlns:a16="http://schemas.microsoft.com/office/drawing/2014/main" id="{82991324-A046-4FB6-B430-F40BC8908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2" y="2060"/>
                <a:ext cx="1100" cy="22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151">
                <a:extLst>
                  <a:ext uri="{FF2B5EF4-FFF2-40B4-BE49-F238E27FC236}">
                    <a16:creationId xmlns:a16="http://schemas.microsoft.com/office/drawing/2014/main" id="{7AF6A20B-CB8C-4AFB-BEEB-A3AC3F4F2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6" y="2048"/>
                <a:ext cx="36" cy="36"/>
              </a:xfrm>
              <a:custGeom>
                <a:avLst/>
                <a:gdLst>
                  <a:gd name="T0" fmla="*/ 2 w 9"/>
                  <a:gd name="T1" fmla="*/ 9 h 9"/>
                  <a:gd name="T2" fmla="*/ 9 w 9"/>
                  <a:gd name="T3" fmla="*/ 3 h 9"/>
                  <a:gd name="T4" fmla="*/ 0 w 9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2" y="9"/>
                    </a:moveTo>
                    <a:lnTo>
                      <a:pt x="9" y="3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Line 152">
                <a:extLst>
                  <a:ext uri="{FF2B5EF4-FFF2-40B4-BE49-F238E27FC236}">
                    <a16:creationId xmlns:a16="http://schemas.microsoft.com/office/drawing/2014/main" id="{8B0679B3-7BB6-49B1-922E-9B26DC644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2284"/>
                <a:ext cx="812" cy="20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Freeform 153">
                <a:extLst>
                  <a:ext uri="{FF2B5EF4-FFF2-40B4-BE49-F238E27FC236}">
                    <a16:creationId xmlns:a16="http://schemas.microsoft.com/office/drawing/2014/main" id="{7492DE5C-4153-47C8-9C3D-1851E2948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" y="2284"/>
                <a:ext cx="36" cy="40"/>
              </a:xfrm>
              <a:custGeom>
                <a:avLst/>
                <a:gdLst>
                  <a:gd name="T0" fmla="*/ 8 w 9"/>
                  <a:gd name="T1" fmla="*/ 0 h 10"/>
                  <a:gd name="T2" fmla="*/ 0 w 9"/>
                  <a:gd name="T3" fmla="*/ 5 h 10"/>
                  <a:gd name="T4" fmla="*/ 9 w 9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0">
                    <a:moveTo>
                      <a:pt x="8" y="0"/>
                    </a:moveTo>
                    <a:lnTo>
                      <a:pt x="0" y="5"/>
                    </a:lnTo>
                    <a:lnTo>
                      <a:pt x="9" y="1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Line 154">
                <a:extLst>
                  <a:ext uri="{FF2B5EF4-FFF2-40B4-BE49-F238E27FC236}">
                    <a16:creationId xmlns:a16="http://schemas.microsoft.com/office/drawing/2014/main" id="{CEA940CD-DE8A-4553-8E51-564B58F2E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8" y="2284"/>
                <a:ext cx="1084" cy="21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155">
                <a:extLst>
                  <a:ext uri="{FF2B5EF4-FFF2-40B4-BE49-F238E27FC236}">
                    <a16:creationId xmlns:a16="http://schemas.microsoft.com/office/drawing/2014/main" id="{BB2F881E-E5BF-42F8-9E71-DF721C725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2472"/>
                <a:ext cx="36" cy="36"/>
              </a:xfrm>
              <a:custGeom>
                <a:avLst/>
                <a:gdLst>
                  <a:gd name="T0" fmla="*/ 7 w 9"/>
                  <a:gd name="T1" fmla="*/ 0 h 9"/>
                  <a:gd name="T2" fmla="*/ 0 w 9"/>
                  <a:gd name="T3" fmla="*/ 6 h 9"/>
                  <a:gd name="T4" fmla="*/ 9 w 9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7" y="0"/>
                    </a:moveTo>
                    <a:lnTo>
                      <a:pt x="0" y="6"/>
                    </a:lnTo>
                    <a:lnTo>
                      <a:pt x="9" y="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Line 156">
                <a:extLst>
                  <a:ext uri="{FF2B5EF4-FFF2-40B4-BE49-F238E27FC236}">
                    <a16:creationId xmlns:a16="http://schemas.microsoft.com/office/drawing/2014/main" id="{85CC5DCF-1F02-46DE-B974-914AAF08D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2" y="2284"/>
                <a:ext cx="16" cy="356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157">
                <a:extLst>
                  <a:ext uri="{FF2B5EF4-FFF2-40B4-BE49-F238E27FC236}">
                    <a16:creationId xmlns:a16="http://schemas.microsoft.com/office/drawing/2014/main" id="{A17D920E-A492-4A0D-9CCB-B3351CF83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" y="2608"/>
                <a:ext cx="36" cy="32"/>
              </a:xfrm>
              <a:custGeom>
                <a:avLst/>
                <a:gdLst>
                  <a:gd name="T0" fmla="*/ 0 w 9"/>
                  <a:gd name="T1" fmla="*/ 0 h 8"/>
                  <a:gd name="T2" fmla="*/ 5 w 9"/>
                  <a:gd name="T3" fmla="*/ 8 h 8"/>
                  <a:gd name="T4" fmla="*/ 9 w 9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0" y="0"/>
                    </a:moveTo>
                    <a:lnTo>
                      <a:pt x="5" y="8"/>
                    </a:lnTo>
                    <a:lnTo>
                      <a:pt x="9" y="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Line 158">
                <a:extLst>
                  <a:ext uri="{FF2B5EF4-FFF2-40B4-BE49-F238E27FC236}">
                    <a16:creationId xmlns:a16="http://schemas.microsoft.com/office/drawing/2014/main" id="{1E683174-C529-4EE7-B601-4F25084EBF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2" y="2284"/>
                <a:ext cx="326" cy="11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159">
                <a:extLst>
                  <a:ext uri="{FF2B5EF4-FFF2-40B4-BE49-F238E27FC236}">
                    <a16:creationId xmlns:a16="http://schemas.microsoft.com/office/drawing/2014/main" id="{42D48C5D-213A-4FA1-B433-6F09DB0113B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911" y="2372"/>
                <a:ext cx="36" cy="36"/>
              </a:xfrm>
              <a:custGeom>
                <a:avLst/>
                <a:gdLst>
                  <a:gd name="T0" fmla="*/ 9 w 9"/>
                  <a:gd name="T1" fmla="*/ 0 h 9"/>
                  <a:gd name="T2" fmla="*/ 0 w 9"/>
                  <a:gd name="T3" fmla="*/ 2 h 9"/>
                  <a:gd name="T4" fmla="*/ 6 w 9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9" y="0"/>
                    </a:moveTo>
                    <a:lnTo>
                      <a:pt x="0" y="2"/>
                    </a:lnTo>
                    <a:lnTo>
                      <a:pt x="6" y="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Line 160">
                <a:extLst>
                  <a:ext uri="{FF2B5EF4-FFF2-40B4-BE49-F238E27FC236}">
                    <a16:creationId xmlns:a16="http://schemas.microsoft.com/office/drawing/2014/main" id="{156340E9-EFD0-4CAB-A6B3-6AB80DDA5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48" y="2284"/>
                <a:ext cx="264" cy="19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161">
                <a:extLst>
                  <a:ext uri="{FF2B5EF4-FFF2-40B4-BE49-F238E27FC236}">
                    <a16:creationId xmlns:a16="http://schemas.microsoft.com/office/drawing/2014/main" id="{62CD9CEE-E644-4261-BFE8-4B8A44D0B319}"/>
                  </a:ext>
                </a:extLst>
              </p:cNvPr>
              <p:cNvSpPr>
                <a:spLocks/>
              </p:cNvSpPr>
              <p:nvPr/>
            </p:nvSpPr>
            <p:spPr bwMode="auto">
              <a:xfrm rot="9527324">
                <a:off x="2340" y="2447"/>
                <a:ext cx="36" cy="36"/>
              </a:xfrm>
              <a:custGeom>
                <a:avLst/>
                <a:gdLst>
                  <a:gd name="T0" fmla="*/ 3 w 9"/>
                  <a:gd name="T1" fmla="*/ 9 h 9"/>
                  <a:gd name="T2" fmla="*/ 9 w 9"/>
                  <a:gd name="T3" fmla="*/ 2 h 9"/>
                  <a:gd name="T4" fmla="*/ 0 w 9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9" y="2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7" name="Rectangle 162">
                <a:extLst>
                  <a:ext uri="{FF2B5EF4-FFF2-40B4-BE49-F238E27FC236}">
                    <a16:creationId xmlns:a16="http://schemas.microsoft.com/office/drawing/2014/main" id="{EF97C928-8FB2-4E2B-9FAE-FE2AE6CF0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" y="2491"/>
                <a:ext cx="102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Pine plantation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28" name="Rectangle 163">
                <a:extLst>
                  <a:ext uri="{FF2B5EF4-FFF2-40B4-BE49-F238E27FC236}">
                    <a16:creationId xmlns:a16="http://schemas.microsoft.com/office/drawing/2014/main" id="{1B370885-2677-4FF9-8D9A-102044B17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1832"/>
                <a:ext cx="8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Sand content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29" name="Rectangle 164">
                <a:extLst>
                  <a:ext uri="{FF2B5EF4-FFF2-40B4-BE49-F238E27FC236}">
                    <a16:creationId xmlns:a16="http://schemas.microsoft.com/office/drawing/2014/main" id="{2461B7E7-272C-4E90-821C-B552EB217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" y="2130"/>
                <a:ext cx="18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pH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30" name="Rectangle 165">
                <a:extLst>
                  <a:ext uri="{FF2B5EF4-FFF2-40B4-BE49-F238E27FC236}">
                    <a16:creationId xmlns:a16="http://schemas.microsoft.com/office/drawing/2014/main" id="{5DC069C2-1729-46B4-86C7-3EDD8BEA2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2516"/>
                <a:ext cx="77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Silt content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31" name="Rectangle 166">
                <a:extLst>
                  <a:ext uri="{FF2B5EF4-FFF2-40B4-BE49-F238E27FC236}">
                    <a16:creationId xmlns:a16="http://schemas.microsoft.com/office/drawing/2014/main" id="{B6D7D16E-BD81-40BD-B1EB-8E5493967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3" y="2669"/>
                <a:ext cx="32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Light</a:t>
                </a:r>
              </a:p>
            </p:txBody>
          </p:sp>
          <p:sp>
            <p:nvSpPr>
              <p:cNvPr id="632" name="Rectangle 167">
                <a:extLst>
                  <a:ext uri="{FF2B5EF4-FFF2-40B4-BE49-F238E27FC236}">
                    <a16:creationId xmlns:a16="http://schemas.microsoft.com/office/drawing/2014/main" id="{D8608F6B-71ED-4B5C-9AC1-015B4FE4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" y="2681"/>
                <a:ext cx="76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COS uptake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33" name="Rectangle 168">
                <a:extLst>
                  <a:ext uri="{FF2B5EF4-FFF2-40B4-BE49-F238E27FC236}">
                    <a16:creationId xmlns:a16="http://schemas.microsoft.com/office/drawing/2014/main" id="{1058F099-CB25-4EEC-91BE-C4F4C9F08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2776"/>
                <a:ext cx="74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CO</a:t>
                </a:r>
                <a:r>
                  <a:rPr kumimoji="0" lang="en-US" altLang="en-US" sz="2000" b="1" i="0" u="none" strike="noStrike" cap="none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2</a:t>
                </a: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 uptake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34" name="Rectangle 169">
                <a:extLst>
                  <a:ext uri="{FF2B5EF4-FFF2-40B4-BE49-F238E27FC236}">
                    <a16:creationId xmlns:a16="http://schemas.microsoft.com/office/drawing/2014/main" id="{65CD6214-212B-45E7-B50C-1196C62A7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194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Rectangle 170">
                <a:extLst>
                  <a:ext uri="{FF2B5EF4-FFF2-40B4-BE49-F238E27FC236}">
                    <a16:creationId xmlns:a16="http://schemas.microsoft.com/office/drawing/2014/main" id="{80D54441-1C80-47E6-92F3-8E59D5D56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196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Rectangle 171">
                <a:extLst>
                  <a:ext uri="{FF2B5EF4-FFF2-40B4-BE49-F238E27FC236}">
                    <a16:creationId xmlns:a16="http://schemas.microsoft.com/office/drawing/2014/main" id="{F09701E1-A056-40A0-9FBF-DE49C1B33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195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Rectangle 172">
                <a:extLst>
                  <a:ext uri="{FF2B5EF4-FFF2-40B4-BE49-F238E27FC236}">
                    <a16:creationId xmlns:a16="http://schemas.microsoft.com/office/drawing/2014/main" id="{91C88961-1944-4DFD-8BB7-C3FE8D21E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196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Rectangle 173">
                <a:extLst>
                  <a:ext uri="{FF2B5EF4-FFF2-40B4-BE49-F238E27FC236}">
                    <a16:creationId xmlns:a16="http://schemas.microsoft.com/office/drawing/2014/main" id="{DC28F39E-1410-4679-9578-E47D78B69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19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Rectangle 174">
                <a:extLst>
                  <a:ext uri="{FF2B5EF4-FFF2-40B4-BE49-F238E27FC236}">
                    <a16:creationId xmlns:a16="http://schemas.microsoft.com/office/drawing/2014/main" id="{23944A5F-8302-4128-B9C2-18DCD778E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19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Oval 175">
                <a:extLst>
                  <a:ext uri="{FF2B5EF4-FFF2-40B4-BE49-F238E27FC236}">
                    <a16:creationId xmlns:a16="http://schemas.microsoft.com/office/drawing/2014/main" id="{6856B0CF-E889-4DBF-BC72-C78458A09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1948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Rectangle 176">
                <a:extLst>
                  <a:ext uri="{FF2B5EF4-FFF2-40B4-BE49-F238E27FC236}">
                    <a16:creationId xmlns:a16="http://schemas.microsoft.com/office/drawing/2014/main" id="{DCB33181-9249-4D7A-8CF7-B133661A1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" y="216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Rectangle 177">
                <a:extLst>
                  <a:ext uri="{FF2B5EF4-FFF2-40B4-BE49-F238E27FC236}">
                    <a16:creationId xmlns:a16="http://schemas.microsoft.com/office/drawing/2014/main" id="{C10EE546-B2DC-4ECD-B2FC-CC1AA101B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" y="222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Rectangle 178">
                <a:extLst>
                  <a:ext uri="{FF2B5EF4-FFF2-40B4-BE49-F238E27FC236}">
                    <a16:creationId xmlns:a16="http://schemas.microsoft.com/office/drawing/2014/main" id="{7663D937-7268-400F-8CC0-88368C7E4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168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Rectangle 179">
                <a:extLst>
                  <a:ext uri="{FF2B5EF4-FFF2-40B4-BE49-F238E27FC236}">
                    <a16:creationId xmlns:a16="http://schemas.microsoft.com/office/drawing/2014/main" id="{840D7893-3973-4E9E-91CC-26C018E47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224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Rectangle 180">
                <a:extLst>
                  <a:ext uri="{FF2B5EF4-FFF2-40B4-BE49-F238E27FC236}">
                    <a16:creationId xmlns:a16="http://schemas.microsoft.com/office/drawing/2014/main" id="{57D0674D-C2AC-4681-9E47-1BEFDDA0A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217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Rectangle 181">
                <a:extLst>
                  <a:ext uri="{FF2B5EF4-FFF2-40B4-BE49-F238E27FC236}">
                    <a16:creationId xmlns:a16="http://schemas.microsoft.com/office/drawing/2014/main" id="{ED6A8C36-778F-4439-AC7F-CBFD59DF5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2220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Rectangle 182">
                <a:extLst>
                  <a:ext uri="{FF2B5EF4-FFF2-40B4-BE49-F238E27FC236}">
                    <a16:creationId xmlns:a16="http://schemas.microsoft.com/office/drawing/2014/main" id="{C296A26A-7277-427C-9A51-B49EE0C94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176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Rectangle 183">
                <a:extLst>
                  <a:ext uri="{FF2B5EF4-FFF2-40B4-BE49-F238E27FC236}">
                    <a16:creationId xmlns:a16="http://schemas.microsoft.com/office/drawing/2014/main" id="{CC2897A4-AD55-4810-ACA2-FB0E711C9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216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Rectangle 184">
                <a:extLst>
                  <a:ext uri="{FF2B5EF4-FFF2-40B4-BE49-F238E27FC236}">
                    <a16:creationId xmlns:a16="http://schemas.microsoft.com/office/drawing/2014/main" id="{D0762AD4-0F76-435F-8DDD-0458FF947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2180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Rectangle 185">
                <a:extLst>
                  <a:ext uri="{FF2B5EF4-FFF2-40B4-BE49-F238E27FC236}">
                    <a16:creationId xmlns:a16="http://schemas.microsoft.com/office/drawing/2014/main" id="{99CDE389-19D1-499C-93F4-F4D25D813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2208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Rectangle 186">
                <a:extLst>
                  <a:ext uri="{FF2B5EF4-FFF2-40B4-BE49-F238E27FC236}">
                    <a16:creationId xmlns:a16="http://schemas.microsoft.com/office/drawing/2014/main" id="{D2D1707A-98AC-4DF4-AEF4-7A7B0B803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188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Rectangle 187">
                <a:extLst>
                  <a:ext uri="{FF2B5EF4-FFF2-40B4-BE49-F238E27FC236}">
                    <a16:creationId xmlns:a16="http://schemas.microsoft.com/office/drawing/2014/main" id="{5D7A5DD4-3CD8-4E6F-8C60-69C1E4BB6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200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Rectangle 188">
                <a:extLst>
                  <a:ext uri="{FF2B5EF4-FFF2-40B4-BE49-F238E27FC236}">
                    <a16:creationId xmlns:a16="http://schemas.microsoft.com/office/drawing/2014/main" id="{B5BE9519-B537-4CE8-A2D8-35D4AB49E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196"/>
                <a:ext cx="6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Rectangle 189">
                <a:extLst>
                  <a:ext uri="{FF2B5EF4-FFF2-40B4-BE49-F238E27FC236}">
                    <a16:creationId xmlns:a16="http://schemas.microsoft.com/office/drawing/2014/main" id="{4A3B88DD-4C5D-4CA2-9143-978F595EF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196"/>
                <a:ext cx="6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Oval 190">
                <a:extLst>
                  <a:ext uri="{FF2B5EF4-FFF2-40B4-BE49-F238E27FC236}">
                    <a16:creationId xmlns:a16="http://schemas.microsoft.com/office/drawing/2014/main" id="{BF80817B-9421-4A20-A011-9E44877D0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164"/>
                <a:ext cx="64" cy="6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Rectangle 191">
                <a:extLst>
                  <a:ext uri="{FF2B5EF4-FFF2-40B4-BE49-F238E27FC236}">
                    <a16:creationId xmlns:a16="http://schemas.microsoft.com/office/drawing/2014/main" id="{1A8D30D5-9ED8-4A9A-BBB2-91943C1D3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2" y="211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Rectangle 192">
                <a:extLst>
                  <a:ext uri="{FF2B5EF4-FFF2-40B4-BE49-F238E27FC236}">
                    <a16:creationId xmlns:a16="http://schemas.microsoft.com/office/drawing/2014/main" id="{918D5E74-49ED-4D0A-B930-6ECDF09BC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2" y="212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Rectangle 193">
                <a:extLst>
                  <a:ext uri="{FF2B5EF4-FFF2-40B4-BE49-F238E27FC236}">
                    <a16:creationId xmlns:a16="http://schemas.microsoft.com/office/drawing/2014/main" id="{D5A0B316-D407-40BF-A311-88449532D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8" y="211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Rectangle 194">
                <a:extLst>
                  <a:ext uri="{FF2B5EF4-FFF2-40B4-BE49-F238E27FC236}">
                    <a16:creationId xmlns:a16="http://schemas.microsoft.com/office/drawing/2014/main" id="{920847AA-D7D6-416E-B269-5190DF95C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8" y="21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Rectangle 195">
                <a:extLst>
                  <a:ext uri="{FF2B5EF4-FFF2-40B4-BE49-F238E27FC236}">
                    <a16:creationId xmlns:a16="http://schemas.microsoft.com/office/drawing/2014/main" id="{1A72D5EC-65B6-427A-A129-61740D600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8" y="212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Rectangle 196">
                <a:extLst>
                  <a:ext uri="{FF2B5EF4-FFF2-40B4-BE49-F238E27FC236}">
                    <a16:creationId xmlns:a16="http://schemas.microsoft.com/office/drawing/2014/main" id="{5F1E1EBD-72E7-431D-9F5A-ED9D10EE7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8" y="212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Oval 197">
                <a:extLst>
                  <a:ext uri="{FF2B5EF4-FFF2-40B4-BE49-F238E27FC236}">
                    <a16:creationId xmlns:a16="http://schemas.microsoft.com/office/drawing/2014/main" id="{57E473C5-5EFA-4B59-BD5B-1C8C683D1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8" y="2112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Rectangle 198">
                <a:extLst>
                  <a:ext uri="{FF2B5EF4-FFF2-40B4-BE49-F238E27FC236}">
                    <a16:creationId xmlns:a16="http://schemas.microsoft.com/office/drawing/2014/main" id="{DEC0087E-5416-43AD-B2A9-8DAC046CC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252"/>
                <a:ext cx="8" cy="7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Rectangle 199">
                <a:extLst>
                  <a:ext uri="{FF2B5EF4-FFF2-40B4-BE49-F238E27FC236}">
                    <a16:creationId xmlns:a16="http://schemas.microsoft.com/office/drawing/2014/main" id="{43BEA10B-2341-4023-8C16-FE0DD7E17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8" y="225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Rectangle 200">
                <a:extLst>
                  <a:ext uri="{FF2B5EF4-FFF2-40B4-BE49-F238E27FC236}">
                    <a16:creationId xmlns:a16="http://schemas.microsoft.com/office/drawing/2014/main" id="{851330FE-E44F-454D-B592-2861AAF87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8" y="232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Rectangle 201">
                <a:extLst>
                  <a:ext uri="{FF2B5EF4-FFF2-40B4-BE49-F238E27FC236}">
                    <a16:creationId xmlns:a16="http://schemas.microsoft.com/office/drawing/2014/main" id="{81811B05-75F9-4D1D-BE10-26C5149F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256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Rectangle 202">
                <a:extLst>
                  <a:ext uri="{FF2B5EF4-FFF2-40B4-BE49-F238E27FC236}">
                    <a16:creationId xmlns:a16="http://schemas.microsoft.com/office/drawing/2014/main" id="{2ACC7B95-6B81-4388-8A30-A27A04297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316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Rectangle 203">
                <a:extLst>
                  <a:ext uri="{FF2B5EF4-FFF2-40B4-BE49-F238E27FC236}">
                    <a16:creationId xmlns:a16="http://schemas.microsoft.com/office/drawing/2014/main" id="{4371B676-0E7B-416C-9871-CD1E605F8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2260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Rectangle 204">
                <a:extLst>
                  <a:ext uri="{FF2B5EF4-FFF2-40B4-BE49-F238E27FC236}">
                    <a16:creationId xmlns:a16="http://schemas.microsoft.com/office/drawing/2014/main" id="{5B675EF8-1FA5-4581-A411-4D5A67947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2312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406">
              <a:extLst>
                <a:ext uri="{FF2B5EF4-FFF2-40B4-BE49-F238E27FC236}">
                  <a16:creationId xmlns:a16="http://schemas.microsoft.com/office/drawing/2014/main" id="{89A2965C-433F-45E5-8090-3ADA44C658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" y="1063"/>
              <a:ext cx="4304" cy="2066"/>
              <a:chOff x="964" y="1063"/>
              <a:chExt cx="4304" cy="2066"/>
            </a:xfrm>
          </p:grpSpPr>
          <p:sp>
            <p:nvSpPr>
              <p:cNvPr id="270" name="Rectangle 206">
                <a:extLst>
                  <a:ext uri="{FF2B5EF4-FFF2-40B4-BE49-F238E27FC236}">
                    <a16:creationId xmlns:a16="http://schemas.microsoft.com/office/drawing/2014/main" id="{7FC6B0E2-E304-4320-8BE8-3D7C1553A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2264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Rectangle 207">
                <a:extLst>
                  <a:ext uri="{FF2B5EF4-FFF2-40B4-BE49-F238E27FC236}">
                    <a16:creationId xmlns:a16="http://schemas.microsoft.com/office/drawing/2014/main" id="{C90AD463-78F3-40F9-8B2E-DD9D757F1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2304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Rectangle 208">
                <a:extLst>
                  <a:ext uri="{FF2B5EF4-FFF2-40B4-BE49-F238E27FC236}">
                    <a16:creationId xmlns:a16="http://schemas.microsoft.com/office/drawing/2014/main" id="{2B617955-3C2A-4E00-B303-1E54FFE68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272"/>
                <a:ext cx="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Rectangle 209">
                <a:extLst>
                  <a:ext uri="{FF2B5EF4-FFF2-40B4-BE49-F238E27FC236}">
                    <a16:creationId xmlns:a16="http://schemas.microsoft.com/office/drawing/2014/main" id="{A0B70A15-0D9E-4780-AF9B-7225E9485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296"/>
                <a:ext cx="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Rectangle 210">
                <a:extLst>
                  <a:ext uri="{FF2B5EF4-FFF2-40B4-BE49-F238E27FC236}">
                    <a16:creationId xmlns:a16="http://schemas.microsoft.com/office/drawing/2014/main" id="{BFDC6F67-E294-4042-912C-ADB0B0FA7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280"/>
                <a:ext cx="7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211">
                <a:extLst>
                  <a:ext uri="{FF2B5EF4-FFF2-40B4-BE49-F238E27FC236}">
                    <a16:creationId xmlns:a16="http://schemas.microsoft.com/office/drawing/2014/main" id="{687668D4-2209-4FED-86A7-900705EB8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288"/>
                <a:ext cx="7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212">
                <a:extLst>
                  <a:ext uri="{FF2B5EF4-FFF2-40B4-BE49-F238E27FC236}">
                    <a16:creationId xmlns:a16="http://schemas.microsoft.com/office/drawing/2014/main" id="{81001D1D-CF93-4749-8238-ACF4814B1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288"/>
                <a:ext cx="7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213">
                <a:extLst>
                  <a:ext uri="{FF2B5EF4-FFF2-40B4-BE49-F238E27FC236}">
                    <a16:creationId xmlns:a16="http://schemas.microsoft.com/office/drawing/2014/main" id="{569870E1-CED6-4707-88FF-F79C50EDA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284"/>
                <a:ext cx="7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214">
                <a:extLst>
                  <a:ext uri="{FF2B5EF4-FFF2-40B4-BE49-F238E27FC236}">
                    <a16:creationId xmlns:a16="http://schemas.microsoft.com/office/drawing/2014/main" id="{302F851D-D7E0-4D0A-BBF4-3309B9C7C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252"/>
                <a:ext cx="68" cy="6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Rectangle 215">
                <a:extLst>
                  <a:ext uri="{FF2B5EF4-FFF2-40B4-BE49-F238E27FC236}">
                    <a16:creationId xmlns:a16="http://schemas.microsoft.com/office/drawing/2014/main" id="{3EEC5087-CD94-439B-A3B5-5D7327EE1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" y="270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Rectangle 216">
                <a:extLst>
                  <a:ext uri="{FF2B5EF4-FFF2-40B4-BE49-F238E27FC236}">
                    <a16:creationId xmlns:a16="http://schemas.microsoft.com/office/drawing/2014/main" id="{534313B1-9C91-4450-BF7A-B1BE8C4E0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" y="272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217">
                <a:extLst>
                  <a:ext uri="{FF2B5EF4-FFF2-40B4-BE49-F238E27FC236}">
                    <a16:creationId xmlns:a16="http://schemas.microsoft.com/office/drawing/2014/main" id="{6D0AC891-1D2A-4C19-81C7-25B2F0AB7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" y="271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Rectangle 218">
                <a:extLst>
                  <a:ext uri="{FF2B5EF4-FFF2-40B4-BE49-F238E27FC236}">
                    <a16:creationId xmlns:a16="http://schemas.microsoft.com/office/drawing/2014/main" id="{AF80255F-1C7B-498B-BC1C-CC276CAF1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" y="272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219">
                <a:extLst>
                  <a:ext uri="{FF2B5EF4-FFF2-40B4-BE49-F238E27FC236}">
                    <a16:creationId xmlns:a16="http://schemas.microsoft.com/office/drawing/2014/main" id="{B569C8AB-6920-4041-88CA-88AB307E1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" y="271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220">
                <a:extLst>
                  <a:ext uri="{FF2B5EF4-FFF2-40B4-BE49-F238E27FC236}">
                    <a16:creationId xmlns:a16="http://schemas.microsoft.com/office/drawing/2014/main" id="{D368F595-0A2B-45B7-A302-4F092CEFA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" y="271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Oval 221">
                <a:extLst>
                  <a:ext uri="{FF2B5EF4-FFF2-40B4-BE49-F238E27FC236}">
                    <a16:creationId xmlns:a16="http://schemas.microsoft.com/office/drawing/2014/main" id="{5A86324B-EA40-4090-9673-B4107CB21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" y="2708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222">
                <a:extLst>
                  <a:ext uri="{FF2B5EF4-FFF2-40B4-BE49-F238E27FC236}">
                    <a16:creationId xmlns:a16="http://schemas.microsoft.com/office/drawing/2014/main" id="{F762E780-E24F-4315-9E89-8ECFAB458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8" y="1063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223">
                <a:extLst>
                  <a:ext uri="{FF2B5EF4-FFF2-40B4-BE49-F238E27FC236}">
                    <a16:creationId xmlns:a16="http://schemas.microsoft.com/office/drawing/2014/main" id="{0E6A366A-8923-4524-864D-A2ABA5305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8" y="1079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224">
                <a:extLst>
                  <a:ext uri="{FF2B5EF4-FFF2-40B4-BE49-F238E27FC236}">
                    <a16:creationId xmlns:a16="http://schemas.microsoft.com/office/drawing/2014/main" id="{E20586E9-B44F-431A-92FB-9F52AF5B2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4" y="1067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225">
                <a:extLst>
                  <a:ext uri="{FF2B5EF4-FFF2-40B4-BE49-F238E27FC236}">
                    <a16:creationId xmlns:a16="http://schemas.microsoft.com/office/drawing/2014/main" id="{4D47E53B-90E9-432A-8AE1-71DD34522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4" y="1075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226">
                <a:extLst>
                  <a:ext uri="{FF2B5EF4-FFF2-40B4-BE49-F238E27FC236}">
                    <a16:creationId xmlns:a16="http://schemas.microsoft.com/office/drawing/2014/main" id="{643BF4EF-2028-480E-9127-E9643E4B5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4" y="1071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227">
                <a:extLst>
                  <a:ext uri="{FF2B5EF4-FFF2-40B4-BE49-F238E27FC236}">
                    <a16:creationId xmlns:a16="http://schemas.microsoft.com/office/drawing/2014/main" id="{01797961-3915-4C6D-82EA-96B363900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4" y="1071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Oval 228">
                <a:extLst>
                  <a:ext uri="{FF2B5EF4-FFF2-40B4-BE49-F238E27FC236}">
                    <a16:creationId xmlns:a16="http://schemas.microsoft.com/office/drawing/2014/main" id="{E4862042-AFDD-4842-883C-8AEB51F9A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4" y="1063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229">
                <a:extLst>
                  <a:ext uri="{FF2B5EF4-FFF2-40B4-BE49-F238E27FC236}">
                    <a16:creationId xmlns:a16="http://schemas.microsoft.com/office/drawing/2014/main" id="{1B4AC7F9-444B-403F-9806-14E65E3E7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24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230">
                <a:extLst>
                  <a:ext uri="{FF2B5EF4-FFF2-40B4-BE49-F238E27FC236}">
                    <a16:creationId xmlns:a16="http://schemas.microsoft.com/office/drawing/2014/main" id="{DAEBD83F-A79D-42A2-B084-40BDA0A5E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3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231">
                <a:extLst>
                  <a:ext uri="{FF2B5EF4-FFF2-40B4-BE49-F238E27FC236}">
                    <a16:creationId xmlns:a16="http://schemas.microsoft.com/office/drawing/2014/main" id="{9E6BD62A-5405-46C5-83A7-0109D6B31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" y="2248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232">
                <a:extLst>
                  <a:ext uri="{FF2B5EF4-FFF2-40B4-BE49-F238E27FC236}">
                    <a16:creationId xmlns:a16="http://schemas.microsoft.com/office/drawing/2014/main" id="{3FBDF224-A183-42F6-B441-5B95ACEC1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" y="2328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233">
                <a:extLst>
                  <a:ext uri="{FF2B5EF4-FFF2-40B4-BE49-F238E27FC236}">
                    <a16:creationId xmlns:a16="http://schemas.microsoft.com/office/drawing/2014/main" id="{7E7AF274-B7DF-43AB-A19B-BF260CC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6" y="2252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234">
                <a:extLst>
                  <a:ext uri="{FF2B5EF4-FFF2-40B4-BE49-F238E27FC236}">
                    <a16:creationId xmlns:a16="http://schemas.microsoft.com/office/drawing/2014/main" id="{E9290F6B-249A-4833-99CA-5B21198CE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6" y="2324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235">
                <a:extLst>
                  <a:ext uri="{FF2B5EF4-FFF2-40B4-BE49-F238E27FC236}">
                    <a16:creationId xmlns:a16="http://schemas.microsoft.com/office/drawing/2014/main" id="{80183976-FCDA-46B0-A8E7-32A70E973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8" y="2256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Rectangle 236">
                <a:extLst>
                  <a:ext uri="{FF2B5EF4-FFF2-40B4-BE49-F238E27FC236}">
                    <a16:creationId xmlns:a16="http://schemas.microsoft.com/office/drawing/2014/main" id="{938FCF36-F696-4A20-89C1-D7E2E8E5E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8" y="2316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237">
                <a:extLst>
                  <a:ext uri="{FF2B5EF4-FFF2-40B4-BE49-F238E27FC236}">
                    <a16:creationId xmlns:a16="http://schemas.microsoft.com/office/drawing/2014/main" id="{7EB6716F-C173-47FB-9A71-59BC13F9B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264"/>
                <a:ext cx="7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238">
                <a:extLst>
                  <a:ext uri="{FF2B5EF4-FFF2-40B4-BE49-F238E27FC236}">
                    <a16:creationId xmlns:a16="http://schemas.microsoft.com/office/drawing/2014/main" id="{FEDE9389-E41E-477A-98BC-28CA5CA11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312"/>
                <a:ext cx="7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239">
                <a:extLst>
                  <a:ext uri="{FF2B5EF4-FFF2-40B4-BE49-F238E27FC236}">
                    <a16:creationId xmlns:a16="http://schemas.microsoft.com/office/drawing/2014/main" id="{D58E73CE-7D99-4010-B335-C6ADCCBFE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0" y="2268"/>
                <a:ext cx="8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Rectangle 240">
                <a:extLst>
                  <a:ext uri="{FF2B5EF4-FFF2-40B4-BE49-F238E27FC236}">
                    <a16:creationId xmlns:a16="http://schemas.microsoft.com/office/drawing/2014/main" id="{F480B510-5088-411D-8174-BF290CEE6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0" y="2304"/>
                <a:ext cx="8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Rectangle 241">
                <a:extLst>
                  <a:ext uri="{FF2B5EF4-FFF2-40B4-BE49-F238E27FC236}">
                    <a16:creationId xmlns:a16="http://schemas.microsoft.com/office/drawing/2014/main" id="{4D44FE9F-ED8A-4E2B-BA64-8EE4C3874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276"/>
                <a:ext cx="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Rectangle 242">
                <a:extLst>
                  <a:ext uri="{FF2B5EF4-FFF2-40B4-BE49-F238E27FC236}">
                    <a16:creationId xmlns:a16="http://schemas.microsoft.com/office/drawing/2014/main" id="{2560174F-A3DD-435E-964E-7A65F2663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292"/>
                <a:ext cx="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Rectangle 243">
                <a:extLst>
                  <a:ext uri="{FF2B5EF4-FFF2-40B4-BE49-F238E27FC236}">
                    <a16:creationId xmlns:a16="http://schemas.microsoft.com/office/drawing/2014/main" id="{F5F2D195-3FE8-4857-974C-CEE1684BC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288"/>
                <a:ext cx="9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Rectangle 244">
                <a:extLst>
                  <a:ext uri="{FF2B5EF4-FFF2-40B4-BE49-F238E27FC236}">
                    <a16:creationId xmlns:a16="http://schemas.microsoft.com/office/drawing/2014/main" id="{95A5CA89-DBC2-4C4E-99E3-EE6E5A9C1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288"/>
                <a:ext cx="9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245">
                <a:extLst>
                  <a:ext uri="{FF2B5EF4-FFF2-40B4-BE49-F238E27FC236}">
                    <a16:creationId xmlns:a16="http://schemas.microsoft.com/office/drawing/2014/main" id="{0CE2155B-6516-4B74-B784-EC23B6144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244"/>
                <a:ext cx="88" cy="8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Rectangle 246">
                <a:extLst>
                  <a:ext uri="{FF2B5EF4-FFF2-40B4-BE49-F238E27FC236}">
                    <a16:creationId xmlns:a16="http://schemas.microsoft.com/office/drawing/2014/main" id="{C0F5B933-E6EC-4DAE-B24B-828024D2F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243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247">
                <a:extLst>
                  <a:ext uri="{FF2B5EF4-FFF2-40B4-BE49-F238E27FC236}">
                    <a16:creationId xmlns:a16="http://schemas.microsoft.com/office/drawing/2014/main" id="{5932B418-74C5-4409-8171-0F97BD019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245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248">
                <a:extLst>
                  <a:ext uri="{FF2B5EF4-FFF2-40B4-BE49-F238E27FC236}">
                    <a16:creationId xmlns:a16="http://schemas.microsoft.com/office/drawing/2014/main" id="{40DB64D9-940F-441C-9999-53405777D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244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249">
                <a:extLst>
                  <a:ext uri="{FF2B5EF4-FFF2-40B4-BE49-F238E27FC236}">
                    <a16:creationId xmlns:a16="http://schemas.microsoft.com/office/drawing/2014/main" id="{611FFE05-5B9D-4F60-AA9A-DC9321460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244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Rectangle 250">
                <a:extLst>
                  <a:ext uri="{FF2B5EF4-FFF2-40B4-BE49-F238E27FC236}">
                    <a16:creationId xmlns:a16="http://schemas.microsoft.com/office/drawing/2014/main" id="{EBD753B2-9A76-4C26-8C2F-21C22FFEB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244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Rectangle 251">
                <a:extLst>
                  <a:ext uri="{FF2B5EF4-FFF2-40B4-BE49-F238E27FC236}">
                    <a16:creationId xmlns:a16="http://schemas.microsoft.com/office/drawing/2014/main" id="{DA56B554-148E-4B92-BA34-D74BBE290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244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Oval 252">
                <a:extLst>
                  <a:ext uri="{FF2B5EF4-FFF2-40B4-BE49-F238E27FC236}">
                    <a16:creationId xmlns:a16="http://schemas.microsoft.com/office/drawing/2014/main" id="{81EB7DDF-B25C-4B58-8559-42BAE9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2436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Rectangle 253">
                <a:extLst>
                  <a:ext uri="{FF2B5EF4-FFF2-40B4-BE49-F238E27FC236}">
                    <a16:creationId xmlns:a16="http://schemas.microsoft.com/office/drawing/2014/main" id="{155D0187-93DC-47AB-B975-9B49676B7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2" y="212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Rectangle 254">
                <a:extLst>
                  <a:ext uri="{FF2B5EF4-FFF2-40B4-BE49-F238E27FC236}">
                    <a16:creationId xmlns:a16="http://schemas.microsoft.com/office/drawing/2014/main" id="{A1C371C2-6F2E-4183-879B-AEA4EF87B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2" y="214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255">
                <a:extLst>
                  <a:ext uri="{FF2B5EF4-FFF2-40B4-BE49-F238E27FC236}">
                    <a16:creationId xmlns:a16="http://schemas.microsoft.com/office/drawing/2014/main" id="{D5CD2BAA-E1D2-438A-8947-CCE1532A1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213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256">
                <a:extLst>
                  <a:ext uri="{FF2B5EF4-FFF2-40B4-BE49-F238E27FC236}">
                    <a16:creationId xmlns:a16="http://schemas.microsoft.com/office/drawing/2014/main" id="{2E6C9E7C-B4FE-455A-A17B-D415DFFD9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214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257">
                <a:extLst>
                  <a:ext uri="{FF2B5EF4-FFF2-40B4-BE49-F238E27FC236}">
                    <a16:creationId xmlns:a16="http://schemas.microsoft.com/office/drawing/2014/main" id="{0F310B82-90B3-4F13-87F8-6EF65BFA6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213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258">
                <a:extLst>
                  <a:ext uri="{FF2B5EF4-FFF2-40B4-BE49-F238E27FC236}">
                    <a16:creationId xmlns:a16="http://schemas.microsoft.com/office/drawing/2014/main" id="{CD83A199-C366-4A28-A5A6-576095017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213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Oval 259">
                <a:extLst>
                  <a:ext uri="{FF2B5EF4-FFF2-40B4-BE49-F238E27FC236}">
                    <a16:creationId xmlns:a16="http://schemas.microsoft.com/office/drawing/2014/main" id="{30044478-93EF-40DB-B1D4-2310A9F0B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2128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260">
                <a:extLst>
                  <a:ext uri="{FF2B5EF4-FFF2-40B4-BE49-F238E27FC236}">
                    <a16:creationId xmlns:a16="http://schemas.microsoft.com/office/drawing/2014/main" id="{557A28A9-A5EC-44BA-976E-F65610AFF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44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261">
                <a:extLst>
                  <a:ext uri="{FF2B5EF4-FFF2-40B4-BE49-F238E27FC236}">
                    <a16:creationId xmlns:a16="http://schemas.microsoft.com/office/drawing/2014/main" id="{9096211A-36BF-4B45-8E42-5E62BD01F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46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262">
                <a:extLst>
                  <a:ext uri="{FF2B5EF4-FFF2-40B4-BE49-F238E27FC236}">
                    <a16:creationId xmlns:a16="http://schemas.microsoft.com/office/drawing/2014/main" id="{2D8989C5-0C4C-4FC8-AA99-B4DE3B1E7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" y="244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Rectangle 263">
                <a:extLst>
                  <a:ext uri="{FF2B5EF4-FFF2-40B4-BE49-F238E27FC236}">
                    <a16:creationId xmlns:a16="http://schemas.microsoft.com/office/drawing/2014/main" id="{E7919DAB-3E08-4379-8957-5C361D28B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" y="24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264">
                <a:extLst>
                  <a:ext uri="{FF2B5EF4-FFF2-40B4-BE49-F238E27FC236}">
                    <a16:creationId xmlns:a16="http://schemas.microsoft.com/office/drawing/2014/main" id="{4304C0A6-C075-49E6-94B2-66BBA18C8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" y="245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265">
                <a:extLst>
                  <a:ext uri="{FF2B5EF4-FFF2-40B4-BE49-F238E27FC236}">
                    <a16:creationId xmlns:a16="http://schemas.microsoft.com/office/drawing/2014/main" id="{88681ACF-6231-4F81-876E-7F291994F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" y="245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Oval 266">
                <a:extLst>
                  <a:ext uri="{FF2B5EF4-FFF2-40B4-BE49-F238E27FC236}">
                    <a16:creationId xmlns:a16="http://schemas.microsoft.com/office/drawing/2014/main" id="{6BDD83DC-3184-496A-9390-EE1187EC2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" y="2444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Rectangle 267">
                <a:extLst>
                  <a:ext uri="{FF2B5EF4-FFF2-40B4-BE49-F238E27FC236}">
                    <a16:creationId xmlns:a16="http://schemas.microsoft.com/office/drawing/2014/main" id="{0A705B60-2AFD-4478-96A3-4B62F619D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" y="224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Rectangle 268">
                <a:extLst>
                  <a:ext uri="{FF2B5EF4-FFF2-40B4-BE49-F238E27FC236}">
                    <a16:creationId xmlns:a16="http://schemas.microsoft.com/office/drawing/2014/main" id="{30CC6729-455A-43A8-B112-AE1028D3E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" y="228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Rectangle 269">
                <a:extLst>
                  <a:ext uri="{FF2B5EF4-FFF2-40B4-BE49-F238E27FC236}">
                    <a16:creationId xmlns:a16="http://schemas.microsoft.com/office/drawing/2014/main" id="{ACC96377-BB73-4E19-8127-B96F0DDF3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0" y="225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Rectangle 270">
                <a:extLst>
                  <a:ext uri="{FF2B5EF4-FFF2-40B4-BE49-F238E27FC236}">
                    <a16:creationId xmlns:a16="http://schemas.microsoft.com/office/drawing/2014/main" id="{1EAE266B-951C-46F6-9C59-60FFC44F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0" y="228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Rectangle 271">
                <a:extLst>
                  <a:ext uri="{FF2B5EF4-FFF2-40B4-BE49-F238E27FC236}">
                    <a16:creationId xmlns:a16="http://schemas.microsoft.com/office/drawing/2014/main" id="{CA563008-9C02-4B22-9B88-266F12AD3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2256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Rectangle 272">
                <a:extLst>
                  <a:ext uri="{FF2B5EF4-FFF2-40B4-BE49-F238E27FC236}">
                    <a16:creationId xmlns:a16="http://schemas.microsoft.com/office/drawing/2014/main" id="{AD535061-AF94-42DF-9234-16208DE46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2280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Rectangle 273">
                <a:extLst>
                  <a:ext uri="{FF2B5EF4-FFF2-40B4-BE49-F238E27FC236}">
                    <a16:creationId xmlns:a16="http://schemas.microsoft.com/office/drawing/2014/main" id="{2A96FA98-9440-4BAE-94A6-E0EA0B54F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260"/>
                <a:ext cx="4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Rectangle 274">
                <a:extLst>
                  <a:ext uri="{FF2B5EF4-FFF2-40B4-BE49-F238E27FC236}">
                    <a16:creationId xmlns:a16="http://schemas.microsoft.com/office/drawing/2014/main" id="{5BFAEF71-C8E5-4ABD-8B3C-FD5E75F64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272"/>
                <a:ext cx="4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Rectangle 275">
                <a:extLst>
                  <a:ext uri="{FF2B5EF4-FFF2-40B4-BE49-F238E27FC236}">
                    <a16:creationId xmlns:a16="http://schemas.microsoft.com/office/drawing/2014/main" id="{DB5F8DEF-D2EF-4A55-9E00-C2AFDCFA3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268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Rectangle 276">
                <a:extLst>
                  <a:ext uri="{FF2B5EF4-FFF2-40B4-BE49-F238E27FC236}">
                    <a16:creationId xmlns:a16="http://schemas.microsoft.com/office/drawing/2014/main" id="{EFD4E475-5C76-46B7-8F54-AB3303620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268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277">
                <a:extLst>
                  <a:ext uri="{FF2B5EF4-FFF2-40B4-BE49-F238E27FC236}">
                    <a16:creationId xmlns:a16="http://schemas.microsoft.com/office/drawing/2014/main" id="{9C1C0AE1-A6FF-4F94-A370-F41CFCDA0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248"/>
                <a:ext cx="40" cy="4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Rectangle 278">
                <a:extLst>
                  <a:ext uri="{FF2B5EF4-FFF2-40B4-BE49-F238E27FC236}">
                    <a16:creationId xmlns:a16="http://schemas.microsoft.com/office/drawing/2014/main" id="{6BC45AC8-D2B4-4D1D-A1FB-52F3A13A6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" y="2364"/>
                <a:ext cx="8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Rectangle 279">
                <a:extLst>
                  <a:ext uri="{FF2B5EF4-FFF2-40B4-BE49-F238E27FC236}">
                    <a16:creationId xmlns:a16="http://schemas.microsoft.com/office/drawing/2014/main" id="{075064A9-D7D6-4C92-B19F-9F6D313D1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" y="2364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Rectangle 280">
                <a:extLst>
                  <a:ext uri="{FF2B5EF4-FFF2-40B4-BE49-F238E27FC236}">
                    <a16:creationId xmlns:a16="http://schemas.microsoft.com/office/drawing/2014/main" id="{E03C6D28-B087-4A0D-8622-79496DC2E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" y="2392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Rectangle 281">
                <a:extLst>
                  <a:ext uri="{FF2B5EF4-FFF2-40B4-BE49-F238E27FC236}">
                    <a16:creationId xmlns:a16="http://schemas.microsoft.com/office/drawing/2014/main" id="{0A2AC5E1-697E-4B4F-A5F8-BA9868475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368"/>
                <a:ext cx="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Rectangle 282">
                <a:extLst>
                  <a:ext uri="{FF2B5EF4-FFF2-40B4-BE49-F238E27FC236}">
                    <a16:creationId xmlns:a16="http://schemas.microsoft.com/office/drawing/2014/main" id="{E7450908-27F2-4E76-9750-435284F45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384"/>
                <a:ext cx="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Rectangle 283">
                <a:extLst>
                  <a:ext uri="{FF2B5EF4-FFF2-40B4-BE49-F238E27FC236}">
                    <a16:creationId xmlns:a16="http://schemas.microsoft.com/office/drawing/2014/main" id="{2F182BA2-7FEF-463D-BFCF-4F1C6CB71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6" y="2376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Rectangle 284">
                <a:extLst>
                  <a:ext uri="{FF2B5EF4-FFF2-40B4-BE49-F238E27FC236}">
                    <a16:creationId xmlns:a16="http://schemas.microsoft.com/office/drawing/2014/main" id="{34CBAC6B-EC27-4054-B69D-A74C8055C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6" y="238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285">
                <a:extLst>
                  <a:ext uri="{FF2B5EF4-FFF2-40B4-BE49-F238E27FC236}">
                    <a16:creationId xmlns:a16="http://schemas.microsoft.com/office/drawing/2014/main" id="{E7DD7191-82AD-4BD1-A6A3-E87BE099C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6" y="238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Rectangle 286">
                <a:extLst>
                  <a:ext uri="{FF2B5EF4-FFF2-40B4-BE49-F238E27FC236}">
                    <a16:creationId xmlns:a16="http://schemas.microsoft.com/office/drawing/2014/main" id="{AEADD93B-8524-4B7E-8DE7-E032A2E5F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6" y="2376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Oval 287">
                <a:extLst>
                  <a:ext uri="{FF2B5EF4-FFF2-40B4-BE49-F238E27FC236}">
                    <a16:creationId xmlns:a16="http://schemas.microsoft.com/office/drawing/2014/main" id="{2625D60D-3C90-419F-8981-D5BDF04FB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6" y="2364"/>
                <a:ext cx="28" cy="2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288">
                <a:extLst>
                  <a:ext uri="{FF2B5EF4-FFF2-40B4-BE49-F238E27FC236}">
                    <a16:creationId xmlns:a16="http://schemas.microsoft.com/office/drawing/2014/main" id="{288B2D60-A4EB-46AF-84E1-F944E3729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" y="234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Rectangle 289">
                <a:extLst>
                  <a:ext uri="{FF2B5EF4-FFF2-40B4-BE49-F238E27FC236}">
                    <a16:creationId xmlns:a16="http://schemas.microsoft.com/office/drawing/2014/main" id="{FC610215-488E-4D8C-BB57-069E8F164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" y="235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290">
                <a:extLst>
                  <a:ext uri="{FF2B5EF4-FFF2-40B4-BE49-F238E27FC236}">
                    <a16:creationId xmlns:a16="http://schemas.microsoft.com/office/drawing/2014/main" id="{82A73037-3FAB-4753-9E99-9AE43396B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" y="234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Rectangle 291">
                <a:extLst>
                  <a:ext uri="{FF2B5EF4-FFF2-40B4-BE49-F238E27FC236}">
                    <a16:creationId xmlns:a16="http://schemas.microsoft.com/office/drawing/2014/main" id="{6CF078E6-EC5E-496E-9215-F570F01E6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" y="235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Rectangle 292">
                <a:extLst>
                  <a:ext uri="{FF2B5EF4-FFF2-40B4-BE49-F238E27FC236}">
                    <a16:creationId xmlns:a16="http://schemas.microsoft.com/office/drawing/2014/main" id="{37D22944-E08B-44EA-B1E1-9CB163293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" y="234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Rectangle 293">
                <a:extLst>
                  <a:ext uri="{FF2B5EF4-FFF2-40B4-BE49-F238E27FC236}">
                    <a16:creationId xmlns:a16="http://schemas.microsoft.com/office/drawing/2014/main" id="{223292AF-01CB-4153-8371-11C45D2B5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" y="234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294">
                <a:extLst>
                  <a:ext uri="{FF2B5EF4-FFF2-40B4-BE49-F238E27FC236}">
                    <a16:creationId xmlns:a16="http://schemas.microsoft.com/office/drawing/2014/main" id="{BC5F6103-B2B6-4F98-9A01-0D948FAEC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" y="2340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Rectangle 295">
                <a:extLst>
                  <a:ext uri="{FF2B5EF4-FFF2-40B4-BE49-F238E27FC236}">
                    <a16:creationId xmlns:a16="http://schemas.microsoft.com/office/drawing/2014/main" id="{43D6FC4C-CEA0-4878-B983-2EBA6EC9F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181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Rectangle 296">
                <a:extLst>
                  <a:ext uri="{FF2B5EF4-FFF2-40B4-BE49-F238E27FC236}">
                    <a16:creationId xmlns:a16="http://schemas.microsoft.com/office/drawing/2014/main" id="{AE97DCE5-BAD9-4189-8D3E-7DFFC343C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183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Rectangle 297">
                <a:extLst>
                  <a:ext uri="{FF2B5EF4-FFF2-40B4-BE49-F238E27FC236}">
                    <a16:creationId xmlns:a16="http://schemas.microsoft.com/office/drawing/2014/main" id="{1BCFCDB7-4447-470E-B780-747433C94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182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Rectangle 298">
                <a:extLst>
                  <a:ext uri="{FF2B5EF4-FFF2-40B4-BE49-F238E27FC236}">
                    <a16:creationId xmlns:a16="http://schemas.microsoft.com/office/drawing/2014/main" id="{0B046DE3-DADF-4276-9871-83A2D976D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182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Rectangle 299">
                <a:extLst>
                  <a:ext uri="{FF2B5EF4-FFF2-40B4-BE49-F238E27FC236}">
                    <a16:creationId xmlns:a16="http://schemas.microsoft.com/office/drawing/2014/main" id="{3E6EFA17-4284-4848-BD95-D05B91CEB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18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Rectangle 300">
                <a:extLst>
                  <a:ext uri="{FF2B5EF4-FFF2-40B4-BE49-F238E27FC236}">
                    <a16:creationId xmlns:a16="http://schemas.microsoft.com/office/drawing/2014/main" id="{E17B51BA-884F-4B1C-B030-3BBD2D254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18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301">
                <a:extLst>
                  <a:ext uri="{FF2B5EF4-FFF2-40B4-BE49-F238E27FC236}">
                    <a16:creationId xmlns:a16="http://schemas.microsoft.com/office/drawing/2014/main" id="{9DA87631-B4FD-4A8F-BF24-A8B415C70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1816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Rectangle 302">
                <a:extLst>
                  <a:ext uri="{FF2B5EF4-FFF2-40B4-BE49-F238E27FC236}">
                    <a16:creationId xmlns:a16="http://schemas.microsoft.com/office/drawing/2014/main" id="{6640403C-0469-4512-BF96-BB93821F7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2" y="180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Rectangle 303">
                <a:extLst>
                  <a:ext uri="{FF2B5EF4-FFF2-40B4-BE49-F238E27FC236}">
                    <a16:creationId xmlns:a16="http://schemas.microsoft.com/office/drawing/2014/main" id="{838A6ABC-11CF-4033-9881-23CFAECF7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2" y="181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Rectangle 304">
                <a:extLst>
                  <a:ext uri="{FF2B5EF4-FFF2-40B4-BE49-F238E27FC236}">
                    <a16:creationId xmlns:a16="http://schemas.microsoft.com/office/drawing/2014/main" id="{1148B9A4-22C7-4490-B8DE-E86529406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180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305">
                <a:extLst>
                  <a:ext uri="{FF2B5EF4-FFF2-40B4-BE49-F238E27FC236}">
                    <a16:creationId xmlns:a16="http://schemas.microsoft.com/office/drawing/2014/main" id="{F132A977-C874-47F6-997C-9D886B09C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181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Rectangle 306">
                <a:extLst>
                  <a:ext uri="{FF2B5EF4-FFF2-40B4-BE49-F238E27FC236}">
                    <a16:creationId xmlns:a16="http://schemas.microsoft.com/office/drawing/2014/main" id="{C0540E25-5426-486F-A3BB-A7922D40C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180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Rectangle 307">
                <a:extLst>
                  <a:ext uri="{FF2B5EF4-FFF2-40B4-BE49-F238E27FC236}">
                    <a16:creationId xmlns:a16="http://schemas.microsoft.com/office/drawing/2014/main" id="{7DCE3086-EBA0-4E18-9898-11B43E901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180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Oval 308">
                <a:extLst>
                  <a:ext uri="{FF2B5EF4-FFF2-40B4-BE49-F238E27FC236}">
                    <a16:creationId xmlns:a16="http://schemas.microsoft.com/office/drawing/2014/main" id="{AE36FE49-A978-4D3A-8ADF-E562DF37B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1800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Rectangle 309">
                <a:extLst>
                  <a:ext uri="{FF2B5EF4-FFF2-40B4-BE49-F238E27FC236}">
                    <a16:creationId xmlns:a16="http://schemas.microsoft.com/office/drawing/2014/main" id="{1B3D69D4-0634-46DA-9309-EA5CF2E64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8" y="2004"/>
                <a:ext cx="8" cy="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Rectangle 310">
                <a:extLst>
                  <a:ext uri="{FF2B5EF4-FFF2-40B4-BE49-F238E27FC236}">
                    <a16:creationId xmlns:a16="http://schemas.microsoft.com/office/drawing/2014/main" id="{4A38BB1A-E7D8-4128-99D8-4D405AB21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200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Rectangle 311">
                <a:extLst>
                  <a:ext uri="{FF2B5EF4-FFF2-40B4-BE49-F238E27FC236}">
                    <a16:creationId xmlns:a16="http://schemas.microsoft.com/office/drawing/2014/main" id="{5A4F9226-2A25-4647-A51F-D81FF590D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204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Rectangle 312">
                <a:extLst>
                  <a:ext uri="{FF2B5EF4-FFF2-40B4-BE49-F238E27FC236}">
                    <a16:creationId xmlns:a16="http://schemas.microsoft.com/office/drawing/2014/main" id="{48B9900E-89A2-4F11-8A9F-F0447470E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0" y="200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Rectangle 313">
                <a:extLst>
                  <a:ext uri="{FF2B5EF4-FFF2-40B4-BE49-F238E27FC236}">
                    <a16:creationId xmlns:a16="http://schemas.microsoft.com/office/drawing/2014/main" id="{075B3111-2356-4BBC-9E07-7A3283F71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0" y="203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Rectangle 314">
                <a:extLst>
                  <a:ext uri="{FF2B5EF4-FFF2-40B4-BE49-F238E27FC236}">
                    <a16:creationId xmlns:a16="http://schemas.microsoft.com/office/drawing/2014/main" id="{E161A997-6424-4815-A43B-6D6A9E8E9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" y="2012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Rectangle 315">
                <a:extLst>
                  <a:ext uri="{FF2B5EF4-FFF2-40B4-BE49-F238E27FC236}">
                    <a16:creationId xmlns:a16="http://schemas.microsoft.com/office/drawing/2014/main" id="{231DF5EB-AF92-4501-9914-F26AFB19C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" y="2032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Rectangle 316">
                <a:extLst>
                  <a:ext uri="{FF2B5EF4-FFF2-40B4-BE49-F238E27FC236}">
                    <a16:creationId xmlns:a16="http://schemas.microsoft.com/office/drawing/2014/main" id="{357D695B-A6C0-4D5D-A13D-F5E631740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016"/>
                <a:ext cx="4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Rectangle 317">
                <a:extLst>
                  <a:ext uri="{FF2B5EF4-FFF2-40B4-BE49-F238E27FC236}">
                    <a16:creationId xmlns:a16="http://schemas.microsoft.com/office/drawing/2014/main" id="{6386B800-FE2F-4061-8C79-32D47FFD3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024"/>
                <a:ext cx="4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Rectangle 318">
                <a:extLst>
                  <a:ext uri="{FF2B5EF4-FFF2-40B4-BE49-F238E27FC236}">
                    <a16:creationId xmlns:a16="http://schemas.microsoft.com/office/drawing/2014/main" id="{359ECEEC-5875-4BB8-B0DF-7C0031081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024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319">
                <a:extLst>
                  <a:ext uri="{FF2B5EF4-FFF2-40B4-BE49-F238E27FC236}">
                    <a16:creationId xmlns:a16="http://schemas.microsoft.com/office/drawing/2014/main" id="{96309A27-2133-4BF8-BA80-8F82B02C0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020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320">
                <a:extLst>
                  <a:ext uri="{FF2B5EF4-FFF2-40B4-BE49-F238E27FC236}">
                    <a16:creationId xmlns:a16="http://schemas.microsoft.com/office/drawing/2014/main" id="{ED9E3201-2C4D-497A-BFCA-E3D820DEB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004"/>
                <a:ext cx="36" cy="3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Rectangle 321">
                <a:extLst>
                  <a:ext uri="{FF2B5EF4-FFF2-40B4-BE49-F238E27FC236}">
                    <a16:creationId xmlns:a16="http://schemas.microsoft.com/office/drawing/2014/main" id="{1EC78E6D-E3CD-4D4A-A0D1-7C5F2E943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3109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Rectangle 322">
                <a:extLst>
                  <a:ext uri="{FF2B5EF4-FFF2-40B4-BE49-F238E27FC236}">
                    <a16:creationId xmlns:a16="http://schemas.microsoft.com/office/drawing/2014/main" id="{E5C9FDBC-A5A4-42EB-8925-B1FF4BD43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3125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323">
                <a:extLst>
                  <a:ext uri="{FF2B5EF4-FFF2-40B4-BE49-F238E27FC236}">
                    <a16:creationId xmlns:a16="http://schemas.microsoft.com/office/drawing/2014/main" id="{04ADDD13-5843-474A-BDDF-9854B6FDF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3113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Rectangle 324">
                <a:extLst>
                  <a:ext uri="{FF2B5EF4-FFF2-40B4-BE49-F238E27FC236}">
                    <a16:creationId xmlns:a16="http://schemas.microsoft.com/office/drawing/2014/main" id="{A9C0B61E-E9DF-46BE-953D-E94C6CA45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3121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Rectangle 325">
                <a:extLst>
                  <a:ext uri="{FF2B5EF4-FFF2-40B4-BE49-F238E27FC236}">
                    <a16:creationId xmlns:a16="http://schemas.microsoft.com/office/drawing/2014/main" id="{A681DA9D-EA7E-4187-B764-B011BD279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3117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Rectangle 326">
                <a:extLst>
                  <a:ext uri="{FF2B5EF4-FFF2-40B4-BE49-F238E27FC236}">
                    <a16:creationId xmlns:a16="http://schemas.microsoft.com/office/drawing/2014/main" id="{75D9FB16-33C7-42BA-B02F-E14B09AA4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3117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Oval 327">
                <a:extLst>
                  <a:ext uri="{FF2B5EF4-FFF2-40B4-BE49-F238E27FC236}">
                    <a16:creationId xmlns:a16="http://schemas.microsoft.com/office/drawing/2014/main" id="{72A773B9-5EEF-4DF6-B721-5F38ED917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3109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Rectangle 328">
                <a:extLst>
                  <a:ext uri="{FF2B5EF4-FFF2-40B4-BE49-F238E27FC236}">
                    <a16:creationId xmlns:a16="http://schemas.microsoft.com/office/drawing/2014/main" id="{8377C299-7F6A-428E-93D1-6E6379566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86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Rectangle 329">
                <a:extLst>
                  <a:ext uri="{FF2B5EF4-FFF2-40B4-BE49-F238E27FC236}">
                    <a16:creationId xmlns:a16="http://schemas.microsoft.com/office/drawing/2014/main" id="{011B4498-C198-4D96-BBCF-6E4FB22F9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87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Rectangle 330">
                <a:extLst>
                  <a:ext uri="{FF2B5EF4-FFF2-40B4-BE49-F238E27FC236}">
                    <a16:creationId xmlns:a16="http://schemas.microsoft.com/office/drawing/2014/main" id="{E9927BE8-C8C1-4DA1-B97A-9EE31B53F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86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Rectangle 331">
                <a:extLst>
                  <a:ext uri="{FF2B5EF4-FFF2-40B4-BE49-F238E27FC236}">
                    <a16:creationId xmlns:a16="http://schemas.microsoft.com/office/drawing/2014/main" id="{7DB5731D-3A0B-45D8-801A-C5E4A4362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87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Rectangle 332">
                <a:extLst>
                  <a:ext uri="{FF2B5EF4-FFF2-40B4-BE49-F238E27FC236}">
                    <a16:creationId xmlns:a16="http://schemas.microsoft.com/office/drawing/2014/main" id="{3637D188-1C57-46D4-9872-E5749BEB8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86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333">
                <a:extLst>
                  <a:ext uri="{FF2B5EF4-FFF2-40B4-BE49-F238E27FC236}">
                    <a16:creationId xmlns:a16="http://schemas.microsoft.com/office/drawing/2014/main" id="{1AEFC65C-B0AF-491C-9909-9D8878DCD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86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Oval 334">
                <a:extLst>
                  <a:ext uri="{FF2B5EF4-FFF2-40B4-BE49-F238E27FC236}">
                    <a16:creationId xmlns:a16="http://schemas.microsoft.com/office/drawing/2014/main" id="{848D0FF4-B99E-4C9A-8969-CD2CC51AC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860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Rectangle 335">
                <a:extLst>
                  <a:ext uri="{FF2B5EF4-FFF2-40B4-BE49-F238E27FC236}">
                    <a16:creationId xmlns:a16="http://schemas.microsoft.com/office/drawing/2014/main" id="{096FDE7E-6F9C-4A25-8D8F-E08238F57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" y="253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Rectangle 336">
                <a:extLst>
                  <a:ext uri="{FF2B5EF4-FFF2-40B4-BE49-F238E27FC236}">
                    <a16:creationId xmlns:a16="http://schemas.microsoft.com/office/drawing/2014/main" id="{21D63DFF-50D2-4188-A522-92681459F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" y="254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337">
                <a:extLst>
                  <a:ext uri="{FF2B5EF4-FFF2-40B4-BE49-F238E27FC236}">
                    <a16:creationId xmlns:a16="http://schemas.microsoft.com/office/drawing/2014/main" id="{3561EE7D-70D9-4FDE-A3B5-C1DF66AF6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" y="253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Rectangle 338">
                <a:extLst>
                  <a:ext uri="{FF2B5EF4-FFF2-40B4-BE49-F238E27FC236}">
                    <a16:creationId xmlns:a16="http://schemas.microsoft.com/office/drawing/2014/main" id="{F6A1B9C3-3952-4DBC-9115-8F347A638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" y="254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339">
                <a:extLst>
                  <a:ext uri="{FF2B5EF4-FFF2-40B4-BE49-F238E27FC236}">
                    <a16:creationId xmlns:a16="http://schemas.microsoft.com/office/drawing/2014/main" id="{FE2BF878-8B7E-45C8-87C8-8D1C4CBA9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" y="254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340">
                <a:extLst>
                  <a:ext uri="{FF2B5EF4-FFF2-40B4-BE49-F238E27FC236}">
                    <a16:creationId xmlns:a16="http://schemas.microsoft.com/office/drawing/2014/main" id="{19FCD23D-2621-4B16-8412-34C741F79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" y="254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Oval 341">
                <a:extLst>
                  <a:ext uri="{FF2B5EF4-FFF2-40B4-BE49-F238E27FC236}">
                    <a16:creationId xmlns:a16="http://schemas.microsoft.com/office/drawing/2014/main" id="{7962AD41-D7B4-4F35-9763-2873B2003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" y="2532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342">
                <a:extLst>
                  <a:ext uri="{FF2B5EF4-FFF2-40B4-BE49-F238E27FC236}">
                    <a16:creationId xmlns:a16="http://schemas.microsoft.com/office/drawing/2014/main" id="{162F59AA-157D-4299-B14A-0EB89D7CC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6" y="2548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Rectangle 343">
                <a:extLst>
                  <a:ext uri="{FF2B5EF4-FFF2-40B4-BE49-F238E27FC236}">
                    <a16:creationId xmlns:a16="http://schemas.microsoft.com/office/drawing/2014/main" id="{C2EF9FE9-D3C5-42DA-AAE0-F89BC6258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6" y="254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Rectangle 344">
                <a:extLst>
                  <a:ext uri="{FF2B5EF4-FFF2-40B4-BE49-F238E27FC236}">
                    <a16:creationId xmlns:a16="http://schemas.microsoft.com/office/drawing/2014/main" id="{CE80B4D4-DD42-4624-AD77-1D3973394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6" y="256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345">
                <a:extLst>
                  <a:ext uri="{FF2B5EF4-FFF2-40B4-BE49-F238E27FC236}">
                    <a16:creationId xmlns:a16="http://schemas.microsoft.com/office/drawing/2014/main" id="{B5C08CD9-E7B0-49FE-A95D-F2DD41FC3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2" y="255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346">
                <a:extLst>
                  <a:ext uri="{FF2B5EF4-FFF2-40B4-BE49-F238E27FC236}">
                    <a16:creationId xmlns:a16="http://schemas.microsoft.com/office/drawing/2014/main" id="{AECE4D92-74AC-4E81-B31F-F303E1DBC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2" y="256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347">
                <a:extLst>
                  <a:ext uri="{FF2B5EF4-FFF2-40B4-BE49-F238E27FC236}">
                    <a16:creationId xmlns:a16="http://schemas.microsoft.com/office/drawing/2014/main" id="{89CF9142-6253-4C44-ABF6-1F7A206AE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8" y="25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Rectangle 348">
                <a:extLst>
                  <a:ext uri="{FF2B5EF4-FFF2-40B4-BE49-F238E27FC236}">
                    <a16:creationId xmlns:a16="http://schemas.microsoft.com/office/drawing/2014/main" id="{08AA6DAA-924F-4867-BDCF-B197BDB61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8" y="25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Rectangle 349">
                <a:extLst>
                  <a:ext uri="{FF2B5EF4-FFF2-40B4-BE49-F238E27FC236}">
                    <a16:creationId xmlns:a16="http://schemas.microsoft.com/office/drawing/2014/main" id="{1D51DAEA-DA31-4231-82CE-B0D85D808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8" y="25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Rectangle 350">
                <a:extLst>
                  <a:ext uri="{FF2B5EF4-FFF2-40B4-BE49-F238E27FC236}">
                    <a16:creationId xmlns:a16="http://schemas.microsoft.com/office/drawing/2014/main" id="{B9459B8F-3E76-4FAC-B42B-D35B2917D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8" y="25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Oval 351">
                <a:extLst>
                  <a:ext uri="{FF2B5EF4-FFF2-40B4-BE49-F238E27FC236}">
                    <a16:creationId xmlns:a16="http://schemas.microsoft.com/office/drawing/2014/main" id="{2E083CCB-AEA4-43DD-B7B5-E0D87CC77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8" y="2548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Rectangle 352">
                <a:extLst>
                  <a:ext uri="{FF2B5EF4-FFF2-40B4-BE49-F238E27FC236}">
                    <a16:creationId xmlns:a16="http://schemas.microsoft.com/office/drawing/2014/main" id="{7958E358-7B8B-4E32-B8E1-AF4B53830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30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Rectangle 353">
                <a:extLst>
                  <a:ext uri="{FF2B5EF4-FFF2-40B4-BE49-F238E27FC236}">
                    <a16:creationId xmlns:a16="http://schemas.microsoft.com/office/drawing/2014/main" id="{D2C3A506-C0EA-4B12-96C7-B455D10B4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31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Rectangle 354">
                <a:extLst>
                  <a:ext uri="{FF2B5EF4-FFF2-40B4-BE49-F238E27FC236}">
                    <a16:creationId xmlns:a16="http://schemas.microsoft.com/office/drawing/2014/main" id="{0479EA0D-13B9-4634-9BFD-EF68C6AD1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230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Rectangle 355">
                <a:extLst>
                  <a:ext uri="{FF2B5EF4-FFF2-40B4-BE49-F238E27FC236}">
                    <a16:creationId xmlns:a16="http://schemas.microsoft.com/office/drawing/2014/main" id="{746ECCFE-F8D1-471E-8388-E3811BBC6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231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Rectangle 356">
                <a:extLst>
                  <a:ext uri="{FF2B5EF4-FFF2-40B4-BE49-F238E27FC236}">
                    <a16:creationId xmlns:a16="http://schemas.microsoft.com/office/drawing/2014/main" id="{25EE97A5-AB23-4D5C-8966-65CC62F3A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230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Rectangle 357">
                <a:extLst>
                  <a:ext uri="{FF2B5EF4-FFF2-40B4-BE49-F238E27FC236}">
                    <a16:creationId xmlns:a16="http://schemas.microsoft.com/office/drawing/2014/main" id="{FDFB9F8B-8D04-4D76-A44C-ED333F5BB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230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Oval 358">
                <a:extLst>
                  <a:ext uri="{FF2B5EF4-FFF2-40B4-BE49-F238E27FC236}">
                    <a16:creationId xmlns:a16="http://schemas.microsoft.com/office/drawing/2014/main" id="{1BB3A746-5A13-4AC9-9ED7-3934D28B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2300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359">
                <a:extLst>
                  <a:ext uri="{FF2B5EF4-FFF2-40B4-BE49-F238E27FC236}">
                    <a16:creationId xmlns:a16="http://schemas.microsoft.com/office/drawing/2014/main" id="{3B3C66BF-D767-41C3-8643-D404456CA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269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Rectangle 360">
                <a:extLst>
                  <a:ext uri="{FF2B5EF4-FFF2-40B4-BE49-F238E27FC236}">
                    <a16:creationId xmlns:a16="http://schemas.microsoft.com/office/drawing/2014/main" id="{8700FD5A-2D76-4AFD-B313-CDE615CCE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271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Rectangle 361">
                <a:extLst>
                  <a:ext uri="{FF2B5EF4-FFF2-40B4-BE49-F238E27FC236}">
                    <a16:creationId xmlns:a16="http://schemas.microsoft.com/office/drawing/2014/main" id="{0C59D763-A581-4191-94E9-37CBAEA10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6" y="270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Rectangle 362">
                <a:extLst>
                  <a:ext uri="{FF2B5EF4-FFF2-40B4-BE49-F238E27FC236}">
                    <a16:creationId xmlns:a16="http://schemas.microsoft.com/office/drawing/2014/main" id="{2A8321FC-2438-4F79-A019-9635D7EA3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6" y="270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Rectangle 363">
                <a:extLst>
                  <a:ext uri="{FF2B5EF4-FFF2-40B4-BE49-F238E27FC236}">
                    <a16:creationId xmlns:a16="http://schemas.microsoft.com/office/drawing/2014/main" id="{3736DB55-19CA-4B3A-9850-AB07271DB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6" y="270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364">
                <a:extLst>
                  <a:ext uri="{FF2B5EF4-FFF2-40B4-BE49-F238E27FC236}">
                    <a16:creationId xmlns:a16="http://schemas.microsoft.com/office/drawing/2014/main" id="{8018DE7B-0110-4186-9CEE-B96BAB316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6" y="270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Oval 365">
                <a:extLst>
                  <a:ext uri="{FF2B5EF4-FFF2-40B4-BE49-F238E27FC236}">
                    <a16:creationId xmlns:a16="http://schemas.microsoft.com/office/drawing/2014/main" id="{FF65BF7B-B592-40C5-9109-B6606D6DF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6" y="2696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Rectangle 366">
                <a:extLst>
                  <a:ext uri="{FF2B5EF4-FFF2-40B4-BE49-F238E27FC236}">
                    <a16:creationId xmlns:a16="http://schemas.microsoft.com/office/drawing/2014/main" id="{5216B7B0-A251-4124-B763-077A5EDCB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2612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367">
                <a:extLst>
                  <a:ext uri="{FF2B5EF4-FFF2-40B4-BE49-F238E27FC236}">
                    <a16:creationId xmlns:a16="http://schemas.microsoft.com/office/drawing/2014/main" id="{5F230273-FCE6-4F16-8C53-61F842A57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2612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368">
                <a:extLst>
                  <a:ext uri="{FF2B5EF4-FFF2-40B4-BE49-F238E27FC236}">
                    <a16:creationId xmlns:a16="http://schemas.microsoft.com/office/drawing/2014/main" id="{945E54BB-3792-432B-8392-96C0ECE3C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2632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369">
                <a:extLst>
                  <a:ext uri="{FF2B5EF4-FFF2-40B4-BE49-F238E27FC236}">
                    <a16:creationId xmlns:a16="http://schemas.microsoft.com/office/drawing/2014/main" id="{EF4D8B3A-002B-45E6-8861-4EF49CF70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2" y="261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370">
                <a:extLst>
                  <a:ext uri="{FF2B5EF4-FFF2-40B4-BE49-F238E27FC236}">
                    <a16:creationId xmlns:a16="http://schemas.microsoft.com/office/drawing/2014/main" id="{A8E27AFB-4BE7-4078-B55C-AB0E7192E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2" y="262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371">
                <a:extLst>
                  <a:ext uri="{FF2B5EF4-FFF2-40B4-BE49-F238E27FC236}">
                    <a16:creationId xmlns:a16="http://schemas.microsoft.com/office/drawing/2014/main" id="{8954FC4F-B1E1-4901-A541-353B6999B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2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372">
                <a:extLst>
                  <a:ext uri="{FF2B5EF4-FFF2-40B4-BE49-F238E27FC236}">
                    <a16:creationId xmlns:a16="http://schemas.microsoft.com/office/drawing/2014/main" id="{2604CA6C-02BF-4F99-B9EE-3D70B965E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2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373">
                <a:extLst>
                  <a:ext uri="{FF2B5EF4-FFF2-40B4-BE49-F238E27FC236}">
                    <a16:creationId xmlns:a16="http://schemas.microsoft.com/office/drawing/2014/main" id="{64033ED9-8386-4E79-AFFF-917A2EEAC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2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374">
                <a:extLst>
                  <a:ext uri="{FF2B5EF4-FFF2-40B4-BE49-F238E27FC236}">
                    <a16:creationId xmlns:a16="http://schemas.microsoft.com/office/drawing/2014/main" id="{211F4FE3-DDAD-4264-8373-332E4001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2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Oval 375">
                <a:extLst>
                  <a:ext uri="{FF2B5EF4-FFF2-40B4-BE49-F238E27FC236}">
                    <a16:creationId xmlns:a16="http://schemas.microsoft.com/office/drawing/2014/main" id="{5990B31D-1853-462A-9233-FC5158259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12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376">
                <a:extLst>
                  <a:ext uri="{FF2B5EF4-FFF2-40B4-BE49-F238E27FC236}">
                    <a16:creationId xmlns:a16="http://schemas.microsoft.com/office/drawing/2014/main" id="{ED130BEE-4AA4-43F7-809F-55BF2F90D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220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377">
                <a:extLst>
                  <a:ext uri="{FF2B5EF4-FFF2-40B4-BE49-F238E27FC236}">
                    <a16:creationId xmlns:a16="http://schemas.microsoft.com/office/drawing/2014/main" id="{F0BF7F74-A99D-440B-82BE-2B52F981B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223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378">
                <a:extLst>
                  <a:ext uri="{FF2B5EF4-FFF2-40B4-BE49-F238E27FC236}">
                    <a16:creationId xmlns:a16="http://schemas.microsoft.com/office/drawing/2014/main" id="{970DAF68-CCB5-40B3-9467-21C374C90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2" y="221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379">
                <a:extLst>
                  <a:ext uri="{FF2B5EF4-FFF2-40B4-BE49-F238E27FC236}">
                    <a16:creationId xmlns:a16="http://schemas.microsoft.com/office/drawing/2014/main" id="{7B552B9C-A02B-437D-9046-E55CEDF55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2" y="222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380">
                <a:extLst>
                  <a:ext uri="{FF2B5EF4-FFF2-40B4-BE49-F238E27FC236}">
                    <a16:creationId xmlns:a16="http://schemas.microsoft.com/office/drawing/2014/main" id="{2EF2B19B-45B2-4744-8D7E-5916F0D7A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216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381">
                <a:extLst>
                  <a:ext uri="{FF2B5EF4-FFF2-40B4-BE49-F238E27FC236}">
                    <a16:creationId xmlns:a16="http://schemas.microsoft.com/office/drawing/2014/main" id="{9E0DA300-59B3-4BFE-AADD-DEE62320A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22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382">
                <a:extLst>
                  <a:ext uri="{FF2B5EF4-FFF2-40B4-BE49-F238E27FC236}">
                    <a16:creationId xmlns:a16="http://schemas.microsoft.com/office/drawing/2014/main" id="{BCDCA3D8-653C-42E1-9911-4E305934C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220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383">
                <a:extLst>
                  <a:ext uri="{FF2B5EF4-FFF2-40B4-BE49-F238E27FC236}">
                    <a16:creationId xmlns:a16="http://schemas.microsoft.com/office/drawing/2014/main" id="{62904A40-1CC7-48DE-86E6-A65502AC6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220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Oval 384">
                <a:extLst>
                  <a:ext uri="{FF2B5EF4-FFF2-40B4-BE49-F238E27FC236}">
                    <a16:creationId xmlns:a16="http://schemas.microsoft.com/office/drawing/2014/main" id="{DF1D7B23-F4A2-4E01-9708-D382314BE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208"/>
                <a:ext cx="24" cy="2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Rectangle 385">
                <a:extLst>
                  <a:ext uri="{FF2B5EF4-FFF2-40B4-BE49-F238E27FC236}">
                    <a16:creationId xmlns:a16="http://schemas.microsoft.com/office/drawing/2014/main" id="{1DED86D6-8892-4DBE-893C-4388F4305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288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Rectangle 386">
                <a:extLst>
                  <a:ext uri="{FF2B5EF4-FFF2-40B4-BE49-F238E27FC236}">
                    <a16:creationId xmlns:a16="http://schemas.microsoft.com/office/drawing/2014/main" id="{E4BF8927-FD86-46C3-A8BA-8D73396A2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289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387">
                <a:extLst>
                  <a:ext uri="{FF2B5EF4-FFF2-40B4-BE49-F238E27FC236}">
                    <a16:creationId xmlns:a16="http://schemas.microsoft.com/office/drawing/2014/main" id="{832F79B5-E744-475E-8595-F98A846B6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6" y="288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Rectangle 388">
                <a:extLst>
                  <a:ext uri="{FF2B5EF4-FFF2-40B4-BE49-F238E27FC236}">
                    <a16:creationId xmlns:a16="http://schemas.microsoft.com/office/drawing/2014/main" id="{8EE12F0C-4832-4EBF-B898-9529ECC7E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6" y="289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Rectangle 389">
                <a:extLst>
                  <a:ext uri="{FF2B5EF4-FFF2-40B4-BE49-F238E27FC236}">
                    <a16:creationId xmlns:a16="http://schemas.microsoft.com/office/drawing/2014/main" id="{6E9FD28D-FF50-47CA-A1FF-D56EABFF8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6" y="288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Rectangle 390">
                <a:extLst>
                  <a:ext uri="{FF2B5EF4-FFF2-40B4-BE49-F238E27FC236}">
                    <a16:creationId xmlns:a16="http://schemas.microsoft.com/office/drawing/2014/main" id="{1CC99F6E-A557-484D-A022-3DE38B357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6" y="288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Oval 391">
                <a:extLst>
                  <a:ext uri="{FF2B5EF4-FFF2-40B4-BE49-F238E27FC236}">
                    <a16:creationId xmlns:a16="http://schemas.microsoft.com/office/drawing/2014/main" id="{D3D5488D-28C2-4D4A-A726-A8DD229DE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6" y="2880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Rectangle 392">
                <a:extLst>
                  <a:ext uri="{FF2B5EF4-FFF2-40B4-BE49-F238E27FC236}">
                    <a16:creationId xmlns:a16="http://schemas.microsoft.com/office/drawing/2014/main" id="{3565A812-9EDE-478A-9C37-2D67C6F52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2" y="3061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Rectangle 393">
                <a:extLst>
                  <a:ext uri="{FF2B5EF4-FFF2-40B4-BE49-F238E27FC236}">
                    <a16:creationId xmlns:a16="http://schemas.microsoft.com/office/drawing/2014/main" id="{F2DACA9E-71D0-4138-8D12-B3849195C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2" y="3077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Rectangle 394">
                <a:extLst>
                  <a:ext uri="{FF2B5EF4-FFF2-40B4-BE49-F238E27FC236}">
                    <a16:creationId xmlns:a16="http://schemas.microsoft.com/office/drawing/2014/main" id="{ACC986D2-4E20-4AE2-A1C3-B0291B5D0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3065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395">
                <a:extLst>
                  <a:ext uri="{FF2B5EF4-FFF2-40B4-BE49-F238E27FC236}">
                    <a16:creationId xmlns:a16="http://schemas.microsoft.com/office/drawing/2014/main" id="{3E79ADE5-EB0F-41DE-A497-F6A368EFC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3073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396">
                <a:extLst>
                  <a:ext uri="{FF2B5EF4-FFF2-40B4-BE49-F238E27FC236}">
                    <a16:creationId xmlns:a16="http://schemas.microsoft.com/office/drawing/2014/main" id="{0AA48665-421B-45C8-B597-B08E7050A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3069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397">
                <a:extLst>
                  <a:ext uri="{FF2B5EF4-FFF2-40B4-BE49-F238E27FC236}">
                    <a16:creationId xmlns:a16="http://schemas.microsoft.com/office/drawing/2014/main" id="{D3233361-9B74-4E52-B0DA-E5FD02AC3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3069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Oval 398">
                <a:extLst>
                  <a:ext uri="{FF2B5EF4-FFF2-40B4-BE49-F238E27FC236}">
                    <a16:creationId xmlns:a16="http://schemas.microsoft.com/office/drawing/2014/main" id="{6133C70C-4202-4916-BEF1-5E89058CF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3061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Rectangle 399">
                <a:extLst>
                  <a:ext uri="{FF2B5EF4-FFF2-40B4-BE49-F238E27FC236}">
                    <a16:creationId xmlns:a16="http://schemas.microsoft.com/office/drawing/2014/main" id="{A81A8F41-F6A4-4E84-8395-D7D020EF0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" y="2280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Rectangle 400">
                <a:extLst>
                  <a:ext uri="{FF2B5EF4-FFF2-40B4-BE49-F238E27FC236}">
                    <a16:creationId xmlns:a16="http://schemas.microsoft.com/office/drawing/2014/main" id="{8551C628-2590-4729-AFFC-9BF14F91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" y="228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Rectangle 401">
                <a:extLst>
                  <a:ext uri="{FF2B5EF4-FFF2-40B4-BE49-F238E27FC236}">
                    <a16:creationId xmlns:a16="http://schemas.microsoft.com/office/drawing/2014/main" id="{06AC63E6-89B2-492F-97F1-BE60D3AEC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" y="230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Rectangle 402">
                <a:extLst>
                  <a:ext uri="{FF2B5EF4-FFF2-40B4-BE49-F238E27FC236}">
                    <a16:creationId xmlns:a16="http://schemas.microsoft.com/office/drawing/2014/main" id="{3708D2BD-BF9F-49D8-B4C9-DE2C9FD43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0" y="228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403">
                <a:extLst>
                  <a:ext uri="{FF2B5EF4-FFF2-40B4-BE49-F238E27FC236}">
                    <a16:creationId xmlns:a16="http://schemas.microsoft.com/office/drawing/2014/main" id="{84FEB10E-7400-41D2-841B-5D79F58A0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0" y="229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404">
                <a:extLst>
                  <a:ext uri="{FF2B5EF4-FFF2-40B4-BE49-F238E27FC236}">
                    <a16:creationId xmlns:a16="http://schemas.microsoft.com/office/drawing/2014/main" id="{46BB4A62-735C-4796-9D9F-282F1D294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28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405">
                <a:extLst>
                  <a:ext uri="{FF2B5EF4-FFF2-40B4-BE49-F238E27FC236}">
                    <a16:creationId xmlns:a16="http://schemas.microsoft.com/office/drawing/2014/main" id="{0082B0F8-B2C0-45C6-B6ED-B4FE873C2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29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607">
              <a:extLst>
                <a:ext uri="{FF2B5EF4-FFF2-40B4-BE49-F238E27FC236}">
                  <a16:creationId xmlns:a16="http://schemas.microsoft.com/office/drawing/2014/main" id="{A6731248-A4BB-4B60-8ACE-1146AC69F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" y="767"/>
              <a:ext cx="6000" cy="3256"/>
              <a:chOff x="52" y="767"/>
              <a:chExt cx="6000" cy="3256"/>
            </a:xfrm>
          </p:grpSpPr>
          <p:sp>
            <p:nvSpPr>
              <p:cNvPr id="70" name="Rectangle 407">
                <a:extLst>
                  <a:ext uri="{FF2B5EF4-FFF2-40B4-BE49-F238E27FC236}">
                    <a16:creationId xmlns:a16="http://schemas.microsoft.com/office/drawing/2014/main" id="{A6810A4A-B037-41FF-891E-1118C78ED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29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Rectangle 408">
                <a:extLst>
                  <a:ext uri="{FF2B5EF4-FFF2-40B4-BE49-F238E27FC236}">
                    <a16:creationId xmlns:a16="http://schemas.microsoft.com/office/drawing/2014/main" id="{9F60E65A-6D55-4E75-B3FC-750C58806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28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Oval 409">
                <a:extLst>
                  <a:ext uri="{FF2B5EF4-FFF2-40B4-BE49-F238E27FC236}">
                    <a16:creationId xmlns:a16="http://schemas.microsoft.com/office/drawing/2014/main" id="{2A50873F-205B-4F21-8512-EFE962FC9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280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410">
                <a:extLst>
                  <a:ext uri="{FF2B5EF4-FFF2-40B4-BE49-F238E27FC236}">
                    <a16:creationId xmlns:a16="http://schemas.microsoft.com/office/drawing/2014/main" id="{CA7DB874-9B63-4D7C-8408-71461B440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284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11">
                <a:extLst>
                  <a:ext uri="{FF2B5EF4-FFF2-40B4-BE49-F238E27FC236}">
                    <a16:creationId xmlns:a16="http://schemas.microsoft.com/office/drawing/2014/main" id="{5F3E4218-06E9-49D9-81D5-A4A5C383C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286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12">
                <a:extLst>
                  <a:ext uri="{FF2B5EF4-FFF2-40B4-BE49-F238E27FC236}">
                    <a16:creationId xmlns:a16="http://schemas.microsoft.com/office/drawing/2014/main" id="{BD6202E0-0F4C-4A7D-A1BF-98685ACD2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84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413">
                <a:extLst>
                  <a:ext uri="{FF2B5EF4-FFF2-40B4-BE49-F238E27FC236}">
                    <a16:creationId xmlns:a16="http://schemas.microsoft.com/office/drawing/2014/main" id="{FD9D3742-3881-4461-86C9-30E78D8D9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86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414">
                <a:extLst>
                  <a:ext uri="{FF2B5EF4-FFF2-40B4-BE49-F238E27FC236}">
                    <a16:creationId xmlns:a16="http://schemas.microsoft.com/office/drawing/2014/main" id="{B019035F-7D35-4059-ACAC-C3814F404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8" y="285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415">
                <a:extLst>
                  <a:ext uri="{FF2B5EF4-FFF2-40B4-BE49-F238E27FC236}">
                    <a16:creationId xmlns:a16="http://schemas.microsoft.com/office/drawing/2014/main" id="{9D01CCBF-44F2-43B9-9A71-410BB636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8" y="2860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416">
                <a:extLst>
                  <a:ext uri="{FF2B5EF4-FFF2-40B4-BE49-F238E27FC236}">
                    <a16:creationId xmlns:a16="http://schemas.microsoft.com/office/drawing/2014/main" id="{5BCB5CAB-7CF7-45DE-AA60-E0E1ECEA8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8" y="2856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417">
                <a:extLst>
                  <a:ext uri="{FF2B5EF4-FFF2-40B4-BE49-F238E27FC236}">
                    <a16:creationId xmlns:a16="http://schemas.microsoft.com/office/drawing/2014/main" id="{B794E2A3-EF4C-4311-9258-ABECCB56D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8" y="2856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Oval 418">
                <a:extLst>
                  <a:ext uri="{FF2B5EF4-FFF2-40B4-BE49-F238E27FC236}">
                    <a16:creationId xmlns:a16="http://schemas.microsoft.com/office/drawing/2014/main" id="{54AFF12A-FDE3-4316-9D47-6DCB1AA7E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8" y="2844"/>
                <a:ext cx="24" cy="2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419">
                <a:extLst>
                  <a:ext uri="{FF2B5EF4-FFF2-40B4-BE49-F238E27FC236}">
                    <a16:creationId xmlns:a16="http://schemas.microsoft.com/office/drawing/2014/main" id="{8AAD91D9-012F-4E1A-B094-9A30AC54A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2" y="2208"/>
                <a:ext cx="8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420">
                <a:extLst>
                  <a:ext uri="{FF2B5EF4-FFF2-40B4-BE49-F238E27FC236}">
                    <a16:creationId xmlns:a16="http://schemas.microsoft.com/office/drawing/2014/main" id="{6540AF02-5E87-48B6-997B-37D253562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2" y="220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421">
                <a:extLst>
                  <a:ext uri="{FF2B5EF4-FFF2-40B4-BE49-F238E27FC236}">
                    <a16:creationId xmlns:a16="http://schemas.microsoft.com/office/drawing/2014/main" id="{5E6C004B-6FE7-49C4-A430-32E98B0EF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2" y="2236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422">
                <a:extLst>
                  <a:ext uri="{FF2B5EF4-FFF2-40B4-BE49-F238E27FC236}">
                    <a16:creationId xmlns:a16="http://schemas.microsoft.com/office/drawing/2014/main" id="{EDDB3088-764D-45D6-97EB-B682D14D9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2212"/>
                <a:ext cx="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423">
                <a:extLst>
                  <a:ext uri="{FF2B5EF4-FFF2-40B4-BE49-F238E27FC236}">
                    <a16:creationId xmlns:a16="http://schemas.microsoft.com/office/drawing/2014/main" id="{1BAF959B-DD36-4831-A0DE-93729A425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2228"/>
                <a:ext cx="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424">
                <a:extLst>
                  <a:ext uri="{FF2B5EF4-FFF2-40B4-BE49-F238E27FC236}">
                    <a16:creationId xmlns:a16="http://schemas.microsoft.com/office/drawing/2014/main" id="{88DBBE27-1C57-4277-9951-61212256F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0" y="222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425">
                <a:extLst>
                  <a:ext uri="{FF2B5EF4-FFF2-40B4-BE49-F238E27FC236}">
                    <a16:creationId xmlns:a16="http://schemas.microsoft.com/office/drawing/2014/main" id="{9FBEE637-E587-4C26-944D-487DD1F36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0" y="2224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426">
                <a:extLst>
                  <a:ext uri="{FF2B5EF4-FFF2-40B4-BE49-F238E27FC236}">
                    <a16:creationId xmlns:a16="http://schemas.microsoft.com/office/drawing/2014/main" id="{6AF69A84-F296-4431-B53B-98AC3C3BE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0" y="2224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427">
                <a:extLst>
                  <a:ext uri="{FF2B5EF4-FFF2-40B4-BE49-F238E27FC236}">
                    <a16:creationId xmlns:a16="http://schemas.microsoft.com/office/drawing/2014/main" id="{D96BC82D-AAC7-4DEF-9FAA-BF73C4FCE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0" y="222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Oval 428">
                <a:extLst>
                  <a:ext uri="{FF2B5EF4-FFF2-40B4-BE49-F238E27FC236}">
                    <a16:creationId xmlns:a16="http://schemas.microsoft.com/office/drawing/2014/main" id="{D1E47AA1-0A59-4AA9-9C30-8225AF2DA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0" y="2208"/>
                <a:ext cx="28" cy="2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429">
                <a:extLst>
                  <a:ext uri="{FF2B5EF4-FFF2-40B4-BE49-F238E27FC236}">
                    <a16:creationId xmlns:a16="http://schemas.microsoft.com/office/drawing/2014/main" id="{4706F50A-DCE6-4119-B663-3A73D57A9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" y="2252"/>
                <a:ext cx="8" cy="7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430">
                <a:extLst>
                  <a:ext uri="{FF2B5EF4-FFF2-40B4-BE49-F238E27FC236}">
                    <a16:creationId xmlns:a16="http://schemas.microsoft.com/office/drawing/2014/main" id="{2FE8888E-2B4D-404A-9312-13C9143C1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" y="225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431">
                <a:extLst>
                  <a:ext uri="{FF2B5EF4-FFF2-40B4-BE49-F238E27FC236}">
                    <a16:creationId xmlns:a16="http://schemas.microsoft.com/office/drawing/2014/main" id="{B11ECE9D-C37A-40CD-824D-ACF04C77F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" y="232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432">
                <a:extLst>
                  <a:ext uri="{FF2B5EF4-FFF2-40B4-BE49-F238E27FC236}">
                    <a16:creationId xmlns:a16="http://schemas.microsoft.com/office/drawing/2014/main" id="{129B673B-CE4E-4604-A49F-94F38E3B2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6" y="2256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433">
                <a:extLst>
                  <a:ext uri="{FF2B5EF4-FFF2-40B4-BE49-F238E27FC236}">
                    <a16:creationId xmlns:a16="http://schemas.microsoft.com/office/drawing/2014/main" id="{2074D3D6-5B0C-4C7A-A180-DF982D4E0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6" y="2316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434">
                <a:extLst>
                  <a:ext uri="{FF2B5EF4-FFF2-40B4-BE49-F238E27FC236}">
                    <a16:creationId xmlns:a16="http://schemas.microsoft.com/office/drawing/2014/main" id="{0F79BCC5-3F4D-48A3-B42C-FD6C774F4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260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435">
                <a:extLst>
                  <a:ext uri="{FF2B5EF4-FFF2-40B4-BE49-F238E27FC236}">
                    <a16:creationId xmlns:a16="http://schemas.microsoft.com/office/drawing/2014/main" id="{4EED1683-18E3-4902-BF00-D3B19BCCA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12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436">
                <a:extLst>
                  <a:ext uri="{FF2B5EF4-FFF2-40B4-BE49-F238E27FC236}">
                    <a16:creationId xmlns:a16="http://schemas.microsoft.com/office/drawing/2014/main" id="{201F6E00-4F7C-468E-94C1-6ACF7DBF0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264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437">
                <a:extLst>
                  <a:ext uri="{FF2B5EF4-FFF2-40B4-BE49-F238E27FC236}">
                    <a16:creationId xmlns:a16="http://schemas.microsoft.com/office/drawing/2014/main" id="{E1F28902-1AA3-4B67-9BB6-DFC526676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304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438">
                <a:extLst>
                  <a:ext uri="{FF2B5EF4-FFF2-40B4-BE49-F238E27FC236}">
                    <a16:creationId xmlns:a16="http://schemas.microsoft.com/office/drawing/2014/main" id="{E003F23E-C997-428D-9AD0-21E3C5A7C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" y="2272"/>
                <a:ext cx="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439">
                <a:extLst>
                  <a:ext uri="{FF2B5EF4-FFF2-40B4-BE49-F238E27FC236}">
                    <a16:creationId xmlns:a16="http://schemas.microsoft.com/office/drawing/2014/main" id="{C8F3D4B6-3A9C-4A80-9E36-4862117BF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" y="2296"/>
                <a:ext cx="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Rectangle 440">
                <a:extLst>
                  <a:ext uri="{FF2B5EF4-FFF2-40B4-BE49-F238E27FC236}">
                    <a16:creationId xmlns:a16="http://schemas.microsoft.com/office/drawing/2014/main" id="{38673C1A-9D97-4898-831A-602AA1262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280"/>
                <a:ext cx="7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441">
                <a:extLst>
                  <a:ext uri="{FF2B5EF4-FFF2-40B4-BE49-F238E27FC236}">
                    <a16:creationId xmlns:a16="http://schemas.microsoft.com/office/drawing/2014/main" id="{ECE30972-A086-41D6-A93C-7EE66D085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288"/>
                <a:ext cx="7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442">
                <a:extLst>
                  <a:ext uri="{FF2B5EF4-FFF2-40B4-BE49-F238E27FC236}">
                    <a16:creationId xmlns:a16="http://schemas.microsoft.com/office/drawing/2014/main" id="{24A2DBFC-CD71-499D-9EFA-937EC83C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288"/>
                <a:ext cx="7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443">
                <a:extLst>
                  <a:ext uri="{FF2B5EF4-FFF2-40B4-BE49-F238E27FC236}">
                    <a16:creationId xmlns:a16="http://schemas.microsoft.com/office/drawing/2014/main" id="{2A4EE58E-350C-4E9D-A85F-206C4DFCC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284"/>
                <a:ext cx="7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444">
                <a:extLst>
                  <a:ext uri="{FF2B5EF4-FFF2-40B4-BE49-F238E27FC236}">
                    <a16:creationId xmlns:a16="http://schemas.microsoft.com/office/drawing/2014/main" id="{5535A1CD-050F-44CB-862F-3776EA8CE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252"/>
                <a:ext cx="68" cy="6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Rectangle 445">
                <a:extLst>
                  <a:ext uri="{FF2B5EF4-FFF2-40B4-BE49-F238E27FC236}">
                    <a16:creationId xmlns:a16="http://schemas.microsoft.com/office/drawing/2014/main" id="{AFE11033-2227-46C8-85AE-2CAA69388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14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446">
                <a:extLst>
                  <a:ext uri="{FF2B5EF4-FFF2-40B4-BE49-F238E27FC236}">
                    <a16:creationId xmlns:a16="http://schemas.microsoft.com/office/drawing/2014/main" id="{1FEF7CB3-ED67-4D30-8B64-34E2110BB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17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Rectangle 447">
                <a:extLst>
                  <a:ext uri="{FF2B5EF4-FFF2-40B4-BE49-F238E27FC236}">
                    <a16:creationId xmlns:a16="http://schemas.microsoft.com/office/drawing/2014/main" id="{63A4492C-6506-43F5-8CC4-9A9B1DE5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0" y="2148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Rectangle 448">
                <a:extLst>
                  <a:ext uri="{FF2B5EF4-FFF2-40B4-BE49-F238E27FC236}">
                    <a16:creationId xmlns:a16="http://schemas.microsoft.com/office/drawing/2014/main" id="{AC8D0BBD-B13F-45BA-A8E1-4EE5CA637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0" y="2168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Rectangle 449">
                <a:extLst>
                  <a:ext uri="{FF2B5EF4-FFF2-40B4-BE49-F238E27FC236}">
                    <a16:creationId xmlns:a16="http://schemas.microsoft.com/office/drawing/2014/main" id="{C19B2A03-5786-473F-95F1-371D37250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156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450">
                <a:extLst>
                  <a:ext uri="{FF2B5EF4-FFF2-40B4-BE49-F238E27FC236}">
                    <a16:creationId xmlns:a16="http://schemas.microsoft.com/office/drawing/2014/main" id="{77053B19-F6EA-46DC-9D7C-C7D2E6182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164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Rectangle 451">
                <a:extLst>
                  <a:ext uri="{FF2B5EF4-FFF2-40B4-BE49-F238E27FC236}">
                    <a16:creationId xmlns:a16="http://schemas.microsoft.com/office/drawing/2014/main" id="{BA3E5A28-45E2-455A-927A-B6018D50E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160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Rectangle 452">
                <a:extLst>
                  <a:ext uri="{FF2B5EF4-FFF2-40B4-BE49-F238E27FC236}">
                    <a16:creationId xmlns:a16="http://schemas.microsoft.com/office/drawing/2014/main" id="{9DB9463A-206C-4EDC-BC89-A092D42DE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160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Oval 453">
                <a:extLst>
                  <a:ext uri="{FF2B5EF4-FFF2-40B4-BE49-F238E27FC236}">
                    <a16:creationId xmlns:a16="http://schemas.microsoft.com/office/drawing/2014/main" id="{30454DAC-0C82-445C-BAB5-01E94B41E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144"/>
                <a:ext cx="32" cy="3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Rectangle 454">
                <a:extLst>
                  <a:ext uri="{FF2B5EF4-FFF2-40B4-BE49-F238E27FC236}">
                    <a16:creationId xmlns:a16="http://schemas.microsoft.com/office/drawing/2014/main" id="{42CD76E9-48E1-4E97-96F6-94AB828F6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8" y="220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Rectangle 455">
                <a:extLst>
                  <a:ext uri="{FF2B5EF4-FFF2-40B4-BE49-F238E27FC236}">
                    <a16:creationId xmlns:a16="http://schemas.microsoft.com/office/drawing/2014/main" id="{13BE922B-09F2-4F7E-9C18-41CD547DB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8" y="226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456">
                <a:extLst>
                  <a:ext uri="{FF2B5EF4-FFF2-40B4-BE49-F238E27FC236}">
                    <a16:creationId xmlns:a16="http://schemas.microsoft.com/office/drawing/2014/main" id="{7828579D-20D2-42BC-8C04-53926A58F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208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Rectangle 457">
                <a:extLst>
                  <a:ext uri="{FF2B5EF4-FFF2-40B4-BE49-F238E27FC236}">
                    <a16:creationId xmlns:a16="http://schemas.microsoft.com/office/drawing/2014/main" id="{5F40FB66-9A9D-480F-BB9C-01C3E7B1E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256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Rectangle 458">
                <a:extLst>
                  <a:ext uri="{FF2B5EF4-FFF2-40B4-BE49-F238E27FC236}">
                    <a16:creationId xmlns:a16="http://schemas.microsoft.com/office/drawing/2014/main" id="{293A1D8A-4AC6-4312-A5BB-C4F17FF55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6" y="221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Rectangle 459">
                <a:extLst>
                  <a:ext uri="{FF2B5EF4-FFF2-40B4-BE49-F238E27FC236}">
                    <a16:creationId xmlns:a16="http://schemas.microsoft.com/office/drawing/2014/main" id="{1DC876EA-8C5E-4BE5-A6B9-4CCB240AC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6" y="225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460">
                <a:extLst>
                  <a:ext uri="{FF2B5EF4-FFF2-40B4-BE49-F238E27FC236}">
                    <a16:creationId xmlns:a16="http://schemas.microsoft.com/office/drawing/2014/main" id="{D375200E-6F48-4D20-AC32-DD5FF2331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2216"/>
                <a:ext cx="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Rectangle 461">
                <a:extLst>
                  <a:ext uri="{FF2B5EF4-FFF2-40B4-BE49-F238E27FC236}">
                    <a16:creationId xmlns:a16="http://schemas.microsoft.com/office/drawing/2014/main" id="{29F15775-704D-40DA-905F-5E29F509D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2244"/>
                <a:ext cx="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462">
                <a:extLst>
                  <a:ext uri="{FF2B5EF4-FFF2-40B4-BE49-F238E27FC236}">
                    <a16:creationId xmlns:a16="http://schemas.microsoft.com/office/drawing/2014/main" id="{F251D4E0-FE6F-4A64-94F3-74029C079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8" y="2224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Rectangle 463">
                <a:extLst>
                  <a:ext uri="{FF2B5EF4-FFF2-40B4-BE49-F238E27FC236}">
                    <a16:creationId xmlns:a16="http://schemas.microsoft.com/office/drawing/2014/main" id="{A5D3C343-0206-4B56-95E0-525B90885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8" y="2236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Rectangle 464">
                <a:extLst>
                  <a:ext uri="{FF2B5EF4-FFF2-40B4-BE49-F238E27FC236}">
                    <a16:creationId xmlns:a16="http://schemas.microsoft.com/office/drawing/2014/main" id="{058DDA7B-D2F7-43A3-9031-310C500BB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8" y="2232"/>
                <a:ext cx="6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Rectangle 465">
                <a:extLst>
                  <a:ext uri="{FF2B5EF4-FFF2-40B4-BE49-F238E27FC236}">
                    <a16:creationId xmlns:a16="http://schemas.microsoft.com/office/drawing/2014/main" id="{3AAE6F99-61D3-4BB8-9C3E-F44D7E364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8" y="2232"/>
                <a:ext cx="6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Oval 466">
                <a:extLst>
                  <a:ext uri="{FF2B5EF4-FFF2-40B4-BE49-F238E27FC236}">
                    <a16:creationId xmlns:a16="http://schemas.microsoft.com/office/drawing/2014/main" id="{95A3D3B8-E564-4CAD-91DC-E2380616F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8" y="2204"/>
                <a:ext cx="56" cy="5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Rectangle 467">
                <a:extLst>
                  <a:ext uri="{FF2B5EF4-FFF2-40B4-BE49-F238E27FC236}">
                    <a16:creationId xmlns:a16="http://schemas.microsoft.com/office/drawing/2014/main" id="{6FDB16F4-BF9A-4429-847C-FDDE7E183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0" y="2244"/>
                <a:ext cx="8" cy="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Rectangle 468">
                <a:extLst>
                  <a:ext uri="{FF2B5EF4-FFF2-40B4-BE49-F238E27FC236}">
                    <a16:creationId xmlns:a16="http://schemas.microsoft.com/office/drawing/2014/main" id="{9FD9E100-F43C-467B-9693-4831101F2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6" y="224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Rectangle 469">
                <a:extLst>
                  <a:ext uri="{FF2B5EF4-FFF2-40B4-BE49-F238E27FC236}">
                    <a16:creationId xmlns:a16="http://schemas.microsoft.com/office/drawing/2014/main" id="{C9CC5736-B342-4417-AEE4-9EC60E4BF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6" y="228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Rectangle 470">
                <a:extLst>
                  <a:ext uri="{FF2B5EF4-FFF2-40B4-BE49-F238E27FC236}">
                    <a16:creationId xmlns:a16="http://schemas.microsoft.com/office/drawing/2014/main" id="{8F0B5B89-4998-4287-ACA1-D241BF837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224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Rectangle 471">
                <a:extLst>
                  <a:ext uri="{FF2B5EF4-FFF2-40B4-BE49-F238E27FC236}">
                    <a16:creationId xmlns:a16="http://schemas.microsoft.com/office/drawing/2014/main" id="{AA44B8C7-6C4D-455B-B266-BC7854200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228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Rectangle 472">
                <a:extLst>
                  <a:ext uri="{FF2B5EF4-FFF2-40B4-BE49-F238E27FC236}">
                    <a16:creationId xmlns:a16="http://schemas.microsoft.com/office/drawing/2014/main" id="{25F02215-D89D-4572-B3D5-CE5CFFC42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252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473">
                <a:extLst>
                  <a:ext uri="{FF2B5EF4-FFF2-40B4-BE49-F238E27FC236}">
                    <a16:creationId xmlns:a16="http://schemas.microsoft.com/office/drawing/2014/main" id="{F0DD2029-FA12-4420-8E7A-F81BFF04F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28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Rectangle 474">
                <a:extLst>
                  <a:ext uri="{FF2B5EF4-FFF2-40B4-BE49-F238E27FC236}">
                    <a16:creationId xmlns:a16="http://schemas.microsoft.com/office/drawing/2014/main" id="{F65904F9-D9DF-4D2F-BC16-6903E6F5E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" y="2256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475">
                <a:extLst>
                  <a:ext uri="{FF2B5EF4-FFF2-40B4-BE49-F238E27FC236}">
                    <a16:creationId xmlns:a16="http://schemas.microsoft.com/office/drawing/2014/main" id="{9C3DE8AC-430C-46B7-BC39-DA6B08FF7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" y="2276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Rectangle 476">
                <a:extLst>
                  <a:ext uri="{FF2B5EF4-FFF2-40B4-BE49-F238E27FC236}">
                    <a16:creationId xmlns:a16="http://schemas.microsoft.com/office/drawing/2014/main" id="{219F248A-4675-4E7E-96BC-C3C180E92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0" y="2260"/>
                <a:ext cx="4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Rectangle 477">
                <a:extLst>
                  <a:ext uri="{FF2B5EF4-FFF2-40B4-BE49-F238E27FC236}">
                    <a16:creationId xmlns:a16="http://schemas.microsoft.com/office/drawing/2014/main" id="{5D1E1AAC-CD9E-4839-84D0-6F1632F9D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0" y="2268"/>
                <a:ext cx="4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Rectangle 478">
                <a:extLst>
                  <a:ext uri="{FF2B5EF4-FFF2-40B4-BE49-F238E27FC236}">
                    <a16:creationId xmlns:a16="http://schemas.microsoft.com/office/drawing/2014/main" id="{20E19E03-E20B-4A1A-AB7B-A7496906C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0" y="2268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479">
                <a:extLst>
                  <a:ext uri="{FF2B5EF4-FFF2-40B4-BE49-F238E27FC236}">
                    <a16:creationId xmlns:a16="http://schemas.microsoft.com/office/drawing/2014/main" id="{A9FFCE86-9CDE-4896-9E1D-7B4DD83A7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0" y="2264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Oval 480">
                <a:extLst>
                  <a:ext uri="{FF2B5EF4-FFF2-40B4-BE49-F238E27FC236}">
                    <a16:creationId xmlns:a16="http://schemas.microsoft.com/office/drawing/2014/main" id="{FAD259D8-E407-46F3-903C-34CE2AE51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0" y="2244"/>
                <a:ext cx="44" cy="4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Rectangle 481">
                <a:extLst>
                  <a:ext uri="{FF2B5EF4-FFF2-40B4-BE49-F238E27FC236}">
                    <a16:creationId xmlns:a16="http://schemas.microsoft.com/office/drawing/2014/main" id="{5EF86514-89D1-4F62-B229-63CB9E87C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8" y="1748"/>
                <a:ext cx="17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Ant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49" name="Rectangle 486">
                <a:extLst>
                  <a:ext uri="{FF2B5EF4-FFF2-40B4-BE49-F238E27FC236}">
                    <a16:creationId xmlns:a16="http://schemas.microsoft.com/office/drawing/2014/main" id="{6F14D6FD-40A0-4ABD-A61B-21C0B4FF9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" y="2746"/>
                <a:ext cx="261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Chlrd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50" name="Rectangle 487">
                <a:extLst>
                  <a:ext uri="{FF2B5EF4-FFF2-40B4-BE49-F238E27FC236}">
                    <a16:creationId xmlns:a16="http://schemas.microsoft.com/office/drawing/2014/main" id="{59143FD8-0273-47E1-8FCE-ECE1986CE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977"/>
                <a:ext cx="25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Chlrk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53" name="Rectangle 490">
                <a:extLst>
                  <a:ext uri="{FF2B5EF4-FFF2-40B4-BE49-F238E27FC236}">
                    <a16:creationId xmlns:a16="http://schemas.microsoft.com/office/drawing/2014/main" id="{3203789B-FC6D-4624-A05B-9DEC00B7B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" y="1957"/>
                <a:ext cx="225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Cmp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54" name="Rectangle 491">
                <a:extLst>
                  <a:ext uri="{FF2B5EF4-FFF2-40B4-BE49-F238E27FC236}">
                    <a16:creationId xmlns:a16="http://schemas.microsoft.com/office/drawing/2014/main" id="{8510E960-82C2-4B5C-965F-85477C332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358"/>
                <a:ext cx="16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Csc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59" name="Rectangle 496">
                <a:extLst>
                  <a:ext uri="{FF2B5EF4-FFF2-40B4-BE49-F238E27FC236}">
                    <a16:creationId xmlns:a16="http://schemas.microsoft.com/office/drawing/2014/main" id="{601BD7B9-E833-48CA-A4F6-CBF7CB3A4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0" y="1708"/>
                <a:ext cx="15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Glc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0" name="Rectangle 497">
                <a:extLst>
                  <a:ext uri="{FF2B5EF4-FFF2-40B4-BE49-F238E27FC236}">
                    <a16:creationId xmlns:a16="http://schemas.microsoft.com/office/drawing/2014/main" id="{2B964C33-4AA8-409A-8068-F369B08A4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" y="1654"/>
                <a:ext cx="179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Hpt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2" name="Rectangle 499">
                <a:extLst>
                  <a:ext uri="{FF2B5EF4-FFF2-40B4-BE49-F238E27FC236}">
                    <a16:creationId xmlns:a16="http://schemas.microsoft.com/office/drawing/2014/main" id="{CB9E8689-9B5A-4EB2-BDDE-4FC2B072C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" y="3094"/>
                <a:ext cx="1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Lsp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3" name="Rectangle 500">
                <a:extLst>
                  <a:ext uri="{FF2B5EF4-FFF2-40B4-BE49-F238E27FC236}">
                    <a16:creationId xmlns:a16="http://schemas.microsoft.com/office/drawing/2014/main" id="{EA0FDB32-386B-417D-B6CD-698839FBA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3" y="2736"/>
                <a:ext cx="229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Mml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4" name="Rectangle 501">
                <a:extLst>
                  <a:ext uri="{FF2B5EF4-FFF2-40B4-BE49-F238E27FC236}">
                    <a16:creationId xmlns:a16="http://schemas.microsoft.com/office/drawing/2014/main" id="{40BB8B85-066E-41ED-AE02-17C45F752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2430"/>
                <a:ext cx="196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Mrc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7" name="Rectangle 504">
                <a:extLst>
                  <a:ext uri="{FF2B5EF4-FFF2-40B4-BE49-F238E27FC236}">
                    <a16:creationId xmlns:a16="http://schemas.microsoft.com/office/drawing/2014/main" id="{1E3EA4CC-0350-4CE1-BB2C-2E2709217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5" y="2716"/>
                <a:ext cx="20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Odp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8" name="Rectangle 505">
                <a:extLst>
                  <a:ext uri="{FF2B5EF4-FFF2-40B4-BE49-F238E27FC236}">
                    <a16:creationId xmlns:a16="http://schemas.microsoft.com/office/drawing/2014/main" id="{0005230B-15DA-4CA3-811D-8CD820B52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" y="2636"/>
                <a:ext cx="18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Pdn</a:t>
                </a:r>
                <a:endParaRPr kumimoji="0" lang="en-US" alt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70" name="Rectangle 507">
                <a:extLst>
                  <a:ext uri="{FF2B5EF4-FFF2-40B4-BE49-F238E27FC236}">
                    <a16:creationId xmlns:a16="http://schemas.microsoft.com/office/drawing/2014/main" id="{70FE628B-9FDE-416E-90A1-A21238B64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937"/>
                <a:ext cx="145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Ply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71" name="Rectangle 508">
                <a:extLst>
                  <a:ext uri="{FF2B5EF4-FFF2-40B4-BE49-F238E27FC236}">
                    <a16:creationId xmlns:a16="http://schemas.microsoft.com/office/drawing/2014/main" id="{3304F97E-3B32-40DC-A719-BE3C6AC87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3" y="2980"/>
                <a:ext cx="18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Sph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73" name="Rectangle 510">
                <a:extLst>
                  <a:ext uri="{FF2B5EF4-FFF2-40B4-BE49-F238E27FC236}">
                    <a16:creationId xmlns:a16="http://schemas.microsoft.com/office/drawing/2014/main" id="{EEB201C2-5485-4616-B117-49ECD9537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2905"/>
                <a:ext cx="170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Tkk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79" name="Rectangle 516">
                <a:extLst>
                  <a:ext uri="{FF2B5EF4-FFF2-40B4-BE49-F238E27FC236}">
                    <a16:creationId xmlns:a16="http://schemas.microsoft.com/office/drawing/2014/main" id="{97BF96BA-B3A6-4A9A-A00C-EB995551A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8" y="2284"/>
                <a:ext cx="16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Zyg</a:t>
                </a:r>
                <a:endParaRPr kumimoji="0" lang="en-US" alt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80" name="Rectangle 517">
                <a:extLst>
                  <a:ext uri="{FF2B5EF4-FFF2-40B4-BE49-F238E27FC236}">
                    <a16:creationId xmlns:a16="http://schemas.microsoft.com/office/drawing/2014/main" id="{20AF7292-9FDA-4384-AB65-C4E133874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" y="3005"/>
                <a:ext cx="7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-1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1" name="Rectangle 518">
                <a:extLst>
                  <a:ext uri="{FF2B5EF4-FFF2-40B4-BE49-F238E27FC236}">
                    <a16:creationId xmlns:a16="http://schemas.microsoft.com/office/drawing/2014/main" id="{31C77CD9-563E-4D4B-8829-59305CF73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" y="2260"/>
                <a:ext cx="5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2" name="Rectangle 519">
                <a:extLst>
                  <a:ext uri="{FF2B5EF4-FFF2-40B4-BE49-F238E27FC236}">
                    <a16:creationId xmlns:a16="http://schemas.microsoft.com/office/drawing/2014/main" id="{699B5030-7EAB-486F-879B-A0976490A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" y="1516"/>
                <a:ext cx="5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3" name="Rectangle 520">
                <a:extLst>
                  <a:ext uri="{FF2B5EF4-FFF2-40B4-BE49-F238E27FC236}">
                    <a16:creationId xmlns:a16="http://schemas.microsoft.com/office/drawing/2014/main" id="{6515E460-2019-43EF-8B36-248DF56AA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" y="767"/>
                <a:ext cx="5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4" name="Rectangle 521">
                <a:extLst>
                  <a:ext uri="{FF2B5EF4-FFF2-40B4-BE49-F238E27FC236}">
                    <a16:creationId xmlns:a16="http://schemas.microsoft.com/office/drawing/2014/main" id="{D961F872-F6CD-49F1-8695-7BD23D26B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" y="3773"/>
                <a:ext cx="7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-1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" name="Rectangle 522">
                <a:extLst>
                  <a:ext uri="{FF2B5EF4-FFF2-40B4-BE49-F238E27FC236}">
                    <a16:creationId xmlns:a16="http://schemas.microsoft.com/office/drawing/2014/main" id="{20CAF8FE-BD73-4E2B-90E2-173FA3EB2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4" y="3773"/>
                <a:ext cx="5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Rectangle 523">
                <a:extLst>
                  <a:ext uri="{FF2B5EF4-FFF2-40B4-BE49-F238E27FC236}">
                    <a16:creationId xmlns:a16="http://schemas.microsoft.com/office/drawing/2014/main" id="{4A97C506-B3CA-4904-9173-2B758CF95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" y="3773"/>
                <a:ext cx="5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7" name="Rectangle 524">
                <a:extLst>
                  <a:ext uri="{FF2B5EF4-FFF2-40B4-BE49-F238E27FC236}">
                    <a16:creationId xmlns:a16="http://schemas.microsoft.com/office/drawing/2014/main" id="{0678C0A5-DA16-405B-A65B-615DA89CC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0" y="3773"/>
                <a:ext cx="5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8" name="Rectangle 525">
                <a:extLst>
                  <a:ext uri="{FF2B5EF4-FFF2-40B4-BE49-F238E27FC236}">
                    <a16:creationId xmlns:a16="http://schemas.microsoft.com/office/drawing/2014/main" id="{519BF4D5-6A49-4D54-9643-A6B45A4E6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" y="3849"/>
                <a:ext cx="79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CCA1 (35,8%)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89" name="Rectangle 526">
                <a:extLst>
                  <a:ext uri="{FF2B5EF4-FFF2-40B4-BE49-F238E27FC236}">
                    <a16:creationId xmlns:a16="http://schemas.microsoft.com/office/drawing/2014/main" id="{DA801931-0AD9-4303-A829-2209CF15D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-260" y="2164"/>
                <a:ext cx="79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CCA2 (25,3%)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33" name="Rectangle 570">
                <a:extLst>
                  <a:ext uri="{FF2B5EF4-FFF2-40B4-BE49-F238E27FC236}">
                    <a16:creationId xmlns:a16="http://schemas.microsoft.com/office/drawing/2014/main" id="{EE57A4C8-BF7A-45D2-B42B-F45FDFB4C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0" y="2716"/>
                <a:ext cx="8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571">
                <a:extLst>
                  <a:ext uri="{FF2B5EF4-FFF2-40B4-BE49-F238E27FC236}">
                    <a16:creationId xmlns:a16="http://schemas.microsoft.com/office/drawing/2014/main" id="{088F8EA7-2A10-4008-8F87-B28DFA70B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" y="271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572">
                <a:extLst>
                  <a:ext uri="{FF2B5EF4-FFF2-40B4-BE49-F238E27FC236}">
                    <a16:creationId xmlns:a16="http://schemas.microsoft.com/office/drawing/2014/main" id="{8B44B69F-6844-49AA-AC04-8DE010FB1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" y="276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573">
                <a:extLst>
                  <a:ext uri="{FF2B5EF4-FFF2-40B4-BE49-F238E27FC236}">
                    <a16:creationId xmlns:a16="http://schemas.microsoft.com/office/drawing/2014/main" id="{D954FC65-419B-462B-B928-4C7D8C9C8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" y="272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Rectangle 574">
                <a:extLst>
                  <a:ext uri="{FF2B5EF4-FFF2-40B4-BE49-F238E27FC236}">
                    <a16:creationId xmlns:a16="http://schemas.microsoft.com/office/drawing/2014/main" id="{32165669-0969-49D3-A241-9F50E93AC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" y="2764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Rectangle 575">
                <a:extLst>
                  <a:ext uri="{FF2B5EF4-FFF2-40B4-BE49-F238E27FC236}">
                    <a16:creationId xmlns:a16="http://schemas.microsoft.com/office/drawing/2014/main" id="{A329168B-F13B-4D73-B398-917883B04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4" y="2724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Rectangle 576">
                <a:extLst>
                  <a:ext uri="{FF2B5EF4-FFF2-40B4-BE49-F238E27FC236}">
                    <a16:creationId xmlns:a16="http://schemas.microsoft.com/office/drawing/2014/main" id="{B17715A4-6DB4-4A19-8CC4-ABC4A5B8A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4" y="2760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Rectangle 577">
                <a:extLst>
                  <a:ext uri="{FF2B5EF4-FFF2-40B4-BE49-F238E27FC236}">
                    <a16:creationId xmlns:a16="http://schemas.microsoft.com/office/drawing/2014/main" id="{E5FE2F68-FB9F-4165-92B8-CD837E51D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0" y="2728"/>
                <a:ext cx="4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Rectangle 578">
                <a:extLst>
                  <a:ext uri="{FF2B5EF4-FFF2-40B4-BE49-F238E27FC236}">
                    <a16:creationId xmlns:a16="http://schemas.microsoft.com/office/drawing/2014/main" id="{725DAD04-BD4A-4690-A4B9-92CD4E2F2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0" y="2752"/>
                <a:ext cx="4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Rectangle 579">
                <a:extLst>
                  <a:ext uri="{FF2B5EF4-FFF2-40B4-BE49-F238E27FC236}">
                    <a16:creationId xmlns:a16="http://schemas.microsoft.com/office/drawing/2014/main" id="{F6C8817E-91A3-4BF5-9E0D-33E44CD74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6" y="2736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Rectangle 580">
                <a:extLst>
                  <a:ext uri="{FF2B5EF4-FFF2-40B4-BE49-F238E27FC236}">
                    <a16:creationId xmlns:a16="http://schemas.microsoft.com/office/drawing/2014/main" id="{DD0D77B6-62D5-435A-9BF9-D1DB58F8B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6" y="2744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581">
                <a:extLst>
                  <a:ext uri="{FF2B5EF4-FFF2-40B4-BE49-F238E27FC236}">
                    <a16:creationId xmlns:a16="http://schemas.microsoft.com/office/drawing/2014/main" id="{5585D3DD-A1E5-4A43-A2E7-CF874DA5E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6" y="2744"/>
                <a:ext cx="5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Rectangle 582">
                <a:extLst>
                  <a:ext uri="{FF2B5EF4-FFF2-40B4-BE49-F238E27FC236}">
                    <a16:creationId xmlns:a16="http://schemas.microsoft.com/office/drawing/2014/main" id="{15DB41AD-FDC3-4E9E-9156-C60DF4F41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6" y="2740"/>
                <a:ext cx="5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Oval 583">
                <a:extLst>
                  <a:ext uri="{FF2B5EF4-FFF2-40B4-BE49-F238E27FC236}">
                    <a16:creationId xmlns:a16="http://schemas.microsoft.com/office/drawing/2014/main" id="{CC79FC9C-FAD3-45F3-8007-A482AFC00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6" y="2716"/>
                <a:ext cx="52" cy="5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Rectangle 584">
                <a:extLst>
                  <a:ext uri="{FF2B5EF4-FFF2-40B4-BE49-F238E27FC236}">
                    <a16:creationId xmlns:a16="http://schemas.microsoft.com/office/drawing/2014/main" id="{ADAC10A7-FB88-4276-BB7B-12382FC4B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0" y="2716"/>
                <a:ext cx="8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585">
                <a:extLst>
                  <a:ext uri="{FF2B5EF4-FFF2-40B4-BE49-F238E27FC236}">
                    <a16:creationId xmlns:a16="http://schemas.microsoft.com/office/drawing/2014/main" id="{5203A571-4C98-441B-86F1-7202CFE58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" y="271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586">
                <a:extLst>
                  <a:ext uri="{FF2B5EF4-FFF2-40B4-BE49-F238E27FC236}">
                    <a16:creationId xmlns:a16="http://schemas.microsoft.com/office/drawing/2014/main" id="{C91355C2-1835-4542-8170-93DD4D581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" y="276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Rectangle 587">
                <a:extLst>
                  <a:ext uri="{FF2B5EF4-FFF2-40B4-BE49-F238E27FC236}">
                    <a16:creationId xmlns:a16="http://schemas.microsoft.com/office/drawing/2014/main" id="{FA17C811-7C5D-4611-80DE-42EB43C3E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" y="272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Rectangle 588">
                <a:extLst>
                  <a:ext uri="{FF2B5EF4-FFF2-40B4-BE49-F238E27FC236}">
                    <a16:creationId xmlns:a16="http://schemas.microsoft.com/office/drawing/2014/main" id="{DD9F381E-DB4E-4799-A741-7946680B9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" y="2764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589">
                <a:extLst>
                  <a:ext uri="{FF2B5EF4-FFF2-40B4-BE49-F238E27FC236}">
                    <a16:creationId xmlns:a16="http://schemas.microsoft.com/office/drawing/2014/main" id="{F1A45CD1-5F2D-4EDE-937D-D0694B485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4" y="2724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Rectangle 590">
                <a:extLst>
                  <a:ext uri="{FF2B5EF4-FFF2-40B4-BE49-F238E27FC236}">
                    <a16:creationId xmlns:a16="http://schemas.microsoft.com/office/drawing/2014/main" id="{58D6997F-25C8-490B-8DE6-E9332FFAE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4" y="2760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Rectangle 591">
                <a:extLst>
                  <a:ext uri="{FF2B5EF4-FFF2-40B4-BE49-F238E27FC236}">
                    <a16:creationId xmlns:a16="http://schemas.microsoft.com/office/drawing/2014/main" id="{898E6254-C377-4B28-9D9A-586BC0E60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0" y="2728"/>
                <a:ext cx="4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Rectangle 592">
                <a:extLst>
                  <a:ext uri="{FF2B5EF4-FFF2-40B4-BE49-F238E27FC236}">
                    <a16:creationId xmlns:a16="http://schemas.microsoft.com/office/drawing/2014/main" id="{DA767D6F-460A-4058-ACA7-4F3590201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0" y="2752"/>
                <a:ext cx="4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Rectangle 593">
                <a:extLst>
                  <a:ext uri="{FF2B5EF4-FFF2-40B4-BE49-F238E27FC236}">
                    <a16:creationId xmlns:a16="http://schemas.microsoft.com/office/drawing/2014/main" id="{C14EA4A9-E4F9-42B4-8203-C5010D075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6" y="2736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594">
                <a:extLst>
                  <a:ext uri="{FF2B5EF4-FFF2-40B4-BE49-F238E27FC236}">
                    <a16:creationId xmlns:a16="http://schemas.microsoft.com/office/drawing/2014/main" id="{CAAE31DE-11BC-40CA-A701-35EBC326B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6" y="2744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Rectangle 595">
                <a:extLst>
                  <a:ext uri="{FF2B5EF4-FFF2-40B4-BE49-F238E27FC236}">
                    <a16:creationId xmlns:a16="http://schemas.microsoft.com/office/drawing/2014/main" id="{B7A10BDC-AF11-485E-A2E8-C296D3639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6" y="2744"/>
                <a:ext cx="5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596">
                <a:extLst>
                  <a:ext uri="{FF2B5EF4-FFF2-40B4-BE49-F238E27FC236}">
                    <a16:creationId xmlns:a16="http://schemas.microsoft.com/office/drawing/2014/main" id="{E7F89F38-2768-4C8B-B087-EF7247292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6" y="2740"/>
                <a:ext cx="5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Oval 597">
                <a:extLst>
                  <a:ext uri="{FF2B5EF4-FFF2-40B4-BE49-F238E27FC236}">
                    <a16:creationId xmlns:a16="http://schemas.microsoft.com/office/drawing/2014/main" id="{09987BC5-ECB8-4F36-B5AD-B7D5CCE1E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6" y="2716"/>
                <a:ext cx="52" cy="5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Rectangle 598">
                <a:extLst>
                  <a:ext uri="{FF2B5EF4-FFF2-40B4-BE49-F238E27FC236}">
                    <a16:creationId xmlns:a16="http://schemas.microsoft.com/office/drawing/2014/main" id="{609CD896-F331-4F95-892F-5514F9CEA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0" y="2824"/>
                <a:ext cx="8" cy="7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599">
                <a:extLst>
                  <a:ext uri="{FF2B5EF4-FFF2-40B4-BE49-F238E27FC236}">
                    <a16:creationId xmlns:a16="http://schemas.microsoft.com/office/drawing/2014/main" id="{BD6AF5C2-E52A-4D63-95A8-D8F9C1D21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" y="282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Rectangle 600">
                <a:extLst>
                  <a:ext uri="{FF2B5EF4-FFF2-40B4-BE49-F238E27FC236}">
                    <a16:creationId xmlns:a16="http://schemas.microsoft.com/office/drawing/2014/main" id="{958F2A40-BAA5-42DF-B9AF-1B2788F71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" y="289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Rectangle 601">
                <a:extLst>
                  <a:ext uri="{FF2B5EF4-FFF2-40B4-BE49-F238E27FC236}">
                    <a16:creationId xmlns:a16="http://schemas.microsoft.com/office/drawing/2014/main" id="{C808BA0A-7594-4937-906E-A0ED53407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" y="2828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Rectangle 602">
                <a:extLst>
                  <a:ext uri="{FF2B5EF4-FFF2-40B4-BE49-F238E27FC236}">
                    <a16:creationId xmlns:a16="http://schemas.microsoft.com/office/drawing/2014/main" id="{178377C2-17ED-427A-A6A1-59D009A5C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" y="2888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Rectangle 603">
                <a:extLst>
                  <a:ext uri="{FF2B5EF4-FFF2-40B4-BE49-F238E27FC236}">
                    <a16:creationId xmlns:a16="http://schemas.microsoft.com/office/drawing/2014/main" id="{7CA40D71-A354-4088-8992-82B69549C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0" y="2832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604">
                <a:extLst>
                  <a:ext uri="{FF2B5EF4-FFF2-40B4-BE49-F238E27FC236}">
                    <a16:creationId xmlns:a16="http://schemas.microsoft.com/office/drawing/2014/main" id="{BBFD042D-9965-4B5D-B4F2-EF8CA69C8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0" y="2884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Rectangle 605">
                <a:extLst>
                  <a:ext uri="{FF2B5EF4-FFF2-40B4-BE49-F238E27FC236}">
                    <a16:creationId xmlns:a16="http://schemas.microsoft.com/office/drawing/2014/main" id="{25F01926-F976-409D-A755-F0D71D169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6" y="2836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Rectangle 606">
                <a:extLst>
                  <a:ext uri="{FF2B5EF4-FFF2-40B4-BE49-F238E27FC236}">
                    <a16:creationId xmlns:a16="http://schemas.microsoft.com/office/drawing/2014/main" id="{5305A09D-64D5-49E2-9E69-5266B107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6" y="2876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Rectangle 608">
              <a:extLst>
                <a:ext uri="{FF2B5EF4-FFF2-40B4-BE49-F238E27FC236}">
                  <a16:creationId xmlns:a16="http://schemas.microsoft.com/office/drawing/2014/main" id="{41AE8D00-872C-4237-B2B4-95A799CFD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2844"/>
              <a:ext cx="6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09">
              <a:extLst>
                <a:ext uri="{FF2B5EF4-FFF2-40B4-BE49-F238E27FC236}">
                  <a16:creationId xmlns:a16="http://schemas.microsoft.com/office/drawing/2014/main" id="{D8C21580-986E-44B3-A20E-94BBDBD41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2868"/>
              <a:ext cx="6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10">
              <a:extLst>
                <a:ext uri="{FF2B5EF4-FFF2-40B4-BE49-F238E27FC236}">
                  <a16:creationId xmlns:a16="http://schemas.microsoft.com/office/drawing/2014/main" id="{6869233E-6F41-49FC-A546-7F44D582A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852"/>
              <a:ext cx="7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11">
              <a:extLst>
                <a:ext uri="{FF2B5EF4-FFF2-40B4-BE49-F238E27FC236}">
                  <a16:creationId xmlns:a16="http://schemas.microsoft.com/office/drawing/2014/main" id="{89213716-3C57-4855-B169-A8336440C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860"/>
              <a:ext cx="7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12">
              <a:extLst>
                <a:ext uri="{FF2B5EF4-FFF2-40B4-BE49-F238E27FC236}">
                  <a16:creationId xmlns:a16="http://schemas.microsoft.com/office/drawing/2014/main" id="{3AA45B51-7329-451C-87A5-056FB3174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860"/>
              <a:ext cx="7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13">
              <a:extLst>
                <a:ext uri="{FF2B5EF4-FFF2-40B4-BE49-F238E27FC236}">
                  <a16:creationId xmlns:a16="http://schemas.microsoft.com/office/drawing/2014/main" id="{D91BEFE6-5C79-4445-B9DC-7DF8E5C2F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856"/>
              <a:ext cx="7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614">
              <a:extLst>
                <a:ext uri="{FF2B5EF4-FFF2-40B4-BE49-F238E27FC236}">
                  <a16:creationId xmlns:a16="http://schemas.microsoft.com/office/drawing/2014/main" id="{3ECA5A22-B990-4E82-8DF9-E101BB00B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824"/>
              <a:ext cx="68" cy="68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615">
              <a:extLst>
                <a:ext uri="{FF2B5EF4-FFF2-40B4-BE49-F238E27FC236}">
                  <a16:creationId xmlns:a16="http://schemas.microsoft.com/office/drawing/2014/main" id="{4EDFF140-DEB9-4478-86FB-5E27B6D24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" y="2824"/>
              <a:ext cx="8" cy="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616">
              <a:extLst>
                <a:ext uri="{FF2B5EF4-FFF2-40B4-BE49-F238E27FC236}">
                  <a16:creationId xmlns:a16="http://schemas.microsoft.com/office/drawing/2014/main" id="{BC7CD8F0-C621-4675-8BFB-2DE7D08F1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824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617">
              <a:extLst>
                <a:ext uri="{FF2B5EF4-FFF2-40B4-BE49-F238E27FC236}">
                  <a16:creationId xmlns:a16="http://schemas.microsoft.com/office/drawing/2014/main" id="{30CF920A-0B7E-411F-A753-BAD1D3F46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892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18">
              <a:extLst>
                <a:ext uri="{FF2B5EF4-FFF2-40B4-BE49-F238E27FC236}">
                  <a16:creationId xmlns:a16="http://schemas.microsoft.com/office/drawing/2014/main" id="{8D5096D1-01B9-4E36-87D9-8B2B8F402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828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619">
              <a:extLst>
                <a:ext uri="{FF2B5EF4-FFF2-40B4-BE49-F238E27FC236}">
                  <a16:creationId xmlns:a16="http://schemas.microsoft.com/office/drawing/2014/main" id="{465F9A4E-FE60-497D-9303-1BF5AA0C1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888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620">
              <a:extLst>
                <a:ext uri="{FF2B5EF4-FFF2-40B4-BE49-F238E27FC236}">
                  <a16:creationId xmlns:a16="http://schemas.microsoft.com/office/drawing/2014/main" id="{5C7C4A56-E674-451E-B24A-5045B6C3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832"/>
              <a:ext cx="4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621">
              <a:extLst>
                <a:ext uri="{FF2B5EF4-FFF2-40B4-BE49-F238E27FC236}">
                  <a16:creationId xmlns:a16="http://schemas.microsoft.com/office/drawing/2014/main" id="{EA34CA24-6C7B-4D32-9D72-0F4DAD888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884"/>
              <a:ext cx="4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622">
              <a:extLst>
                <a:ext uri="{FF2B5EF4-FFF2-40B4-BE49-F238E27FC236}">
                  <a16:creationId xmlns:a16="http://schemas.microsoft.com/office/drawing/2014/main" id="{3DED3A58-5D18-44EE-B5BC-CCDEC9E07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836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623">
              <a:extLst>
                <a:ext uri="{FF2B5EF4-FFF2-40B4-BE49-F238E27FC236}">
                  <a16:creationId xmlns:a16="http://schemas.microsoft.com/office/drawing/2014/main" id="{1499FD03-0BBD-46B3-BB2F-4179C1346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876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624">
              <a:extLst>
                <a:ext uri="{FF2B5EF4-FFF2-40B4-BE49-F238E27FC236}">
                  <a16:creationId xmlns:a16="http://schemas.microsoft.com/office/drawing/2014/main" id="{6A04BE77-CA3A-482F-91BF-570564B19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2844"/>
              <a:ext cx="6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26">
              <a:extLst>
                <a:ext uri="{FF2B5EF4-FFF2-40B4-BE49-F238E27FC236}">
                  <a16:creationId xmlns:a16="http://schemas.microsoft.com/office/drawing/2014/main" id="{01F8730D-524C-462F-94CE-6C6A7860C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852"/>
              <a:ext cx="7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627">
              <a:extLst>
                <a:ext uri="{FF2B5EF4-FFF2-40B4-BE49-F238E27FC236}">
                  <a16:creationId xmlns:a16="http://schemas.microsoft.com/office/drawing/2014/main" id="{AF26D8B3-97FF-4CFA-AA8D-F233D3FBC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860"/>
              <a:ext cx="7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628">
              <a:extLst>
                <a:ext uri="{FF2B5EF4-FFF2-40B4-BE49-F238E27FC236}">
                  <a16:creationId xmlns:a16="http://schemas.microsoft.com/office/drawing/2014/main" id="{AC741C0F-7EEB-4981-B2E0-8A7470445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860"/>
              <a:ext cx="7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629">
              <a:extLst>
                <a:ext uri="{FF2B5EF4-FFF2-40B4-BE49-F238E27FC236}">
                  <a16:creationId xmlns:a16="http://schemas.microsoft.com/office/drawing/2014/main" id="{F373D902-A5FB-4CE7-8973-FF19C6CDF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856"/>
              <a:ext cx="7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630">
              <a:extLst>
                <a:ext uri="{FF2B5EF4-FFF2-40B4-BE49-F238E27FC236}">
                  <a16:creationId xmlns:a16="http://schemas.microsoft.com/office/drawing/2014/main" id="{35E4629A-3364-4154-A2AD-D45BA0135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824"/>
              <a:ext cx="68" cy="68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631">
              <a:extLst>
                <a:ext uri="{FF2B5EF4-FFF2-40B4-BE49-F238E27FC236}">
                  <a16:creationId xmlns:a16="http://schemas.microsoft.com/office/drawing/2014/main" id="{9D12085F-1A73-40D0-B554-3EC205064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2936"/>
              <a:ext cx="2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632">
              <a:extLst>
                <a:ext uri="{FF2B5EF4-FFF2-40B4-BE49-F238E27FC236}">
                  <a16:creationId xmlns:a16="http://schemas.microsoft.com/office/drawing/2014/main" id="{0C638717-39BE-49AC-98C2-11C616DDD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3017"/>
              <a:ext cx="2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33">
              <a:extLst>
                <a:ext uri="{FF2B5EF4-FFF2-40B4-BE49-F238E27FC236}">
                  <a16:creationId xmlns:a16="http://schemas.microsoft.com/office/drawing/2014/main" id="{10E2B37E-4E54-4FED-B6A7-0526CB2D2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2940"/>
              <a:ext cx="4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634">
              <a:extLst>
                <a:ext uri="{FF2B5EF4-FFF2-40B4-BE49-F238E27FC236}">
                  <a16:creationId xmlns:a16="http://schemas.microsoft.com/office/drawing/2014/main" id="{44AF9DAD-CDDB-4E70-8F16-AB22657B7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013"/>
              <a:ext cx="4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635">
              <a:extLst>
                <a:ext uri="{FF2B5EF4-FFF2-40B4-BE49-F238E27FC236}">
                  <a16:creationId xmlns:a16="http://schemas.microsoft.com/office/drawing/2014/main" id="{DA8CEC84-D1F6-4E77-89C3-E9C744ABF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944"/>
              <a:ext cx="5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636">
              <a:extLst>
                <a:ext uri="{FF2B5EF4-FFF2-40B4-BE49-F238E27FC236}">
                  <a16:creationId xmlns:a16="http://schemas.microsoft.com/office/drawing/2014/main" id="{883184CE-517A-4FBE-9026-945641AF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009"/>
              <a:ext cx="5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638">
              <a:extLst>
                <a:ext uri="{FF2B5EF4-FFF2-40B4-BE49-F238E27FC236}">
                  <a16:creationId xmlns:a16="http://schemas.microsoft.com/office/drawing/2014/main" id="{C3B6F215-ACC1-446A-ACEE-5243CEABC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005"/>
              <a:ext cx="6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639">
              <a:extLst>
                <a:ext uri="{FF2B5EF4-FFF2-40B4-BE49-F238E27FC236}">
                  <a16:creationId xmlns:a16="http://schemas.microsoft.com/office/drawing/2014/main" id="{7D59629E-F161-48C8-BD3B-16854C7E8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2952"/>
              <a:ext cx="6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645">
              <a:extLst>
                <a:ext uri="{FF2B5EF4-FFF2-40B4-BE49-F238E27FC236}">
                  <a16:creationId xmlns:a16="http://schemas.microsoft.com/office/drawing/2014/main" id="{BE3B3D31-412E-4FDA-9D48-DD3C4FF8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2976"/>
              <a:ext cx="8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646">
              <a:extLst>
                <a:ext uri="{FF2B5EF4-FFF2-40B4-BE49-F238E27FC236}">
                  <a16:creationId xmlns:a16="http://schemas.microsoft.com/office/drawing/2014/main" id="{98F42E41-91D5-493F-BF13-211901561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2976"/>
              <a:ext cx="8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47">
              <a:extLst>
                <a:ext uri="{FF2B5EF4-FFF2-40B4-BE49-F238E27FC236}">
                  <a16:creationId xmlns:a16="http://schemas.microsoft.com/office/drawing/2014/main" id="{B2C6A8FD-07C8-4F23-AC5C-676440F14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2936"/>
              <a:ext cx="80" cy="81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48">
              <a:extLst>
                <a:ext uri="{FF2B5EF4-FFF2-40B4-BE49-F238E27FC236}">
                  <a16:creationId xmlns:a16="http://schemas.microsoft.com/office/drawing/2014/main" id="{7A4A82DC-63BB-4A10-A94A-5356AA5F0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2936"/>
              <a:ext cx="2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649">
              <a:extLst>
                <a:ext uri="{FF2B5EF4-FFF2-40B4-BE49-F238E27FC236}">
                  <a16:creationId xmlns:a16="http://schemas.microsoft.com/office/drawing/2014/main" id="{5D5BD17D-3D16-43B2-8939-542D52455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3017"/>
              <a:ext cx="2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651">
              <a:extLst>
                <a:ext uri="{FF2B5EF4-FFF2-40B4-BE49-F238E27FC236}">
                  <a16:creationId xmlns:a16="http://schemas.microsoft.com/office/drawing/2014/main" id="{E8131C6D-ABAD-4443-9F77-19DCF7835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013"/>
              <a:ext cx="4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653">
              <a:extLst>
                <a:ext uri="{FF2B5EF4-FFF2-40B4-BE49-F238E27FC236}">
                  <a16:creationId xmlns:a16="http://schemas.microsoft.com/office/drawing/2014/main" id="{73FB6F41-D16A-4B38-BD1C-531777F9C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009"/>
              <a:ext cx="5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62">
              <a:extLst>
                <a:ext uri="{FF2B5EF4-FFF2-40B4-BE49-F238E27FC236}">
                  <a16:creationId xmlns:a16="http://schemas.microsoft.com/office/drawing/2014/main" id="{531568C2-5B9A-494E-BBB8-16DE91396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2976"/>
              <a:ext cx="8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63">
              <a:extLst>
                <a:ext uri="{FF2B5EF4-FFF2-40B4-BE49-F238E27FC236}">
                  <a16:creationId xmlns:a16="http://schemas.microsoft.com/office/drawing/2014/main" id="{2CA9F26F-62C3-468A-80F8-032D4CAE8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2976"/>
              <a:ext cx="8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664">
              <a:extLst>
                <a:ext uri="{FF2B5EF4-FFF2-40B4-BE49-F238E27FC236}">
                  <a16:creationId xmlns:a16="http://schemas.microsoft.com/office/drawing/2014/main" id="{13878E27-D274-431C-9CA2-0D4174EBB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2936"/>
              <a:ext cx="80" cy="81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1" name="Rectangle 670">
            <a:extLst>
              <a:ext uri="{FF2B5EF4-FFF2-40B4-BE49-F238E27FC236}">
                <a16:creationId xmlns:a16="http://schemas.microsoft.com/office/drawing/2014/main" id="{2F1885D7-7D09-492B-A244-0C768AE20699}"/>
              </a:ext>
            </a:extLst>
          </p:cNvPr>
          <p:cNvSpPr/>
          <p:nvPr/>
        </p:nvSpPr>
        <p:spPr>
          <a:xfrm>
            <a:off x="9427845" y="4251960"/>
            <a:ext cx="405765" cy="643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89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672">
            <a:extLst>
              <a:ext uri="{FF2B5EF4-FFF2-40B4-BE49-F238E27FC236}">
                <a16:creationId xmlns:a16="http://schemas.microsoft.com/office/drawing/2014/main" id="{B3966EAD-8FAB-4BF3-8345-62AF63F59A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3188" y="639765"/>
            <a:ext cx="11872914" cy="5695952"/>
            <a:chOff x="65" y="403"/>
            <a:chExt cx="7479" cy="3588"/>
          </a:xfrm>
        </p:grpSpPr>
        <p:grpSp>
          <p:nvGrpSpPr>
            <p:cNvPr id="703" name="Group 873">
              <a:extLst>
                <a:ext uri="{FF2B5EF4-FFF2-40B4-BE49-F238E27FC236}">
                  <a16:creationId xmlns:a16="http://schemas.microsoft.com/office/drawing/2014/main" id="{89E49099-9591-4548-B731-A209F8BF1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" y="403"/>
              <a:ext cx="5504" cy="3354"/>
              <a:chOff x="344" y="403"/>
              <a:chExt cx="5504" cy="3354"/>
            </a:xfrm>
          </p:grpSpPr>
          <p:sp>
            <p:nvSpPr>
              <p:cNvPr id="1508" name="Line 682">
                <a:extLst>
                  <a:ext uri="{FF2B5EF4-FFF2-40B4-BE49-F238E27FC236}">
                    <a16:creationId xmlns:a16="http://schemas.microsoft.com/office/drawing/2014/main" id="{1D8FCB3D-5171-412E-9CD0-D4D8CD701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" y="2460"/>
                <a:ext cx="5504" cy="0"/>
              </a:xfrm>
              <a:prstGeom prst="line">
                <a:avLst/>
              </a:prstGeom>
              <a:noFill/>
              <a:ln w="6350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1" name="Line 685">
                <a:extLst>
                  <a:ext uri="{FF2B5EF4-FFF2-40B4-BE49-F238E27FC236}">
                    <a16:creationId xmlns:a16="http://schemas.microsoft.com/office/drawing/2014/main" id="{4AD1453D-B015-446D-8B7D-BB078FD62C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5" y="403"/>
                <a:ext cx="15" cy="3354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2" name="Line 686">
                <a:extLst>
                  <a:ext uri="{FF2B5EF4-FFF2-40B4-BE49-F238E27FC236}">
                    <a16:creationId xmlns:a16="http://schemas.microsoft.com/office/drawing/2014/main" id="{2EB3A653-2733-456F-9FBF-3BB6BFEDC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80" y="403"/>
                <a:ext cx="0" cy="3354"/>
              </a:xfrm>
              <a:prstGeom prst="line">
                <a:avLst/>
              </a:prstGeom>
              <a:noFill/>
              <a:ln w="6350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5" name="Rectangle 689">
                <a:extLst>
                  <a:ext uri="{FF2B5EF4-FFF2-40B4-BE49-F238E27FC236}">
                    <a16:creationId xmlns:a16="http://schemas.microsoft.com/office/drawing/2014/main" id="{FE7A410A-E9D5-4D29-9269-2C3BD5E3D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519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6" name="Rectangle 690">
                <a:extLst>
                  <a:ext uri="{FF2B5EF4-FFF2-40B4-BE49-F238E27FC236}">
                    <a16:creationId xmlns:a16="http://schemas.microsoft.com/office/drawing/2014/main" id="{8756A1DC-EFE1-4615-81ED-316FA911E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591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7" name="Rectangle 691">
                <a:extLst>
                  <a:ext uri="{FF2B5EF4-FFF2-40B4-BE49-F238E27FC236}">
                    <a16:creationId xmlns:a16="http://schemas.microsoft.com/office/drawing/2014/main" id="{878350AB-7C3D-4708-A372-FC00087B3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" y="523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8" name="Rectangle 692">
                <a:extLst>
                  <a:ext uri="{FF2B5EF4-FFF2-40B4-BE49-F238E27FC236}">
                    <a16:creationId xmlns:a16="http://schemas.microsoft.com/office/drawing/2014/main" id="{A0B15D3A-98C4-41C8-ADA1-83843C8C9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" y="587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9" name="Rectangle 693">
                <a:extLst>
                  <a:ext uri="{FF2B5EF4-FFF2-40B4-BE49-F238E27FC236}">
                    <a16:creationId xmlns:a16="http://schemas.microsoft.com/office/drawing/2014/main" id="{457330A2-F5B1-468D-8CC7-D5A32B79A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527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0" name="Rectangle 694">
                <a:extLst>
                  <a:ext uri="{FF2B5EF4-FFF2-40B4-BE49-F238E27FC236}">
                    <a16:creationId xmlns:a16="http://schemas.microsoft.com/office/drawing/2014/main" id="{74C23178-7C22-457C-A02A-0A9BFF0BE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583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1" name="Rectangle 695">
                <a:extLst>
                  <a:ext uri="{FF2B5EF4-FFF2-40B4-BE49-F238E27FC236}">
                    <a16:creationId xmlns:a16="http://schemas.microsoft.com/office/drawing/2014/main" id="{29852622-CC11-409A-B7CB-48A71A0A0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531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2" name="Rectangle 696">
                <a:extLst>
                  <a:ext uri="{FF2B5EF4-FFF2-40B4-BE49-F238E27FC236}">
                    <a16:creationId xmlns:a16="http://schemas.microsoft.com/office/drawing/2014/main" id="{A565CC49-989D-4F85-8AFF-6DC950473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575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3" name="Rectangle 697">
                <a:extLst>
                  <a:ext uri="{FF2B5EF4-FFF2-40B4-BE49-F238E27FC236}">
                    <a16:creationId xmlns:a16="http://schemas.microsoft.com/office/drawing/2014/main" id="{6EAD475E-7F79-4763-A225-9C250EE93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539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4" name="Rectangle 698">
                <a:extLst>
                  <a:ext uri="{FF2B5EF4-FFF2-40B4-BE49-F238E27FC236}">
                    <a16:creationId xmlns:a16="http://schemas.microsoft.com/office/drawing/2014/main" id="{BCD26F0F-471E-48A8-A4E9-D8FC789F7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567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5" name="Rectangle 699">
                <a:extLst>
                  <a:ext uri="{FF2B5EF4-FFF2-40B4-BE49-F238E27FC236}">
                    <a16:creationId xmlns:a16="http://schemas.microsoft.com/office/drawing/2014/main" id="{29955AE5-7928-4EC1-A1B7-E6227ACFD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547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6" name="Rectangle 700">
                <a:extLst>
                  <a:ext uri="{FF2B5EF4-FFF2-40B4-BE49-F238E27FC236}">
                    <a16:creationId xmlns:a16="http://schemas.microsoft.com/office/drawing/2014/main" id="{46C7979F-A16B-4DF1-85F9-1EF7A075F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559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7" name="Rectangle 701">
                <a:extLst>
                  <a:ext uri="{FF2B5EF4-FFF2-40B4-BE49-F238E27FC236}">
                    <a16:creationId xmlns:a16="http://schemas.microsoft.com/office/drawing/2014/main" id="{45A9593C-9642-43F8-8BFC-55849661F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555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8" name="Rectangle 702">
                <a:extLst>
                  <a:ext uri="{FF2B5EF4-FFF2-40B4-BE49-F238E27FC236}">
                    <a16:creationId xmlns:a16="http://schemas.microsoft.com/office/drawing/2014/main" id="{18837355-A8C3-422D-A400-D3D63764F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555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9" name="Oval 703">
                <a:extLst>
                  <a:ext uri="{FF2B5EF4-FFF2-40B4-BE49-F238E27FC236}">
                    <a16:creationId xmlns:a16="http://schemas.microsoft.com/office/drawing/2014/main" id="{220D715D-C7C6-46D6-B2A6-D9F351358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519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0" name="Rectangle 704">
                <a:extLst>
                  <a:ext uri="{FF2B5EF4-FFF2-40B4-BE49-F238E27FC236}">
                    <a16:creationId xmlns:a16="http://schemas.microsoft.com/office/drawing/2014/main" id="{6F1A653A-65B1-4296-8439-8585D7253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1212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1" name="Rectangle 705">
                <a:extLst>
                  <a:ext uri="{FF2B5EF4-FFF2-40B4-BE49-F238E27FC236}">
                    <a16:creationId xmlns:a16="http://schemas.microsoft.com/office/drawing/2014/main" id="{67019D0D-D380-499B-B8D5-F2A3766DC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1284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2" name="Rectangle 706">
                <a:extLst>
                  <a:ext uri="{FF2B5EF4-FFF2-40B4-BE49-F238E27FC236}">
                    <a16:creationId xmlns:a16="http://schemas.microsoft.com/office/drawing/2014/main" id="{13BD584E-6814-451C-87A7-9F7608B13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1216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3" name="Rectangle 707">
                <a:extLst>
                  <a:ext uri="{FF2B5EF4-FFF2-40B4-BE49-F238E27FC236}">
                    <a16:creationId xmlns:a16="http://schemas.microsoft.com/office/drawing/2014/main" id="{B7D5E888-A29B-453D-81DD-5A33A1177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1280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4" name="Rectangle 708">
                <a:extLst>
                  <a:ext uri="{FF2B5EF4-FFF2-40B4-BE49-F238E27FC236}">
                    <a16:creationId xmlns:a16="http://schemas.microsoft.com/office/drawing/2014/main" id="{46B81849-93FD-49E0-8D8D-3B048F5D0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1220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5" name="Rectangle 709">
                <a:extLst>
                  <a:ext uri="{FF2B5EF4-FFF2-40B4-BE49-F238E27FC236}">
                    <a16:creationId xmlns:a16="http://schemas.microsoft.com/office/drawing/2014/main" id="{9598B6CA-E43D-4FFE-9BFC-D5DCF64A4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1276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6" name="Rectangle 710">
                <a:extLst>
                  <a:ext uri="{FF2B5EF4-FFF2-40B4-BE49-F238E27FC236}">
                    <a16:creationId xmlns:a16="http://schemas.microsoft.com/office/drawing/2014/main" id="{F4691083-D6D3-42A4-9A2B-2CB055619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1224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7" name="Rectangle 711">
                <a:extLst>
                  <a:ext uri="{FF2B5EF4-FFF2-40B4-BE49-F238E27FC236}">
                    <a16:creationId xmlns:a16="http://schemas.microsoft.com/office/drawing/2014/main" id="{55DFA1ED-32AC-4CC4-A004-19BB9F2EC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1268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8" name="Rectangle 712">
                <a:extLst>
                  <a:ext uri="{FF2B5EF4-FFF2-40B4-BE49-F238E27FC236}">
                    <a16:creationId xmlns:a16="http://schemas.microsoft.com/office/drawing/2014/main" id="{682590C7-9851-4F61-96CB-9E2FB23A1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232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9" name="Rectangle 713">
                <a:extLst>
                  <a:ext uri="{FF2B5EF4-FFF2-40B4-BE49-F238E27FC236}">
                    <a16:creationId xmlns:a16="http://schemas.microsoft.com/office/drawing/2014/main" id="{E1450EE6-FAB1-4DB7-9046-C9D09E19D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260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0" name="Rectangle 714">
                <a:extLst>
                  <a:ext uri="{FF2B5EF4-FFF2-40B4-BE49-F238E27FC236}">
                    <a16:creationId xmlns:a16="http://schemas.microsoft.com/office/drawing/2014/main" id="{1BDEE774-4EFF-4CA4-A256-ADB8812BE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240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1" name="Rectangle 715">
                <a:extLst>
                  <a:ext uri="{FF2B5EF4-FFF2-40B4-BE49-F238E27FC236}">
                    <a16:creationId xmlns:a16="http://schemas.microsoft.com/office/drawing/2014/main" id="{83135A1F-5C45-4EB6-99D2-11FC53773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252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2" name="Rectangle 716">
                <a:extLst>
                  <a:ext uri="{FF2B5EF4-FFF2-40B4-BE49-F238E27FC236}">
                    <a16:creationId xmlns:a16="http://schemas.microsoft.com/office/drawing/2014/main" id="{1B7F29D2-E8B1-4D26-9B6F-53FC9113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248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3" name="Rectangle 717">
                <a:extLst>
                  <a:ext uri="{FF2B5EF4-FFF2-40B4-BE49-F238E27FC236}">
                    <a16:creationId xmlns:a16="http://schemas.microsoft.com/office/drawing/2014/main" id="{D8C3FEE8-5D81-4311-962B-5AF19C42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248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4" name="Oval 718">
                <a:extLst>
                  <a:ext uri="{FF2B5EF4-FFF2-40B4-BE49-F238E27FC236}">
                    <a16:creationId xmlns:a16="http://schemas.microsoft.com/office/drawing/2014/main" id="{9F627FB7-0D13-454D-948C-142772E33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212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5" name="Rectangle 719">
                <a:extLst>
                  <a:ext uri="{FF2B5EF4-FFF2-40B4-BE49-F238E27FC236}">
                    <a16:creationId xmlns:a16="http://schemas.microsoft.com/office/drawing/2014/main" id="{69A7513B-C018-473A-B394-0E0CC854B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891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6" name="Rectangle 720">
                <a:extLst>
                  <a:ext uri="{FF2B5EF4-FFF2-40B4-BE49-F238E27FC236}">
                    <a16:creationId xmlns:a16="http://schemas.microsoft.com/office/drawing/2014/main" id="{119225EA-D561-4BC8-BD0A-BFCB00598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963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7" name="Rectangle 721">
                <a:extLst>
                  <a:ext uri="{FF2B5EF4-FFF2-40B4-BE49-F238E27FC236}">
                    <a16:creationId xmlns:a16="http://schemas.microsoft.com/office/drawing/2014/main" id="{38F35BF0-E78D-4FB3-BF8F-2613DD910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895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8" name="Rectangle 722">
                <a:extLst>
                  <a:ext uri="{FF2B5EF4-FFF2-40B4-BE49-F238E27FC236}">
                    <a16:creationId xmlns:a16="http://schemas.microsoft.com/office/drawing/2014/main" id="{326F664C-5953-43F2-93D7-31140041D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59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9" name="Rectangle 723">
                <a:extLst>
                  <a:ext uri="{FF2B5EF4-FFF2-40B4-BE49-F238E27FC236}">
                    <a16:creationId xmlns:a16="http://schemas.microsoft.com/office/drawing/2014/main" id="{8490482C-3F4F-49B9-9D19-604509ED1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" y="899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0" name="Rectangle 724">
                <a:extLst>
                  <a:ext uri="{FF2B5EF4-FFF2-40B4-BE49-F238E27FC236}">
                    <a16:creationId xmlns:a16="http://schemas.microsoft.com/office/drawing/2014/main" id="{B5111806-8902-4577-8D27-85BB7651F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" y="955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1" name="Rectangle 725">
                <a:extLst>
                  <a:ext uri="{FF2B5EF4-FFF2-40B4-BE49-F238E27FC236}">
                    <a16:creationId xmlns:a16="http://schemas.microsoft.com/office/drawing/2014/main" id="{8B473A19-3B5F-4410-AC2D-FD477119C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" y="903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2" name="Rectangle 726">
                <a:extLst>
                  <a:ext uri="{FF2B5EF4-FFF2-40B4-BE49-F238E27FC236}">
                    <a16:creationId xmlns:a16="http://schemas.microsoft.com/office/drawing/2014/main" id="{83B32A32-B14D-436E-9089-B0F20B004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" y="947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3" name="Rectangle 727">
                <a:extLst>
                  <a:ext uri="{FF2B5EF4-FFF2-40B4-BE49-F238E27FC236}">
                    <a16:creationId xmlns:a16="http://schemas.microsoft.com/office/drawing/2014/main" id="{51AEA867-D0A9-4D32-ACF3-90D558DAC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" y="911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4" name="Rectangle 728">
                <a:extLst>
                  <a:ext uri="{FF2B5EF4-FFF2-40B4-BE49-F238E27FC236}">
                    <a16:creationId xmlns:a16="http://schemas.microsoft.com/office/drawing/2014/main" id="{5F6D5AA0-F076-4B75-990F-74391B202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" y="939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5" name="Rectangle 729">
                <a:extLst>
                  <a:ext uri="{FF2B5EF4-FFF2-40B4-BE49-F238E27FC236}">
                    <a16:creationId xmlns:a16="http://schemas.microsoft.com/office/drawing/2014/main" id="{697EE722-9FE2-46B8-ABCC-E87497F2E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919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6" name="Rectangle 730">
                <a:extLst>
                  <a:ext uri="{FF2B5EF4-FFF2-40B4-BE49-F238E27FC236}">
                    <a16:creationId xmlns:a16="http://schemas.microsoft.com/office/drawing/2014/main" id="{33DC69F4-FC91-4900-9911-4B77D10D5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931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7" name="Rectangle 731">
                <a:extLst>
                  <a:ext uri="{FF2B5EF4-FFF2-40B4-BE49-F238E27FC236}">
                    <a16:creationId xmlns:a16="http://schemas.microsoft.com/office/drawing/2014/main" id="{F2C0D9EF-BABE-4358-8DC9-E7FA08477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927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8" name="Rectangle 732">
                <a:extLst>
                  <a:ext uri="{FF2B5EF4-FFF2-40B4-BE49-F238E27FC236}">
                    <a16:creationId xmlns:a16="http://schemas.microsoft.com/office/drawing/2014/main" id="{FCB0CD0A-DB5A-41D1-ABF7-53FDF82D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927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9" name="Oval 733">
                <a:extLst>
                  <a:ext uri="{FF2B5EF4-FFF2-40B4-BE49-F238E27FC236}">
                    <a16:creationId xmlns:a16="http://schemas.microsoft.com/office/drawing/2014/main" id="{88B593B8-F281-434C-B822-F8B2386AD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891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0" name="Rectangle 734">
                <a:extLst>
                  <a:ext uri="{FF2B5EF4-FFF2-40B4-BE49-F238E27FC236}">
                    <a16:creationId xmlns:a16="http://schemas.microsoft.com/office/drawing/2014/main" id="{8FF6FA80-8040-4892-9B22-13CA7ED45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1328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1" name="Rectangle 735">
                <a:extLst>
                  <a:ext uri="{FF2B5EF4-FFF2-40B4-BE49-F238E27FC236}">
                    <a16:creationId xmlns:a16="http://schemas.microsoft.com/office/drawing/2014/main" id="{C6AB7215-C1DC-4D20-A9B7-3E1667C2C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1400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2" name="Rectangle 736">
                <a:extLst>
                  <a:ext uri="{FF2B5EF4-FFF2-40B4-BE49-F238E27FC236}">
                    <a16:creationId xmlns:a16="http://schemas.microsoft.com/office/drawing/2014/main" id="{611CF4BA-EBDE-4B9F-B4BC-3D17E17E9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1332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3" name="Rectangle 737">
                <a:extLst>
                  <a:ext uri="{FF2B5EF4-FFF2-40B4-BE49-F238E27FC236}">
                    <a16:creationId xmlns:a16="http://schemas.microsoft.com/office/drawing/2014/main" id="{6336D4F7-3FEF-4CA2-9FDC-BA36C4AE8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1396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4" name="Rectangle 738">
                <a:extLst>
                  <a:ext uri="{FF2B5EF4-FFF2-40B4-BE49-F238E27FC236}">
                    <a16:creationId xmlns:a16="http://schemas.microsoft.com/office/drawing/2014/main" id="{07E7B5EE-29CA-4C39-8083-EDF32BF99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" y="1336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5" name="Rectangle 739">
                <a:extLst>
                  <a:ext uri="{FF2B5EF4-FFF2-40B4-BE49-F238E27FC236}">
                    <a16:creationId xmlns:a16="http://schemas.microsoft.com/office/drawing/2014/main" id="{74E3B66F-61F8-4742-A4C2-998CED19E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" y="1392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6" name="Rectangle 740">
                <a:extLst>
                  <a:ext uri="{FF2B5EF4-FFF2-40B4-BE49-F238E27FC236}">
                    <a16:creationId xmlns:a16="http://schemas.microsoft.com/office/drawing/2014/main" id="{0AD63087-9ACC-417E-AEA4-3509290E3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" y="1340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7" name="Rectangle 741">
                <a:extLst>
                  <a:ext uri="{FF2B5EF4-FFF2-40B4-BE49-F238E27FC236}">
                    <a16:creationId xmlns:a16="http://schemas.microsoft.com/office/drawing/2014/main" id="{7DA03425-4293-42ED-BCA9-4BACA74AB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" y="1384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8" name="Rectangle 742">
                <a:extLst>
                  <a:ext uri="{FF2B5EF4-FFF2-40B4-BE49-F238E27FC236}">
                    <a16:creationId xmlns:a16="http://schemas.microsoft.com/office/drawing/2014/main" id="{9875A4F6-44E3-4CF1-BD14-446012167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" y="1348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9" name="Rectangle 743">
                <a:extLst>
                  <a:ext uri="{FF2B5EF4-FFF2-40B4-BE49-F238E27FC236}">
                    <a16:creationId xmlns:a16="http://schemas.microsoft.com/office/drawing/2014/main" id="{871D5848-22E4-4DD1-BF37-998ED36BE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" y="1376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0" name="Rectangle 744">
                <a:extLst>
                  <a:ext uri="{FF2B5EF4-FFF2-40B4-BE49-F238E27FC236}">
                    <a16:creationId xmlns:a16="http://schemas.microsoft.com/office/drawing/2014/main" id="{5EF8A589-1F15-4D48-BFA8-35E163173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1356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1" name="Rectangle 745">
                <a:extLst>
                  <a:ext uri="{FF2B5EF4-FFF2-40B4-BE49-F238E27FC236}">
                    <a16:creationId xmlns:a16="http://schemas.microsoft.com/office/drawing/2014/main" id="{DFAA920D-CF32-45BA-975C-193A8B173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1368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2" name="Rectangle 746">
                <a:extLst>
                  <a:ext uri="{FF2B5EF4-FFF2-40B4-BE49-F238E27FC236}">
                    <a16:creationId xmlns:a16="http://schemas.microsoft.com/office/drawing/2014/main" id="{CFD72F24-C9F6-46E5-93D5-039245832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1364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3" name="Rectangle 747">
                <a:extLst>
                  <a:ext uri="{FF2B5EF4-FFF2-40B4-BE49-F238E27FC236}">
                    <a16:creationId xmlns:a16="http://schemas.microsoft.com/office/drawing/2014/main" id="{43473B2B-0139-47B8-A6FC-CFC571D4C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1364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4" name="Oval 748">
                <a:extLst>
                  <a:ext uri="{FF2B5EF4-FFF2-40B4-BE49-F238E27FC236}">
                    <a16:creationId xmlns:a16="http://schemas.microsoft.com/office/drawing/2014/main" id="{9752F238-7448-4D08-AB39-38F3965B6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1328"/>
                <a:ext cx="72" cy="7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5" name="Rectangle 749">
                <a:extLst>
                  <a:ext uri="{FF2B5EF4-FFF2-40B4-BE49-F238E27FC236}">
                    <a16:creationId xmlns:a16="http://schemas.microsoft.com/office/drawing/2014/main" id="{7DC56A82-AAF2-41A7-AE11-260D741CF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" y="1808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6" name="Rectangle 750">
                <a:extLst>
                  <a:ext uri="{FF2B5EF4-FFF2-40B4-BE49-F238E27FC236}">
                    <a16:creationId xmlns:a16="http://schemas.microsoft.com/office/drawing/2014/main" id="{41AC8375-9390-4416-B769-CAA304466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" y="1880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7" name="Rectangle 751">
                <a:extLst>
                  <a:ext uri="{FF2B5EF4-FFF2-40B4-BE49-F238E27FC236}">
                    <a16:creationId xmlns:a16="http://schemas.microsoft.com/office/drawing/2014/main" id="{B55079FF-59FA-4D2A-A1AE-67A67D30C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1812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8" name="Rectangle 752">
                <a:extLst>
                  <a:ext uri="{FF2B5EF4-FFF2-40B4-BE49-F238E27FC236}">
                    <a16:creationId xmlns:a16="http://schemas.microsoft.com/office/drawing/2014/main" id="{2E7C5F45-3BAD-4545-BE53-A59B3CED3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1876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9" name="Rectangle 753">
                <a:extLst>
                  <a:ext uri="{FF2B5EF4-FFF2-40B4-BE49-F238E27FC236}">
                    <a16:creationId xmlns:a16="http://schemas.microsoft.com/office/drawing/2014/main" id="{978E41FD-2964-4164-8930-7F423E3A1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1816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0" name="Rectangle 754">
                <a:extLst>
                  <a:ext uri="{FF2B5EF4-FFF2-40B4-BE49-F238E27FC236}">
                    <a16:creationId xmlns:a16="http://schemas.microsoft.com/office/drawing/2014/main" id="{3E1DC264-B5AC-40F1-A44F-6EB656360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1872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1" name="Rectangle 755">
                <a:extLst>
                  <a:ext uri="{FF2B5EF4-FFF2-40B4-BE49-F238E27FC236}">
                    <a16:creationId xmlns:a16="http://schemas.microsoft.com/office/drawing/2014/main" id="{0B64271D-6607-42DE-809A-A12DB4062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" y="1820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2" name="Rectangle 756">
                <a:extLst>
                  <a:ext uri="{FF2B5EF4-FFF2-40B4-BE49-F238E27FC236}">
                    <a16:creationId xmlns:a16="http://schemas.microsoft.com/office/drawing/2014/main" id="{46C4E688-0803-4746-AE28-8C88C29D6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" y="1864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3" name="Rectangle 757">
                <a:extLst>
                  <a:ext uri="{FF2B5EF4-FFF2-40B4-BE49-F238E27FC236}">
                    <a16:creationId xmlns:a16="http://schemas.microsoft.com/office/drawing/2014/main" id="{14DC096C-08D8-4AE7-8A7F-BD997F4FF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828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4" name="Rectangle 758">
                <a:extLst>
                  <a:ext uri="{FF2B5EF4-FFF2-40B4-BE49-F238E27FC236}">
                    <a16:creationId xmlns:a16="http://schemas.microsoft.com/office/drawing/2014/main" id="{861E67D4-A9B6-4CA9-8F17-4F58341D2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856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5" name="Rectangle 759">
                <a:extLst>
                  <a:ext uri="{FF2B5EF4-FFF2-40B4-BE49-F238E27FC236}">
                    <a16:creationId xmlns:a16="http://schemas.microsoft.com/office/drawing/2014/main" id="{57AC7A1C-FE3A-44B6-944D-7B6353F53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0" y="1836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6" name="Rectangle 760">
                <a:extLst>
                  <a:ext uri="{FF2B5EF4-FFF2-40B4-BE49-F238E27FC236}">
                    <a16:creationId xmlns:a16="http://schemas.microsoft.com/office/drawing/2014/main" id="{C3407E85-8568-462C-B856-7A0FD560E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0" y="1848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7" name="Rectangle 761">
                <a:extLst>
                  <a:ext uri="{FF2B5EF4-FFF2-40B4-BE49-F238E27FC236}">
                    <a16:creationId xmlns:a16="http://schemas.microsoft.com/office/drawing/2014/main" id="{82E9C8DE-82E0-4D87-BE3A-05807E5FA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0" y="1844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8" name="Rectangle 762">
                <a:extLst>
                  <a:ext uri="{FF2B5EF4-FFF2-40B4-BE49-F238E27FC236}">
                    <a16:creationId xmlns:a16="http://schemas.microsoft.com/office/drawing/2014/main" id="{263D16B4-5F64-439B-9597-3C77DBC0B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0" y="1844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9" name="Oval 763">
                <a:extLst>
                  <a:ext uri="{FF2B5EF4-FFF2-40B4-BE49-F238E27FC236}">
                    <a16:creationId xmlns:a16="http://schemas.microsoft.com/office/drawing/2014/main" id="{5678DCCF-E4FB-4C2D-834E-56D0F6DC4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0" y="1808"/>
                <a:ext cx="72" cy="7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0" name="Rectangle 764">
                <a:extLst>
                  <a:ext uri="{FF2B5EF4-FFF2-40B4-BE49-F238E27FC236}">
                    <a16:creationId xmlns:a16="http://schemas.microsoft.com/office/drawing/2014/main" id="{16E8D826-B253-4E9B-84D8-DA1D77E3E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" y="2448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1" name="Rectangle 765">
                <a:extLst>
                  <a:ext uri="{FF2B5EF4-FFF2-40B4-BE49-F238E27FC236}">
                    <a16:creationId xmlns:a16="http://schemas.microsoft.com/office/drawing/2014/main" id="{CE318ED9-4608-451B-9344-6DC2342EC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" y="2520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2" name="Rectangle 766">
                <a:extLst>
                  <a:ext uri="{FF2B5EF4-FFF2-40B4-BE49-F238E27FC236}">
                    <a16:creationId xmlns:a16="http://schemas.microsoft.com/office/drawing/2014/main" id="{74331744-8BAB-4C00-93DE-4CCC80712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2452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3" name="Rectangle 767">
                <a:extLst>
                  <a:ext uri="{FF2B5EF4-FFF2-40B4-BE49-F238E27FC236}">
                    <a16:creationId xmlns:a16="http://schemas.microsoft.com/office/drawing/2014/main" id="{1E5CA3AD-CFC3-40FE-B81B-9C2469947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2516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4" name="Rectangle 768">
                <a:extLst>
                  <a:ext uri="{FF2B5EF4-FFF2-40B4-BE49-F238E27FC236}">
                    <a16:creationId xmlns:a16="http://schemas.microsoft.com/office/drawing/2014/main" id="{1BACAFF1-6159-4B5F-B7F7-5DA2B9DFD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2456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5" name="Rectangle 769">
                <a:extLst>
                  <a:ext uri="{FF2B5EF4-FFF2-40B4-BE49-F238E27FC236}">
                    <a16:creationId xmlns:a16="http://schemas.microsoft.com/office/drawing/2014/main" id="{6BFFEB1D-A241-4A0F-8DB9-9A3004FB1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2512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6" name="Rectangle 770">
                <a:extLst>
                  <a:ext uri="{FF2B5EF4-FFF2-40B4-BE49-F238E27FC236}">
                    <a16:creationId xmlns:a16="http://schemas.microsoft.com/office/drawing/2014/main" id="{90730A40-81BD-495A-BF5B-AAD7D68A3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460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7" name="Rectangle 771">
                <a:extLst>
                  <a:ext uri="{FF2B5EF4-FFF2-40B4-BE49-F238E27FC236}">
                    <a16:creationId xmlns:a16="http://schemas.microsoft.com/office/drawing/2014/main" id="{A536B144-F231-4DE2-A0A1-78A97153D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504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8" name="Rectangle 772">
                <a:extLst>
                  <a:ext uri="{FF2B5EF4-FFF2-40B4-BE49-F238E27FC236}">
                    <a16:creationId xmlns:a16="http://schemas.microsoft.com/office/drawing/2014/main" id="{7F0DBC54-E5F6-4711-BAC9-76C7BF45E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" y="2468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9" name="Rectangle 773">
                <a:extLst>
                  <a:ext uri="{FF2B5EF4-FFF2-40B4-BE49-F238E27FC236}">
                    <a16:creationId xmlns:a16="http://schemas.microsoft.com/office/drawing/2014/main" id="{12F93630-EBDB-4BAC-88A7-BEE4CD7A0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" y="2496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0" name="Rectangle 774">
                <a:extLst>
                  <a:ext uri="{FF2B5EF4-FFF2-40B4-BE49-F238E27FC236}">
                    <a16:creationId xmlns:a16="http://schemas.microsoft.com/office/drawing/2014/main" id="{C8683CD0-C759-42D9-8250-5D6C998F1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2476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1" name="Rectangle 775">
                <a:extLst>
                  <a:ext uri="{FF2B5EF4-FFF2-40B4-BE49-F238E27FC236}">
                    <a16:creationId xmlns:a16="http://schemas.microsoft.com/office/drawing/2014/main" id="{0A8B081F-DD04-4765-A3F9-A3BD3CEBD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2488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2" name="Rectangle 776">
                <a:extLst>
                  <a:ext uri="{FF2B5EF4-FFF2-40B4-BE49-F238E27FC236}">
                    <a16:creationId xmlns:a16="http://schemas.microsoft.com/office/drawing/2014/main" id="{DD43956D-0345-42D3-BFFC-E1D04BD61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2484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3" name="Rectangle 777">
                <a:extLst>
                  <a:ext uri="{FF2B5EF4-FFF2-40B4-BE49-F238E27FC236}">
                    <a16:creationId xmlns:a16="http://schemas.microsoft.com/office/drawing/2014/main" id="{17DB6954-E8A9-4B29-AB88-F491EAF7D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2484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4" name="Oval 778">
                <a:extLst>
                  <a:ext uri="{FF2B5EF4-FFF2-40B4-BE49-F238E27FC236}">
                    <a16:creationId xmlns:a16="http://schemas.microsoft.com/office/drawing/2014/main" id="{AE0C4662-C759-496F-BCC4-C47F7265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2448"/>
                <a:ext cx="72" cy="7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5" name="Rectangle 779">
                <a:extLst>
                  <a:ext uri="{FF2B5EF4-FFF2-40B4-BE49-F238E27FC236}">
                    <a16:creationId xmlns:a16="http://schemas.microsoft.com/office/drawing/2014/main" id="{29BAB8A0-E688-4283-814A-7BB943907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1888"/>
                <a:ext cx="64" cy="6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6" name="Rectangle 780">
                <a:extLst>
                  <a:ext uri="{FF2B5EF4-FFF2-40B4-BE49-F238E27FC236}">
                    <a16:creationId xmlns:a16="http://schemas.microsoft.com/office/drawing/2014/main" id="{B27931FB-313B-4887-9757-168FB8022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1888"/>
                <a:ext cx="64" cy="64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7" name="Rectangle 781">
                <a:extLst>
                  <a:ext uri="{FF2B5EF4-FFF2-40B4-BE49-F238E27FC236}">
                    <a16:creationId xmlns:a16="http://schemas.microsoft.com/office/drawing/2014/main" id="{49CDB296-7C33-4EC6-96CC-115DF4CC3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" y="2432"/>
                <a:ext cx="68" cy="6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8" name="Rectangle 782">
                <a:extLst>
                  <a:ext uri="{FF2B5EF4-FFF2-40B4-BE49-F238E27FC236}">
                    <a16:creationId xmlns:a16="http://schemas.microsoft.com/office/drawing/2014/main" id="{322AD342-517F-42B8-B732-48C87519B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" y="2432"/>
                <a:ext cx="68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9" name="Rectangle 783">
                <a:extLst>
                  <a:ext uri="{FF2B5EF4-FFF2-40B4-BE49-F238E27FC236}">
                    <a16:creationId xmlns:a16="http://schemas.microsoft.com/office/drawing/2014/main" id="{A6029FE5-A928-4FAD-A7E4-C4F9A7669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" y="2228"/>
                <a:ext cx="64" cy="6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0" name="Rectangle 784">
                <a:extLst>
                  <a:ext uri="{FF2B5EF4-FFF2-40B4-BE49-F238E27FC236}">
                    <a16:creationId xmlns:a16="http://schemas.microsoft.com/office/drawing/2014/main" id="{15D8C6E2-0C0C-4A07-A6A2-BCEE0E10D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" y="2228"/>
                <a:ext cx="64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1" name="Rectangle 785">
                <a:extLst>
                  <a:ext uri="{FF2B5EF4-FFF2-40B4-BE49-F238E27FC236}">
                    <a16:creationId xmlns:a16="http://schemas.microsoft.com/office/drawing/2014/main" id="{ABBE0D24-6FAF-4C0F-8DBB-5FB2536B6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2" y="2440"/>
                <a:ext cx="68" cy="6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2" name="Rectangle 786">
                <a:extLst>
                  <a:ext uri="{FF2B5EF4-FFF2-40B4-BE49-F238E27FC236}">
                    <a16:creationId xmlns:a16="http://schemas.microsoft.com/office/drawing/2014/main" id="{3981FB3F-F1FF-4161-B0FA-649CFA5C9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2" y="2440"/>
                <a:ext cx="68" cy="6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3" name="Rectangle 787">
                <a:extLst>
                  <a:ext uri="{FF2B5EF4-FFF2-40B4-BE49-F238E27FC236}">
                    <a16:creationId xmlns:a16="http://schemas.microsoft.com/office/drawing/2014/main" id="{5BDDDEEA-CC56-4CD7-924D-92D64D188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2488"/>
                <a:ext cx="68" cy="6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4" name="Rectangle 788">
                <a:extLst>
                  <a:ext uri="{FF2B5EF4-FFF2-40B4-BE49-F238E27FC236}">
                    <a16:creationId xmlns:a16="http://schemas.microsoft.com/office/drawing/2014/main" id="{C35F23E3-269F-4884-9DB0-426ED027A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2488"/>
                <a:ext cx="68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5" name="Rectangle 789">
                <a:extLst>
                  <a:ext uri="{FF2B5EF4-FFF2-40B4-BE49-F238E27FC236}">
                    <a16:creationId xmlns:a16="http://schemas.microsoft.com/office/drawing/2014/main" id="{919C9B0F-482A-40A8-A969-C693187C2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" y="2428"/>
                <a:ext cx="64" cy="6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6" name="Rectangle 790">
                <a:extLst>
                  <a:ext uri="{FF2B5EF4-FFF2-40B4-BE49-F238E27FC236}">
                    <a16:creationId xmlns:a16="http://schemas.microsoft.com/office/drawing/2014/main" id="{83DA6F9E-6AA7-4E82-8D21-623C70F89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" y="2428"/>
                <a:ext cx="64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7" name="Freeform 791">
                <a:extLst>
                  <a:ext uri="{FF2B5EF4-FFF2-40B4-BE49-F238E27FC236}">
                    <a16:creationId xmlns:a16="http://schemas.microsoft.com/office/drawing/2014/main" id="{BFF1EEBC-A13F-40BE-ADE6-4930FBD91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" y="2656"/>
                <a:ext cx="92" cy="96"/>
              </a:xfrm>
              <a:custGeom>
                <a:avLst/>
                <a:gdLst>
                  <a:gd name="T0" fmla="*/ 44 w 92"/>
                  <a:gd name="T1" fmla="*/ 96 h 96"/>
                  <a:gd name="T2" fmla="*/ 92 w 92"/>
                  <a:gd name="T3" fmla="*/ 48 h 96"/>
                  <a:gd name="T4" fmla="*/ 44 w 92"/>
                  <a:gd name="T5" fmla="*/ 0 h 96"/>
                  <a:gd name="T6" fmla="*/ 0 w 92"/>
                  <a:gd name="T7" fmla="*/ 48 h 96"/>
                  <a:gd name="T8" fmla="*/ 44 w 92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6">
                    <a:moveTo>
                      <a:pt x="44" y="96"/>
                    </a:moveTo>
                    <a:lnTo>
                      <a:pt x="92" y="48"/>
                    </a:lnTo>
                    <a:lnTo>
                      <a:pt x="44" y="0"/>
                    </a:lnTo>
                    <a:lnTo>
                      <a:pt x="0" y="48"/>
                    </a:lnTo>
                    <a:lnTo>
                      <a:pt x="44" y="96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8" name="Freeform 792">
                <a:extLst>
                  <a:ext uri="{FF2B5EF4-FFF2-40B4-BE49-F238E27FC236}">
                    <a16:creationId xmlns:a16="http://schemas.microsoft.com/office/drawing/2014/main" id="{3AA4350A-7949-4DF1-9233-16342C4BE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" y="2656"/>
                <a:ext cx="92" cy="96"/>
              </a:xfrm>
              <a:custGeom>
                <a:avLst/>
                <a:gdLst>
                  <a:gd name="T0" fmla="*/ 11 w 23"/>
                  <a:gd name="T1" fmla="*/ 24 h 24"/>
                  <a:gd name="T2" fmla="*/ 23 w 23"/>
                  <a:gd name="T3" fmla="*/ 12 h 24"/>
                  <a:gd name="T4" fmla="*/ 11 w 23"/>
                  <a:gd name="T5" fmla="*/ 0 h 24"/>
                  <a:gd name="T6" fmla="*/ 0 w 23"/>
                  <a:gd name="T7" fmla="*/ 12 h 24"/>
                  <a:gd name="T8" fmla="*/ 11 w 23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11" y="24"/>
                    </a:moveTo>
                    <a:lnTo>
                      <a:pt x="23" y="12"/>
                    </a:lnTo>
                    <a:lnTo>
                      <a:pt x="11" y="0"/>
                    </a:lnTo>
                    <a:lnTo>
                      <a:pt x="0" y="12"/>
                    </a:lnTo>
                    <a:lnTo>
                      <a:pt x="11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9" name="Freeform 793">
                <a:extLst>
                  <a:ext uri="{FF2B5EF4-FFF2-40B4-BE49-F238E27FC236}">
                    <a16:creationId xmlns:a16="http://schemas.microsoft.com/office/drawing/2014/main" id="{401AB6E8-AFD1-4305-8321-36BF87538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" y="3041"/>
                <a:ext cx="96" cy="96"/>
              </a:xfrm>
              <a:custGeom>
                <a:avLst/>
                <a:gdLst>
                  <a:gd name="T0" fmla="*/ 48 w 96"/>
                  <a:gd name="T1" fmla="*/ 96 h 96"/>
                  <a:gd name="T2" fmla="*/ 96 w 96"/>
                  <a:gd name="T3" fmla="*/ 48 h 96"/>
                  <a:gd name="T4" fmla="*/ 48 w 96"/>
                  <a:gd name="T5" fmla="*/ 0 h 96"/>
                  <a:gd name="T6" fmla="*/ 0 w 96"/>
                  <a:gd name="T7" fmla="*/ 48 h 96"/>
                  <a:gd name="T8" fmla="*/ 48 w 96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lnTo>
                      <a:pt x="96" y="48"/>
                    </a:lnTo>
                    <a:lnTo>
                      <a:pt x="48" y="0"/>
                    </a:lnTo>
                    <a:lnTo>
                      <a:pt x="0" y="48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0" name="Freeform 794">
                <a:extLst>
                  <a:ext uri="{FF2B5EF4-FFF2-40B4-BE49-F238E27FC236}">
                    <a16:creationId xmlns:a16="http://schemas.microsoft.com/office/drawing/2014/main" id="{BDDF5724-F9EA-44FA-AC9B-FB6B13CD2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" y="3041"/>
                <a:ext cx="96" cy="96"/>
              </a:xfrm>
              <a:custGeom>
                <a:avLst/>
                <a:gdLst>
                  <a:gd name="T0" fmla="*/ 12 w 24"/>
                  <a:gd name="T1" fmla="*/ 24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lnTo>
                      <a:pt x="24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1" name="Freeform 795">
                <a:extLst>
                  <a:ext uri="{FF2B5EF4-FFF2-40B4-BE49-F238E27FC236}">
                    <a16:creationId xmlns:a16="http://schemas.microsoft.com/office/drawing/2014/main" id="{E0EC71BE-5800-48BA-B9A2-BD0B8C706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3453"/>
                <a:ext cx="96" cy="96"/>
              </a:xfrm>
              <a:custGeom>
                <a:avLst/>
                <a:gdLst>
                  <a:gd name="T0" fmla="*/ 48 w 96"/>
                  <a:gd name="T1" fmla="*/ 96 h 96"/>
                  <a:gd name="T2" fmla="*/ 96 w 96"/>
                  <a:gd name="T3" fmla="*/ 48 h 96"/>
                  <a:gd name="T4" fmla="*/ 48 w 96"/>
                  <a:gd name="T5" fmla="*/ 0 h 96"/>
                  <a:gd name="T6" fmla="*/ 0 w 96"/>
                  <a:gd name="T7" fmla="*/ 48 h 96"/>
                  <a:gd name="T8" fmla="*/ 48 w 96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lnTo>
                      <a:pt x="96" y="48"/>
                    </a:lnTo>
                    <a:lnTo>
                      <a:pt x="48" y="0"/>
                    </a:lnTo>
                    <a:lnTo>
                      <a:pt x="0" y="48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2" name="Freeform 796">
                <a:extLst>
                  <a:ext uri="{FF2B5EF4-FFF2-40B4-BE49-F238E27FC236}">
                    <a16:creationId xmlns:a16="http://schemas.microsoft.com/office/drawing/2014/main" id="{AE2F5F55-65E6-46D3-B4D1-33220C2A7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3453"/>
                <a:ext cx="96" cy="96"/>
              </a:xfrm>
              <a:custGeom>
                <a:avLst/>
                <a:gdLst>
                  <a:gd name="T0" fmla="*/ 12 w 24"/>
                  <a:gd name="T1" fmla="*/ 24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lnTo>
                      <a:pt x="24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3" name="Freeform 797">
                <a:extLst>
                  <a:ext uri="{FF2B5EF4-FFF2-40B4-BE49-F238E27FC236}">
                    <a16:creationId xmlns:a16="http://schemas.microsoft.com/office/drawing/2014/main" id="{5B883A24-0B79-4492-BDA2-5E40AD61E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3185"/>
                <a:ext cx="92" cy="96"/>
              </a:xfrm>
              <a:custGeom>
                <a:avLst/>
                <a:gdLst>
                  <a:gd name="T0" fmla="*/ 44 w 92"/>
                  <a:gd name="T1" fmla="*/ 96 h 96"/>
                  <a:gd name="T2" fmla="*/ 92 w 92"/>
                  <a:gd name="T3" fmla="*/ 48 h 96"/>
                  <a:gd name="T4" fmla="*/ 44 w 92"/>
                  <a:gd name="T5" fmla="*/ 0 h 96"/>
                  <a:gd name="T6" fmla="*/ 0 w 92"/>
                  <a:gd name="T7" fmla="*/ 48 h 96"/>
                  <a:gd name="T8" fmla="*/ 44 w 92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6">
                    <a:moveTo>
                      <a:pt x="44" y="96"/>
                    </a:moveTo>
                    <a:lnTo>
                      <a:pt x="92" y="48"/>
                    </a:lnTo>
                    <a:lnTo>
                      <a:pt x="44" y="0"/>
                    </a:lnTo>
                    <a:lnTo>
                      <a:pt x="0" y="48"/>
                    </a:lnTo>
                    <a:lnTo>
                      <a:pt x="44" y="96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4" name="Freeform 798">
                <a:extLst>
                  <a:ext uri="{FF2B5EF4-FFF2-40B4-BE49-F238E27FC236}">
                    <a16:creationId xmlns:a16="http://schemas.microsoft.com/office/drawing/2014/main" id="{C65265AE-794E-469C-A301-CC2133485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3185"/>
                <a:ext cx="92" cy="96"/>
              </a:xfrm>
              <a:custGeom>
                <a:avLst/>
                <a:gdLst>
                  <a:gd name="T0" fmla="*/ 11 w 23"/>
                  <a:gd name="T1" fmla="*/ 24 h 24"/>
                  <a:gd name="T2" fmla="*/ 23 w 23"/>
                  <a:gd name="T3" fmla="*/ 12 h 24"/>
                  <a:gd name="T4" fmla="*/ 11 w 23"/>
                  <a:gd name="T5" fmla="*/ 0 h 24"/>
                  <a:gd name="T6" fmla="*/ 0 w 23"/>
                  <a:gd name="T7" fmla="*/ 12 h 24"/>
                  <a:gd name="T8" fmla="*/ 11 w 23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11" y="24"/>
                    </a:moveTo>
                    <a:lnTo>
                      <a:pt x="23" y="12"/>
                    </a:lnTo>
                    <a:lnTo>
                      <a:pt x="11" y="0"/>
                    </a:lnTo>
                    <a:lnTo>
                      <a:pt x="0" y="12"/>
                    </a:lnTo>
                    <a:lnTo>
                      <a:pt x="11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5" name="Freeform 799">
                <a:extLst>
                  <a:ext uri="{FF2B5EF4-FFF2-40B4-BE49-F238E27FC236}">
                    <a16:creationId xmlns:a16="http://schemas.microsoft.com/office/drawing/2014/main" id="{2B8069CF-0DC9-4E55-8C58-06BE71BBF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4" y="2732"/>
                <a:ext cx="96" cy="96"/>
              </a:xfrm>
              <a:custGeom>
                <a:avLst/>
                <a:gdLst>
                  <a:gd name="T0" fmla="*/ 48 w 96"/>
                  <a:gd name="T1" fmla="*/ 96 h 96"/>
                  <a:gd name="T2" fmla="*/ 96 w 96"/>
                  <a:gd name="T3" fmla="*/ 48 h 96"/>
                  <a:gd name="T4" fmla="*/ 48 w 96"/>
                  <a:gd name="T5" fmla="*/ 0 h 96"/>
                  <a:gd name="T6" fmla="*/ 0 w 96"/>
                  <a:gd name="T7" fmla="*/ 48 h 96"/>
                  <a:gd name="T8" fmla="*/ 48 w 96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lnTo>
                      <a:pt x="96" y="48"/>
                    </a:lnTo>
                    <a:lnTo>
                      <a:pt x="48" y="0"/>
                    </a:lnTo>
                    <a:lnTo>
                      <a:pt x="0" y="48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6" name="Freeform 800">
                <a:extLst>
                  <a:ext uri="{FF2B5EF4-FFF2-40B4-BE49-F238E27FC236}">
                    <a16:creationId xmlns:a16="http://schemas.microsoft.com/office/drawing/2014/main" id="{BE5B3FB9-F554-4DBC-B583-F774A2DCA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4" y="2732"/>
                <a:ext cx="96" cy="96"/>
              </a:xfrm>
              <a:custGeom>
                <a:avLst/>
                <a:gdLst>
                  <a:gd name="T0" fmla="*/ 12 w 24"/>
                  <a:gd name="T1" fmla="*/ 24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lnTo>
                      <a:pt x="24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7" name="Freeform 801">
                <a:extLst>
                  <a:ext uri="{FF2B5EF4-FFF2-40B4-BE49-F238E27FC236}">
                    <a16:creationId xmlns:a16="http://schemas.microsoft.com/office/drawing/2014/main" id="{2153E11E-AAA9-43F5-B73E-AE86B67EA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" y="2788"/>
                <a:ext cx="96" cy="92"/>
              </a:xfrm>
              <a:custGeom>
                <a:avLst/>
                <a:gdLst>
                  <a:gd name="T0" fmla="*/ 48 w 96"/>
                  <a:gd name="T1" fmla="*/ 92 h 92"/>
                  <a:gd name="T2" fmla="*/ 96 w 96"/>
                  <a:gd name="T3" fmla="*/ 44 h 92"/>
                  <a:gd name="T4" fmla="*/ 48 w 96"/>
                  <a:gd name="T5" fmla="*/ 0 h 92"/>
                  <a:gd name="T6" fmla="*/ 0 w 96"/>
                  <a:gd name="T7" fmla="*/ 44 h 92"/>
                  <a:gd name="T8" fmla="*/ 48 w 96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2">
                    <a:moveTo>
                      <a:pt x="48" y="92"/>
                    </a:moveTo>
                    <a:lnTo>
                      <a:pt x="96" y="44"/>
                    </a:lnTo>
                    <a:lnTo>
                      <a:pt x="48" y="0"/>
                    </a:lnTo>
                    <a:lnTo>
                      <a:pt x="0" y="44"/>
                    </a:lnTo>
                    <a:lnTo>
                      <a:pt x="48" y="92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8" name="Freeform 802">
                <a:extLst>
                  <a:ext uri="{FF2B5EF4-FFF2-40B4-BE49-F238E27FC236}">
                    <a16:creationId xmlns:a16="http://schemas.microsoft.com/office/drawing/2014/main" id="{8B3CD104-45BE-46DF-A6E9-9A5BB3B1B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" y="2788"/>
                <a:ext cx="96" cy="92"/>
              </a:xfrm>
              <a:custGeom>
                <a:avLst/>
                <a:gdLst>
                  <a:gd name="T0" fmla="*/ 12 w 24"/>
                  <a:gd name="T1" fmla="*/ 23 h 23"/>
                  <a:gd name="T2" fmla="*/ 24 w 24"/>
                  <a:gd name="T3" fmla="*/ 11 h 23"/>
                  <a:gd name="T4" fmla="*/ 12 w 24"/>
                  <a:gd name="T5" fmla="*/ 0 h 23"/>
                  <a:gd name="T6" fmla="*/ 0 w 24"/>
                  <a:gd name="T7" fmla="*/ 11 h 23"/>
                  <a:gd name="T8" fmla="*/ 12 w 24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12" y="23"/>
                    </a:moveTo>
                    <a:lnTo>
                      <a:pt x="24" y="11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12" y="23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9" name="Freeform 803">
                <a:extLst>
                  <a:ext uri="{FF2B5EF4-FFF2-40B4-BE49-F238E27FC236}">
                    <a16:creationId xmlns:a16="http://schemas.microsoft.com/office/drawing/2014/main" id="{D04F851E-9894-4DF4-9923-5BC548E83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4" y="3061"/>
                <a:ext cx="100" cy="88"/>
              </a:xfrm>
              <a:custGeom>
                <a:avLst/>
                <a:gdLst>
                  <a:gd name="T0" fmla="*/ 48 w 100"/>
                  <a:gd name="T1" fmla="*/ 0 h 88"/>
                  <a:gd name="T2" fmla="*/ 100 w 100"/>
                  <a:gd name="T3" fmla="*/ 88 h 88"/>
                  <a:gd name="T4" fmla="*/ 0 w 100"/>
                  <a:gd name="T5" fmla="*/ 88 h 88"/>
                  <a:gd name="T6" fmla="*/ 48 w 100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88">
                    <a:moveTo>
                      <a:pt x="48" y="0"/>
                    </a:moveTo>
                    <a:lnTo>
                      <a:pt x="100" y="88"/>
                    </a:lnTo>
                    <a:lnTo>
                      <a:pt x="0" y="8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0" name="Freeform 804">
                <a:extLst>
                  <a:ext uri="{FF2B5EF4-FFF2-40B4-BE49-F238E27FC236}">
                    <a16:creationId xmlns:a16="http://schemas.microsoft.com/office/drawing/2014/main" id="{E4A0571B-B34A-4BAE-8628-D2E404624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4" y="3061"/>
                <a:ext cx="100" cy="88"/>
              </a:xfrm>
              <a:custGeom>
                <a:avLst/>
                <a:gdLst>
                  <a:gd name="T0" fmla="*/ 12 w 25"/>
                  <a:gd name="T1" fmla="*/ 0 h 22"/>
                  <a:gd name="T2" fmla="*/ 25 w 25"/>
                  <a:gd name="T3" fmla="*/ 22 h 22"/>
                  <a:gd name="T4" fmla="*/ 0 w 25"/>
                  <a:gd name="T5" fmla="*/ 22 h 22"/>
                  <a:gd name="T6" fmla="*/ 12 w 25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22">
                    <a:moveTo>
                      <a:pt x="12" y="0"/>
                    </a:moveTo>
                    <a:lnTo>
                      <a:pt x="25" y="22"/>
                    </a:lnTo>
                    <a:lnTo>
                      <a:pt x="0" y="22"/>
                    </a:lnTo>
                    <a:lnTo>
                      <a:pt x="12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1" name="Freeform 805">
                <a:extLst>
                  <a:ext uri="{FF2B5EF4-FFF2-40B4-BE49-F238E27FC236}">
                    <a16:creationId xmlns:a16="http://schemas.microsoft.com/office/drawing/2014/main" id="{2CE18852-B2E2-4FF6-8D22-2541736F9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3017"/>
                <a:ext cx="100" cy="88"/>
              </a:xfrm>
              <a:custGeom>
                <a:avLst/>
                <a:gdLst>
                  <a:gd name="T0" fmla="*/ 52 w 100"/>
                  <a:gd name="T1" fmla="*/ 0 h 88"/>
                  <a:gd name="T2" fmla="*/ 100 w 100"/>
                  <a:gd name="T3" fmla="*/ 88 h 88"/>
                  <a:gd name="T4" fmla="*/ 0 w 100"/>
                  <a:gd name="T5" fmla="*/ 88 h 88"/>
                  <a:gd name="T6" fmla="*/ 52 w 100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88">
                    <a:moveTo>
                      <a:pt x="52" y="0"/>
                    </a:moveTo>
                    <a:lnTo>
                      <a:pt x="100" y="88"/>
                    </a:lnTo>
                    <a:lnTo>
                      <a:pt x="0" y="88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2" name="Freeform 806">
                <a:extLst>
                  <a:ext uri="{FF2B5EF4-FFF2-40B4-BE49-F238E27FC236}">
                    <a16:creationId xmlns:a16="http://schemas.microsoft.com/office/drawing/2014/main" id="{1758D0CB-5996-4DF3-A736-4CF0F98FE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3017"/>
                <a:ext cx="100" cy="88"/>
              </a:xfrm>
              <a:custGeom>
                <a:avLst/>
                <a:gdLst>
                  <a:gd name="T0" fmla="*/ 13 w 25"/>
                  <a:gd name="T1" fmla="*/ 0 h 22"/>
                  <a:gd name="T2" fmla="*/ 25 w 25"/>
                  <a:gd name="T3" fmla="*/ 22 h 22"/>
                  <a:gd name="T4" fmla="*/ 0 w 25"/>
                  <a:gd name="T5" fmla="*/ 22 h 22"/>
                  <a:gd name="T6" fmla="*/ 13 w 25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22">
                    <a:moveTo>
                      <a:pt x="13" y="0"/>
                    </a:moveTo>
                    <a:lnTo>
                      <a:pt x="25" y="22"/>
                    </a:lnTo>
                    <a:lnTo>
                      <a:pt x="0" y="22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3" name="Freeform 807">
                <a:extLst>
                  <a:ext uri="{FF2B5EF4-FFF2-40B4-BE49-F238E27FC236}">
                    <a16:creationId xmlns:a16="http://schemas.microsoft.com/office/drawing/2014/main" id="{A75E46D2-3E82-4FAC-9088-640671536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" y="2456"/>
                <a:ext cx="104" cy="88"/>
              </a:xfrm>
              <a:custGeom>
                <a:avLst/>
                <a:gdLst>
                  <a:gd name="T0" fmla="*/ 52 w 104"/>
                  <a:gd name="T1" fmla="*/ 0 h 88"/>
                  <a:gd name="T2" fmla="*/ 104 w 104"/>
                  <a:gd name="T3" fmla="*/ 88 h 88"/>
                  <a:gd name="T4" fmla="*/ 0 w 104"/>
                  <a:gd name="T5" fmla="*/ 88 h 88"/>
                  <a:gd name="T6" fmla="*/ 52 w 104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88">
                    <a:moveTo>
                      <a:pt x="52" y="0"/>
                    </a:moveTo>
                    <a:lnTo>
                      <a:pt x="104" y="88"/>
                    </a:lnTo>
                    <a:lnTo>
                      <a:pt x="0" y="88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4" name="Freeform 808">
                <a:extLst>
                  <a:ext uri="{FF2B5EF4-FFF2-40B4-BE49-F238E27FC236}">
                    <a16:creationId xmlns:a16="http://schemas.microsoft.com/office/drawing/2014/main" id="{4A0B9896-8DA2-4CA7-B08D-15EF40C76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" y="2456"/>
                <a:ext cx="104" cy="88"/>
              </a:xfrm>
              <a:custGeom>
                <a:avLst/>
                <a:gdLst>
                  <a:gd name="T0" fmla="*/ 13 w 26"/>
                  <a:gd name="T1" fmla="*/ 0 h 22"/>
                  <a:gd name="T2" fmla="*/ 26 w 26"/>
                  <a:gd name="T3" fmla="*/ 22 h 22"/>
                  <a:gd name="T4" fmla="*/ 0 w 26"/>
                  <a:gd name="T5" fmla="*/ 22 h 22"/>
                  <a:gd name="T6" fmla="*/ 13 w 26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13" y="0"/>
                    </a:moveTo>
                    <a:lnTo>
                      <a:pt x="26" y="22"/>
                    </a:lnTo>
                    <a:lnTo>
                      <a:pt x="0" y="22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5" name="Freeform 809">
                <a:extLst>
                  <a:ext uri="{FF2B5EF4-FFF2-40B4-BE49-F238E27FC236}">
                    <a16:creationId xmlns:a16="http://schemas.microsoft.com/office/drawing/2014/main" id="{82F5BDB8-665A-48A6-930E-30E9FFF7A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3545"/>
                <a:ext cx="100" cy="88"/>
              </a:xfrm>
              <a:custGeom>
                <a:avLst/>
                <a:gdLst>
                  <a:gd name="T0" fmla="*/ 48 w 100"/>
                  <a:gd name="T1" fmla="*/ 0 h 88"/>
                  <a:gd name="T2" fmla="*/ 100 w 100"/>
                  <a:gd name="T3" fmla="*/ 88 h 88"/>
                  <a:gd name="T4" fmla="*/ 0 w 100"/>
                  <a:gd name="T5" fmla="*/ 88 h 88"/>
                  <a:gd name="T6" fmla="*/ 48 w 100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88">
                    <a:moveTo>
                      <a:pt x="48" y="0"/>
                    </a:moveTo>
                    <a:lnTo>
                      <a:pt x="100" y="88"/>
                    </a:lnTo>
                    <a:lnTo>
                      <a:pt x="0" y="8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6" name="Freeform 810">
                <a:extLst>
                  <a:ext uri="{FF2B5EF4-FFF2-40B4-BE49-F238E27FC236}">
                    <a16:creationId xmlns:a16="http://schemas.microsoft.com/office/drawing/2014/main" id="{CAB5048C-5060-43AB-87BB-6024CD284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3545"/>
                <a:ext cx="100" cy="88"/>
              </a:xfrm>
              <a:custGeom>
                <a:avLst/>
                <a:gdLst>
                  <a:gd name="T0" fmla="*/ 12 w 25"/>
                  <a:gd name="T1" fmla="*/ 0 h 22"/>
                  <a:gd name="T2" fmla="*/ 25 w 25"/>
                  <a:gd name="T3" fmla="*/ 22 h 22"/>
                  <a:gd name="T4" fmla="*/ 0 w 25"/>
                  <a:gd name="T5" fmla="*/ 22 h 22"/>
                  <a:gd name="T6" fmla="*/ 12 w 25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22">
                    <a:moveTo>
                      <a:pt x="12" y="0"/>
                    </a:moveTo>
                    <a:lnTo>
                      <a:pt x="25" y="22"/>
                    </a:lnTo>
                    <a:lnTo>
                      <a:pt x="0" y="22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7" name="Freeform 811">
                <a:extLst>
                  <a:ext uri="{FF2B5EF4-FFF2-40B4-BE49-F238E27FC236}">
                    <a16:creationId xmlns:a16="http://schemas.microsoft.com/office/drawing/2014/main" id="{87FAD57F-3548-4F81-9DD4-A920B4F52F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" y="2688"/>
                <a:ext cx="104" cy="88"/>
              </a:xfrm>
              <a:custGeom>
                <a:avLst/>
                <a:gdLst>
                  <a:gd name="T0" fmla="*/ 52 w 104"/>
                  <a:gd name="T1" fmla="*/ 0 h 88"/>
                  <a:gd name="T2" fmla="*/ 104 w 104"/>
                  <a:gd name="T3" fmla="*/ 88 h 88"/>
                  <a:gd name="T4" fmla="*/ 0 w 104"/>
                  <a:gd name="T5" fmla="*/ 88 h 88"/>
                  <a:gd name="T6" fmla="*/ 52 w 104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88">
                    <a:moveTo>
                      <a:pt x="52" y="0"/>
                    </a:moveTo>
                    <a:lnTo>
                      <a:pt x="104" y="88"/>
                    </a:lnTo>
                    <a:lnTo>
                      <a:pt x="0" y="88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8" name="Freeform 812">
                <a:extLst>
                  <a:ext uri="{FF2B5EF4-FFF2-40B4-BE49-F238E27FC236}">
                    <a16:creationId xmlns:a16="http://schemas.microsoft.com/office/drawing/2014/main" id="{0B53F52A-FBC5-4040-BA7D-171B5FBCD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" y="2688"/>
                <a:ext cx="104" cy="88"/>
              </a:xfrm>
              <a:custGeom>
                <a:avLst/>
                <a:gdLst>
                  <a:gd name="T0" fmla="*/ 13 w 26"/>
                  <a:gd name="T1" fmla="*/ 0 h 22"/>
                  <a:gd name="T2" fmla="*/ 26 w 26"/>
                  <a:gd name="T3" fmla="*/ 22 h 22"/>
                  <a:gd name="T4" fmla="*/ 0 w 26"/>
                  <a:gd name="T5" fmla="*/ 22 h 22"/>
                  <a:gd name="T6" fmla="*/ 13 w 26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13" y="0"/>
                    </a:moveTo>
                    <a:lnTo>
                      <a:pt x="26" y="22"/>
                    </a:lnTo>
                    <a:lnTo>
                      <a:pt x="0" y="22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9" name="Freeform 813">
                <a:extLst>
                  <a:ext uri="{FF2B5EF4-FFF2-40B4-BE49-F238E27FC236}">
                    <a16:creationId xmlns:a16="http://schemas.microsoft.com/office/drawing/2014/main" id="{61F17396-9112-4031-8FA4-BAC94B454D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" y="3449"/>
                <a:ext cx="104" cy="88"/>
              </a:xfrm>
              <a:custGeom>
                <a:avLst/>
                <a:gdLst>
                  <a:gd name="T0" fmla="*/ 52 w 104"/>
                  <a:gd name="T1" fmla="*/ 0 h 88"/>
                  <a:gd name="T2" fmla="*/ 104 w 104"/>
                  <a:gd name="T3" fmla="*/ 88 h 88"/>
                  <a:gd name="T4" fmla="*/ 0 w 104"/>
                  <a:gd name="T5" fmla="*/ 88 h 88"/>
                  <a:gd name="T6" fmla="*/ 52 w 104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88">
                    <a:moveTo>
                      <a:pt x="52" y="0"/>
                    </a:moveTo>
                    <a:lnTo>
                      <a:pt x="104" y="88"/>
                    </a:lnTo>
                    <a:lnTo>
                      <a:pt x="0" y="88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0" name="Freeform 814">
                <a:extLst>
                  <a:ext uri="{FF2B5EF4-FFF2-40B4-BE49-F238E27FC236}">
                    <a16:creationId xmlns:a16="http://schemas.microsoft.com/office/drawing/2014/main" id="{612F5229-2D6C-44EC-8946-31A26FB42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" y="3449"/>
                <a:ext cx="104" cy="88"/>
              </a:xfrm>
              <a:custGeom>
                <a:avLst/>
                <a:gdLst>
                  <a:gd name="T0" fmla="*/ 13 w 26"/>
                  <a:gd name="T1" fmla="*/ 0 h 22"/>
                  <a:gd name="T2" fmla="*/ 26 w 26"/>
                  <a:gd name="T3" fmla="*/ 22 h 22"/>
                  <a:gd name="T4" fmla="*/ 0 w 26"/>
                  <a:gd name="T5" fmla="*/ 22 h 22"/>
                  <a:gd name="T6" fmla="*/ 13 w 26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13" y="0"/>
                    </a:moveTo>
                    <a:lnTo>
                      <a:pt x="26" y="22"/>
                    </a:lnTo>
                    <a:lnTo>
                      <a:pt x="0" y="22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1" name="Line 815">
                <a:extLst>
                  <a:ext uri="{FF2B5EF4-FFF2-40B4-BE49-F238E27FC236}">
                    <a16:creationId xmlns:a16="http://schemas.microsoft.com/office/drawing/2014/main" id="{4181744C-4792-4639-8135-958C55DC7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80" y="2412"/>
                <a:ext cx="1212" cy="48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2" name="Freeform 816">
                <a:extLst>
                  <a:ext uri="{FF2B5EF4-FFF2-40B4-BE49-F238E27FC236}">
                    <a16:creationId xmlns:a16="http://schemas.microsoft.com/office/drawing/2014/main" id="{672D5449-264A-4426-BFC9-C2CB9F2F7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" y="2396"/>
                <a:ext cx="32" cy="36"/>
              </a:xfrm>
              <a:custGeom>
                <a:avLst/>
                <a:gdLst>
                  <a:gd name="T0" fmla="*/ 0 w 8"/>
                  <a:gd name="T1" fmla="*/ 9 h 9"/>
                  <a:gd name="T2" fmla="*/ 8 w 8"/>
                  <a:gd name="T3" fmla="*/ 4 h 9"/>
                  <a:gd name="T4" fmla="*/ 0 w 8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9">
                    <a:moveTo>
                      <a:pt x="0" y="9"/>
                    </a:moveTo>
                    <a:lnTo>
                      <a:pt x="8" y="4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3" name="Line 817">
                <a:extLst>
                  <a:ext uri="{FF2B5EF4-FFF2-40B4-BE49-F238E27FC236}">
                    <a16:creationId xmlns:a16="http://schemas.microsoft.com/office/drawing/2014/main" id="{003169F7-2C32-4C99-9DBB-3945F0F4C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80" y="2024"/>
                <a:ext cx="700" cy="436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4" name="Freeform 818">
                <a:extLst>
                  <a:ext uri="{FF2B5EF4-FFF2-40B4-BE49-F238E27FC236}">
                    <a16:creationId xmlns:a16="http://schemas.microsoft.com/office/drawing/2014/main" id="{A5B64161-B947-4748-9E17-A11EC9CC2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0" y="2024"/>
                <a:ext cx="40" cy="32"/>
              </a:xfrm>
              <a:custGeom>
                <a:avLst/>
                <a:gdLst>
                  <a:gd name="T0" fmla="*/ 5 w 10"/>
                  <a:gd name="T1" fmla="*/ 8 h 8"/>
                  <a:gd name="T2" fmla="*/ 10 w 10"/>
                  <a:gd name="T3" fmla="*/ 0 h 8"/>
                  <a:gd name="T4" fmla="*/ 0 w 10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8">
                    <a:moveTo>
                      <a:pt x="5" y="8"/>
                    </a:move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5" name="Line 819">
                <a:extLst>
                  <a:ext uri="{FF2B5EF4-FFF2-40B4-BE49-F238E27FC236}">
                    <a16:creationId xmlns:a16="http://schemas.microsoft.com/office/drawing/2014/main" id="{DF02F836-CD5C-4288-8D5F-40ECC5376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2" y="2460"/>
                <a:ext cx="1028" cy="100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6" name="Freeform 820">
                <a:extLst>
                  <a:ext uri="{FF2B5EF4-FFF2-40B4-BE49-F238E27FC236}">
                    <a16:creationId xmlns:a16="http://schemas.microsoft.com/office/drawing/2014/main" id="{5DB0081A-DFF6-44E1-B6D0-C8F9695E3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2" y="2536"/>
                <a:ext cx="36" cy="40"/>
              </a:xfrm>
              <a:custGeom>
                <a:avLst/>
                <a:gdLst>
                  <a:gd name="T0" fmla="*/ 8 w 9"/>
                  <a:gd name="T1" fmla="*/ 0 h 10"/>
                  <a:gd name="T2" fmla="*/ 0 w 9"/>
                  <a:gd name="T3" fmla="*/ 6 h 10"/>
                  <a:gd name="T4" fmla="*/ 9 w 9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0">
                    <a:moveTo>
                      <a:pt x="8" y="0"/>
                    </a:moveTo>
                    <a:lnTo>
                      <a:pt x="0" y="6"/>
                    </a:lnTo>
                    <a:lnTo>
                      <a:pt x="9" y="1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7" name="Line 821">
                <a:extLst>
                  <a:ext uri="{FF2B5EF4-FFF2-40B4-BE49-F238E27FC236}">
                    <a16:creationId xmlns:a16="http://schemas.microsoft.com/office/drawing/2014/main" id="{B0C543C5-B6F0-46B5-88EE-6D54667A0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72" y="2460"/>
                <a:ext cx="608" cy="45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8" name="Freeform 822">
                <a:extLst>
                  <a:ext uri="{FF2B5EF4-FFF2-40B4-BE49-F238E27FC236}">
                    <a16:creationId xmlns:a16="http://schemas.microsoft.com/office/drawing/2014/main" id="{05803DC2-E300-460C-AF9B-275349F0C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2" y="2876"/>
                <a:ext cx="36" cy="36"/>
              </a:xfrm>
              <a:custGeom>
                <a:avLst/>
                <a:gdLst>
                  <a:gd name="T0" fmla="*/ 4 w 9"/>
                  <a:gd name="T1" fmla="*/ 0 h 9"/>
                  <a:gd name="T2" fmla="*/ 0 w 9"/>
                  <a:gd name="T3" fmla="*/ 9 h 9"/>
                  <a:gd name="T4" fmla="*/ 9 w 9"/>
                  <a:gd name="T5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0" y="9"/>
                    </a:lnTo>
                    <a:lnTo>
                      <a:pt x="9" y="7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9" name="Line 823">
                <a:extLst>
                  <a:ext uri="{FF2B5EF4-FFF2-40B4-BE49-F238E27FC236}">
                    <a16:creationId xmlns:a16="http://schemas.microsoft.com/office/drawing/2014/main" id="{BC10D4A2-59EE-470A-B2E1-3441DA9FC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24" y="2308"/>
                <a:ext cx="56" cy="15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0" name="Freeform 824">
                <a:extLst>
                  <a:ext uri="{FF2B5EF4-FFF2-40B4-BE49-F238E27FC236}">
                    <a16:creationId xmlns:a16="http://schemas.microsoft.com/office/drawing/2014/main" id="{C1B4B395-3754-4A38-AD43-02322E540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308"/>
                <a:ext cx="36" cy="40"/>
              </a:xfrm>
              <a:custGeom>
                <a:avLst/>
                <a:gdLst>
                  <a:gd name="T0" fmla="*/ 9 w 9"/>
                  <a:gd name="T1" fmla="*/ 7 h 10"/>
                  <a:gd name="T2" fmla="*/ 1 w 9"/>
                  <a:gd name="T3" fmla="*/ 0 h 10"/>
                  <a:gd name="T4" fmla="*/ 0 w 9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0">
                    <a:moveTo>
                      <a:pt x="9" y="7"/>
                    </a:moveTo>
                    <a:lnTo>
                      <a:pt x="1" y="0"/>
                    </a:lnTo>
                    <a:lnTo>
                      <a:pt x="0" y="1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1" name="Line 825">
                <a:extLst>
                  <a:ext uri="{FF2B5EF4-FFF2-40B4-BE49-F238E27FC236}">
                    <a16:creationId xmlns:a16="http://schemas.microsoft.com/office/drawing/2014/main" id="{9DF28741-6C7A-46C3-AEEC-4F39C72207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0" y="2460"/>
                <a:ext cx="843" cy="60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2" name="Freeform 826">
                <a:extLst>
                  <a:ext uri="{FF2B5EF4-FFF2-40B4-BE49-F238E27FC236}">
                    <a16:creationId xmlns:a16="http://schemas.microsoft.com/office/drawing/2014/main" id="{096DD725-7EB1-4EDB-9AE7-45B2B09ED3B6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58915">
                <a:off x="2901" y="2500"/>
                <a:ext cx="32" cy="40"/>
              </a:xfrm>
              <a:custGeom>
                <a:avLst/>
                <a:gdLst>
                  <a:gd name="T0" fmla="*/ 8 w 8"/>
                  <a:gd name="T1" fmla="*/ 0 h 10"/>
                  <a:gd name="T2" fmla="*/ 0 w 8"/>
                  <a:gd name="T3" fmla="*/ 5 h 10"/>
                  <a:gd name="T4" fmla="*/ 8 w 8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0">
                    <a:moveTo>
                      <a:pt x="8" y="0"/>
                    </a:moveTo>
                    <a:lnTo>
                      <a:pt x="0" y="5"/>
                    </a:lnTo>
                    <a:lnTo>
                      <a:pt x="8" y="1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3" name="Line 827">
                <a:extLst>
                  <a:ext uri="{FF2B5EF4-FFF2-40B4-BE49-F238E27FC236}">
                    <a16:creationId xmlns:a16="http://schemas.microsoft.com/office/drawing/2014/main" id="{AEC7BB57-EE7A-46E4-890E-CC0A7FA61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48" y="2160"/>
                <a:ext cx="332" cy="300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4" name="Freeform 828">
                <a:extLst>
                  <a:ext uri="{FF2B5EF4-FFF2-40B4-BE49-F238E27FC236}">
                    <a16:creationId xmlns:a16="http://schemas.microsoft.com/office/drawing/2014/main" id="{7F6728EE-80B6-46EA-AAD6-20EE4E65C74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750" y="2160"/>
                <a:ext cx="36" cy="36"/>
              </a:xfrm>
              <a:custGeom>
                <a:avLst/>
                <a:gdLst>
                  <a:gd name="T0" fmla="*/ 0 w 9"/>
                  <a:gd name="T1" fmla="*/ 7 h 9"/>
                  <a:gd name="T2" fmla="*/ 9 w 9"/>
                  <a:gd name="T3" fmla="*/ 9 h 9"/>
                  <a:gd name="T4" fmla="*/ 6 w 9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0" y="7"/>
                    </a:moveTo>
                    <a:lnTo>
                      <a:pt x="9" y="9"/>
                    </a:lnTo>
                    <a:lnTo>
                      <a:pt x="6" y="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5" name="Rectangle 829">
                <a:extLst>
                  <a:ext uri="{FF2B5EF4-FFF2-40B4-BE49-F238E27FC236}">
                    <a16:creationId xmlns:a16="http://schemas.microsoft.com/office/drawing/2014/main" id="{98B1F343-C841-4989-A204-9FBFF2D7F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3" y="2310"/>
                <a:ext cx="104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Pine plantation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56" name="Rectangle 830">
                <a:extLst>
                  <a:ext uri="{FF2B5EF4-FFF2-40B4-BE49-F238E27FC236}">
                    <a16:creationId xmlns:a16="http://schemas.microsoft.com/office/drawing/2014/main" id="{822227A5-9C34-4A7D-94A6-DE6F77E05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820"/>
                <a:ext cx="89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Sand content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57" name="Rectangle 831">
                <a:extLst>
                  <a:ext uri="{FF2B5EF4-FFF2-40B4-BE49-F238E27FC236}">
                    <a16:creationId xmlns:a16="http://schemas.microsoft.com/office/drawing/2014/main" id="{75823D03-EB58-4C2E-8D98-F345F2030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07"/>
                <a:ext cx="18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pH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58" name="Rectangle 832">
                <a:extLst>
                  <a:ext uri="{FF2B5EF4-FFF2-40B4-BE49-F238E27FC236}">
                    <a16:creationId xmlns:a16="http://schemas.microsoft.com/office/drawing/2014/main" id="{647AB268-FB3C-40AC-85B3-C7E224F6F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2847"/>
                <a:ext cx="77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Silt content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59" name="Rectangle 833">
                <a:extLst>
                  <a:ext uri="{FF2B5EF4-FFF2-40B4-BE49-F238E27FC236}">
                    <a16:creationId xmlns:a16="http://schemas.microsoft.com/office/drawing/2014/main" id="{D4B16D88-7C29-4385-B1DE-65E76B350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044"/>
                <a:ext cx="32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Light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60" name="Rectangle 834">
                <a:extLst>
                  <a:ext uri="{FF2B5EF4-FFF2-40B4-BE49-F238E27FC236}">
                    <a16:creationId xmlns:a16="http://schemas.microsoft.com/office/drawing/2014/main" id="{4EE4EA9D-C942-4738-8B7C-B3582E451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2510"/>
                <a:ext cx="76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b="1" dirty="0">
                    <a:solidFill>
                      <a:srgbClr val="000000"/>
                    </a:solidFill>
                    <a:latin typeface="+mn-lt"/>
                  </a:rPr>
                  <a:t>COS uptake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61" name="Rectangle 835">
                <a:extLst>
                  <a:ext uri="{FF2B5EF4-FFF2-40B4-BE49-F238E27FC236}">
                    <a16:creationId xmlns:a16="http://schemas.microsoft.com/office/drawing/2014/main" id="{1AAB3762-EFBB-4AB5-BD7E-569FAA3A8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" y="1815"/>
                <a:ext cx="77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b="1" dirty="0">
                    <a:solidFill>
                      <a:srgbClr val="000000"/>
                    </a:solidFill>
                    <a:latin typeface="+mn-lt"/>
                  </a:rPr>
                  <a:t>CO2 uptake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62" name="Rectangle 836">
                <a:extLst>
                  <a:ext uri="{FF2B5EF4-FFF2-40B4-BE49-F238E27FC236}">
                    <a16:creationId xmlns:a16="http://schemas.microsoft.com/office/drawing/2014/main" id="{E0910B50-9723-4F62-836F-72E494561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2444"/>
                <a:ext cx="8" cy="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3" name="Rectangle 837">
                <a:extLst>
                  <a:ext uri="{FF2B5EF4-FFF2-40B4-BE49-F238E27FC236}">
                    <a16:creationId xmlns:a16="http://schemas.microsoft.com/office/drawing/2014/main" id="{B75221E9-5FAD-48E3-BDDE-8C9EB7C5C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4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4" name="Rectangle 838">
                <a:extLst>
                  <a:ext uri="{FF2B5EF4-FFF2-40B4-BE49-F238E27FC236}">
                    <a16:creationId xmlns:a16="http://schemas.microsoft.com/office/drawing/2014/main" id="{72CAC4E9-5E14-4B95-9B41-F42743AD4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8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5" name="Rectangle 839">
                <a:extLst>
                  <a:ext uri="{FF2B5EF4-FFF2-40B4-BE49-F238E27FC236}">
                    <a16:creationId xmlns:a16="http://schemas.microsoft.com/office/drawing/2014/main" id="{258A6664-C3A7-4BB7-897E-E326BB2F1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244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6" name="Rectangle 840">
                <a:extLst>
                  <a:ext uri="{FF2B5EF4-FFF2-40B4-BE49-F238E27FC236}">
                    <a16:creationId xmlns:a16="http://schemas.microsoft.com/office/drawing/2014/main" id="{CFCDB95C-1A2F-4408-9D3F-5EDC4AFD5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247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7" name="Rectangle 841">
                <a:extLst>
                  <a:ext uri="{FF2B5EF4-FFF2-40B4-BE49-F238E27FC236}">
                    <a16:creationId xmlns:a16="http://schemas.microsoft.com/office/drawing/2014/main" id="{E77A5E91-6764-4BF2-8F3F-27B2F411E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2452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8" name="Rectangle 842">
                <a:extLst>
                  <a:ext uri="{FF2B5EF4-FFF2-40B4-BE49-F238E27FC236}">
                    <a16:creationId xmlns:a16="http://schemas.microsoft.com/office/drawing/2014/main" id="{F71D9332-B425-4008-8666-B4B60C7EF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2472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9" name="Rectangle 843">
                <a:extLst>
                  <a:ext uri="{FF2B5EF4-FFF2-40B4-BE49-F238E27FC236}">
                    <a16:creationId xmlns:a16="http://schemas.microsoft.com/office/drawing/2014/main" id="{11852110-E2B6-4B00-B701-4210B617D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456"/>
                <a:ext cx="4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0" name="Rectangle 844">
                <a:extLst>
                  <a:ext uri="{FF2B5EF4-FFF2-40B4-BE49-F238E27FC236}">
                    <a16:creationId xmlns:a16="http://schemas.microsoft.com/office/drawing/2014/main" id="{B9BB0925-F999-4BB9-8114-FC1F2BEE4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464"/>
                <a:ext cx="4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1" name="Rectangle 845">
                <a:extLst>
                  <a:ext uri="{FF2B5EF4-FFF2-40B4-BE49-F238E27FC236}">
                    <a16:creationId xmlns:a16="http://schemas.microsoft.com/office/drawing/2014/main" id="{21D902FD-CC9B-4DC6-93AB-565053BB2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464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2" name="Rectangle 846">
                <a:extLst>
                  <a:ext uri="{FF2B5EF4-FFF2-40B4-BE49-F238E27FC236}">
                    <a16:creationId xmlns:a16="http://schemas.microsoft.com/office/drawing/2014/main" id="{504D7004-DFE7-4748-86E7-07EEAF10B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460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3" name="Oval 847">
                <a:extLst>
                  <a:ext uri="{FF2B5EF4-FFF2-40B4-BE49-F238E27FC236}">
                    <a16:creationId xmlns:a16="http://schemas.microsoft.com/office/drawing/2014/main" id="{20C625B6-D059-45C1-947C-E39D3F78E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444"/>
                <a:ext cx="36" cy="3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4" name="Rectangle 848">
                <a:extLst>
                  <a:ext uri="{FF2B5EF4-FFF2-40B4-BE49-F238E27FC236}">
                    <a16:creationId xmlns:a16="http://schemas.microsoft.com/office/drawing/2014/main" id="{86C57736-EE78-49E9-A557-4A48538F7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" y="2400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5" name="Rectangle 849">
                <a:extLst>
                  <a:ext uri="{FF2B5EF4-FFF2-40B4-BE49-F238E27FC236}">
                    <a16:creationId xmlns:a16="http://schemas.microsoft.com/office/drawing/2014/main" id="{34634A84-B72A-4EBA-8377-715D4CCCC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" y="2480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6" name="Rectangle 850">
                <a:extLst>
                  <a:ext uri="{FF2B5EF4-FFF2-40B4-BE49-F238E27FC236}">
                    <a16:creationId xmlns:a16="http://schemas.microsoft.com/office/drawing/2014/main" id="{AB961594-A271-4A2A-95D2-4383CE9C0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2404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7" name="Rectangle 851">
                <a:extLst>
                  <a:ext uri="{FF2B5EF4-FFF2-40B4-BE49-F238E27FC236}">
                    <a16:creationId xmlns:a16="http://schemas.microsoft.com/office/drawing/2014/main" id="{43ADC012-EAE1-47F9-81BC-E230BCE4C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2476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8" name="Rectangle 852">
                <a:extLst>
                  <a:ext uri="{FF2B5EF4-FFF2-40B4-BE49-F238E27FC236}">
                    <a16:creationId xmlns:a16="http://schemas.microsoft.com/office/drawing/2014/main" id="{E93F5BF8-3A45-4CC0-9E46-5BFB98DA8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408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9" name="Rectangle 853">
                <a:extLst>
                  <a:ext uri="{FF2B5EF4-FFF2-40B4-BE49-F238E27FC236}">
                    <a16:creationId xmlns:a16="http://schemas.microsoft.com/office/drawing/2014/main" id="{DC3A4AB4-D72B-4819-80D4-8288AADAF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472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0" name="Rectangle 854">
                <a:extLst>
                  <a:ext uri="{FF2B5EF4-FFF2-40B4-BE49-F238E27FC236}">
                    <a16:creationId xmlns:a16="http://schemas.microsoft.com/office/drawing/2014/main" id="{8DD3D2A3-6AFE-4817-A597-70144D5C4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" y="2412"/>
                <a:ext cx="6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1" name="Rectangle 855">
                <a:extLst>
                  <a:ext uri="{FF2B5EF4-FFF2-40B4-BE49-F238E27FC236}">
                    <a16:creationId xmlns:a16="http://schemas.microsoft.com/office/drawing/2014/main" id="{B50524DD-260A-4CAE-AD2E-5C8AD1AEE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" y="2468"/>
                <a:ext cx="6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2" name="Rectangle 856">
                <a:extLst>
                  <a:ext uri="{FF2B5EF4-FFF2-40B4-BE49-F238E27FC236}">
                    <a16:creationId xmlns:a16="http://schemas.microsoft.com/office/drawing/2014/main" id="{632D0842-5B25-44DF-9A32-05AC46DA0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2416"/>
                <a:ext cx="6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3" name="Rectangle 857">
                <a:extLst>
                  <a:ext uri="{FF2B5EF4-FFF2-40B4-BE49-F238E27FC236}">
                    <a16:creationId xmlns:a16="http://schemas.microsoft.com/office/drawing/2014/main" id="{D0342DB2-40D1-44CA-92CC-2B1D27E75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2464"/>
                <a:ext cx="6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4" name="Rectangle 858">
                <a:extLst>
                  <a:ext uri="{FF2B5EF4-FFF2-40B4-BE49-F238E27FC236}">
                    <a16:creationId xmlns:a16="http://schemas.microsoft.com/office/drawing/2014/main" id="{509E9D30-5119-447E-A994-07B041796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0" y="2420"/>
                <a:ext cx="7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5" name="Rectangle 859">
                <a:extLst>
                  <a:ext uri="{FF2B5EF4-FFF2-40B4-BE49-F238E27FC236}">
                    <a16:creationId xmlns:a16="http://schemas.microsoft.com/office/drawing/2014/main" id="{BAA39D4D-9BD8-4892-A88C-8685E91B9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0" y="2456"/>
                <a:ext cx="7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6" name="Rectangle 860">
                <a:extLst>
                  <a:ext uri="{FF2B5EF4-FFF2-40B4-BE49-F238E27FC236}">
                    <a16:creationId xmlns:a16="http://schemas.microsoft.com/office/drawing/2014/main" id="{65B67110-6040-4789-AC8E-CDA445090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28"/>
                <a:ext cx="84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7" name="Rectangle 861">
                <a:extLst>
                  <a:ext uri="{FF2B5EF4-FFF2-40B4-BE49-F238E27FC236}">
                    <a16:creationId xmlns:a16="http://schemas.microsoft.com/office/drawing/2014/main" id="{452E3A0B-9350-4E30-BE17-A884BA5DD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44"/>
                <a:ext cx="84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8" name="Rectangle 862">
                <a:extLst>
                  <a:ext uri="{FF2B5EF4-FFF2-40B4-BE49-F238E27FC236}">
                    <a16:creationId xmlns:a16="http://schemas.microsoft.com/office/drawing/2014/main" id="{2441FE4B-3308-4356-91BF-5954E4D3B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40"/>
                <a:ext cx="8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9" name="Rectangle 863">
                <a:extLst>
                  <a:ext uri="{FF2B5EF4-FFF2-40B4-BE49-F238E27FC236}">
                    <a16:creationId xmlns:a16="http://schemas.microsoft.com/office/drawing/2014/main" id="{882F8DD3-B607-49D7-858E-6E2C50410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40"/>
                <a:ext cx="8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0" name="Oval 864">
                <a:extLst>
                  <a:ext uri="{FF2B5EF4-FFF2-40B4-BE49-F238E27FC236}">
                    <a16:creationId xmlns:a16="http://schemas.microsoft.com/office/drawing/2014/main" id="{2FBF358D-8367-4FAE-9FF3-A3B3E734F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00"/>
                <a:ext cx="80" cy="8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1" name="Rectangle 865">
                <a:extLst>
                  <a:ext uri="{FF2B5EF4-FFF2-40B4-BE49-F238E27FC236}">
                    <a16:creationId xmlns:a16="http://schemas.microsoft.com/office/drawing/2014/main" id="{C3A7FFEC-036E-4CD7-B885-A2BB6E15D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2404"/>
                <a:ext cx="8" cy="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2" name="Rectangle 866">
                <a:extLst>
                  <a:ext uri="{FF2B5EF4-FFF2-40B4-BE49-F238E27FC236}">
                    <a16:creationId xmlns:a16="http://schemas.microsoft.com/office/drawing/2014/main" id="{76E2BE3A-7DCB-49A3-9EB5-6FCD13FE6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40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3" name="Rectangle 867">
                <a:extLst>
                  <a:ext uri="{FF2B5EF4-FFF2-40B4-BE49-F238E27FC236}">
                    <a16:creationId xmlns:a16="http://schemas.microsoft.com/office/drawing/2014/main" id="{84528089-1960-4281-A394-D5E7F274B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48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4" name="Rectangle 868">
                <a:extLst>
                  <a:ext uri="{FF2B5EF4-FFF2-40B4-BE49-F238E27FC236}">
                    <a16:creationId xmlns:a16="http://schemas.microsoft.com/office/drawing/2014/main" id="{5406A0E3-DA6D-4D43-A7E0-3E00ADDAE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5" name="Rectangle 869">
                <a:extLst>
                  <a:ext uri="{FF2B5EF4-FFF2-40B4-BE49-F238E27FC236}">
                    <a16:creationId xmlns:a16="http://schemas.microsoft.com/office/drawing/2014/main" id="{0D4C03A5-25B1-4EB7-A198-B34FBA757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" y="2484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6" name="Rectangle 870">
                <a:extLst>
                  <a:ext uri="{FF2B5EF4-FFF2-40B4-BE49-F238E27FC236}">
                    <a16:creationId xmlns:a16="http://schemas.microsoft.com/office/drawing/2014/main" id="{D858D802-FBA8-4026-BEC6-F92B000AE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2412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7" name="Rectangle 871">
                <a:extLst>
                  <a:ext uri="{FF2B5EF4-FFF2-40B4-BE49-F238E27FC236}">
                    <a16:creationId xmlns:a16="http://schemas.microsoft.com/office/drawing/2014/main" id="{8526E241-1912-4120-A2F0-3DB873EC2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2480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8" name="Rectangle 872">
                <a:extLst>
                  <a:ext uri="{FF2B5EF4-FFF2-40B4-BE49-F238E27FC236}">
                    <a16:creationId xmlns:a16="http://schemas.microsoft.com/office/drawing/2014/main" id="{847FB69B-3D87-4A18-B567-B05177853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2416"/>
                <a:ext cx="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04" name="Group 1074">
              <a:extLst>
                <a:ext uri="{FF2B5EF4-FFF2-40B4-BE49-F238E27FC236}">
                  <a16:creationId xmlns:a16="http://schemas.microsoft.com/office/drawing/2014/main" id="{C7F19322-C468-4191-A717-3E566D0C2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6" y="1680"/>
              <a:ext cx="2152" cy="952"/>
              <a:chOff x="1076" y="1680"/>
              <a:chExt cx="2152" cy="952"/>
            </a:xfrm>
          </p:grpSpPr>
          <p:sp>
            <p:nvSpPr>
              <p:cNvPr id="1299" name="Rectangle 874">
                <a:extLst>
                  <a:ext uri="{FF2B5EF4-FFF2-40B4-BE49-F238E27FC236}">
                    <a16:creationId xmlns:a16="http://schemas.microsoft.com/office/drawing/2014/main" id="{6494CA10-A8D3-409B-81FD-48258FC41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2472"/>
                <a:ext cx="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0" name="Rectangle 875">
                <a:extLst>
                  <a:ext uri="{FF2B5EF4-FFF2-40B4-BE49-F238E27FC236}">
                    <a16:creationId xmlns:a16="http://schemas.microsoft.com/office/drawing/2014/main" id="{58150254-6060-404E-9AF5-1A246396E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424"/>
                <a:ext cx="7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1" name="Rectangle 876">
                <a:extLst>
                  <a:ext uri="{FF2B5EF4-FFF2-40B4-BE49-F238E27FC236}">
                    <a16:creationId xmlns:a16="http://schemas.microsoft.com/office/drawing/2014/main" id="{45C5507B-34B0-4DD0-80B2-948C52BB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468"/>
                <a:ext cx="7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2" name="Rectangle 877">
                <a:extLst>
                  <a:ext uri="{FF2B5EF4-FFF2-40B4-BE49-F238E27FC236}">
                    <a16:creationId xmlns:a16="http://schemas.microsoft.com/office/drawing/2014/main" id="{C9C964F2-9F41-435B-A979-B05321B73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428"/>
                <a:ext cx="8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3" name="Rectangle 878">
                <a:extLst>
                  <a:ext uri="{FF2B5EF4-FFF2-40B4-BE49-F238E27FC236}">
                    <a16:creationId xmlns:a16="http://schemas.microsoft.com/office/drawing/2014/main" id="{CF951062-8694-4AB4-8EB3-625B86518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460"/>
                <a:ext cx="8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4" name="Rectangle 879">
                <a:extLst>
                  <a:ext uri="{FF2B5EF4-FFF2-40B4-BE49-F238E27FC236}">
                    <a16:creationId xmlns:a16="http://schemas.microsoft.com/office/drawing/2014/main" id="{A43CABEC-73A6-46F1-B36D-117282F6F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436"/>
                <a:ext cx="88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5" name="Rectangle 880">
                <a:extLst>
                  <a:ext uri="{FF2B5EF4-FFF2-40B4-BE49-F238E27FC236}">
                    <a16:creationId xmlns:a16="http://schemas.microsoft.com/office/drawing/2014/main" id="{BD13259D-7025-4818-A3EB-AA888DEE3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448"/>
                <a:ext cx="88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6" name="Rectangle 881">
                <a:extLst>
                  <a:ext uri="{FF2B5EF4-FFF2-40B4-BE49-F238E27FC236}">
                    <a16:creationId xmlns:a16="http://schemas.microsoft.com/office/drawing/2014/main" id="{2040C183-A40F-4268-9029-DA43637F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448"/>
                <a:ext cx="8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7" name="Rectangle 882">
                <a:extLst>
                  <a:ext uri="{FF2B5EF4-FFF2-40B4-BE49-F238E27FC236}">
                    <a16:creationId xmlns:a16="http://schemas.microsoft.com/office/drawing/2014/main" id="{90CB6521-0391-4586-A17F-5B3834C00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444"/>
                <a:ext cx="8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8" name="Oval 883">
                <a:extLst>
                  <a:ext uri="{FF2B5EF4-FFF2-40B4-BE49-F238E27FC236}">
                    <a16:creationId xmlns:a16="http://schemas.microsoft.com/office/drawing/2014/main" id="{F9907924-7C40-45A0-96E0-85639CB8F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404"/>
                <a:ext cx="84" cy="8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9" name="Rectangle 884">
                <a:extLst>
                  <a:ext uri="{FF2B5EF4-FFF2-40B4-BE49-F238E27FC236}">
                    <a16:creationId xmlns:a16="http://schemas.microsoft.com/office/drawing/2014/main" id="{5EDD9BEF-781A-4769-9638-876432152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246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0" name="Rectangle 885">
                <a:extLst>
                  <a:ext uri="{FF2B5EF4-FFF2-40B4-BE49-F238E27FC236}">
                    <a16:creationId xmlns:a16="http://schemas.microsoft.com/office/drawing/2014/main" id="{FA188F2A-1D3D-421F-B6D2-2F3A18B4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249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1" name="Rectangle 886">
                <a:extLst>
                  <a:ext uri="{FF2B5EF4-FFF2-40B4-BE49-F238E27FC236}">
                    <a16:creationId xmlns:a16="http://schemas.microsoft.com/office/drawing/2014/main" id="{C7D4DB45-B26D-4375-A38B-D13042F5C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0" y="2468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2" name="Rectangle 887">
                <a:extLst>
                  <a:ext uri="{FF2B5EF4-FFF2-40B4-BE49-F238E27FC236}">
                    <a16:creationId xmlns:a16="http://schemas.microsoft.com/office/drawing/2014/main" id="{D535688E-1452-4E30-A01B-545329C08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0" y="2488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3" name="Rectangle 888">
                <a:extLst>
                  <a:ext uri="{FF2B5EF4-FFF2-40B4-BE49-F238E27FC236}">
                    <a16:creationId xmlns:a16="http://schemas.microsoft.com/office/drawing/2014/main" id="{E8F09BA6-E05B-4EE5-BA75-DE865FC7E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476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4" name="Rectangle 889">
                <a:extLst>
                  <a:ext uri="{FF2B5EF4-FFF2-40B4-BE49-F238E27FC236}">
                    <a16:creationId xmlns:a16="http://schemas.microsoft.com/office/drawing/2014/main" id="{69F960EA-61C4-491D-A2A8-58A9D0989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484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5" name="Rectangle 890">
                <a:extLst>
                  <a:ext uri="{FF2B5EF4-FFF2-40B4-BE49-F238E27FC236}">
                    <a16:creationId xmlns:a16="http://schemas.microsoft.com/office/drawing/2014/main" id="{93C1FE9A-61BA-4722-8117-2FE3A1230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480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6" name="Rectangle 891">
                <a:extLst>
                  <a:ext uri="{FF2B5EF4-FFF2-40B4-BE49-F238E27FC236}">
                    <a16:creationId xmlns:a16="http://schemas.microsoft.com/office/drawing/2014/main" id="{6A1E12C4-DE4B-4A6E-86CF-88558D2AA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480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7" name="Oval 892">
                <a:extLst>
                  <a:ext uri="{FF2B5EF4-FFF2-40B4-BE49-F238E27FC236}">
                    <a16:creationId xmlns:a16="http://schemas.microsoft.com/office/drawing/2014/main" id="{DD106641-D93F-4B60-A92F-1AB523211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464"/>
                <a:ext cx="32" cy="3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8" name="Rectangle 893">
                <a:extLst>
                  <a:ext uri="{FF2B5EF4-FFF2-40B4-BE49-F238E27FC236}">
                    <a16:creationId xmlns:a16="http://schemas.microsoft.com/office/drawing/2014/main" id="{A57B46AE-1CE7-4A36-897C-B4EA37147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2508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9" name="Rectangle 894">
                <a:extLst>
                  <a:ext uri="{FF2B5EF4-FFF2-40B4-BE49-F238E27FC236}">
                    <a16:creationId xmlns:a16="http://schemas.microsoft.com/office/drawing/2014/main" id="{D502E9F5-A186-49BC-9F79-A69D7404E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250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0" name="Rectangle 895">
                <a:extLst>
                  <a:ext uri="{FF2B5EF4-FFF2-40B4-BE49-F238E27FC236}">
                    <a16:creationId xmlns:a16="http://schemas.microsoft.com/office/drawing/2014/main" id="{678D2283-FF89-4E3D-9F17-39AB974FB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252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1" name="Rectangle 896">
                <a:extLst>
                  <a:ext uri="{FF2B5EF4-FFF2-40B4-BE49-F238E27FC236}">
                    <a16:creationId xmlns:a16="http://schemas.microsoft.com/office/drawing/2014/main" id="{C157E979-E7B0-471F-959A-E165B85A6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251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2" name="Rectangle 897">
                <a:extLst>
                  <a:ext uri="{FF2B5EF4-FFF2-40B4-BE49-F238E27FC236}">
                    <a16:creationId xmlns:a16="http://schemas.microsoft.com/office/drawing/2014/main" id="{676BB89E-1B67-4F54-AD0C-E72388858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252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3" name="Rectangle 898">
                <a:extLst>
                  <a:ext uri="{FF2B5EF4-FFF2-40B4-BE49-F238E27FC236}">
                    <a16:creationId xmlns:a16="http://schemas.microsoft.com/office/drawing/2014/main" id="{E8FB0636-B70C-4CF7-B527-A8DDFA14C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251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4" name="Rectangle 899">
                <a:extLst>
                  <a:ext uri="{FF2B5EF4-FFF2-40B4-BE49-F238E27FC236}">
                    <a16:creationId xmlns:a16="http://schemas.microsoft.com/office/drawing/2014/main" id="{3C4B31F4-BC33-459A-9A18-C7F82593F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252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5" name="Rectangle 900">
                <a:extLst>
                  <a:ext uri="{FF2B5EF4-FFF2-40B4-BE49-F238E27FC236}">
                    <a16:creationId xmlns:a16="http://schemas.microsoft.com/office/drawing/2014/main" id="{82EAB019-1FB0-4102-BCFB-45467D1A6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252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6" name="Rectangle 901">
                <a:extLst>
                  <a:ext uri="{FF2B5EF4-FFF2-40B4-BE49-F238E27FC236}">
                    <a16:creationId xmlns:a16="http://schemas.microsoft.com/office/drawing/2014/main" id="{F40C2B00-899B-4CAD-A017-B4EBFACE6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251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7" name="Oval 902">
                <a:extLst>
                  <a:ext uri="{FF2B5EF4-FFF2-40B4-BE49-F238E27FC236}">
                    <a16:creationId xmlns:a16="http://schemas.microsoft.com/office/drawing/2014/main" id="{978E6BB9-A308-4F64-BB29-D8BD079FA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2508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8" name="Rectangle 903">
                <a:extLst>
                  <a:ext uri="{FF2B5EF4-FFF2-40B4-BE49-F238E27FC236}">
                    <a16:creationId xmlns:a16="http://schemas.microsoft.com/office/drawing/2014/main" id="{9417DBC8-7E09-4447-B139-3FCBD2EBC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244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9" name="Rectangle 904">
                <a:extLst>
                  <a:ext uri="{FF2B5EF4-FFF2-40B4-BE49-F238E27FC236}">
                    <a16:creationId xmlns:a16="http://schemas.microsoft.com/office/drawing/2014/main" id="{C18465A6-F025-46B4-923A-A086D1222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248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0" name="Rectangle 905">
                <a:extLst>
                  <a:ext uri="{FF2B5EF4-FFF2-40B4-BE49-F238E27FC236}">
                    <a16:creationId xmlns:a16="http://schemas.microsoft.com/office/drawing/2014/main" id="{041AFF3E-F64E-49EC-B97F-32A4ED942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44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1" name="Rectangle 906">
                <a:extLst>
                  <a:ext uri="{FF2B5EF4-FFF2-40B4-BE49-F238E27FC236}">
                    <a16:creationId xmlns:a16="http://schemas.microsoft.com/office/drawing/2014/main" id="{9EAD3611-C752-46E9-A123-5EC9FF925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48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2" name="Rectangle 907">
                <a:extLst>
                  <a:ext uri="{FF2B5EF4-FFF2-40B4-BE49-F238E27FC236}">
                    <a16:creationId xmlns:a16="http://schemas.microsoft.com/office/drawing/2014/main" id="{37FEA4C4-4319-4C9A-82D4-694DFF6EF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" y="2448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3" name="Rectangle 908">
                <a:extLst>
                  <a:ext uri="{FF2B5EF4-FFF2-40B4-BE49-F238E27FC236}">
                    <a16:creationId xmlns:a16="http://schemas.microsoft.com/office/drawing/2014/main" id="{829B0D7F-170B-4E92-A135-B3919C9B5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" y="2480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4" name="Rectangle 909">
                <a:extLst>
                  <a:ext uri="{FF2B5EF4-FFF2-40B4-BE49-F238E27FC236}">
                    <a16:creationId xmlns:a16="http://schemas.microsoft.com/office/drawing/2014/main" id="{12E7FC81-34DC-47CD-A498-55891974C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0" y="245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5" name="Rectangle 910">
                <a:extLst>
                  <a:ext uri="{FF2B5EF4-FFF2-40B4-BE49-F238E27FC236}">
                    <a16:creationId xmlns:a16="http://schemas.microsoft.com/office/drawing/2014/main" id="{9A5B2EC9-9D51-4E93-9589-3AAEA2773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0" y="2476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6" name="Rectangle 911">
                <a:extLst>
                  <a:ext uri="{FF2B5EF4-FFF2-40B4-BE49-F238E27FC236}">
                    <a16:creationId xmlns:a16="http://schemas.microsoft.com/office/drawing/2014/main" id="{0DBB1180-8966-4728-9CF8-96BC44E8A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2456"/>
                <a:ext cx="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7" name="Rectangle 912">
                <a:extLst>
                  <a:ext uri="{FF2B5EF4-FFF2-40B4-BE49-F238E27FC236}">
                    <a16:creationId xmlns:a16="http://schemas.microsoft.com/office/drawing/2014/main" id="{F89ABBB8-ABBD-46F7-85EF-93F7A9B13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2468"/>
                <a:ext cx="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8" name="Rectangle 913">
                <a:extLst>
                  <a:ext uri="{FF2B5EF4-FFF2-40B4-BE49-F238E27FC236}">
                    <a16:creationId xmlns:a16="http://schemas.microsoft.com/office/drawing/2014/main" id="{3869DEBD-6AD2-4406-9EEC-0F3AB240E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2464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9" name="Rectangle 914">
                <a:extLst>
                  <a:ext uri="{FF2B5EF4-FFF2-40B4-BE49-F238E27FC236}">
                    <a16:creationId xmlns:a16="http://schemas.microsoft.com/office/drawing/2014/main" id="{1E8B1360-DFA1-4136-9563-F5E28F71B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2464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0" name="Oval 915">
                <a:extLst>
                  <a:ext uri="{FF2B5EF4-FFF2-40B4-BE49-F238E27FC236}">
                    <a16:creationId xmlns:a16="http://schemas.microsoft.com/office/drawing/2014/main" id="{21C65612-79FA-4747-AEDE-7BCA52D51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2440"/>
                <a:ext cx="48" cy="4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1" name="Rectangle 916">
                <a:extLst>
                  <a:ext uri="{FF2B5EF4-FFF2-40B4-BE49-F238E27FC236}">
                    <a16:creationId xmlns:a16="http://schemas.microsoft.com/office/drawing/2014/main" id="{446B42EA-5F16-4EB5-8F10-3A9B1C305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444"/>
                <a:ext cx="8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2" name="Rectangle 917">
                <a:extLst>
                  <a:ext uri="{FF2B5EF4-FFF2-40B4-BE49-F238E27FC236}">
                    <a16:creationId xmlns:a16="http://schemas.microsoft.com/office/drawing/2014/main" id="{F6619DD2-A26B-4F97-9B06-9431BFD92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444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3" name="Rectangle 918">
                <a:extLst>
                  <a:ext uri="{FF2B5EF4-FFF2-40B4-BE49-F238E27FC236}">
                    <a16:creationId xmlns:a16="http://schemas.microsoft.com/office/drawing/2014/main" id="{628F6001-FB0F-4C9E-9227-E18E7CA53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472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4" name="Rectangle 919">
                <a:extLst>
                  <a:ext uri="{FF2B5EF4-FFF2-40B4-BE49-F238E27FC236}">
                    <a16:creationId xmlns:a16="http://schemas.microsoft.com/office/drawing/2014/main" id="{3AD76ECA-C851-447D-A08F-CEF93C0AF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2448"/>
                <a:ext cx="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5" name="Rectangle 920">
                <a:extLst>
                  <a:ext uri="{FF2B5EF4-FFF2-40B4-BE49-F238E27FC236}">
                    <a16:creationId xmlns:a16="http://schemas.microsoft.com/office/drawing/2014/main" id="{F9F5ED50-4C5E-4AA1-9F6D-327A4D6D1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2464"/>
                <a:ext cx="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6" name="Rectangle 921">
                <a:extLst>
                  <a:ext uri="{FF2B5EF4-FFF2-40B4-BE49-F238E27FC236}">
                    <a16:creationId xmlns:a16="http://schemas.microsoft.com/office/drawing/2014/main" id="{37FD4458-2EF6-4584-8E5D-DC1C4D237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2456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7" name="Rectangle 922">
                <a:extLst>
                  <a:ext uri="{FF2B5EF4-FFF2-40B4-BE49-F238E27FC236}">
                    <a16:creationId xmlns:a16="http://schemas.microsoft.com/office/drawing/2014/main" id="{2F07BDBD-688F-4634-B212-D1767E200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246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8" name="Rectangle 923">
                <a:extLst>
                  <a:ext uri="{FF2B5EF4-FFF2-40B4-BE49-F238E27FC236}">
                    <a16:creationId xmlns:a16="http://schemas.microsoft.com/office/drawing/2014/main" id="{BF50F5DF-5934-4509-90D7-F0A9A9A79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246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9" name="Rectangle 924">
                <a:extLst>
                  <a:ext uri="{FF2B5EF4-FFF2-40B4-BE49-F238E27FC236}">
                    <a16:creationId xmlns:a16="http://schemas.microsoft.com/office/drawing/2014/main" id="{94C015EC-9BA0-4EA3-9634-468D56DBA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2456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0" name="Oval 925">
                <a:extLst>
                  <a:ext uri="{FF2B5EF4-FFF2-40B4-BE49-F238E27FC236}">
                    <a16:creationId xmlns:a16="http://schemas.microsoft.com/office/drawing/2014/main" id="{76741305-3CDA-4CDA-ACD7-2476CB8F9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2444"/>
                <a:ext cx="28" cy="2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1" name="Rectangle 926">
                <a:extLst>
                  <a:ext uri="{FF2B5EF4-FFF2-40B4-BE49-F238E27FC236}">
                    <a16:creationId xmlns:a16="http://schemas.microsoft.com/office/drawing/2014/main" id="{4E39C5DF-6091-4398-8862-D6CE7CB6D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3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2" name="Rectangle 927">
                <a:extLst>
                  <a:ext uri="{FF2B5EF4-FFF2-40B4-BE49-F238E27FC236}">
                    <a16:creationId xmlns:a16="http://schemas.microsoft.com/office/drawing/2014/main" id="{C2FFCACF-5E79-4113-A27A-A8DA7B054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50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3" name="Rectangle 928">
                <a:extLst>
                  <a:ext uri="{FF2B5EF4-FFF2-40B4-BE49-F238E27FC236}">
                    <a16:creationId xmlns:a16="http://schemas.microsoft.com/office/drawing/2014/main" id="{7A772FD9-C186-462E-B862-EB91A9C83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" y="2440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4" name="Rectangle 929">
                <a:extLst>
                  <a:ext uri="{FF2B5EF4-FFF2-40B4-BE49-F238E27FC236}">
                    <a16:creationId xmlns:a16="http://schemas.microsoft.com/office/drawing/2014/main" id="{3EA10B0E-AFEE-4510-81EF-4172D196E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" y="2496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5" name="Rectangle 930">
                <a:extLst>
                  <a:ext uri="{FF2B5EF4-FFF2-40B4-BE49-F238E27FC236}">
                    <a16:creationId xmlns:a16="http://schemas.microsoft.com/office/drawing/2014/main" id="{61933CD0-B499-44E9-AB88-DB7852891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2444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6" name="Rectangle 931">
                <a:extLst>
                  <a:ext uri="{FF2B5EF4-FFF2-40B4-BE49-F238E27FC236}">
                    <a16:creationId xmlns:a16="http://schemas.microsoft.com/office/drawing/2014/main" id="{06A0CA3A-93CD-4F17-A5A8-405ABD01C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249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7" name="Rectangle 932">
                <a:extLst>
                  <a:ext uri="{FF2B5EF4-FFF2-40B4-BE49-F238E27FC236}">
                    <a16:creationId xmlns:a16="http://schemas.microsoft.com/office/drawing/2014/main" id="{7D4DEEC3-06FC-431E-AAF1-5AAC534BC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2448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8" name="Rectangle 933">
                <a:extLst>
                  <a:ext uri="{FF2B5EF4-FFF2-40B4-BE49-F238E27FC236}">
                    <a16:creationId xmlns:a16="http://schemas.microsoft.com/office/drawing/2014/main" id="{045B53CE-F2EA-4F1C-9750-24B614911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2488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9" name="Rectangle 934">
                <a:extLst>
                  <a:ext uri="{FF2B5EF4-FFF2-40B4-BE49-F238E27FC236}">
                    <a16:creationId xmlns:a16="http://schemas.microsoft.com/office/drawing/2014/main" id="{1693439B-0799-4698-80D8-765E23175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52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0" name="Rectangle 935">
                <a:extLst>
                  <a:ext uri="{FF2B5EF4-FFF2-40B4-BE49-F238E27FC236}">
                    <a16:creationId xmlns:a16="http://schemas.microsoft.com/office/drawing/2014/main" id="{5A5E9B38-23A6-4AC2-B485-7EE8CE97B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80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1" name="Rectangle 936">
                <a:extLst>
                  <a:ext uri="{FF2B5EF4-FFF2-40B4-BE49-F238E27FC236}">
                    <a16:creationId xmlns:a16="http://schemas.microsoft.com/office/drawing/2014/main" id="{77086090-F1A9-436D-BA97-5C4711011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60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2" name="Rectangle 937">
                <a:extLst>
                  <a:ext uri="{FF2B5EF4-FFF2-40B4-BE49-F238E27FC236}">
                    <a16:creationId xmlns:a16="http://schemas.microsoft.com/office/drawing/2014/main" id="{0A3F76CA-D35D-44C8-B281-6223A7571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72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3" name="Rectangle 938">
                <a:extLst>
                  <a:ext uri="{FF2B5EF4-FFF2-40B4-BE49-F238E27FC236}">
                    <a16:creationId xmlns:a16="http://schemas.microsoft.com/office/drawing/2014/main" id="{17007779-25E5-4986-975F-644CAECA5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68"/>
                <a:ext cx="6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4" name="Rectangle 939">
                <a:extLst>
                  <a:ext uri="{FF2B5EF4-FFF2-40B4-BE49-F238E27FC236}">
                    <a16:creationId xmlns:a16="http://schemas.microsoft.com/office/drawing/2014/main" id="{094F79D0-4611-408E-B43A-A70831847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68"/>
                <a:ext cx="6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5" name="Oval 940">
                <a:extLst>
                  <a:ext uri="{FF2B5EF4-FFF2-40B4-BE49-F238E27FC236}">
                    <a16:creationId xmlns:a16="http://schemas.microsoft.com/office/drawing/2014/main" id="{62ECD798-A1FE-4B36-B972-DF6B291C5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36"/>
                <a:ext cx="64" cy="6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6" name="Rectangle 941">
                <a:extLst>
                  <a:ext uri="{FF2B5EF4-FFF2-40B4-BE49-F238E27FC236}">
                    <a16:creationId xmlns:a16="http://schemas.microsoft.com/office/drawing/2014/main" id="{ED98A0FC-46CB-4501-AF2A-BF8078A33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43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7" name="Rectangle 942">
                <a:extLst>
                  <a:ext uri="{FF2B5EF4-FFF2-40B4-BE49-F238E27FC236}">
                    <a16:creationId xmlns:a16="http://schemas.microsoft.com/office/drawing/2014/main" id="{C1E19324-BA8A-4722-9DCC-9F400B088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46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8" name="Rectangle 943">
                <a:extLst>
                  <a:ext uri="{FF2B5EF4-FFF2-40B4-BE49-F238E27FC236}">
                    <a16:creationId xmlns:a16="http://schemas.microsoft.com/office/drawing/2014/main" id="{A0A59B65-A0B5-4DF1-B54D-383591401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244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9" name="Rectangle 944">
                <a:extLst>
                  <a:ext uri="{FF2B5EF4-FFF2-40B4-BE49-F238E27FC236}">
                    <a16:creationId xmlns:a16="http://schemas.microsoft.com/office/drawing/2014/main" id="{2E9416A1-5203-4311-8F06-B79C1B0D2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24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0" name="Rectangle 945">
                <a:extLst>
                  <a:ext uri="{FF2B5EF4-FFF2-40B4-BE49-F238E27FC236}">
                    <a16:creationId xmlns:a16="http://schemas.microsoft.com/office/drawing/2014/main" id="{0A1F4BA0-E887-4301-BB00-602BD9BA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44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1" name="Rectangle 946">
                <a:extLst>
                  <a:ext uri="{FF2B5EF4-FFF2-40B4-BE49-F238E27FC236}">
                    <a16:creationId xmlns:a16="http://schemas.microsoft.com/office/drawing/2014/main" id="{38A565F7-1097-4B5B-819F-7F10650C2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45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2" name="Rectangle 947">
                <a:extLst>
                  <a:ext uri="{FF2B5EF4-FFF2-40B4-BE49-F238E27FC236}">
                    <a16:creationId xmlns:a16="http://schemas.microsoft.com/office/drawing/2014/main" id="{A180AD95-957B-4178-B230-009AE4EE8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448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3" name="Rectangle 948">
                <a:extLst>
                  <a:ext uri="{FF2B5EF4-FFF2-40B4-BE49-F238E27FC236}">
                    <a16:creationId xmlns:a16="http://schemas.microsoft.com/office/drawing/2014/main" id="{8BF38625-046A-459A-BF48-A98C5B065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448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4" name="Oval 949">
                <a:extLst>
                  <a:ext uri="{FF2B5EF4-FFF2-40B4-BE49-F238E27FC236}">
                    <a16:creationId xmlns:a16="http://schemas.microsoft.com/office/drawing/2014/main" id="{EED4AE3C-63EE-4BDA-A4B2-CAA39056E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436"/>
                <a:ext cx="24" cy="2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5" name="Rectangle 950">
                <a:extLst>
                  <a:ext uri="{FF2B5EF4-FFF2-40B4-BE49-F238E27FC236}">
                    <a16:creationId xmlns:a16="http://schemas.microsoft.com/office/drawing/2014/main" id="{EE138B77-0E75-4D6B-8B0E-CBE089DAC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0" y="242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6" name="Rectangle 951">
                <a:extLst>
                  <a:ext uri="{FF2B5EF4-FFF2-40B4-BE49-F238E27FC236}">
                    <a16:creationId xmlns:a16="http://schemas.microsoft.com/office/drawing/2014/main" id="{BCCCE5D7-734F-474C-93FE-0BF1EAC58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0" y="244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7" name="Rectangle 952">
                <a:extLst>
                  <a:ext uri="{FF2B5EF4-FFF2-40B4-BE49-F238E27FC236}">
                    <a16:creationId xmlns:a16="http://schemas.microsoft.com/office/drawing/2014/main" id="{6420D6BD-9E71-40C2-8959-C9A107987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8" name="Rectangle 953">
                <a:extLst>
                  <a:ext uri="{FF2B5EF4-FFF2-40B4-BE49-F238E27FC236}">
                    <a16:creationId xmlns:a16="http://schemas.microsoft.com/office/drawing/2014/main" id="{5C1684CD-286B-47FA-9072-FC2E4752A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4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9" name="Rectangle 954">
                <a:extLst>
                  <a:ext uri="{FF2B5EF4-FFF2-40B4-BE49-F238E27FC236}">
                    <a16:creationId xmlns:a16="http://schemas.microsoft.com/office/drawing/2014/main" id="{4BD9344C-DB90-4871-9D65-CD60E1153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2" y="2428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0" name="Rectangle 955">
                <a:extLst>
                  <a:ext uri="{FF2B5EF4-FFF2-40B4-BE49-F238E27FC236}">
                    <a16:creationId xmlns:a16="http://schemas.microsoft.com/office/drawing/2014/main" id="{5AAE168A-A959-4541-8F24-1D361BEAB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2" y="2436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1" name="Rectangle 956">
                <a:extLst>
                  <a:ext uri="{FF2B5EF4-FFF2-40B4-BE49-F238E27FC236}">
                    <a16:creationId xmlns:a16="http://schemas.microsoft.com/office/drawing/2014/main" id="{CF4C7A27-289E-43E5-AE29-2D4ECF000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2" y="243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2" name="Rectangle 957">
                <a:extLst>
                  <a:ext uri="{FF2B5EF4-FFF2-40B4-BE49-F238E27FC236}">
                    <a16:creationId xmlns:a16="http://schemas.microsoft.com/office/drawing/2014/main" id="{20F4D15E-30F2-4AE6-BE85-EBB562E9F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2" y="243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3" name="Oval 958">
                <a:extLst>
                  <a:ext uri="{FF2B5EF4-FFF2-40B4-BE49-F238E27FC236}">
                    <a16:creationId xmlns:a16="http://schemas.microsoft.com/office/drawing/2014/main" id="{DA3B80A5-1404-4F87-AEDC-0DCB64547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2" y="2420"/>
                <a:ext cx="24" cy="2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4" name="Rectangle 959">
                <a:extLst>
                  <a:ext uri="{FF2B5EF4-FFF2-40B4-BE49-F238E27FC236}">
                    <a16:creationId xmlns:a16="http://schemas.microsoft.com/office/drawing/2014/main" id="{12929B65-6E4B-42FE-A974-95AF7F7EE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2448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5" name="Rectangle 960">
                <a:extLst>
                  <a:ext uri="{FF2B5EF4-FFF2-40B4-BE49-F238E27FC236}">
                    <a16:creationId xmlns:a16="http://schemas.microsoft.com/office/drawing/2014/main" id="{322E0EBB-2043-447F-9F34-CB47B41B0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244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6" name="Rectangle 961">
                <a:extLst>
                  <a:ext uri="{FF2B5EF4-FFF2-40B4-BE49-F238E27FC236}">
                    <a16:creationId xmlns:a16="http://schemas.microsoft.com/office/drawing/2014/main" id="{6AB26DC8-A635-4224-BA9D-2052331B4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246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7" name="Rectangle 962">
                <a:extLst>
                  <a:ext uri="{FF2B5EF4-FFF2-40B4-BE49-F238E27FC236}">
                    <a16:creationId xmlns:a16="http://schemas.microsoft.com/office/drawing/2014/main" id="{DB26D3A4-9D01-4775-A520-FE59107D3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6" y="245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8" name="Rectangle 963">
                <a:extLst>
                  <a:ext uri="{FF2B5EF4-FFF2-40B4-BE49-F238E27FC236}">
                    <a16:creationId xmlns:a16="http://schemas.microsoft.com/office/drawing/2014/main" id="{97A58007-123B-48B8-AC1E-D0B589885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6" y="246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9" name="Rectangle 964">
                <a:extLst>
                  <a:ext uri="{FF2B5EF4-FFF2-40B4-BE49-F238E27FC236}">
                    <a16:creationId xmlns:a16="http://schemas.microsoft.com/office/drawing/2014/main" id="{968C6A49-1DAC-4799-8F04-6BFA75BD1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24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0" name="Rectangle 965">
                <a:extLst>
                  <a:ext uri="{FF2B5EF4-FFF2-40B4-BE49-F238E27FC236}">
                    <a16:creationId xmlns:a16="http://schemas.microsoft.com/office/drawing/2014/main" id="{2DCDF86E-D2D9-40AC-9ECE-C9354F39F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24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1" name="Rectangle 966">
                <a:extLst>
                  <a:ext uri="{FF2B5EF4-FFF2-40B4-BE49-F238E27FC236}">
                    <a16:creationId xmlns:a16="http://schemas.microsoft.com/office/drawing/2014/main" id="{A722EB4B-362E-444A-95C2-2BCABD0B6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24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2" name="Rectangle 967">
                <a:extLst>
                  <a:ext uri="{FF2B5EF4-FFF2-40B4-BE49-F238E27FC236}">
                    <a16:creationId xmlns:a16="http://schemas.microsoft.com/office/drawing/2014/main" id="{07E6CE87-26B3-4D37-A4B6-927EF24F8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24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3" name="Oval 968">
                <a:extLst>
                  <a:ext uri="{FF2B5EF4-FFF2-40B4-BE49-F238E27FC236}">
                    <a16:creationId xmlns:a16="http://schemas.microsoft.com/office/drawing/2014/main" id="{5C024A27-7EDD-40A1-A6F9-4B2AC165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2448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4" name="Rectangle 969">
                <a:extLst>
                  <a:ext uri="{FF2B5EF4-FFF2-40B4-BE49-F238E27FC236}">
                    <a16:creationId xmlns:a16="http://schemas.microsoft.com/office/drawing/2014/main" id="{8D1C6E3C-5BC9-4DE8-857F-58E353B9A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348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5" name="Rectangle 970">
                <a:extLst>
                  <a:ext uri="{FF2B5EF4-FFF2-40B4-BE49-F238E27FC236}">
                    <a16:creationId xmlns:a16="http://schemas.microsoft.com/office/drawing/2014/main" id="{74CD6368-C232-4DBC-A99A-AFB1501C2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34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6" name="Rectangle 971">
                <a:extLst>
                  <a:ext uri="{FF2B5EF4-FFF2-40B4-BE49-F238E27FC236}">
                    <a16:creationId xmlns:a16="http://schemas.microsoft.com/office/drawing/2014/main" id="{F8E7AB4B-2078-426B-8A83-9B185F3D9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36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7" name="Rectangle 972">
                <a:extLst>
                  <a:ext uri="{FF2B5EF4-FFF2-40B4-BE49-F238E27FC236}">
                    <a16:creationId xmlns:a16="http://schemas.microsoft.com/office/drawing/2014/main" id="{A2F5215A-A2C6-450A-8DC3-BBBD6D52B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35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8" name="Rectangle 973">
                <a:extLst>
                  <a:ext uri="{FF2B5EF4-FFF2-40B4-BE49-F238E27FC236}">
                    <a16:creationId xmlns:a16="http://schemas.microsoft.com/office/drawing/2014/main" id="{C69F2117-E50A-409B-9FD4-78E3C0D46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36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9" name="Rectangle 974">
                <a:extLst>
                  <a:ext uri="{FF2B5EF4-FFF2-40B4-BE49-F238E27FC236}">
                    <a16:creationId xmlns:a16="http://schemas.microsoft.com/office/drawing/2014/main" id="{DA11EF26-02AB-434E-BDF7-B8ACABA0C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3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0" name="Rectangle 975">
                <a:extLst>
                  <a:ext uri="{FF2B5EF4-FFF2-40B4-BE49-F238E27FC236}">
                    <a16:creationId xmlns:a16="http://schemas.microsoft.com/office/drawing/2014/main" id="{15C88818-EC5C-4D96-B1D6-3940B744C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3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1" name="Rectangle 976">
                <a:extLst>
                  <a:ext uri="{FF2B5EF4-FFF2-40B4-BE49-F238E27FC236}">
                    <a16:creationId xmlns:a16="http://schemas.microsoft.com/office/drawing/2014/main" id="{DEB85A17-4852-4E68-9E41-B04D9773B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3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2" name="Rectangle 977">
                <a:extLst>
                  <a:ext uri="{FF2B5EF4-FFF2-40B4-BE49-F238E27FC236}">
                    <a16:creationId xmlns:a16="http://schemas.microsoft.com/office/drawing/2014/main" id="{4C3FD76F-5ED1-4AFA-94C3-74CB2F57F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3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3" name="Oval 978">
                <a:extLst>
                  <a:ext uri="{FF2B5EF4-FFF2-40B4-BE49-F238E27FC236}">
                    <a16:creationId xmlns:a16="http://schemas.microsoft.com/office/drawing/2014/main" id="{5295CEEF-FCC4-4F66-8F00-D0AE648F2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348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4" name="Rectangle 979">
                <a:extLst>
                  <a:ext uri="{FF2B5EF4-FFF2-40B4-BE49-F238E27FC236}">
                    <a16:creationId xmlns:a16="http://schemas.microsoft.com/office/drawing/2014/main" id="{F68C102C-8ACF-49A7-922C-C82586EEF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2" y="245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5" name="Rectangle 980">
                <a:extLst>
                  <a:ext uri="{FF2B5EF4-FFF2-40B4-BE49-F238E27FC236}">
                    <a16:creationId xmlns:a16="http://schemas.microsoft.com/office/drawing/2014/main" id="{9B027C6B-BA82-41F7-A4BE-9E43BC6B7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2" y="249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6" name="Rectangle 981">
                <a:extLst>
                  <a:ext uri="{FF2B5EF4-FFF2-40B4-BE49-F238E27FC236}">
                    <a16:creationId xmlns:a16="http://schemas.microsoft.com/office/drawing/2014/main" id="{C14E3E75-3FCD-4DB3-A513-759AB8A90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456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7" name="Rectangle 982">
                <a:extLst>
                  <a:ext uri="{FF2B5EF4-FFF2-40B4-BE49-F238E27FC236}">
                    <a16:creationId xmlns:a16="http://schemas.microsoft.com/office/drawing/2014/main" id="{C3AFCBBE-7B93-4551-872B-84B3866FC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488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8" name="Rectangle 983">
                <a:extLst>
                  <a:ext uri="{FF2B5EF4-FFF2-40B4-BE49-F238E27FC236}">
                    <a16:creationId xmlns:a16="http://schemas.microsoft.com/office/drawing/2014/main" id="{E281C9F1-CE0C-431B-8580-F602D186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2460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9" name="Rectangle 984">
                <a:extLst>
                  <a:ext uri="{FF2B5EF4-FFF2-40B4-BE49-F238E27FC236}">
                    <a16:creationId xmlns:a16="http://schemas.microsoft.com/office/drawing/2014/main" id="{9A8F88E6-609C-43CA-B978-91EFB85CA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2484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0" name="Rectangle 985">
                <a:extLst>
                  <a:ext uri="{FF2B5EF4-FFF2-40B4-BE49-F238E27FC236}">
                    <a16:creationId xmlns:a16="http://schemas.microsoft.com/office/drawing/2014/main" id="{99B97F3A-7D5D-4DDA-A54A-0CF578664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64"/>
                <a:ext cx="4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1" name="Rectangle 986">
                <a:extLst>
                  <a:ext uri="{FF2B5EF4-FFF2-40B4-BE49-F238E27FC236}">
                    <a16:creationId xmlns:a16="http://schemas.microsoft.com/office/drawing/2014/main" id="{8D6FD1B4-2AB5-44D5-A90C-CDA64CEB6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76"/>
                <a:ext cx="4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2" name="Rectangle 987">
                <a:extLst>
                  <a:ext uri="{FF2B5EF4-FFF2-40B4-BE49-F238E27FC236}">
                    <a16:creationId xmlns:a16="http://schemas.microsoft.com/office/drawing/2014/main" id="{1D488991-0D57-49F8-AB00-810192DC0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7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3" name="Rectangle 988">
                <a:extLst>
                  <a:ext uri="{FF2B5EF4-FFF2-40B4-BE49-F238E27FC236}">
                    <a16:creationId xmlns:a16="http://schemas.microsoft.com/office/drawing/2014/main" id="{FD6E28E3-9A27-4EF2-A7AA-21EBBCF4A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7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4" name="Oval 989">
                <a:extLst>
                  <a:ext uri="{FF2B5EF4-FFF2-40B4-BE49-F238E27FC236}">
                    <a16:creationId xmlns:a16="http://schemas.microsoft.com/office/drawing/2014/main" id="{D38DE80E-C02C-4E17-BE58-27EFE50AE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52"/>
                <a:ext cx="40" cy="4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5" name="Rectangle 990">
                <a:extLst>
                  <a:ext uri="{FF2B5EF4-FFF2-40B4-BE49-F238E27FC236}">
                    <a16:creationId xmlns:a16="http://schemas.microsoft.com/office/drawing/2014/main" id="{9AA4432D-C018-487B-B041-63400943F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261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6" name="Rectangle 991">
                <a:extLst>
                  <a:ext uri="{FF2B5EF4-FFF2-40B4-BE49-F238E27FC236}">
                    <a16:creationId xmlns:a16="http://schemas.microsoft.com/office/drawing/2014/main" id="{F0297EB7-CCE5-49D9-995B-511E79566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262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7" name="Rectangle 992">
                <a:extLst>
                  <a:ext uri="{FF2B5EF4-FFF2-40B4-BE49-F238E27FC236}">
                    <a16:creationId xmlns:a16="http://schemas.microsoft.com/office/drawing/2014/main" id="{492CE7C5-F6E9-4BE1-8E04-606CB0CC1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" y="261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8" name="Rectangle 993">
                <a:extLst>
                  <a:ext uri="{FF2B5EF4-FFF2-40B4-BE49-F238E27FC236}">
                    <a16:creationId xmlns:a16="http://schemas.microsoft.com/office/drawing/2014/main" id="{1F800129-0114-46D8-9C34-FD046CBBF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" y="26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9" name="Rectangle 994">
                <a:extLst>
                  <a:ext uri="{FF2B5EF4-FFF2-40B4-BE49-F238E27FC236}">
                    <a16:creationId xmlns:a16="http://schemas.microsoft.com/office/drawing/2014/main" id="{465FB9B5-9635-4D6D-94B9-96FD91203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" y="262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0" name="Rectangle 995">
                <a:extLst>
                  <a:ext uri="{FF2B5EF4-FFF2-40B4-BE49-F238E27FC236}">
                    <a16:creationId xmlns:a16="http://schemas.microsoft.com/office/drawing/2014/main" id="{53145BA2-CAF7-4025-88B1-3B723CA91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" y="262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1" name="Oval 996">
                <a:extLst>
                  <a:ext uri="{FF2B5EF4-FFF2-40B4-BE49-F238E27FC236}">
                    <a16:creationId xmlns:a16="http://schemas.microsoft.com/office/drawing/2014/main" id="{0F617C00-344E-4CEC-AE85-A6096B28D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" y="2612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2" name="Rectangle 997">
                <a:extLst>
                  <a:ext uri="{FF2B5EF4-FFF2-40B4-BE49-F238E27FC236}">
                    <a16:creationId xmlns:a16="http://schemas.microsoft.com/office/drawing/2014/main" id="{C1E9857F-DBA9-4652-A67E-33414CFBA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" y="244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3" name="Rectangle 998">
                <a:extLst>
                  <a:ext uri="{FF2B5EF4-FFF2-40B4-BE49-F238E27FC236}">
                    <a16:creationId xmlns:a16="http://schemas.microsoft.com/office/drawing/2014/main" id="{93DFBB67-6983-4092-9FF0-94D8E2B3E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" y="248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4" name="Rectangle 999">
                <a:extLst>
                  <a:ext uri="{FF2B5EF4-FFF2-40B4-BE49-F238E27FC236}">
                    <a16:creationId xmlns:a16="http://schemas.microsoft.com/office/drawing/2014/main" id="{E810E316-E384-4678-A953-C59CAB5C4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2" y="244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5" name="Rectangle 1000">
                <a:extLst>
                  <a:ext uri="{FF2B5EF4-FFF2-40B4-BE49-F238E27FC236}">
                    <a16:creationId xmlns:a16="http://schemas.microsoft.com/office/drawing/2014/main" id="{91A5771E-2CBA-410F-A11F-22505DE63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2" y="248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6" name="Rectangle 1001">
                <a:extLst>
                  <a:ext uri="{FF2B5EF4-FFF2-40B4-BE49-F238E27FC236}">
                    <a16:creationId xmlns:a16="http://schemas.microsoft.com/office/drawing/2014/main" id="{546B2AA3-9689-4EE1-9735-EAEAB0FCD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448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7" name="Rectangle 1002">
                <a:extLst>
                  <a:ext uri="{FF2B5EF4-FFF2-40B4-BE49-F238E27FC236}">
                    <a16:creationId xmlns:a16="http://schemas.microsoft.com/office/drawing/2014/main" id="{8A16C35A-C098-4949-97FB-18DEB2541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480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8" name="Rectangle 1003">
                <a:extLst>
                  <a:ext uri="{FF2B5EF4-FFF2-40B4-BE49-F238E27FC236}">
                    <a16:creationId xmlns:a16="http://schemas.microsoft.com/office/drawing/2014/main" id="{5091057F-7F9E-46C4-9F96-EA3532A8C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245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9" name="Rectangle 1004">
                <a:extLst>
                  <a:ext uri="{FF2B5EF4-FFF2-40B4-BE49-F238E27FC236}">
                    <a16:creationId xmlns:a16="http://schemas.microsoft.com/office/drawing/2014/main" id="{F130D479-DE29-4C97-BBFE-93552AFEC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2476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0" name="Rectangle 1005">
                <a:extLst>
                  <a:ext uri="{FF2B5EF4-FFF2-40B4-BE49-F238E27FC236}">
                    <a16:creationId xmlns:a16="http://schemas.microsoft.com/office/drawing/2014/main" id="{97F569DA-5966-4E52-9702-56B9264B7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56"/>
                <a:ext cx="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1" name="Rectangle 1006">
                <a:extLst>
                  <a:ext uri="{FF2B5EF4-FFF2-40B4-BE49-F238E27FC236}">
                    <a16:creationId xmlns:a16="http://schemas.microsoft.com/office/drawing/2014/main" id="{BF4D291F-0C9D-41DD-A93C-3865BE08B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68"/>
                <a:ext cx="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2" name="Rectangle 1007">
                <a:extLst>
                  <a:ext uri="{FF2B5EF4-FFF2-40B4-BE49-F238E27FC236}">
                    <a16:creationId xmlns:a16="http://schemas.microsoft.com/office/drawing/2014/main" id="{DC6A9E6B-5383-46A3-9D46-B9AE4399C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64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3" name="Rectangle 1008">
                <a:extLst>
                  <a:ext uri="{FF2B5EF4-FFF2-40B4-BE49-F238E27FC236}">
                    <a16:creationId xmlns:a16="http://schemas.microsoft.com/office/drawing/2014/main" id="{65822D2D-0E95-4057-9928-849583883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64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4" name="Oval 1009">
                <a:extLst>
                  <a:ext uri="{FF2B5EF4-FFF2-40B4-BE49-F238E27FC236}">
                    <a16:creationId xmlns:a16="http://schemas.microsoft.com/office/drawing/2014/main" id="{104D754D-F753-4415-8905-1256F4150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40"/>
                <a:ext cx="48" cy="4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5" name="Rectangle 1010">
                <a:extLst>
                  <a:ext uri="{FF2B5EF4-FFF2-40B4-BE49-F238E27FC236}">
                    <a16:creationId xmlns:a16="http://schemas.microsoft.com/office/drawing/2014/main" id="{54B486C8-B575-43F7-8B1B-C4FEE5AAB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249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6" name="Rectangle 1011">
                <a:extLst>
                  <a:ext uri="{FF2B5EF4-FFF2-40B4-BE49-F238E27FC236}">
                    <a16:creationId xmlns:a16="http://schemas.microsoft.com/office/drawing/2014/main" id="{D73A9B14-A1EC-4F09-9FB3-3DDF0DC32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250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7" name="Rectangle 1012">
                <a:extLst>
                  <a:ext uri="{FF2B5EF4-FFF2-40B4-BE49-F238E27FC236}">
                    <a16:creationId xmlns:a16="http://schemas.microsoft.com/office/drawing/2014/main" id="{1FEC49CA-A6FF-4961-9BDB-C83BEC345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249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8" name="Rectangle 1013">
                <a:extLst>
                  <a:ext uri="{FF2B5EF4-FFF2-40B4-BE49-F238E27FC236}">
                    <a16:creationId xmlns:a16="http://schemas.microsoft.com/office/drawing/2014/main" id="{52A6AFE4-A0BC-4D4A-9605-E4B6EB566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250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9" name="Rectangle 1014">
                <a:extLst>
                  <a:ext uri="{FF2B5EF4-FFF2-40B4-BE49-F238E27FC236}">
                    <a16:creationId xmlns:a16="http://schemas.microsoft.com/office/drawing/2014/main" id="{07B90507-1FC4-4260-9D64-662442F14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250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0" name="Rectangle 1015">
                <a:extLst>
                  <a:ext uri="{FF2B5EF4-FFF2-40B4-BE49-F238E27FC236}">
                    <a16:creationId xmlns:a16="http://schemas.microsoft.com/office/drawing/2014/main" id="{E3D57A43-1B0D-4A82-9A93-C1CB0DC7E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250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1" name="Oval 1016">
                <a:extLst>
                  <a:ext uri="{FF2B5EF4-FFF2-40B4-BE49-F238E27FC236}">
                    <a16:creationId xmlns:a16="http://schemas.microsoft.com/office/drawing/2014/main" id="{F2F2478D-87BB-48DD-97CA-C60AB3183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2492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2" name="Rectangle 1017">
                <a:extLst>
                  <a:ext uri="{FF2B5EF4-FFF2-40B4-BE49-F238E27FC236}">
                    <a16:creationId xmlns:a16="http://schemas.microsoft.com/office/drawing/2014/main" id="{AC5C4F47-FA59-4B78-83C6-A7DA369D0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45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3" name="Rectangle 1018">
                <a:extLst>
                  <a:ext uri="{FF2B5EF4-FFF2-40B4-BE49-F238E27FC236}">
                    <a16:creationId xmlns:a16="http://schemas.microsoft.com/office/drawing/2014/main" id="{942950A7-8136-4592-ACC0-86E7B276E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46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4" name="Rectangle 1019">
                <a:extLst>
                  <a:ext uri="{FF2B5EF4-FFF2-40B4-BE49-F238E27FC236}">
                    <a16:creationId xmlns:a16="http://schemas.microsoft.com/office/drawing/2014/main" id="{CFBA7C9D-DFAB-47F0-A1DD-85C07262F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24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5" name="Rectangle 1020">
                <a:extLst>
                  <a:ext uri="{FF2B5EF4-FFF2-40B4-BE49-F238E27FC236}">
                    <a16:creationId xmlns:a16="http://schemas.microsoft.com/office/drawing/2014/main" id="{21230830-3C9B-416B-8E19-62BEB7968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246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6" name="Rectangle 1021">
                <a:extLst>
                  <a:ext uri="{FF2B5EF4-FFF2-40B4-BE49-F238E27FC236}">
                    <a16:creationId xmlns:a16="http://schemas.microsoft.com/office/drawing/2014/main" id="{BA2414CA-F21B-46DE-B8D3-AC618EBB5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246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7" name="Rectangle 1022">
                <a:extLst>
                  <a:ext uri="{FF2B5EF4-FFF2-40B4-BE49-F238E27FC236}">
                    <a16:creationId xmlns:a16="http://schemas.microsoft.com/office/drawing/2014/main" id="{4781333C-151C-4FE7-AC7E-78D054346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246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8" name="Oval 1023">
                <a:extLst>
                  <a:ext uri="{FF2B5EF4-FFF2-40B4-BE49-F238E27FC236}">
                    <a16:creationId xmlns:a16="http://schemas.microsoft.com/office/drawing/2014/main" id="{2AE55745-FF97-46A2-AD1D-AF26E1811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2452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9" name="Rectangle 1024">
                <a:extLst>
                  <a:ext uri="{FF2B5EF4-FFF2-40B4-BE49-F238E27FC236}">
                    <a16:creationId xmlns:a16="http://schemas.microsoft.com/office/drawing/2014/main" id="{252F6ECD-1B22-4D42-B10A-D2C4EF5BA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194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0" name="Rectangle 1025">
                <a:extLst>
                  <a:ext uri="{FF2B5EF4-FFF2-40B4-BE49-F238E27FC236}">
                    <a16:creationId xmlns:a16="http://schemas.microsoft.com/office/drawing/2014/main" id="{669F84DE-ACDC-40CB-B559-6CE63EE5A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196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1" name="Rectangle 1026">
                <a:extLst>
                  <a:ext uri="{FF2B5EF4-FFF2-40B4-BE49-F238E27FC236}">
                    <a16:creationId xmlns:a16="http://schemas.microsoft.com/office/drawing/2014/main" id="{7B9FDE78-9F18-4F0B-8812-922E3FBE7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194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2" name="Rectangle 1027">
                <a:extLst>
                  <a:ext uri="{FF2B5EF4-FFF2-40B4-BE49-F238E27FC236}">
                    <a16:creationId xmlns:a16="http://schemas.microsoft.com/office/drawing/2014/main" id="{C397AB3F-7D4F-4E5E-A76B-76BE0C2A8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19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3" name="Rectangle 1028">
                <a:extLst>
                  <a:ext uri="{FF2B5EF4-FFF2-40B4-BE49-F238E27FC236}">
                    <a16:creationId xmlns:a16="http://schemas.microsoft.com/office/drawing/2014/main" id="{8104218F-0563-4431-A693-706B857BA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195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4" name="Rectangle 1029">
                <a:extLst>
                  <a:ext uri="{FF2B5EF4-FFF2-40B4-BE49-F238E27FC236}">
                    <a16:creationId xmlns:a16="http://schemas.microsoft.com/office/drawing/2014/main" id="{41633EBB-3D82-4AD8-9B04-879428E9E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195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5" name="Oval 1030">
                <a:extLst>
                  <a:ext uri="{FF2B5EF4-FFF2-40B4-BE49-F238E27FC236}">
                    <a16:creationId xmlns:a16="http://schemas.microsoft.com/office/drawing/2014/main" id="{92D4976A-3F91-4914-8C28-A8189C6DC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1944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6" name="Rectangle 1031">
                <a:extLst>
                  <a:ext uri="{FF2B5EF4-FFF2-40B4-BE49-F238E27FC236}">
                    <a16:creationId xmlns:a16="http://schemas.microsoft.com/office/drawing/2014/main" id="{97607807-DA5C-4487-A8F7-428AB791D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56"/>
                <a:ext cx="8" cy="6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7" name="Rectangle 1032">
                <a:extLst>
                  <a:ext uri="{FF2B5EF4-FFF2-40B4-BE49-F238E27FC236}">
                    <a16:creationId xmlns:a16="http://schemas.microsoft.com/office/drawing/2014/main" id="{568C083D-AA6A-4851-A9C9-41B0A82A7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245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8" name="Rectangle 1033">
                <a:extLst>
                  <a:ext uri="{FF2B5EF4-FFF2-40B4-BE49-F238E27FC236}">
                    <a16:creationId xmlns:a16="http://schemas.microsoft.com/office/drawing/2014/main" id="{22744F74-BB2B-4EDB-A6A5-34E84A812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251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9" name="Rectangle 1034">
                <a:extLst>
                  <a:ext uri="{FF2B5EF4-FFF2-40B4-BE49-F238E27FC236}">
                    <a16:creationId xmlns:a16="http://schemas.microsoft.com/office/drawing/2014/main" id="{3DC1C224-9303-47B2-AED3-CFFCF4347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46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0" name="Rectangle 1035">
                <a:extLst>
                  <a:ext uri="{FF2B5EF4-FFF2-40B4-BE49-F238E27FC236}">
                    <a16:creationId xmlns:a16="http://schemas.microsoft.com/office/drawing/2014/main" id="{33E4FB8F-0C44-46E0-AB4B-4E812641D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512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1" name="Rectangle 1036">
                <a:extLst>
                  <a:ext uri="{FF2B5EF4-FFF2-40B4-BE49-F238E27FC236}">
                    <a16:creationId xmlns:a16="http://schemas.microsoft.com/office/drawing/2014/main" id="{7D29307B-9D2E-4A86-A17B-47DDBD885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8" y="2464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2" name="Rectangle 1037">
                <a:extLst>
                  <a:ext uri="{FF2B5EF4-FFF2-40B4-BE49-F238E27FC236}">
                    <a16:creationId xmlns:a16="http://schemas.microsoft.com/office/drawing/2014/main" id="{405F02D1-26BF-4844-A392-9A55C4A48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8" y="2508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3" name="Rectangle 1038">
                <a:extLst>
                  <a:ext uri="{FF2B5EF4-FFF2-40B4-BE49-F238E27FC236}">
                    <a16:creationId xmlns:a16="http://schemas.microsoft.com/office/drawing/2014/main" id="{6DFA6EC4-0A21-400F-8F4A-7CBC78F78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2468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4" name="Rectangle 1039">
                <a:extLst>
                  <a:ext uri="{FF2B5EF4-FFF2-40B4-BE49-F238E27FC236}">
                    <a16:creationId xmlns:a16="http://schemas.microsoft.com/office/drawing/2014/main" id="{87514454-9484-4619-B601-B39DD351F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2504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5" name="Rectangle 1040">
                <a:extLst>
                  <a:ext uri="{FF2B5EF4-FFF2-40B4-BE49-F238E27FC236}">
                    <a16:creationId xmlns:a16="http://schemas.microsoft.com/office/drawing/2014/main" id="{2A9DE261-15DE-4AF4-9286-8EF369F7A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2472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6" name="Rectangle 1041">
                <a:extLst>
                  <a:ext uri="{FF2B5EF4-FFF2-40B4-BE49-F238E27FC236}">
                    <a16:creationId xmlns:a16="http://schemas.microsoft.com/office/drawing/2014/main" id="{F0CA9419-50BC-4F9D-B59F-3FDB4BD83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2496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7" name="Rectangle 1042">
                <a:extLst>
                  <a:ext uri="{FF2B5EF4-FFF2-40B4-BE49-F238E27FC236}">
                    <a16:creationId xmlns:a16="http://schemas.microsoft.com/office/drawing/2014/main" id="{202BD8E2-1DC3-4DFB-8624-F8501E08E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2480"/>
                <a:ext cx="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8" name="Rectangle 1043">
                <a:extLst>
                  <a:ext uri="{FF2B5EF4-FFF2-40B4-BE49-F238E27FC236}">
                    <a16:creationId xmlns:a16="http://schemas.microsoft.com/office/drawing/2014/main" id="{DC1522A0-BD9C-4AC2-89D5-0386EC512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2488"/>
                <a:ext cx="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9" name="Rectangle 1044">
                <a:extLst>
                  <a:ext uri="{FF2B5EF4-FFF2-40B4-BE49-F238E27FC236}">
                    <a16:creationId xmlns:a16="http://schemas.microsoft.com/office/drawing/2014/main" id="{D834B061-13ED-47A4-973A-A0694F9E9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2488"/>
                <a:ext cx="6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0" name="Rectangle 1045">
                <a:extLst>
                  <a:ext uri="{FF2B5EF4-FFF2-40B4-BE49-F238E27FC236}">
                    <a16:creationId xmlns:a16="http://schemas.microsoft.com/office/drawing/2014/main" id="{5634F7CD-30A7-41EF-AF49-CF70DCCE2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2484"/>
                <a:ext cx="6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1" name="Oval 1046">
                <a:extLst>
                  <a:ext uri="{FF2B5EF4-FFF2-40B4-BE49-F238E27FC236}">
                    <a16:creationId xmlns:a16="http://schemas.microsoft.com/office/drawing/2014/main" id="{6916AC09-D88F-485D-AAAA-9AB1397E1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2456"/>
                <a:ext cx="60" cy="6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2" name="Rectangle 1047">
                <a:extLst>
                  <a:ext uri="{FF2B5EF4-FFF2-40B4-BE49-F238E27FC236}">
                    <a16:creationId xmlns:a16="http://schemas.microsoft.com/office/drawing/2014/main" id="{61B2B6A4-8F62-47F1-B5F2-9A469B83A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2" y="168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3" name="Rectangle 1048">
                <a:extLst>
                  <a:ext uri="{FF2B5EF4-FFF2-40B4-BE49-F238E27FC236}">
                    <a16:creationId xmlns:a16="http://schemas.microsoft.com/office/drawing/2014/main" id="{F2D45CFC-30A7-40CE-B814-59C7887FA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2" y="169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4" name="Rectangle 1049">
                <a:extLst>
                  <a:ext uri="{FF2B5EF4-FFF2-40B4-BE49-F238E27FC236}">
                    <a16:creationId xmlns:a16="http://schemas.microsoft.com/office/drawing/2014/main" id="{49687165-BCB9-4134-A16B-A83C18A5A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168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5" name="Rectangle 1050">
                <a:extLst>
                  <a:ext uri="{FF2B5EF4-FFF2-40B4-BE49-F238E27FC236}">
                    <a16:creationId xmlns:a16="http://schemas.microsoft.com/office/drawing/2014/main" id="{C8CC1C93-0535-4AA8-B725-EF2C393D6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169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6" name="Rectangle 1051">
                <a:extLst>
                  <a:ext uri="{FF2B5EF4-FFF2-40B4-BE49-F238E27FC236}">
                    <a16:creationId xmlns:a16="http://schemas.microsoft.com/office/drawing/2014/main" id="{84A9922E-BB37-4CA0-8E61-FCBEB5893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168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7" name="Rectangle 1052">
                <a:extLst>
                  <a:ext uri="{FF2B5EF4-FFF2-40B4-BE49-F238E27FC236}">
                    <a16:creationId xmlns:a16="http://schemas.microsoft.com/office/drawing/2014/main" id="{6522E2A8-7178-4BA3-9B5B-41503A3DD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168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8" name="Oval 1053">
                <a:extLst>
                  <a:ext uri="{FF2B5EF4-FFF2-40B4-BE49-F238E27FC236}">
                    <a16:creationId xmlns:a16="http://schemas.microsoft.com/office/drawing/2014/main" id="{17B2D7B2-870E-4142-BB52-A07589F4F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1680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9" name="Rectangle 1054">
                <a:extLst>
                  <a:ext uri="{FF2B5EF4-FFF2-40B4-BE49-F238E27FC236}">
                    <a16:creationId xmlns:a16="http://schemas.microsoft.com/office/drawing/2014/main" id="{9D868071-00FA-49B6-9B44-3B4FE11A3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444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0" name="Rectangle 1055">
                <a:extLst>
                  <a:ext uri="{FF2B5EF4-FFF2-40B4-BE49-F238E27FC236}">
                    <a16:creationId xmlns:a16="http://schemas.microsoft.com/office/drawing/2014/main" id="{21C0EE15-857D-4C04-86B1-A0CB980AA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444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1" name="Rectangle 1056">
                <a:extLst>
                  <a:ext uri="{FF2B5EF4-FFF2-40B4-BE49-F238E27FC236}">
                    <a16:creationId xmlns:a16="http://schemas.microsoft.com/office/drawing/2014/main" id="{B73433EC-1F0D-46AB-B17B-F159D59E9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464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2" name="Rectangle 1057">
                <a:extLst>
                  <a:ext uri="{FF2B5EF4-FFF2-40B4-BE49-F238E27FC236}">
                    <a16:creationId xmlns:a16="http://schemas.microsoft.com/office/drawing/2014/main" id="{6544E058-0603-4B70-9917-F5612D9B7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244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3" name="Rectangle 1058">
                <a:extLst>
                  <a:ext uri="{FF2B5EF4-FFF2-40B4-BE49-F238E27FC236}">
                    <a16:creationId xmlns:a16="http://schemas.microsoft.com/office/drawing/2014/main" id="{682C3D16-5B67-483D-ADD0-23134C4CC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246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4" name="Rectangle 1059">
                <a:extLst>
                  <a:ext uri="{FF2B5EF4-FFF2-40B4-BE49-F238E27FC236}">
                    <a16:creationId xmlns:a16="http://schemas.microsoft.com/office/drawing/2014/main" id="{3BE5A0AB-7CF9-4430-AF47-180136228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245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5" name="Rectangle 1060">
                <a:extLst>
                  <a:ext uri="{FF2B5EF4-FFF2-40B4-BE49-F238E27FC236}">
                    <a16:creationId xmlns:a16="http://schemas.microsoft.com/office/drawing/2014/main" id="{C112ECE5-94AD-4571-B91A-9461E444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24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6" name="Rectangle 1061">
                <a:extLst>
                  <a:ext uri="{FF2B5EF4-FFF2-40B4-BE49-F238E27FC236}">
                    <a16:creationId xmlns:a16="http://schemas.microsoft.com/office/drawing/2014/main" id="{E90B6120-FA8D-4CCD-B39A-C6A009BC7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24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7" name="Rectangle 1062">
                <a:extLst>
                  <a:ext uri="{FF2B5EF4-FFF2-40B4-BE49-F238E27FC236}">
                    <a16:creationId xmlns:a16="http://schemas.microsoft.com/office/drawing/2014/main" id="{120CF285-B01A-4319-9BDB-6BEEB337D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245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8" name="Oval 1063">
                <a:extLst>
                  <a:ext uri="{FF2B5EF4-FFF2-40B4-BE49-F238E27FC236}">
                    <a16:creationId xmlns:a16="http://schemas.microsoft.com/office/drawing/2014/main" id="{78040C3C-4766-41F4-BCAA-CDDAA7995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2444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9" name="Rectangle 1064">
                <a:extLst>
                  <a:ext uri="{FF2B5EF4-FFF2-40B4-BE49-F238E27FC236}">
                    <a16:creationId xmlns:a16="http://schemas.microsoft.com/office/drawing/2014/main" id="{66CF4454-EBC4-4C8D-BC42-48EEC5321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208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0" name="Rectangle 1065">
                <a:extLst>
                  <a:ext uri="{FF2B5EF4-FFF2-40B4-BE49-F238E27FC236}">
                    <a16:creationId xmlns:a16="http://schemas.microsoft.com/office/drawing/2014/main" id="{A94BB764-C701-42C1-AD48-7D125F20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209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1" name="Rectangle 1066">
                <a:extLst>
                  <a:ext uri="{FF2B5EF4-FFF2-40B4-BE49-F238E27FC236}">
                    <a16:creationId xmlns:a16="http://schemas.microsoft.com/office/drawing/2014/main" id="{1B3ED8F9-13C0-4375-B444-5309450C0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208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2" name="Rectangle 1067">
                <a:extLst>
                  <a:ext uri="{FF2B5EF4-FFF2-40B4-BE49-F238E27FC236}">
                    <a16:creationId xmlns:a16="http://schemas.microsoft.com/office/drawing/2014/main" id="{9482B0BF-466A-4492-AC74-93D017847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209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3" name="Rectangle 1068">
                <a:extLst>
                  <a:ext uri="{FF2B5EF4-FFF2-40B4-BE49-F238E27FC236}">
                    <a16:creationId xmlns:a16="http://schemas.microsoft.com/office/drawing/2014/main" id="{6F9ED65B-BDF7-43EA-B71A-18721F985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208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4" name="Rectangle 1069">
                <a:extLst>
                  <a:ext uri="{FF2B5EF4-FFF2-40B4-BE49-F238E27FC236}">
                    <a16:creationId xmlns:a16="http://schemas.microsoft.com/office/drawing/2014/main" id="{969258CD-859F-4715-B390-F7A87F7DD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208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5" name="Oval 1070">
                <a:extLst>
                  <a:ext uri="{FF2B5EF4-FFF2-40B4-BE49-F238E27FC236}">
                    <a16:creationId xmlns:a16="http://schemas.microsoft.com/office/drawing/2014/main" id="{0517575F-B420-4FBA-8C2C-50E5AA211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2080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6" name="Rectangle 1071">
                <a:extLst>
                  <a:ext uri="{FF2B5EF4-FFF2-40B4-BE49-F238E27FC236}">
                    <a16:creationId xmlns:a16="http://schemas.microsoft.com/office/drawing/2014/main" id="{572FACAB-A039-49D6-9320-14ECA3F9D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2" y="229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7" name="Rectangle 1072">
                <a:extLst>
                  <a:ext uri="{FF2B5EF4-FFF2-40B4-BE49-F238E27FC236}">
                    <a16:creationId xmlns:a16="http://schemas.microsoft.com/office/drawing/2014/main" id="{FEF7498A-D45D-4155-838A-4B410046F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2" y="231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8" name="Rectangle 1073">
                <a:extLst>
                  <a:ext uri="{FF2B5EF4-FFF2-40B4-BE49-F238E27FC236}">
                    <a16:creationId xmlns:a16="http://schemas.microsoft.com/office/drawing/2014/main" id="{D4BEF254-B564-4D2A-BD99-6B3C86555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8" y="230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05" name="Group 1275">
              <a:extLst>
                <a:ext uri="{FF2B5EF4-FFF2-40B4-BE49-F238E27FC236}">
                  <a16:creationId xmlns:a16="http://schemas.microsoft.com/office/drawing/2014/main" id="{AFEF106F-C550-4828-9DD2-1B3E1973FB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4" y="1356"/>
              <a:ext cx="2224" cy="1881"/>
              <a:chOff x="1004" y="1356"/>
              <a:chExt cx="2224" cy="1881"/>
            </a:xfrm>
          </p:grpSpPr>
          <p:sp>
            <p:nvSpPr>
              <p:cNvPr id="1099" name="Rectangle 1075">
                <a:extLst>
                  <a:ext uri="{FF2B5EF4-FFF2-40B4-BE49-F238E27FC236}">
                    <a16:creationId xmlns:a16="http://schemas.microsoft.com/office/drawing/2014/main" id="{C10B9A53-857C-43DF-9A92-AEA53AD20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8" y="230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0" name="Rectangle 1076">
                <a:extLst>
                  <a:ext uri="{FF2B5EF4-FFF2-40B4-BE49-F238E27FC236}">
                    <a16:creationId xmlns:a16="http://schemas.microsoft.com/office/drawing/2014/main" id="{8D1399A4-2666-4BC7-8583-92D0A5285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8" y="230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1" name="Rectangle 1077">
                <a:extLst>
                  <a:ext uri="{FF2B5EF4-FFF2-40B4-BE49-F238E27FC236}">
                    <a16:creationId xmlns:a16="http://schemas.microsoft.com/office/drawing/2014/main" id="{D05AF393-4189-46EF-B199-7BE7E0636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8" y="230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2" name="Oval 1078">
                <a:extLst>
                  <a:ext uri="{FF2B5EF4-FFF2-40B4-BE49-F238E27FC236}">
                    <a16:creationId xmlns:a16="http://schemas.microsoft.com/office/drawing/2014/main" id="{B917EE4D-EA11-4B4C-B26E-867992578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8" y="2296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3" name="Rectangle 1079">
                <a:extLst>
                  <a:ext uri="{FF2B5EF4-FFF2-40B4-BE49-F238E27FC236}">
                    <a16:creationId xmlns:a16="http://schemas.microsoft.com/office/drawing/2014/main" id="{03E82215-3921-480A-B8D3-29737EC4F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2" y="2520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4" name="Rectangle 1080">
                <a:extLst>
                  <a:ext uri="{FF2B5EF4-FFF2-40B4-BE49-F238E27FC236}">
                    <a16:creationId xmlns:a16="http://schemas.microsoft.com/office/drawing/2014/main" id="{630316FD-6530-4759-93D8-1F8E936BD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2" y="252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5" name="Rectangle 1081">
                <a:extLst>
                  <a:ext uri="{FF2B5EF4-FFF2-40B4-BE49-F238E27FC236}">
                    <a16:creationId xmlns:a16="http://schemas.microsoft.com/office/drawing/2014/main" id="{1F1B3B8B-4434-43DC-9FA8-586861328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2" y="254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6" name="Rectangle 1082">
                <a:extLst>
                  <a:ext uri="{FF2B5EF4-FFF2-40B4-BE49-F238E27FC236}">
                    <a16:creationId xmlns:a16="http://schemas.microsoft.com/office/drawing/2014/main" id="{E13578E8-D6B9-4029-80F5-DC09DE950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" y="252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7" name="Rectangle 1083">
                <a:extLst>
                  <a:ext uri="{FF2B5EF4-FFF2-40B4-BE49-F238E27FC236}">
                    <a16:creationId xmlns:a16="http://schemas.microsoft.com/office/drawing/2014/main" id="{FFF462BE-F7B8-4960-A379-91D68A219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" y="253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8" name="Rectangle 1084">
                <a:extLst>
                  <a:ext uri="{FF2B5EF4-FFF2-40B4-BE49-F238E27FC236}">
                    <a16:creationId xmlns:a16="http://schemas.microsoft.com/office/drawing/2014/main" id="{0436E890-8D7A-40FD-8A18-F5614C923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252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9" name="Rectangle 1085">
                <a:extLst>
                  <a:ext uri="{FF2B5EF4-FFF2-40B4-BE49-F238E27FC236}">
                    <a16:creationId xmlns:a16="http://schemas.microsoft.com/office/drawing/2014/main" id="{E797036A-3556-4791-887E-DA4ADEE1A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253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0" name="Rectangle 1086">
                <a:extLst>
                  <a:ext uri="{FF2B5EF4-FFF2-40B4-BE49-F238E27FC236}">
                    <a16:creationId xmlns:a16="http://schemas.microsoft.com/office/drawing/2014/main" id="{8E1092AA-EE9A-450D-AF18-CA512C8D4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253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1" name="Rectangle 1087">
                <a:extLst>
                  <a:ext uri="{FF2B5EF4-FFF2-40B4-BE49-F238E27FC236}">
                    <a16:creationId xmlns:a16="http://schemas.microsoft.com/office/drawing/2014/main" id="{3FA53ED6-996F-4C0E-9602-30F7BCABA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252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2" name="Oval 1088">
                <a:extLst>
                  <a:ext uri="{FF2B5EF4-FFF2-40B4-BE49-F238E27FC236}">
                    <a16:creationId xmlns:a16="http://schemas.microsoft.com/office/drawing/2014/main" id="{8CC81992-3359-495D-B34C-3DB9C3E13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2520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3" name="Rectangle 1089">
                <a:extLst>
                  <a:ext uri="{FF2B5EF4-FFF2-40B4-BE49-F238E27FC236}">
                    <a16:creationId xmlns:a16="http://schemas.microsoft.com/office/drawing/2014/main" id="{A5B0EAED-057D-4B44-BB2F-B57DD99D3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2456"/>
                <a:ext cx="8" cy="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4" name="Rectangle 1090">
                <a:extLst>
                  <a:ext uri="{FF2B5EF4-FFF2-40B4-BE49-F238E27FC236}">
                    <a16:creationId xmlns:a16="http://schemas.microsoft.com/office/drawing/2014/main" id="{C088F2CE-8A1B-4469-9C43-C2D6C749D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245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5" name="Rectangle 1091">
                <a:extLst>
                  <a:ext uri="{FF2B5EF4-FFF2-40B4-BE49-F238E27FC236}">
                    <a16:creationId xmlns:a16="http://schemas.microsoft.com/office/drawing/2014/main" id="{0AA9B000-2A00-4824-9CC6-D03A25A2D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249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6" name="Rectangle 1092">
                <a:extLst>
                  <a:ext uri="{FF2B5EF4-FFF2-40B4-BE49-F238E27FC236}">
                    <a16:creationId xmlns:a16="http://schemas.microsoft.com/office/drawing/2014/main" id="{052D2622-B5ED-427B-BEB3-D437CF2AB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4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7" name="Rectangle 1093">
                <a:extLst>
                  <a:ext uri="{FF2B5EF4-FFF2-40B4-BE49-F238E27FC236}">
                    <a16:creationId xmlns:a16="http://schemas.microsoft.com/office/drawing/2014/main" id="{A4E25A6F-9AA5-4AF6-AAF8-6E0AF0A5E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48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8" name="Rectangle 1094">
                <a:extLst>
                  <a:ext uri="{FF2B5EF4-FFF2-40B4-BE49-F238E27FC236}">
                    <a16:creationId xmlns:a16="http://schemas.microsoft.com/office/drawing/2014/main" id="{D0586DDF-14E3-4F8C-A75F-17D991F2F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464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9" name="Rectangle 1095">
                <a:extLst>
                  <a:ext uri="{FF2B5EF4-FFF2-40B4-BE49-F238E27FC236}">
                    <a16:creationId xmlns:a16="http://schemas.microsoft.com/office/drawing/2014/main" id="{55E20980-CA33-4225-ABC2-44800C599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484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0" name="Rectangle 1096">
                <a:extLst>
                  <a:ext uri="{FF2B5EF4-FFF2-40B4-BE49-F238E27FC236}">
                    <a16:creationId xmlns:a16="http://schemas.microsoft.com/office/drawing/2014/main" id="{A6EEB676-8B98-4A30-B1A5-2BB6EEFE9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468"/>
                <a:ext cx="4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1" name="Rectangle 1097">
                <a:extLst>
                  <a:ext uri="{FF2B5EF4-FFF2-40B4-BE49-F238E27FC236}">
                    <a16:creationId xmlns:a16="http://schemas.microsoft.com/office/drawing/2014/main" id="{FFB2DBB8-582D-4BC3-8E24-18F99903E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476"/>
                <a:ext cx="4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2" name="Rectangle 1098">
                <a:extLst>
                  <a:ext uri="{FF2B5EF4-FFF2-40B4-BE49-F238E27FC236}">
                    <a16:creationId xmlns:a16="http://schemas.microsoft.com/office/drawing/2014/main" id="{D0DCCAF8-2DEB-4789-BFD4-C9962B4BF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476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3" name="Rectangle 1099">
                <a:extLst>
                  <a:ext uri="{FF2B5EF4-FFF2-40B4-BE49-F238E27FC236}">
                    <a16:creationId xmlns:a16="http://schemas.microsoft.com/office/drawing/2014/main" id="{C5FD9F24-218D-4BEE-B4BA-5C178383C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472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4" name="Oval 1100">
                <a:extLst>
                  <a:ext uri="{FF2B5EF4-FFF2-40B4-BE49-F238E27FC236}">
                    <a16:creationId xmlns:a16="http://schemas.microsoft.com/office/drawing/2014/main" id="{884D22E3-E5C1-47B0-AD02-91821974C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456"/>
                <a:ext cx="36" cy="3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5" name="Rectangle 1101">
                <a:extLst>
                  <a:ext uri="{FF2B5EF4-FFF2-40B4-BE49-F238E27FC236}">
                    <a16:creationId xmlns:a16="http://schemas.microsoft.com/office/drawing/2014/main" id="{8209149C-EC78-4B05-868B-09230E706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49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6" name="Rectangle 1102">
                <a:extLst>
                  <a:ext uri="{FF2B5EF4-FFF2-40B4-BE49-F238E27FC236}">
                    <a16:creationId xmlns:a16="http://schemas.microsoft.com/office/drawing/2014/main" id="{83BE01D3-B073-4E39-BE8A-BAA483937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51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7" name="Rectangle 1103">
                <a:extLst>
                  <a:ext uri="{FF2B5EF4-FFF2-40B4-BE49-F238E27FC236}">
                    <a16:creationId xmlns:a16="http://schemas.microsoft.com/office/drawing/2014/main" id="{78158E26-E702-4A16-9CC6-CF1693623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249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8" name="Rectangle 1104">
                <a:extLst>
                  <a:ext uri="{FF2B5EF4-FFF2-40B4-BE49-F238E27FC236}">
                    <a16:creationId xmlns:a16="http://schemas.microsoft.com/office/drawing/2014/main" id="{A5C335E1-CB30-4032-9ED0-208DB2D9E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251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9" name="Rectangle 1105">
                <a:extLst>
                  <a:ext uri="{FF2B5EF4-FFF2-40B4-BE49-F238E27FC236}">
                    <a16:creationId xmlns:a16="http://schemas.microsoft.com/office/drawing/2014/main" id="{94D4CA7C-75ED-4019-A602-603849682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2500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0" name="Rectangle 1106">
                <a:extLst>
                  <a:ext uri="{FF2B5EF4-FFF2-40B4-BE49-F238E27FC236}">
                    <a16:creationId xmlns:a16="http://schemas.microsoft.com/office/drawing/2014/main" id="{1E4DD171-8172-4388-8BFA-58A87709E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2508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1" name="Rectangle 1107">
                <a:extLst>
                  <a:ext uri="{FF2B5EF4-FFF2-40B4-BE49-F238E27FC236}">
                    <a16:creationId xmlns:a16="http://schemas.microsoft.com/office/drawing/2014/main" id="{A978C5E7-B5A7-4FE3-9220-1A1A51503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250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2" name="Rectangle 1108">
                <a:extLst>
                  <a:ext uri="{FF2B5EF4-FFF2-40B4-BE49-F238E27FC236}">
                    <a16:creationId xmlns:a16="http://schemas.microsoft.com/office/drawing/2014/main" id="{A2A16ADD-620F-45F5-A7AA-754F3E91F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250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3" name="Oval 1109">
                <a:extLst>
                  <a:ext uri="{FF2B5EF4-FFF2-40B4-BE49-F238E27FC236}">
                    <a16:creationId xmlns:a16="http://schemas.microsoft.com/office/drawing/2014/main" id="{CAE6A998-3251-4D41-8A03-662A3C0CA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2492"/>
                <a:ext cx="24" cy="2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4" name="Rectangle 1110">
                <a:extLst>
                  <a:ext uri="{FF2B5EF4-FFF2-40B4-BE49-F238E27FC236}">
                    <a16:creationId xmlns:a16="http://schemas.microsoft.com/office/drawing/2014/main" id="{178A9778-B8F8-427B-9B3D-3E694F485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2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5" name="Rectangle 1111">
                <a:extLst>
                  <a:ext uri="{FF2B5EF4-FFF2-40B4-BE49-F238E27FC236}">
                    <a16:creationId xmlns:a16="http://schemas.microsoft.com/office/drawing/2014/main" id="{9AC5E461-163C-4CC0-935B-A6F7B9403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51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6" name="Rectangle 1112">
                <a:extLst>
                  <a:ext uri="{FF2B5EF4-FFF2-40B4-BE49-F238E27FC236}">
                    <a16:creationId xmlns:a16="http://schemas.microsoft.com/office/drawing/2014/main" id="{4EE2E1F8-5C08-41B1-AA71-1EED7EF48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8" y="2428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7" name="Rectangle 1113">
                <a:extLst>
                  <a:ext uri="{FF2B5EF4-FFF2-40B4-BE49-F238E27FC236}">
                    <a16:creationId xmlns:a16="http://schemas.microsoft.com/office/drawing/2014/main" id="{83A687EE-9C53-4E45-90AA-FA3D707AB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8" y="2508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8" name="Rectangle 1114">
                <a:extLst>
                  <a:ext uri="{FF2B5EF4-FFF2-40B4-BE49-F238E27FC236}">
                    <a16:creationId xmlns:a16="http://schemas.microsoft.com/office/drawing/2014/main" id="{EDED5FD1-586E-44A4-A0FD-50FDB56BE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432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9" name="Rectangle 1115">
                <a:extLst>
                  <a:ext uri="{FF2B5EF4-FFF2-40B4-BE49-F238E27FC236}">
                    <a16:creationId xmlns:a16="http://schemas.microsoft.com/office/drawing/2014/main" id="{D363CB64-D26D-434E-B96B-EFF069B86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504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0" name="Rectangle 1116">
                <a:extLst>
                  <a:ext uri="{FF2B5EF4-FFF2-40B4-BE49-F238E27FC236}">
                    <a16:creationId xmlns:a16="http://schemas.microsoft.com/office/drawing/2014/main" id="{D17ACF43-EE19-49D8-9C3F-5ABAF8B9D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2436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1" name="Rectangle 1117">
                <a:extLst>
                  <a:ext uri="{FF2B5EF4-FFF2-40B4-BE49-F238E27FC236}">
                    <a16:creationId xmlns:a16="http://schemas.microsoft.com/office/drawing/2014/main" id="{29F6A583-C3BD-4A84-A4F0-41680898A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2496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2" name="Rectangle 1118">
                <a:extLst>
                  <a:ext uri="{FF2B5EF4-FFF2-40B4-BE49-F238E27FC236}">
                    <a16:creationId xmlns:a16="http://schemas.microsoft.com/office/drawing/2014/main" id="{E71DA2FA-00F4-4A79-AC3F-2E7354ACB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2444"/>
                <a:ext cx="7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3" name="Rectangle 1119">
                <a:extLst>
                  <a:ext uri="{FF2B5EF4-FFF2-40B4-BE49-F238E27FC236}">
                    <a16:creationId xmlns:a16="http://schemas.microsoft.com/office/drawing/2014/main" id="{26727498-9EFA-4F97-83CB-2509CCB2D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2492"/>
                <a:ext cx="7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4" name="Rectangle 1120">
                <a:extLst>
                  <a:ext uri="{FF2B5EF4-FFF2-40B4-BE49-F238E27FC236}">
                    <a16:creationId xmlns:a16="http://schemas.microsoft.com/office/drawing/2014/main" id="{58DF8D3C-EEAC-4C57-9BDD-3AD8E6BCB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8" y="2448"/>
                <a:ext cx="8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5" name="Rectangle 1121">
                <a:extLst>
                  <a:ext uri="{FF2B5EF4-FFF2-40B4-BE49-F238E27FC236}">
                    <a16:creationId xmlns:a16="http://schemas.microsoft.com/office/drawing/2014/main" id="{0F977B75-5859-4B9D-8454-B348ACCF7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8" y="2484"/>
                <a:ext cx="8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6" name="Rectangle 1122">
                <a:extLst>
                  <a:ext uri="{FF2B5EF4-FFF2-40B4-BE49-F238E27FC236}">
                    <a16:creationId xmlns:a16="http://schemas.microsoft.com/office/drawing/2014/main" id="{3BAFF14A-5E76-4941-8723-2C6418A8A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4" y="2456"/>
                <a:ext cx="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7" name="Rectangle 1123">
                <a:extLst>
                  <a:ext uri="{FF2B5EF4-FFF2-40B4-BE49-F238E27FC236}">
                    <a16:creationId xmlns:a16="http://schemas.microsoft.com/office/drawing/2014/main" id="{394A4F89-18A2-431A-92A1-2CE3CC581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4" y="2472"/>
                <a:ext cx="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8" name="Rectangle 1124">
                <a:extLst>
                  <a:ext uri="{FF2B5EF4-FFF2-40B4-BE49-F238E27FC236}">
                    <a16:creationId xmlns:a16="http://schemas.microsoft.com/office/drawing/2014/main" id="{A44F6C28-0D5B-4F9E-B592-4704D4BC0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4" y="2468"/>
                <a:ext cx="9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9" name="Rectangle 1125">
                <a:extLst>
                  <a:ext uri="{FF2B5EF4-FFF2-40B4-BE49-F238E27FC236}">
                    <a16:creationId xmlns:a16="http://schemas.microsoft.com/office/drawing/2014/main" id="{8798152A-6108-4713-91ED-75B8D8FDE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4" y="2468"/>
                <a:ext cx="9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0" name="Oval 1126">
                <a:extLst>
                  <a:ext uri="{FF2B5EF4-FFF2-40B4-BE49-F238E27FC236}">
                    <a16:creationId xmlns:a16="http://schemas.microsoft.com/office/drawing/2014/main" id="{CCBB2669-DB67-4013-A97E-0A86248B0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4" y="2424"/>
                <a:ext cx="88" cy="8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1" name="Rectangle 1127">
                <a:extLst>
                  <a:ext uri="{FF2B5EF4-FFF2-40B4-BE49-F238E27FC236}">
                    <a16:creationId xmlns:a16="http://schemas.microsoft.com/office/drawing/2014/main" id="{B9B9E84A-9C47-4D41-8770-E2EA3FF33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0" y="2440"/>
                <a:ext cx="8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2" name="Rectangle 1128">
                <a:extLst>
                  <a:ext uri="{FF2B5EF4-FFF2-40B4-BE49-F238E27FC236}">
                    <a16:creationId xmlns:a16="http://schemas.microsoft.com/office/drawing/2014/main" id="{1ACA6D77-76AD-4C93-AE43-3CED5FEEC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0" y="244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3" name="Rectangle 1129">
                <a:extLst>
                  <a:ext uri="{FF2B5EF4-FFF2-40B4-BE49-F238E27FC236}">
                    <a16:creationId xmlns:a16="http://schemas.microsoft.com/office/drawing/2014/main" id="{171BBC9E-D956-4F7A-B212-6D1F884FD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0" y="246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4" name="Rectangle 1130">
                <a:extLst>
                  <a:ext uri="{FF2B5EF4-FFF2-40B4-BE49-F238E27FC236}">
                    <a16:creationId xmlns:a16="http://schemas.microsoft.com/office/drawing/2014/main" id="{B0840ABF-3D90-47D5-B117-199CFCCED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2" y="2444"/>
                <a:ext cx="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5" name="Rectangle 1131">
                <a:extLst>
                  <a:ext uri="{FF2B5EF4-FFF2-40B4-BE49-F238E27FC236}">
                    <a16:creationId xmlns:a16="http://schemas.microsoft.com/office/drawing/2014/main" id="{6C3733D9-1976-47B6-B582-365A5AA43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2" y="2460"/>
                <a:ext cx="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6" name="Rectangle 1132">
                <a:extLst>
                  <a:ext uri="{FF2B5EF4-FFF2-40B4-BE49-F238E27FC236}">
                    <a16:creationId xmlns:a16="http://schemas.microsoft.com/office/drawing/2014/main" id="{5DDB39F3-D7A0-4D24-8DC0-0FEE7218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452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7" name="Rectangle 1133">
                <a:extLst>
                  <a:ext uri="{FF2B5EF4-FFF2-40B4-BE49-F238E27FC236}">
                    <a16:creationId xmlns:a16="http://schemas.microsoft.com/office/drawing/2014/main" id="{853CF985-9CC3-457D-AD48-CD5BE4FB6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456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8" name="Rectangle 1134">
                <a:extLst>
                  <a:ext uri="{FF2B5EF4-FFF2-40B4-BE49-F238E27FC236}">
                    <a16:creationId xmlns:a16="http://schemas.microsoft.com/office/drawing/2014/main" id="{2CAF18BB-5CC1-4323-866C-CE21CA569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456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9" name="Rectangle 1135">
                <a:extLst>
                  <a:ext uri="{FF2B5EF4-FFF2-40B4-BE49-F238E27FC236}">
                    <a16:creationId xmlns:a16="http://schemas.microsoft.com/office/drawing/2014/main" id="{B25D3AD0-1390-4EC6-8720-88AF7AD90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452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0" name="Oval 1136">
                <a:extLst>
                  <a:ext uri="{FF2B5EF4-FFF2-40B4-BE49-F238E27FC236}">
                    <a16:creationId xmlns:a16="http://schemas.microsoft.com/office/drawing/2014/main" id="{948C88DB-196D-4A63-986A-CFB2F212E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440"/>
                <a:ext cx="28" cy="2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1" name="Rectangle 1137">
                <a:extLst>
                  <a:ext uri="{FF2B5EF4-FFF2-40B4-BE49-F238E27FC236}">
                    <a16:creationId xmlns:a16="http://schemas.microsoft.com/office/drawing/2014/main" id="{E077D12C-E188-475A-A820-98399DE56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35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2" name="Rectangle 1138">
                <a:extLst>
                  <a:ext uri="{FF2B5EF4-FFF2-40B4-BE49-F238E27FC236}">
                    <a16:creationId xmlns:a16="http://schemas.microsoft.com/office/drawing/2014/main" id="{AA0F45D9-1B8B-4EBA-891E-BFFD6D444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37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3" name="Rectangle 1139">
                <a:extLst>
                  <a:ext uri="{FF2B5EF4-FFF2-40B4-BE49-F238E27FC236}">
                    <a16:creationId xmlns:a16="http://schemas.microsoft.com/office/drawing/2014/main" id="{5A7C8C21-40CA-4E32-A3C8-2B8B1A9DF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" y="136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4" name="Rectangle 1140">
                <a:extLst>
                  <a:ext uri="{FF2B5EF4-FFF2-40B4-BE49-F238E27FC236}">
                    <a16:creationId xmlns:a16="http://schemas.microsoft.com/office/drawing/2014/main" id="{04234E32-0249-4D8E-AD9F-BAEED21B6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" y="136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5" name="Rectangle 1141">
                <a:extLst>
                  <a:ext uri="{FF2B5EF4-FFF2-40B4-BE49-F238E27FC236}">
                    <a16:creationId xmlns:a16="http://schemas.microsoft.com/office/drawing/2014/main" id="{72E4A950-2F8D-4C61-A2FA-C91B2AAF9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" y="136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6" name="Rectangle 1142">
                <a:extLst>
                  <a:ext uri="{FF2B5EF4-FFF2-40B4-BE49-F238E27FC236}">
                    <a16:creationId xmlns:a16="http://schemas.microsoft.com/office/drawing/2014/main" id="{58506EDC-ADA0-4536-AB04-37452FD4A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" y="136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7" name="Oval 1143">
                <a:extLst>
                  <a:ext uri="{FF2B5EF4-FFF2-40B4-BE49-F238E27FC236}">
                    <a16:creationId xmlns:a16="http://schemas.microsoft.com/office/drawing/2014/main" id="{3C0CEFA6-4BA6-4ABF-BE95-F944D1BE4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" y="1356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8" name="Rectangle 1144">
                <a:extLst>
                  <a:ext uri="{FF2B5EF4-FFF2-40B4-BE49-F238E27FC236}">
                    <a16:creationId xmlns:a16="http://schemas.microsoft.com/office/drawing/2014/main" id="{DD41D38F-6D3C-44F9-B4C2-513AAA0DE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0" y="2432"/>
                <a:ext cx="8" cy="7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9" name="Rectangle 1145">
                <a:extLst>
                  <a:ext uri="{FF2B5EF4-FFF2-40B4-BE49-F238E27FC236}">
                    <a16:creationId xmlns:a16="http://schemas.microsoft.com/office/drawing/2014/main" id="{8162B3C4-62C1-47B4-8F51-0C95DFBB7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43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0" name="Rectangle 1146">
                <a:extLst>
                  <a:ext uri="{FF2B5EF4-FFF2-40B4-BE49-F238E27FC236}">
                    <a16:creationId xmlns:a16="http://schemas.microsoft.com/office/drawing/2014/main" id="{826DE901-ECEE-424F-BB19-25218F160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50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1" name="Rectangle 1147">
                <a:extLst>
                  <a:ext uri="{FF2B5EF4-FFF2-40B4-BE49-F238E27FC236}">
                    <a16:creationId xmlns:a16="http://schemas.microsoft.com/office/drawing/2014/main" id="{852D34C5-75AF-4F81-95A6-FBD98B1CB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" y="2436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2" name="Rectangle 1148">
                <a:extLst>
                  <a:ext uri="{FF2B5EF4-FFF2-40B4-BE49-F238E27FC236}">
                    <a16:creationId xmlns:a16="http://schemas.microsoft.com/office/drawing/2014/main" id="{2FB14682-5828-4D51-9CCE-8B9C63ADE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" y="2496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3" name="Rectangle 1149">
                <a:extLst>
                  <a:ext uri="{FF2B5EF4-FFF2-40B4-BE49-F238E27FC236}">
                    <a16:creationId xmlns:a16="http://schemas.microsoft.com/office/drawing/2014/main" id="{3BCCAE3B-7092-4AD5-B135-FF0AE49EE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0" y="2440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4" name="Rectangle 1150">
                <a:extLst>
                  <a:ext uri="{FF2B5EF4-FFF2-40B4-BE49-F238E27FC236}">
                    <a16:creationId xmlns:a16="http://schemas.microsoft.com/office/drawing/2014/main" id="{029D3F08-7097-4849-A2C5-B38556C6C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0" y="2492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5" name="Rectangle 1151">
                <a:extLst>
                  <a:ext uri="{FF2B5EF4-FFF2-40B4-BE49-F238E27FC236}">
                    <a16:creationId xmlns:a16="http://schemas.microsoft.com/office/drawing/2014/main" id="{6268218A-EFE5-4D5F-BF65-D90E7708E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2444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6" name="Rectangle 1152">
                <a:extLst>
                  <a:ext uri="{FF2B5EF4-FFF2-40B4-BE49-F238E27FC236}">
                    <a16:creationId xmlns:a16="http://schemas.microsoft.com/office/drawing/2014/main" id="{2807CED9-FD26-40E8-97AE-EEA8DC9EF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2484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7" name="Rectangle 1153">
                <a:extLst>
                  <a:ext uri="{FF2B5EF4-FFF2-40B4-BE49-F238E27FC236}">
                    <a16:creationId xmlns:a16="http://schemas.microsoft.com/office/drawing/2014/main" id="{249B1AB1-70E5-4415-89A1-2AACB212F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452"/>
                <a:ext cx="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8" name="Rectangle 1154">
                <a:extLst>
                  <a:ext uri="{FF2B5EF4-FFF2-40B4-BE49-F238E27FC236}">
                    <a16:creationId xmlns:a16="http://schemas.microsoft.com/office/drawing/2014/main" id="{D956EA57-2987-40D2-9145-9D283EFCB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476"/>
                <a:ext cx="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9" name="Rectangle 1155">
                <a:extLst>
                  <a:ext uri="{FF2B5EF4-FFF2-40B4-BE49-F238E27FC236}">
                    <a16:creationId xmlns:a16="http://schemas.microsoft.com/office/drawing/2014/main" id="{BF0598CD-B08D-403D-A998-1A6812124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460"/>
                <a:ext cx="7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0" name="Rectangle 1156">
                <a:extLst>
                  <a:ext uri="{FF2B5EF4-FFF2-40B4-BE49-F238E27FC236}">
                    <a16:creationId xmlns:a16="http://schemas.microsoft.com/office/drawing/2014/main" id="{E5FB15B6-C6C5-493A-88FB-4339064F3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468"/>
                <a:ext cx="7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1" name="Rectangle 1157">
                <a:extLst>
                  <a:ext uri="{FF2B5EF4-FFF2-40B4-BE49-F238E27FC236}">
                    <a16:creationId xmlns:a16="http://schemas.microsoft.com/office/drawing/2014/main" id="{92A11280-572E-4AA8-84F1-E2E3C20FF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468"/>
                <a:ext cx="7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2" name="Rectangle 1158">
                <a:extLst>
                  <a:ext uri="{FF2B5EF4-FFF2-40B4-BE49-F238E27FC236}">
                    <a16:creationId xmlns:a16="http://schemas.microsoft.com/office/drawing/2014/main" id="{E10D14AB-3CCA-4B6A-9A3E-1C51063CE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464"/>
                <a:ext cx="7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3" name="Oval 1159">
                <a:extLst>
                  <a:ext uri="{FF2B5EF4-FFF2-40B4-BE49-F238E27FC236}">
                    <a16:creationId xmlns:a16="http://schemas.microsoft.com/office/drawing/2014/main" id="{C7C4F0FE-95D6-495B-8FBC-0F29608AC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432"/>
                <a:ext cx="68" cy="6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4" name="Rectangle 1160">
                <a:extLst>
                  <a:ext uri="{FF2B5EF4-FFF2-40B4-BE49-F238E27FC236}">
                    <a16:creationId xmlns:a16="http://schemas.microsoft.com/office/drawing/2014/main" id="{C2422342-69F3-454A-924C-79D1DD314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2400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5" name="Rectangle 1161">
                <a:extLst>
                  <a:ext uri="{FF2B5EF4-FFF2-40B4-BE49-F238E27FC236}">
                    <a16:creationId xmlns:a16="http://schemas.microsoft.com/office/drawing/2014/main" id="{8B725638-77B7-401D-A29D-40D4A906F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240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6" name="Rectangle 1162">
                <a:extLst>
                  <a:ext uri="{FF2B5EF4-FFF2-40B4-BE49-F238E27FC236}">
                    <a16:creationId xmlns:a16="http://schemas.microsoft.com/office/drawing/2014/main" id="{50CEA6E3-720C-4A2F-9B5F-E511B381E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242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7" name="Rectangle 1163">
                <a:extLst>
                  <a:ext uri="{FF2B5EF4-FFF2-40B4-BE49-F238E27FC236}">
                    <a16:creationId xmlns:a16="http://schemas.microsoft.com/office/drawing/2014/main" id="{3057A2BB-5339-4FDD-9D5F-FDFB514E8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240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8" name="Rectangle 1164">
                <a:extLst>
                  <a:ext uri="{FF2B5EF4-FFF2-40B4-BE49-F238E27FC236}">
                    <a16:creationId xmlns:a16="http://schemas.microsoft.com/office/drawing/2014/main" id="{45C54897-79C4-4A76-8C94-70A24327C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241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9" name="Rectangle 1165">
                <a:extLst>
                  <a:ext uri="{FF2B5EF4-FFF2-40B4-BE49-F238E27FC236}">
                    <a16:creationId xmlns:a16="http://schemas.microsoft.com/office/drawing/2014/main" id="{B8601FF3-BE77-4E8F-89D8-DFBCB9D78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0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0" name="Rectangle 1166">
                <a:extLst>
                  <a:ext uri="{FF2B5EF4-FFF2-40B4-BE49-F238E27FC236}">
                    <a16:creationId xmlns:a16="http://schemas.microsoft.com/office/drawing/2014/main" id="{8A7C973A-6923-4DCB-A382-59F4DB5FC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1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1" name="Rectangle 1167">
                <a:extLst>
                  <a:ext uri="{FF2B5EF4-FFF2-40B4-BE49-F238E27FC236}">
                    <a16:creationId xmlns:a16="http://schemas.microsoft.com/office/drawing/2014/main" id="{F1F561BB-C80A-4899-B33B-28D266343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1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2" name="Rectangle 1168">
                <a:extLst>
                  <a:ext uri="{FF2B5EF4-FFF2-40B4-BE49-F238E27FC236}">
                    <a16:creationId xmlns:a16="http://schemas.microsoft.com/office/drawing/2014/main" id="{7C62B89C-001E-47A5-B96F-88894230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0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3" name="Oval 1169">
                <a:extLst>
                  <a:ext uri="{FF2B5EF4-FFF2-40B4-BE49-F238E27FC236}">
                    <a16:creationId xmlns:a16="http://schemas.microsoft.com/office/drawing/2014/main" id="{37DA6368-1E29-4A77-B3D7-0A631B30E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00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4" name="Rectangle 1170">
                <a:extLst>
                  <a:ext uri="{FF2B5EF4-FFF2-40B4-BE49-F238E27FC236}">
                    <a16:creationId xmlns:a16="http://schemas.microsoft.com/office/drawing/2014/main" id="{AE68ADEA-F595-4165-9415-2C450749F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217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5" name="Rectangle 1171">
                <a:extLst>
                  <a:ext uri="{FF2B5EF4-FFF2-40B4-BE49-F238E27FC236}">
                    <a16:creationId xmlns:a16="http://schemas.microsoft.com/office/drawing/2014/main" id="{DD4D58AA-C934-43BD-B0BC-279F7BDE7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233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6" name="Rectangle 1172">
                <a:extLst>
                  <a:ext uri="{FF2B5EF4-FFF2-40B4-BE49-F238E27FC236}">
                    <a16:creationId xmlns:a16="http://schemas.microsoft.com/office/drawing/2014/main" id="{58601F08-E26B-4321-94C9-CEF7E962B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3221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7" name="Rectangle 1173">
                <a:extLst>
                  <a:ext uri="{FF2B5EF4-FFF2-40B4-BE49-F238E27FC236}">
                    <a16:creationId xmlns:a16="http://schemas.microsoft.com/office/drawing/2014/main" id="{6B4D80D4-5791-4053-B168-5628D071C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3229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8" name="Rectangle 1174">
                <a:extLst>
                  <a:ext uri="{FF2B5EF4-FFF2-40B4-BE49-F238E27FC236}">
                    <a16:creationId xmlns:a16="http://schemas.microsoft.com/office/drawing/2014/main" id="{0416E0D2-8DD6-4EA0-BA1F-6596E9FBF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3225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9" name="Rectangle 1175">
                <a:extLst>
                  <a:ext uri="{FF2B5EF4-FFF2-40B4-BE49-F238E27FC236}">
                    <a16:creationId xmlns:a16="http://schemas.microsoft.com/office/drawing/2014/main" id="{0CA8BECE-B416-4645-A8AA-1A26DEB25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3225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0" name="Oval 1176">
                <a:extLst>
                  <a:ext uri="{FF2B5EF4-FFF2-40B4-BE49-F238E27FC236}">
                    <a16:creationId xmlns:a16="http://schemas.microsoft.com/office/drawing/2014/main" id="{C87A76A1-3B48-44CA-85A3-70245607D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3217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1" name="Rectangle 1177">
                <a:extLst>
                  <a:ext uri="{FF2B5EF4-FFF2-40B4-BE49-F238E27FC236}">
                    <a16:creationId xmlns:a16="http://schemas.microsoft.com/office/drawing/2014/main" id="{F44F77E5-D8A0-4F27-96FD-8814AB4F1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3057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2" name="Rectangle 1178">
                <a:extLst>
                  <a:ext uri="{FF2B5EF4-FFF2-40B4-BE49-F238E27FC236}">
                    <a16:creationId xmlns:a16="http://schemas.microsoft.com/office/drawing/2014/main" id="{19ADE2BB-6A65-4B57-82D3-EB235F20B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3073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3" name="Rectangle 1179">
                <a:extLst>
                  <a:ext uri="{FF2B5EF4-FFF2-40B4-BE49-F238E27FC236}">
                    <a16:creationId xmlns:a16="http://schemas.microsoft.com/office/drawing/2014/main" id="{85A2A091-7C5F-48A1-8ED2-517136D0D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061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4" name="Rectangle 1180">
                <a:extLst>
                  <a:ext uri="{FF2B5EF4-FFF2-40B4-BE49-F238E27FC236}">
                    <a16:creationId xmlns:a16="http://schemas.microsoft.com/office/drawing/2014/main" id="{17A24127-81FF-499E-8CC7-37C5D4CDC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069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5" name="Rectangle 1181">
                <a:extLst>
                  <a:ext uri="{FF2B5EF4-FFF2-40B4-BE49-F238E27FC236}">
                    <a16:creationId xmlns:a16="http://schemas.microsoft.com/office/drawing/2014/main" id="{D27ABE4C-3B0C-44D9-8F4D-7D153AAF2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065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6" name="Rectangle 1182">
                <a:extLst>
                  <a:ext uri="{FF2B5EF4-FFF2-40B4-BE49-F238E27FC236}">
                    <a16:creationId xmlns:a16="http://schemas.microsoft.com/office/drawing/2014/main" id="{B4BFDFCC-1835-4EA8-8872-8B3083024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065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7" name="Oval 1183">
                <a:extLst>
                  <a:ext uri="{FF2B5EF4-FFF2-40B4-BE49-F238E27FC236}">
                    <a16:creationId xmlns:a16="http://schemas.microsoft.com/office/drawing/2014/main" id="{AA73C3F0-8C6F-42D7-89C1-989B88E62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057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8" name="Rectangle 1184">
                <a:extLst>
                  <a:ext uri="{FF2B5EF4-FFF2-40B4-BE49-F238E27FC236}">
                    <a16:creationId xmlns:a16="http://schemas.microsoft.com/office/drawing/2014/main" id="{7509A6DD-FEAC-4A60-AB6D-1D8C04F0C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8" y="164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9" name="Rectangle 1185">
                <a:extLst>
                  <a:ext uri="{FF2B5EF4-FFF2-40B4-BE49-F238E27FC236}">
                    <a16:creationId xmlns:a16="http://schemas.microsoft.com/office/drawing/2014/main" id="{B5F60BEB-ACAA-4042-8C1F-7C1EA82A6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8" y="166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0" name="Rectangle 1186">
                <a:extLst>
                  <a:ext uri="{FF2B5EF4-FFF2-40B4-BE49-F238E27FC236}">
                    <a16:creationId xmlns:a16="http://schemas.microsoft.com/office/drawing/2014/main" id="{AFD09A3B-B322-4115-9B96-E9423C649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164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1" name="Rectangle 1187">
                <a:extLst>
                  <a:ext uri="{FF2B5EF4-FFF2-40B4-BE49-F238E27FC236}">
                    <a16:creationId xmlns:a16="http://schemas.microsoft.com/office/drawing/2014/main" id="{74357EC3-B103-4046-BA40-428A7B27B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16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2" name="Rectangle 1188">
                <a:extLst>
                  <a:ext uri="{FF2B5EF4-FFF2-40B4-BE49-F238E27FC236}">
                    <a16:creationId xmlns:a16="http://schemas.microsoft.com/office/drawing/2014/main" id="{1EF86464-0546-48A1-BD05-183832BEE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165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3" name="Rectangle 1189">
                <a:extLst>
                  <a:ext uri="{FF2B5EF4-FFF2-40B4-BE49-F238E27FC236}">
                    <a16:creationId xmlns:a16="http://schemas.microsoft.com/office/drawing/2014/main" id="{DFFCFA33-99E8-44A9-8DA6-E501C4BF5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165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4" name="Oval 1190">
                <a:extLst>
                  <a:ext uri="{FF2B5EF4-FFF2-40B4-BE49-F238E27FC236}">
                    <a16:creationId xmlns:a16="http://schemas.microsoft.com/office/drawing/2014/main" id="{1469C16D-A098-4B6E-9BE1-B51AF7FD9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1644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5" name="Rectangle 1191">
                <a:extLst>
                  <a:ext uri="{FF2B5EF4-FFF2-40B4-BE49-F238E27FC236}">
                    <a16:creationId xmlns:a16="http://schemas.microsoft.com/office/drawing/2014/main" id="{B2833A4F-6642-4505-9E7E-DA5EBDA14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250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6" name="Rectangle 1192">
                <a:extLst>
                  <a:ext uri="{FF2B5EF4-FFF2-40B4-BE49-F238E27FC236}">
                    <a16:creationId xmlns:a16="http://schemas.microsoft.com/office/drawing/2014/main" id="{E97187CF-C698-4D61-AF9B-07C6AE92C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251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7" name="Rectangle 1193">
                <a:extLst>
                  <a:ext uri="{FF2B5EF4-FFF2-40B4-BE49-F238E27FC236}">
                    <a16:creationId xmlns:a16="http://schemas.microsoft.com/office/drawing/2014/main" id="{855AA8E6-FA8C-4285-BA55-BD04A12F1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250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8" name="Rectangle 1194">
                <a:extLst>
                  <a:ext uri="{FF2B5EF4-FFF2-40B4-BE49-F238E27FC236}">
                    <a16:creationId xmlns:a16="http://schemas.microsoft.com/office/drawing/2014/main" id="{346BEF8E-CF34-46E7-A715-7A695B723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251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9" name="Rectangle 1195">
                <a:extLst>
                  <a:ext uri="{FF2B5EF4-FFF2-40B4-BE49-F238E27FC236}">
                    <a16:creationId xmlns:a16="http://schemas.microsoft.com/office/drawing/2014/main" id="{C5AC3801-D367-4329-BD4E-060122F6B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250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0" name="Rectangle 1196">
                <a:extLst>
                  <a:ext uri="{FF2B5EF4-FFF2-40B4-BE49-F238E27FC236}">
                    <a16:creationId xmlns:a16="http://schemas.microsoft.com/office/drawing/2014/main" id="{012AC319-D31F-42E0-B3DA-8937E34CE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250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1" name="Oval 1197">
                <a:extLst>
                  <a:ext uri="{FF2B5EF4-FFF2-40B4-BE49-F238E27FC236}">
                    <a16:creationId xmlns:a16="http://schemas.microsoft.com/office/drawing/2014/main" id="{E366FE69-AA14-465D-9B7D-32F174B58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2500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2" name="Rectangle 1198">
                <a:extLst>
                  <a:ext uri="{FF2B5EF4-FFF2-40B4-BE49-F238E27FC236}">
                    <a16:creationId xmlns:a16="http://schemas.microsoft.com/office/drawing/2014/main" id="{E0AE3F37-B63F-4657-B594-CDE4248CC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241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3" name="Rectangle 1199">
                <a:extLst>
                  <a:ext uri="{FF2B5EF4-FFF2-40B4-BE49-F238E27FC236}">
                    <a16:creationId xmlns:a16="http://schemas.microsoft.com/office/drawing/2014/main" id="{3D593D0E-7FCD-45FB-B3B0-44B88E48D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242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4" name="Rectangle 1200">
                <a:extLst>
                  <a:ext uri="{FF2B5EF4-FFF2-40B4-BE49-F238E27FC236}">
                    <a16:creationId xmlns:a16="http://schemas.microsoft.com/office/drawing/2014/main" id="{6AC391DD-32DC-4846-886D-EE8D259D0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41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5" name="Rectangle 1201">
                <a:extLst>
                  <a:ext uri="{FF2B5EF4-FFF2-40B4-BE49-F238E27FC236}">
                    <a16:creationId xmlns:a16="http://schemas.microsoft.com/office/drawing/2014/main" id="{09C3BDC6-8CC8-442E-A90E-689DC09F0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4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6" name="Rectangle 1202">
                <a:extLst>
                  <a:ext uri="{FF2B5EF4-FFF2-40B4-BE49-F238E27FC236}">
                    <a16:creationId xmlns:a16="http://schemas.microsoft.com/office/drawing/2014/main" id="{E85382CA-3085-45EB-907B-6D8E10278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42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7" name="Rectangle 1203">
                <a:extLst>
                  <a:ext uri="{FF2B5EF4-FFF2-40B4-BE49-F238E27FC236}">
                    <a16:creationId xmlns:a16="http://schemas.microsoft.com/office/drawing/2014/main" id="{FFA69959-734A-4ED3-9169-7577C4DC8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42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8" name="Oval 1204">
                <a:extLst>
                  <a:ext uri="{FF2B5EF4-FFF2-40B4-BE49-F238E27FC236}">
                    <a16:creationId xmlns:a16="http://schemas.microsoft.com/office/drawing/2014/main" id="{1EAC015B-331F-4644-997F-F0E4086D8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412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9" name="Rectangle 1205">
                <a:extLst>
                  <a:ext uri="{FF2B5EF4-FFF2-40B4-BE49-F238E27FC236}">
                    <a16:creationId xmlns:a16="http://schemas.microsoft.com/office/drawing/2014/main" id="{7AE468BD-823E-4E94-96B9-8D56CE23A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2552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0" name="Rectangle 1206">
                <a:extLst>
                  <a:ext uri="{FF2B5EF4-FFF2-40B4-BE49-F238E27FC236}">
                    <a16:creationId xmlns:a16="http://schemas.microsoft.com/office/drawing/2014/main" id="{D8AEF04C-C75A-4709-A92C-73FF7DA0E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2552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1" name="Rectangle 1207">
                <a:extLst>
                  <a:ext uri="{FF2B5EF4-FFF2-40B4-BE49-F238E27FC236}">
                    <a16:creationId xmlns:a16="http://schemas.microsoft.com/office/drawing/2014/main" id="{3F2DBF9A-C993-4439-B9DF-ACEFACB8F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2572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2" name="Rectangle 1208">
                <a:extLst>
                  <a:ext uri="{FF2B5EF4-FFF2-40B4-BE49-F238E27FC236}">
                    <a16:creationId xmlns:a16="http://schemas.microsoft.com/office/drawing/2014/main" id="{5035128E-D691-40DC-9551-AF61F404C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55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3" name="Rectangle 1209">
                <a:extLst>
                  <a:ext uri="{FF2B5EF4-FFF2-40B4-BE49-F238E27FC236}">
                    <a16:creationId xmlns:a16="http://schemas.microsoft.com/office/drawing/2014/main" id="{9C190C11-12E3-46C7-8E7D-45C1E191B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56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4" name="Rectangle 1210">
                <a:extLst>
                  <a:ext uri="{FF2B5EF4-FFF2-40B4-BE49-F238E27FC236}">
                    <a16:creationId xmlns:a16="http://schemas.microsoft.com/office/drawing/2014/main" id="{6BE2C6AF-8E69-46C4-9B90-E80CC01DC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25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5" name="Rectangle 1211">
                <a:extLst>
                  <a:ext uri="{FF2B5EF4-FFF2-40B4-BE49-F238E27FC236}">
                    <a16:creationId xmlns:a16="http://schemas.microsoft.com/office/drawing/2014/main" id="{EB85DAE9-34EB-42FF-A1A3-65A70C5D3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256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6" name="Rectangle 1212">
                <a:extLst>
                  <a:ext uri="{FF2B5EF4-FFF2-40B4-BE49-F238E27FC236}">
                    <a16:creationId xmlns:a16="http://schemas.microsoft.com/office/drawing/2014/main" id="{8141A841-A7BF-44FD-831A-0C50A9AF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256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7" name="Rectangle 1213">
                <a:extLst>
                  <a:ext uri="{FF2B5EF4-FFF2-40B4-BE49-F238E27FC236}">
                    <a16:creationId xmlns:a16="http://schemas.microsoft.com/office/drawing/2014/main" id="{0C75F78D-0C8C-4A24-A9DD-A7FCA20CF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25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8" name="Oval 1214">
                <a:extLst>
                  <a:ext uri="{FF2B5EF4-FFF2-40B4-BE49-F238E27FC236}">
                    <a16:creationId xmlns:a16="http://schemas.microsoft.com/office/drawing/2014/main" id="{45B8B4C3-3789-4F24-8BB2-F53FAFC5E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2552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9" name="Rectangle 1215">
                <a:extLst>
                  <a:ext uri="{FF2B5EF4-FFF2-40B4-BE49-F238E27FC236}">
                    <a16:creationId xmlns:a16="http://schemas.microsoft.com/office/drawing/2014/main" id="{E38246A3-8A1F-43B5-A436-4C20E82B3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6" y="247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0" name="Rectangle 1216">
                <a:extLst>
                  <a:ext uri="{FF2B5EF4-FFF2-40B4-BE49-F238E27FC236}">
                    <a16:creationId xmlns:a16="http://schemas.microsoft.com/office/drawing/2014/main" id="{7A33BB55-1388-48AC-BAF2-A9A4AC202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6" y="248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1" name="Rectangle 1217">
                <a:extLst>
                  <a:ext uri="{FF2B5EF4-FFF2-40B4-BE49-F238E27FC236}">
                    <a16:creationId xmlns:a16="http://schemas.microsoft.com/office/drawing/2014/main" id="{B71D00F4-8E75-48B9-9246-668E1860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47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2" name="Rectangle 1218">
                <a:extLst>
                  <a:ext uri="{FF2B5EF4-FFF2-40B4-BE49-F238E27FC236}">
                    <a16:creationId xmlns:a16="http://schemas.microsoft.com/office/drawing/2014/main" id="{DADEC8CB-78DB-482A-983D-5C757B062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48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3" name="Rectangle 1219">
                <a:extLst>
                  <a:ext uri="{FF2B5EF4-FFF2-40B4-BE49-F238E27FC236}">
                    <a16:creationId xmlns:a16="http://schemas.microsoft.com/office/drawing/2014/main" id="{4650A34D-A79F-49A8-BB53-C17E44158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48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4" name="Rectangle 1220">
                <a:extLst>
                  <a:ext uri="{FF2B5EF4-FFF2-40B4-BE49-F238E27FC236}">
                    <a16:creationId xmlns:a16="http://schemas.microsoft.com/office/drawing/2014/main" id="{EE3BE92A-FEB2-4F1F-B2E4-372926835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48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5" name="Oval 1221">
                <a:extLst>
                  <a:ext uri="{FF2B5EF4-FFF2-40B4-BE49-F238E27FC236}">
                    <a16:creationId xmlns:a16="http://schemas.microsoft.com/office/drawing/2014/main" id="{056D624A-D695-4510-B1D7-9479BE962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472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6" name="Rectangle 1222">
                <a:extLst>
                  <a:ext uri="{FF2B5EF4-FFF2-40B4-BE49-F238E27FC236}">
                    <a16:creationId xmlns:a16="http://schemas.microsoft.com/office/drawing/2014/main" id="{BE628725-826D-4181-9978-CCC9EC63F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48"/>
                <a:ext cx="8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7" name="Rectangle 1223">
                <a:extLst>
                  <a:ext uri="{FF2B5EF4-FFF2-40B4-BE49-F238E27FC236}">
                    <a16:creationId xmlns:a16="http://schemas.microsoft.com/office/drawing/2014/main" id="{3BED84C2-B176-4D22-B635-C4D288EFC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4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8" name="Rectangle 1224">
                <a:extLst>
                  <a:ext uri="{FF2B5EF4-FFF2-40B4-BE49-F238E27FC236}">
                    <a16:creationId xmlns:a16="http://schemas.microsoft.com/office/drawing/2014/main" id="{FF68F094-A962-4682-9ACD-8502C37D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76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9" name="Rectangle 1225">
                <a:extLst>
                  <a:ext uri="{FF2B5EF4-FFF2-40B4-BE49-F238E27FC236}">
                    <a16:creationId xmlns:a16="http://schemas.microsoft.com/office/drawing/2014/main" id="{79DC4A7C-5767-405F-8322-742DADA9D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8" y="2452"/>
                <a:ext cx="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0" name="Rectangle 1226">
                <a:extLst>
                  <a:ext uri="{FF2B5EF4-FFF2-40B4-BE49-F238E27FC236}">
                    <a16:creationId xmlns:a16="http://schemas.microsoft.com/office/drawing/2014/main" id="{602ACE9D-08EC-4326-90AB-9D29A5ACF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8" y="2468"/>
                <a:ext cx="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1" name="Rectangle 1227">
                <a:extLst>
                  <a:ext uri="{FF2B5EF4-FFF2-40B4-BE49-F238E27FC236}">
                    <a16:creationId xmlns:a16="http://schemas.microsoft.com/office/drawing/2014/main" id="{C2DDB558-BC6E-4FF8-8955-7552348B8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46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2" name="Rectangle 1228">
                <a:extLst>
                  <a:ext uri="{FF2B5EF4-FFF2-40B4-BE49-F238E27FC236}">
                    <a16:creationId xmlns:a16="http://schemas.microsoft.com/office/drawing/2014/main" id="{31A4DEA6-AB33-440C-AAB7-20E3AACDE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464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3" name="Rectangle 1229">
                <a:extLst>
                  <a:ext uri="{FF2B5EF4-FFF2-40B4-BE49-F238E27FC236}">
                    <a16:creationId xmlns:a16="http://schemas.microsoft.com/office/drawing/2014/main" id="{5E23C58C-1DBA-4D2A-BB2B-D47CD6CFE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464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4" name="Rectangle 1230">
                <a:extLst>
                  <a:ext uri="{FF2B5EF4-FFF2-40B4-BE49-F238E27FC236}">
                    <a16:creationId xmlns:a16="http://schemas.microsoft.com/office/drawing/2014/main" id="{F71530D3-8A0E-4726-A92C-FCE7D1AEE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46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5" name="Oval 1231">
                <a:extLst>
                  <a:ext uri="{FF2B5EF4-FFF2-40B4-BE49-F238E27FC236}">
                    <a16:creationId xmlns:a16="http://schemas.microsoft.com/office/drawing/2014/main" id="{FD038AB1-F785-46B4-9B55-82FE7E51B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448"/>
                <a:ext cx="28" cy="2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6" name="Rectangle 1232">
                <a:extLst>
                  <a:ext uri="{FF2B5EF4-FFF2-40B4-BE49-F238E27FC236}">
                    <a16:creationId xmlns:a16="http://schemas.microsoft.com/office/drawing/2014/main" id="{6942D8FB-F220-4F51-BAA9-CF1546E4D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247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7" name="Rectangle 1233">
                <a:extLst>
                  <a:ext uri="{FF2B5EF4-FFF2-40B4-BE49-F238E27FC236}">
                    <a16:creationId xmlns:a16="http://schemas.microsoft.com/office/drawing/2014/main" id="{249C7D15-61D8-4D78-9931-60CDD97E9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250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8" name="Rectangle 1234">
                <a:extLst>
                  <a:ext uri="{FF2B5EF4-FFF2-40B4-BE49-F238E27FC236}">
                    <a16:creationId xmlns:a16="http://schemas.microsoft.com/office/drawing/2014/main" id="{3A240F75-7E44-4944-9604-F3BD44ADC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8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9" name="Rectangle 1235">
                <a:extLst>
                  <a:ext uri="{FF2B5EF4-FFF2-40B4-BE49-F238E27FC236}">
                    <a16:creationId xmlns:a16="http://schemas.microsoft.com/office/drawing/2014/main" id="{F74818ED-25B7-4A33-863F-A8273F626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9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0" name="Rectangle 1236">
                <a:extLst>
                  <a:ext uri="{FF2B5EF4-FFF2-40B4-BE49-F238E27FC236}">
                    <a16:creationId xmlns:a16="http://schemas.microsoft.com/office/drawing/2014/main" id="{7B8B9624-BB56-4C13-AB40-5D3F8CEE4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8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1" name="Rectangle 1237">
                <a:extLst>
                  <a:ext uri="{FF2B5EF4-FFF2-40B4-BE49-F238E27FC236}">
                    <a16:creationId xmlns:a16="http://schemas.microsoft.com/office/drawing/2014/main" id="{156AEB4F-3BA7-4088-8FCE-D0836B15C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9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2" name="Rectangle 1238">
                <a:extLst>
                  <a:ext uri="{FF2B5EF4-FFF2-40B4-BE49-F238E27FC236}">
                    <a16:creationId xmlns:a16="http://schemas.microsoft.com/office/drawing/2014/main" id="{FA53BD9C-C834-422A-A49A-246A1208E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88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3" name="Rectangle 1239">
                <a:extLst>
                  <a:ext uri="{FF2B5EF4-FFF2-40B4-BE49-F238E27FC236}">
                    <a16:creationId xmlns:a16="http://schemas.microsoft.com/office/drawing/2014/main" id="{DC1DBEF7-0E96-4DBE-962F-1E7EE4844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88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4" name="Oval 1240">
                <a:extLst>
                  <a:ext uri="{FF2B5EF4-FFF2-40B4-BE49-F238E27FC236}">
                    <a16:creationId xmlns:a16="http://schemas.microsoft.com/office/drawing/2014/main" id="{154700AB-7588-419A-B538-437E68FAA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76"/>
                <a:ext cx="24" cy="2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5" name="Rectangle 1241">
                <a:extLst>
                  <a:ext uri="{FF2B5EF4-FFF2-40B4-BE49-F238E27FC236}">
                    <a16:creationId xmlns:a16="http://schemas.microsoft.com/office/drawing/2014/main" id="{EE3DD1EB-1152-4B91-BF4F-C959675B7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2432"/>
                <a:ext cx="8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6" name="Rectangle 1242">
                <a:extLst>
                  <a:ext uri="{FF2B5EF4-FFF2-40B4-BE49-F238E27FC236}">
                    <a16:creationId xmlns:a16="http://schemas.microsoft.com/office/drawing/2014/main" id="{73DF51D8-F13C-40D3-86D7-CA9B34D35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2432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7" name="Rectangle 1243">
                <a:extLst>
                  <a:ext uri="{FF2B5EF4-FFF2-40B4-BE49-F238E27FC236}">
                    <a16:creationId xmlns:a16="http://schemas.microsoft.com/office/drawing/2014/main" id="{6734D3C4-56AD-43D4-9867-0E2C892EF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246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8" name="Rectangle 1244">
                <a:extLst>
                  <a:ext uri="{FF2B5EF4-FFF2-40B4-BE49-F238E27FC236}">
                    <a16:creationId xmlns:a16="http://schemas.microsoft.com/office/drawing/2014/main" id="{788FCB25-19F0-4A6A-9680-9D809E4F3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" y="2436"/>
                <a:ext cx="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9" name="Rectangle 1245">
                <a:extLst>
                  <a:ext uri="{FF2B5EF4-FFF2-40B4-BE49-F238E27FC236}">
                    <a16:creationId xmlns:a16="http://schemas.microsoft.com/office/drawing/2014/main" id="{F39F2BB3-4D99-41F9-BDAA-6C72C6584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" y="2452"/>
                <a:ext cx="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0" name="Rectangle 1246">
                <a:extLst>
                  <a:ext uri="{FF2B5EF4-FFF2-40B4-BE49-F238E27FC236}">
                    <a16:creationId xmlns:a16="http://schemas.microsoft.com/office/drawing/2014/main" id="{35910A75-D8FC-436B-8492-9484B072D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444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1" name="Rectangle 1247">
                <a:extLst>
                  <a:ext uri="{FF2B5EF4-FFF2-40B4-BE49-F238E27FC236}">
                    <a16:creationId xmlns:a16="http://schemas.microsoft.com/office/drawing/2014/main" id="{557F8F14-A640-4B5A-B8BA-7B56180F9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448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2" name="Rectangle 1248">
                <a:extLst>
                  <a:ext uri="{FF2B5EF4-FFF2-40B4-BE49-F238E27FC236}">
                    <a16:creationId xmlns:a16="http://schemas.microsoft.com/office/drawing/2014/main" id="{048DB983-660D-4CF1-8238-B10D6158C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448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3" name="Rectangle 1249">
                <a:extLst>
                  <a:ext uri="{FF2B5EF4-FFF2-40B4-BE49-F238E27FC236}">
                    <a16:creationId xmlns:a16="http://schemas.microsoft.com/office/drawing/2014/main" id="{5FEEB8BD-CC6B-4710-9E57-811AEE77E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444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4" name="Oval 1250">
                <a:extLst>
                  <a:ext uri="{FF2B5EF4-FFF2-40B4-BE49-F238E27FC236}">
                    <a16:creationId xmlns:a16="http://schemas.microsoft.com/office/drawing/2014/main" id="{BCA1C006-163E-44D5-A178-AC4B5AC9C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432"/>
                <a:ext cx="28" cy="2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5" name="Rectangle 1251">
                <a:extLst>
                  <a:ext uri="{FF2B5EF4-FFF2-40B4-BE49-F238E27FC236}">
                    <a16:creationId xmlns:a16="http://schemas.microsoft.com/office/drawing/2014/main" id="{DE89640C-DC5A-4169-A1B5-CB3BE9DF7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4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6" name="Rectangle 1252">
                <a:extLst>
                  <a:ext uri="{FF2B5EF4-FFF2-40B4-BE49-F238E27FC236}">
                    <a16:creationId xmlns:a16="http://schemas.microsoft.com/office/drawing/2014/main" id="{AC193B16-5C8C-413C-8AB4-B583E64DC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48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7" name="Rectangle 1253">
                <a:extLst>
                  <a:ext uri="{FF2B5EF4-FFF2-40B4-BE49-F238E27FC236}">
                    <a16:creationId xmlns:a16="http://schemas.microsoft.com/office/drawing/2014/main" id="{02C27EFD-5C18-4CDB-A178-77AC5F11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428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8" name="Rectangle 1254">
                <a:extLst>
                  <a:ext uri="{FF2B5EF4-FFF2-40B4-BE49-F238E27FC236}">
                    <a16:creationId xmlns:a16="http://schemas.microsoft.com/office/drawing/2014/main" id="{8177C3DD-A069-4EB7-908D-4A4FD593B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484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9" name="Rectangle 1255">
                <a:extLst>
                  <a:ext uri="{FF2B5EF4-FFF2-40B4-BE49-F238E27FC236}">
                    <a16:creationId xmlns:a16="http://schemas.microsoft.com/office/drawing/2014/main" id="{E9B710AE-7A77-4BFD-A4EC-DA5849C2C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43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0" name="Rectangle 1256">
                <a:extLst>
                  <a:ext uri="{FF2B5EF4-FFF2-40B4-BE49-F238E27FC236}">
                    <a16:creationId xmlns:a16="http://schemas.microsoft.com/office/drawing/2014/main" id="{10DA4CCE-A0C6-4C01-BC23-E5D1B04DB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480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1" name="Rectangle 1257">
                <a:extLst>
                  <a:ext uri="{FF2B5EF4-FFF2-40B4-BE49-F238E27FC236}">
                    <a16:creationId xmlns:a16="http://schemas.microsoft.com/office/drawing/2014/main" id="{DD57536B-C58B-4E72-8720-D494388B4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2436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2" name="Rectangle 1258">
                <a:extLst>
                  <a:ext uri="{FF2B5EF4-FFF2-40B4-BE49-F238E27FC236}">
                    <a16:creationId xmlns:a16="http://schemas.microsoft.com/office/drawing/2014/main" id="{54A1E6C1-AE50-43AC-949B-28B439607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2476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3" name="Rectangle 1259">
                <a:extLst>
                  <a:ext uri="{FF2B5EF4-FFF2-40B4-BE49-F238E27FC236}">
                    <a16:creationId xmlns:a16="http://schemas.microsoft.com/office/drawing/2014/main" id="{C6C1860E-05EE-4BC3-A3D3-D0AC1BBB3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" y="2440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4" name="Rectangle 1260">
                <a:extLst>
                  <a:ext uri="{FF2B5EF4-FFF2-40B4-BE49-F238E27FC236}">
                    <a16:creationId xmlns:a16="http://schemas.microsoft.com/office/drawing/2014/main" id="{095664D2-B49C-4FBE-9CC7-96D583D04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" y="2468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5" name="Rectangle 1261">
                <a:extLst>
                  <a:ext uri="{FF2B5EF4-FFF2-40B4-BE49-F238E27FC236}">
                    <a16:creationId xmlns:a16="http://schemas.microsoft.com/office/drawing/2014/main" id="{5C8A1302-20B2-4B1E-9384-ECE0D7D06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6" name="Rectangle 1262">
                <a:extLst>
                  <a:ext uri="{FF2B5EF4-FFF2-40B4-BE49-F238E27FC236}">
                    <a16:creationId xmlns:a16="http://schemas.microsoft.com/office/drawing/2014/main" id="{904A3811-E3E6-4648-A75E-B53393B03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460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7" name="Rectangle 1263">
                <a:extLst>
                  <a:ext uri="{FF2B5EF4-FFF2-40B4-BE49-F238E27FC236}">
                    <a16:creationId xmlns:a16="http://schemas.microsoft.com/office/drawing/2014/main" id="{518BD210-2A97-4B0F-99B4-D8B5C455D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456"/>
                <a:ext cx="6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8" name="Rectangle 1264">
                <a:extLst>
                  <a:ext uri="{FF2B5EF4-FFF2-40B4-BE49-F238E27FC236}">
                    <a16:creationId xmlns:a16="http://schemas.microsoft.com/office/drawing/2014/main" id="{29746FF6-0FBD-4921-B140-9E48BB0BE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456"/>
                <a:ext cx="6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9" name="Oval 1265">
                <a:extLst>
                  <a:ext uri="{FF2B5EF4-FFF2-40B4-BE49-F238E27FC236}">
                    <a16:creationId xmlns:a16="http://schemas.microsoft.com/office/drawing/2014/main" id="{EF269F08-86F1-4EF9-AA79-0FA13A2BF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424"/>
                <a:ext cx="64" cy="6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0" name="Rectangle 1266">
                <a:extLst>
                  <a:ext uri="{FF2B5EF4-FFF2-40B4-BE49-F238E27FC236}">
                    <a16:creationId xmlns:a16="http://schemas.microsoft.com/office/drawing/2014/main" id="{0AAA2C39-D26C-488C-89B0-3AF727A2C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2432"/>
                <a:ext cx="8" cy="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1" name="Rectangle 1267">
                <a:extLst>
                  <a:ext uri="{FF2B5EF4-FFF2-40B4-BE49-F238E27FC236}">
                    <a16:creationId xmlns:a16="http://schemas.microsoft.com/office/drawing/2014/main" id="{084ED9A4-5BDB-42E3-B802-5B6DF2395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43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2" name="Rectangle 1268">
                <a:extLst>
                  <a:ext uri="{FF2B5EF4-FFF2-40B4-BE49-F238E27FC236}">
                    <a16:creationId xmlns:a16="http://schemas.microsoft.com/office/drawing/2014/main" id="{41D89044-CC50-4557-BEBF-C3BF7C7C6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46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3" name="Rectangle 1269">
                <a:extLst>
                  <a:ext uri="{FF2B5EF4-FFF2-40B4-BE49-F238E27FC236}">
                    <a16:creationId xmlns:a16="http://schemas.microsoft.com/office/drawing/2014/main" id="{7642F2AA-F434-4EC3-AE9C-31381AB5B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43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4" name="Rectangle 1270">
                <a:extLst>
                  <a:ext uri="{FF2B5EF4-FFF2-40B4-BE49-F238E27FC236}">
                    <a16:creationId xmlns:a16="http://schemas.microsoft.com/office/drawing/2014/main" id="{12D89CAA-4E22-47B7-9693-0464A0631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46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5" name="Rectangle 1271">
                <a:extLst>
                  <a:ext uri="{FF2B5EF4-FFF2-40B4-BE49-F238E27FC236}">
                    <a16:creationId xmlns:a16="http://schemas.microsoft.com/office/drawing/2014/main" id="{96646CE4-ED69-4FB8-A992-78F649B0D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44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6" name="Rectangle 1272">
                <a:extLst>
                  <a:ext uri="{FF2B5EF4-FFF2-40B4-BE49-F238E27FC236}">
                    <a16:creationId xmlns:a16="http://schemas.microsoft.com/office/drawing/2014/main" id="{DC0E8B32-9321-4E67-BA92-8E13A46CB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46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7" name="Rectangle 1273">
                <a:extLst>
                  <a:ext uri="{FF2B5EF4-FFF2-40B4-BE49-F238E27FC236}">
                    <a16:creationId xmlns:a16="http://schemas.microsoft.com/office/drawing/2014/main" id="{04911C0C-EEF6-4B86-85FA-38BE52A0F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444"/>
                <a:ext cx="4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8" name="Rectangle 1274">
                <a:extLst>
                  <a:ext uri="{FF2B5EF4-FFF2-40B4-BE49-F238E27FC236}">
                    <a16:creationId xmlns:a16="http://schemas.microsoft.com/office/drawing/2014/main" id="{82B705D4-C730-4415-B892-81E9633F6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452"/>
                <a:ext cx="4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06" name="Group 1476">
              <a:extLst>
                <a:ext uri="{FF2B5EF4-FFF2-40B4-BE49-F238E27FC236}">
                  <a16:creationId xmlns:a16="http://schemas.microsoft.com/office/drawing/2014/main" id="{84744FAC-AC75-4514-8532-5A7577DDFE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6" y="1376"/>
              <a:ext cx="3998" cy="1998"/>
              <a:chOff x="826" y="1376"/>
              <a:chExt cx="3998" cy="1998"/>
            </a:xfrm>
          </p:grpSpPr>
          <p:sp>
            <p:nvSpPr>
              <p:cNvPr id="899" name="Rectangle 1276">
                <a:extLst>
                  <a:ext uri="{FF2B5EF4-FFF2-40B4-BE49-F238E27FC236}">
                    <a16:creationId xmlns:a16="http://schemas.microsoft.com/office/drawing/2014/main" id="{D6E4A15D-16A4-4A28-9189-0A49B9122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452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0" name="Rectangle 1277">
                <a:extLst>
                  <a:ext uri="{FF2B5EF4-FFF2-40B4-BE49-F238E27FC236}">
                    <a16:creationId xmlns:a16="http://schemas.microsoft.com/office/drawing/2014/main" id="{9508E7CB-2174-465D-A5A1-A3D7FFE76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448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1" name="Oval 1278">
                <a:extLst>
                  <a:ext uri="{FF2B5EF4-FFF2-40B4-BE49-F238E27FC236}">
                    <a16:creationId xmlns:a16="http://schemas.microsoft.com/office/drawing/2014/main" id="{B5A7AE81-E553-4787-92B5-7BFA22914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432"/>
                <a:ext cx="36" cy="3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2" name="Rectangle 1279">
                <a:extLst>
                  <a:ext uri="{FF2B5EF4-FFF2-40B4-BE49-F238E27FC236}">
                    <a16:creationId xmlns:a16="http://schemas.microsoft.com/office/drawing/2014/main" id="{C87A246B-B7E6-401C-A1C3-7555BB156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226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3" name="Rectangle 1280">
                <a:extLst>
                  <a:ext uri="{FF2B5EF4-FFF2-40B4-BE49-F238E27FC236}">
                    <a16:creationId xmlns:a16="http://schemas.microsoft.com/office/drawing/2014/main" id="{4AEACBC1-BA1E-43CB-8BD9-811211A97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228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4" name="Rectangle 1281">
                <a:extLst>
                  <a:ext uri="{FF2B5EF4-FFF2-40B4-BE49-F238E27FC236}">
                    <a16:creationId xmlns:a16="http://schemas.microsoft.com/office/drawing/2014/main" id="{17CBB109-6BE0-4631-83A6-BA7474AD3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26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5" name="Rectangle 1282">
                <a:extLst>
                  <a:ext uri="{FF2B5EF4-FFF2-40B4-BE49-F238E27FC236}">
                    <a16:creationId xmlns:a16="http://schemas.microsoft.com/office/drawing/2014/main" id="{2DC28C76-CADB-4381-AF46-5377814DF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27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6" name="Rectangle 1283">
                <a:extLst>
                  <a:ext uri="{FF2B5EF4-FFF2-40B4-BE49-F238E27FC236}">
                    <a16:creationId xmlns:a16="http://schemas.microsoft.com/office/drawing/2014/main" id="{2EFBF54B-B7E5-4FF3-831A-0FC8B1F6B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27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7" name="Rectangle 1284">
                <a:extLst>
                  <a:ext uri="{FF2B5EF4-FFF2-40B4-BE49-F238E27FC236}">
                    <a16:creationId xmlns:a16="http://schemas.microsoft.com/office/drawing/2014/main" id="{3871416E-7994-45D7-BEF3-1F207491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27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8" name="Oval 1285">
                <a:extLst>
                  <a:ext uri="{FF2B5EF4-FFF2-40B4-BE49-F238E27FC236}">
                    <a16:creationId xmlns:a16="http://schemas.microsoft.com/office/drawing/2014/main" id="{DB9F88CB-7E27-47B4-9E87-E0A9CA8B3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264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9" name="Rectangle 1286">
                <a:extLst>
                  <a:ext uri="{FF2B5EF4-FFF2-40B4-BE49-F238E27FC236}">
                    <a16:creationId xmlns:a16="http://schemas.microsoft.com/office/drawing/2014/main" id="{2A1813A1-9745-44F9-80D8-7B61E2923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" y="2352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0" name="Rectangle 1287">
                <a:extLst>
                  <a:ext uri="{FF2B5EF4-FFF2-40B4-BE49-F238E27FC236}">
                    <a16:creationId xmlns:a16="http://schemas.microsoft.com/office/drawing/2014/main" id="{4252E2A5-379B-48B0-8609-0B74272C6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" y="2352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1" name="Rectangle 1288">
                <a:extLst>
                  <a:ext uri="{FF2B5EF4-FFF2-40B4-BE49-F238E27FC236}">
                    <a16:creationId xmlns:a16="http://schemas.microsoft.com/office/drawing/2014/main" id="{835640B6-E5A6-47DE-AD29-DB9A84785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" y="2372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2" name="Rectangle 1289">
                <a:extLst>
                  <a:ext uri="{FF2B5EF4-FFF2-40B4-BE49-F238E27FC236}">
                    <a16:creationId xmlns:a16="http://schemas.microsoft.com/office/drawing/2014/main" id="{4B1D77B6-F612-4A7B-82EA-4287A2BB8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235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3" name="Rectangle 1290">
                <a:extLst>
                  <a:ext uri="{FF2B5EF4-FFF2-40B4-BE49-F238E27FC236}">
                    <a16:creationId xmlns:a16="http://schemas.microsoft.com/office/drawing/2014/main" id="{F2559417-988B-42CB-A204-5E95BA851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236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4" name="Rectangle 1291">
                <a:extLst>
                  <a:ext uri="{FF2B5EF4-FFF2-40B4-BE49-F238E27FC236}">
                    <a16:creationId xmlns:a16="http://schemas.microsoft.com/office/drawing/2014/main" id="{4D512970-2C4A-48CD-8164-AF13E34B8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3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5" name="Rectangle 1292">
                <a:extLst>
                  <a:ext uri="{FF2B5EF4-FFF2-40B4-BE49-F238E27FC236}">
                    <a16:creationId xmlns:a16="http://schemas.microsoft.com/office/drawing/2014/main" id="{2174E49B-5C7A-4B72-820A-8F690CE5A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36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6" name="Rectangle 1293">
                <a:extLst>
                  <a:ext uri="{FF2B5EF4-FFF2-40B4-BE49-F238E27FC236}">
                    <a16:creationId xmlns:a16="http://schemas.microsoft.com/office/drawing/2014/main" id="{550868E7-CB60-4140-862B-C8674C102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36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7" name="Rectangle 1294">
                <a:extLst>
                  <a:ext uri="{FF2B5EF4-FFF2-40B4-BE49-F238E27FC236}">
                    <a16:creationId xmlns:a16="http://schemas.microsoft.com/office/drawing/2014/main" id="{842D9797-D370-4ADF-B6B1-BD3562D11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3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8" name="Oval 1295">
                <a:extLst>
                  <a:ext uri="{FF2B5EF4-FFF2-40B4-BE49-F238E27FC236}">
                    <a16:creationId xmlns:a16="http://schemas.microsoft.com/office/drawing/2014/main" id="{ACA5CC85-E8BD-4D00-BC51-E148B13ED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352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9" name="Rectangle 1296">
                <a:extLst>
                  <a:ext uri="{FF2B5EF4-FFF2-40B4-BE49-F238E27FC236}">
                    <a16:creationId xmlns:a16="http://schemas.microsoft.com/office/drawing/2014/main" id="{A376233E-B1A1-4E6D-B15F-372960E2B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181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0" name="Rectangle 1297">
                <a:extLst>
                  <a:ext uri="{FF2B5EF4-FFF2-40B4-BE49-F238E27FC236}">
                    <a16:creationId xmlns:a16="http://schemas.microsoft.com/office/drawing/2014/main" id="{2B96281E-A43E-428A-BCCD-A63ECF103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183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1" name="Rectangle 1298">
                <a:extLst>
                  <a:ext uri="{FF2B5EF4-FFF2-40B4-BE49-F238E27FC236}">
                    <a16:creationId xmlns:a16="http://schemas.microsoft.com/office/drawing/2014/main" id="{64791A76-52CC-4685-9EFF-A123F1E88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182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2" name="Rectangle 1299">
                <a:extLst>
                  <a:ext uri="{FF2B5EF4-FFF2-40B4-BE49-F238E27FC236}">
                    <a16:creationId xmlns:a16="http://schemas.microsoft.com/office/drawing/2014/main" id="{0CBB6780-3231-47F5-AAE5-EFE0D49C5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182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3" name="Rectangle 1300">
                <a:extLst>
                  <a:ext uri="{FF2B5EF4-FFF2-40B4-BE49-F238E27FC236}">
                    <a16:creationId xmlns:a16="http://schemas.microsoft.com/office/drawing/2014/main" id="{36C74DE2-DBC2-4F03-ADD0-71294C0C3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18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4" name="Rectangle 1301">
                <a:extLst>
                  <a:ext uri="{FF2B5EF4-FFF2-40B4-BE49-F238E27FC236}">
                    <a16:creationId xmlns:a16="http://schemas.microsoft.com/office/drawing/2014/main" id="{37854222-7470-40BE-B280-AF6D0F816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18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5" name="Oval 1302">
                <a:extLst>
                  <a:ext uri="{FF2B5EF4-FFF2-40B4-BE49-F238E27FC236}">
                    <a16:creationId xmlns:a16="http://schemas.microsoft.com/office/drawing/2014/main" id="{E236D7B8-94D1-4A0A-8110-0D03302E8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1816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6" name="Rectangle 1303">
                <a:extLst>
                  <a:ext uri="{FF2B5EF4-FFF2-40B4-BE49-F238E27FC236}">
                    <a16:creationId xmlns:a16="http://schemas.microsoft.com/office/drawing/2014/main" id="{CF85E951-715C-46C9-99B1-2439074FF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2428"/>
                <a:ext cx="8" cy="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7" name="Rectangle 1304">
                <a:extLst>
                  <a:ext uri="{FF2B5EF4-FFF2-40B4-BE49-F238E27FC236}">
                    <a16:creationId xmlns:a16="http://schemas.microsoft.com/office/drawing/2014/main" id="{7C0988C2-E33E-4B9B-9D1E-8C0DA1272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" y="242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8" name="Rectangle 1305">
                <a:extLst>
                  <a:ext uri="{FF2B5EF4-FFF2-40B4-BE49-F238E27FC236}">
                    <a16:creationId xmlns:a16="http://schemas.microsoft.com/office/drawing/2014/main" id="{252C908F-7846-454D-A0DC-B1FA02B1C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" y="250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9" name="Rectangle 1306">
                <a:extLst>
                  <a:ext uri="{FF2B5EF4-FFF2-40B4-BE49-F238E27FC236}">
                    <a16:creationId xmlns:a16="http://schemas.microsoft.com/office/drawing/2014/main" id="{21088048-4D0A-423C-ADE8-2138D5C16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2432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0" name="Rectangle 1307">
                <a:extLst>
                  <a:ext uri="{FF2B5EF4-FFF2-40B4-BE49-F238E27FC236}">
                    <a16:creationId xmlns:a16="http://schemas.microsoft.com/office/drawing/2014/main" id="{4333EC5D-D429-4A76-8E82-C75756DB0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2500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1" name="Rectangle 1308">
                <a:extLst>
                  <a:ext uri="{FF2B5EF4-FFF2-40B4-BE49-F238E27FC236}">
                    <a16:creationId xmlns:a16="http://schemas.microsoft.com/office/drawing/2014/main" id="{0AF325D4-692D-4A96-9BCD-95D9F3F32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436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2" name="Rectangle 1309">
                <a:extLst>
                  <a:ext uri="{FF2B5EF4-FFF2-40B4-BE49-F238E27FC236}">
                    <a16:creationId xmlns:a16="http://schemas.microsoft.com/office/drawing/2014/main" id="{55CACF4B-364C-4BF4-A820-634E1AE7B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496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3" name="Rectangle 1310">
                <a:extLst>
                  <a:ext uri="{FF2B5EF4-FFF2-40B4-BE49-F238E27FC236}">
                    <a16:creationId xmlns:a16="http://schemas.microsoft.com/office/drawing/2014/main" id="{3E639314-5C8C-4451-A89C-92DC74BCC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" y="2440"/>
                <a:ext cx="5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4" name="Rectangle 1311">
                <a:extLst>
                  <a:ext uri="{FF2B5EF4-FFF2-40B4-BE49-F238E27FC236}">
                    <a16:creationId xmlns:a16="http://schemas.microsoft.com/office/drawing/2014/main" id="{D80861C6-5D3E-4D7D-BE75-B0FCD6898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" y="2492"/>
                <a:ext cx="5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5" name="Rectangle 1312">
                <a:extLst>
                  <a:ext uri="{FF2B5EF4-FFF2-40B4-BE49-F238E27FC236}">
                    <a16:creationId xmlns:a16="http://schemas.microsoft.com/office/drawing/2014/main" id="{44A3D7A5-EB1B-4CA2-984F-069839D5E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0" y="2444"/>
                <a:ext cx="6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6" name="Rectangle 1313">
                <a:extLst>
                  <a:ext uri="{FF2B5EF4-FFF2-40B4-BE49-F238E27FC236}">
                    <a16:creationId xmlns:a16="http://schemas.microsoft.com/office/drawing/2014/main" id="{6B26D276-D02A-4A9C-8354-C48E799CE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0" y="2488"/>
                <a:ext cx="6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7" name="Rectangle 1314">
                <a:extLst>
                  <a:ext uri="{FF2B5EF4-FFF2-40B4-BE49-F238E27FC236}">
                    <a16:creationId xmlns:a16="http://schemas.microsoft.com/office/drawing/2014/main" id="{0CD146FA-6B6C-46AA-9E3F-7A9934F7C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2448"/>
                <a:ext cx="7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8" name="Rectangle 1315">
                <a:extLst>
                  <a:ext uri="{FF2B5EF4-FFF2-40B4-BE49-F238E27FC236}">
                    <a16:creationId xmlns:a16="http://schemas.microsoft.com/office/drawing/2014/main" id="{DCDFCC2F-34D6-4174-ABA7-C631CCC10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2480"/>
                <a:ext cx="7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9" name="Rectangle 1316">
                <a:extLst>
                  <a:ext uri="{FF2B5EF4-FFF2-40B4-BE49-F238E27FC236}">
                    <a16:creationId xmlns:a16="http://schemas.microsoft.com/office/drawing/2014/main" id="{9B49968F-7B94-4671-BA95-EB835CC3D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456"/>
                <a:ext cx="80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0" name="Rectangle 1317">
                <a:extLst>
                  <a:ext uri="{FF2B5EF4-FFF2-40B4-BE49-F238E27FC236}">
                    <a16:creationId xmlns:a16="http://schemas.microsoft.com/office/drawing/2014/main" id="{E3E4E4DB-3CBF-4D1D-822A-D339A9CE5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468"/>
                <a:ext cx="80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1" name="Rectangle 1318">
                <a:extLst>
                  <a:ext uri="{FF2B5EF4-FFF2-40B4-BE49-F238E27FC236}">
                    <a16:creationId xmlns:a16="http://schemas.microsoft.com/office/drawing/2014/main" id="{E137135C-E4E8-458F-A4B6-09FF3290E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468"/>
                <a:ext cx="8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2" name="Rectangle 1319">
                <a:extLst>
                  <a:ext uri="{FF2B5EF4-FFF2-40B4-BE49-F238E27FC236}">
                    <a16:creationId xmlns:a16="http://schemas.microsoft.com/office/drawing/2014/main" id="{DDB032DD-F7EE-401E-A0CE-CDBCF9FF7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464"/>
                <a:ext cx="8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3" name="Oval 1320">
                <a:extLst>
                  <a:ext uri="{FF2B5EF4-FFF2-40B4-BE49-F238E27FC236}">
                    <a16:creationId xmlns:a16="http://schemas.microsoft.com/office/drawing/2014/main" id="{67C2AA97-AF36-4CF8-879B-5A25E1C46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428"/>
                <a:ext cx="76" cy="7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4" name="Rectangle 1321">
                <a:extLst>
                  <a:ext uri="{FF2B5EF4-FFF2-40B4-BE49-F238E27FC236}">
                    <a16:creationId xmlns:a16="http://schemas.microsoft.com/office/drawing/2014/main" id="{07E571E6-4DC4-4E43-B881-93C590D25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" y="274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5" name="Rectangle 1322">
                <a:extLst>
                  <a:ext uri="{FF2B5EF4-FFF2-40B4-BE49-F238E27FC236}">
                    <a16:creationId xmlns:a16="http://schemas.microsoft.com/office/drawing/2014/main" id="{4606B1DC-598F-49B9-9EE2-17708548C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" y="275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6" name="Rectangle 1323">
                <a:extLst>
                  <a:ext uri="{FF2B5EF4-FFF2-40B4-BE49-F238E27FC236}">
                    <a16:creationId xmlns:a16="http://schemas.microsoft.com/office/drawing/2014/main" id="{32417BEF-DE79-4EFE-8AAD-053B0FAA3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274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7" name="Rectangle 1324">
                <a:extLst>
                  <a:ext uri="{FF2B5EF4-FFF2-40B4-BE49-F238E27FC236}">
                    <a16:creationId xmlns:a16="http://schemas.microsoft.com/office/drawing/2014/main" id="{4AF9A08D-5AB7-4CD5-BC1B-C348370E5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275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8" name="Rectangle 1325">
                <a:extLst>
                  <a:ext uri="{FF2B5EF4-FFF2-40B4-BE49-F238E27FC236}">
                    <a16:creationId xmlns:a16="http://schemas.microsoft.com/office/drawing/2014/main" id="{768EF680-A19A-4237-9F4C-D9156130E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274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9" name="Rectangle 1326">
                <a:extLst>
                  <a:ext uri="{FF2B5EF4-FFF2-40B4-BE49-F238E27FC236}">
                    <a16:creationId xmlns:a16="http://schemas.microsoft.com/office/drawing/2014/main" id="{A71DCC8B-F830-47AC-825D-8F307E62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274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0" name="Oval 1327">
                <a:extLst>
                  <a:ext uri="{FF2B5EF4-FFF2-40B4-BE49-F238E27FC236}">
                    <a16:creationId xmlns:a16="http://schemas.microsoft.com/office/drawing/2014/main" id="{070469B7-DC35-4FEF-BC42-8553E3CF2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2740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1" name="Rectangle 1328">
                <a:extLst>
                  <a:ext uri="{FF2B5EF4-FFF2-40B4-BE49-F238E27FC236}">
                    <a16:creationId xmlns:a16="http://schemas.microsoft.com/office/drawing/2014/main" id="{A6B338CB-D33C-496A-9E1C-058F3D39B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2" y="282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2" name="Rectangle 1329">
                <a:extLst>
                  <a:ext uri="{FF2B5EF4-FFF2-40B4-BE49-F238E27FC236}">
                    <a16:creationId xmlns:a16="http://schemas.microsoft.com/office/drawing/2014/main" id="{A93EC7D6-BA5A-47D2-A16D-9D0D7D49C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2" y="284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3" name="Rectangle 1330">
                <a:extLst>
                  <a:ext uri="{FF2B5EF4-FFF2-40B4-BE49-F238E27FC236}">
                    <a16:creationId xmlns:a16="http://schemas.microsoft.com/office/drawing/2014/main" id="{A0ECE2F3-7728-461C-85ED-C90CB0CCE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83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4" name="Rectangle 1331">
                <a:extLst>
                  <a:ext uri="{FF2B5EF4-FFF2-40B4-BE49-F238E27FC236}">
                    <a16:creationId xmlns:a16="http://schemas.microsoft.com/office/drawing/2014/main" id="{61346A4B-624B-4A43-8651-87D2DD3E5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84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5" name="Rectangle 1332">
                <a:extLst>
                  <a:ext uri="{FF2B5EF4-FFF2-40B4-BE49-F238E27FC236}">
                    <a16:creationId xmlns:a16="http://schemas.microsoft.com/office/drawing/2014/main" id="{2EBE8106-03A8-45B9-ABC0-8BE36C22A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83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6" name="Rectangle 1333">
                <a:extLst>
                  <a:ext uri="{FF2B5EF4-FFF2-40B4-BE49-F238E27FC236}">
                    <a16:creationId xmlns:a16="http://schemas.microsoft.com/office/drawing/2014/main" id="{F0C46622-1241-4C14-8D28-0EBF61725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83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7" name="Oval 1334">
                <a:extLst>
                  <a:ext uri="{FF2B5EF4-FFF2-40B4-BE49-F238E27FC236}">
                    <a16:creationId xmlns:a16="http://schemas.microsoft.com/office/drawing/2014/main" id="{65A6C403-8562-4ACF-A303-E5605A45A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828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8" name="Rectangle 1335">
                <a:extLst>
                  <a:ext uri="{FF2B5EF4-FFF2-40B4-BE49-F238E27FC236}">
                    <a16:creationId xmlns:a16="http://schemas.microsoft.com/office/drawing/2014/main" id="{2F6AFBD8-98EF-44AF-BA77-5FC19FCF6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2" y="24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9" name="Rectangle 1336">
                <a:extLst>
                  <a:ext uri="{FF2B5EF4-FFF2-40B4-BE49-F238E27FC236}">
                    <a16:creationId xmlns:a16="http://schemas.microsoft.com/office/drawing/2014/main" id="{9ABD8B76-43DF-4E46-AAD5-65C29E97B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2" y="247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0" name="Rectangle 1337">
                <a:extLst>
                  <a:ext uri="{FF2B5EF4-FFF2-40B4-BE49-F238E27FC236}">
                    <a16:creationId xmlns:a16="http://schemas.microsoft.com/office/drawing/2014/main" id="{29B62589-44DA-4601-8C18-9EC1078DF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2428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1" name="Rectangle 1338">
                <a:extLst>
                  <a:ext uri="{FF2B5EF4-FFF2-40B4-BE49-F238E27FC236}">
                    <a16:creationId xmlns:a16="http://schemas.microsoft.com/office/drawing/2014/main" id="{FE4CB5EB-32B3-4FBB-90BF-79F70D8F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2468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2" name="Rectangle 1339">
                <a:extLst>
                  <a:ext uri="{FF2B5EF4-FFF2-40B4-BE49-F238E27FC236}">
                    <a16:creationId xmlns:a16="http://schemas.microsoft.com/office/drawing/2014/main" id="{4F61FCF6-10A0-4864-B08F-B5E0C02A3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2432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3" name="Rectangle 1340">
                <a:extLst>
                  <a:ext uri="{FF2B5EF4-FFF2-40B4-BE49-F238E27FC236}">
                    <a16:creationId xmlns:a16="http://schemas.microsoft.com/office/drawing/2014/main" id="{DCDCF341-B507-48BD-A018-FBF70B7A4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2464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4" name="Rectangle 1341">
                <a:extLst>
                  <a:ext uri="{FF2B5EF4-FFF2-40B4-BE49-F238E27FC236}">
                    <a16:creationId xmlns:a16="http://schemas.microsoft.com/office/drawing/2014/main" id="{7602AE99-6ED7-484A-B778-1E538C05A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0" y="2436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5" name="Rectangle 1342">
                <a:extLst>
                  <a:ext uri="{FF2B5EF4-FFF2-40B4-BE49-F238E27FC236}">
                    <a16:creationId xmlns:a16="http://schemas.microsoft.com/office/drawing/2014/main" id="{EFEC4BCC-A94F-4EF3-BF0F-5E6662DB9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0" y="2460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6" name="Rectangle 1343">
                <a:extLst>
                  <a:ext uri="{FF2B5EF4-FFF2-40B4-BE49-F238E27FC236}">
                    <a16:creationId xmlns:a16="http://schemas.microsoft.com/office/drawing/2014/main" id="{3829F897-B6DC-48D7-8A8B-3FE83F954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440"/>
                <a:ext cx="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7" name="Rectangle 1344">
                <a:extLst>
                  <a:ext uri="{FF2B5EF4-FFF2-40B4-BE49-F238E27FC236}">
                    <a16:creationId xmlns:a16="http://schemas.microsoft.com/office/drawing/2014/main" id="{AB2962B8-0536-475E-B11C-06E64AEEA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452"/>
                <a:ext cx="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8" name="Rectangle 1345">
                <a:extLst>
                  <a:ext uri="{FF2B5EF4-FFF2-40B4-BE49-F238E27FC236}">
                    <a16:creationId xmlns:a16="http://schemas.microsoft.com/office/drawing/2014/main" id="{910D0478-9CE3-4DEA-B483-F7429C5C1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9" name="Rectangle 1346">
                <a:extLst>
                  <a:ext uri="{FF2B5EF4-FFF2-40B4-BE49-F238E27FC236}">
                    <a16:creationId xmlns:a16="http://schemas.microsoft.com/office/drawing/2014/main" id="{E2B5993C-28D8-43F8-A215-B3D841DA3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0" name="Oval 1347">
                <a:extLst>
                  <a:ext uri="{FF2B5EF4-FFF2-40B4-BE49-F238E27FC236}">
                    <a16:creationId xmlns:a16="http://schemas.microsoft.com/office/drawing/2014/main" id="{5779E36F-B0CF-42D7-A66F-59972E6D1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424"/>
                <a:ext cx="48" cy="4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1" name="Rectangle 1348">
                <a:extLst>
                  <a:ext uri="{FF2B5EF4-FFF2-40B4-BE49-F238E27FC236}">
                    <a16:creationId xmlns:a16="http://schemas.microsoft.com/office/drawing/2014/main" id="{DA009633-70B1-49B3-BC06-2F1768E55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2" y="244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2" name="Rectangle 1349">
                <a:extLst>
                  <a:ext uri="{FF2B5EF4-FFF2-40B4-BE49-F238E27FC236}">
                    <a16:creationId xmlns:a16="http://schemas.microsoft.com/office/drawing/2014/main" id="{41FDE77B-1690-411F-94C7-57102AE00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2" y="246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3" name="Rectangle 1350">
                <a:extLst>
                  <a:ext uri="{FF2B5EF4-FFF2-40B4-BE49-F238E27FC236}">
                    <a16:creationId xmlns:a16="http://schemas.microsoft.com/office/drawing/2014/main" id="{8C78383F-3873-4D80-B15C-0F0EE1E6B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8" y="244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4" name="Rectangle 1351">
                <a:extLst>
                  <a:ext uri="{FF2B5EF4-FFF2-40B4-BE49-F238E27FC236}">
                    <a16:creationId xmlns:a16="http://schemas.microsoft.com/office/drawing/2014/main" id="{418600AB-AB99-4869-8DDC-AD524A720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8" y="246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5" name="Rectangle 1352">
                <a:extLst>
                  <a:ext uri="{FF2B5EF4-FFF2-40B4-BE49-F238E27FC236}">
                    <a16:creationId xmlns:a16="http://schemas.microsoft.com/office/drawing/2014/main" id="{F97593D2-896F-4156-90A2-6C4BA4196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245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6" name="Rectangle 1353">
                <a:extLst>
                  <a:ext uri="{FF2B5EF4-FFF2-40B4-BE49-F238E27FC236}">
                    <a16:creationId xmlns:a16="http://schemas.microsoft.com/office/drawing/2014/main" id="{B289F05D-CA3F-4D8A-A9BE-021C91D51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2460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7" name="Rectangle 1354">
                <a:extLst>
                  <a:ext uri="{FF2B5EF4-FFF2-40B4-BE49-F238E27FC236}">
                    <a16:creationId xmlns:a16="http://schemas.microsoft.com/office/drawing/2014/main" id="{E2BD6F11-96FA-4D93-A9B1-EFBC14E90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2456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8" name="Rectangle 1355">
                <a:extLst>
                  <a:ext uri="{FF2B5EF4-FFF2-40B4-BE49-F238E27FC236}">
                    <a16:creationId xmlns:a16="http://schemas.microsoft.com/office/drawing/2014/main" id="{E0F0F5D3-FF4D-4258-936B-F9EE4CB50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2456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9" name="Oval 1356">
                <a:extLst>
                  <a:ext uri="{FF2B5EF4-FFF2-40B4-BE49-F238E27FC236}">
                    <a16:creationId xmlns:a16="http://schemas.microsoft.com/office/drawing/2014/main" id="{76D451F2-B1D3-4F7A-9E40-93AD5F966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2444"/>
                <a:ext cx="24" cy="2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0" name="Rectangle 1357">
                <a:extLst>
                  <a:ext uri="{FF2B5EF4-FFF2-40B4-BE49-F238E27FC236}">
                    <a16:creationId xmlns:a16="http://schemas.microsoft.com/office/drawing/2014/main" id="{19F26ACD-0736-4019-A670-024232EA5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" y="3021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1" name="Rectangle 1358">
                <a:extLst>
                  <a:ext uri="{FF2B5EF4-FFF2-40B4-BE49-F238E27FC236}">
                    <a16:creationId xmlns:a16="http://schemas.microsoft.com/office/drawing/2014/main" id="{99623CD9-F5B4-44B2-BD61-D9E833028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" y="3037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2" name="Rectangle 1359">
                <a:extLst>
                  <a:ext uri="{FF2B5EF4-FFF2-40B4-BE49-F238E27FC236}">
                    <a16:creationId xmlns:a16="http://schemas.microsoft.com/office/drawing/2014/main" id="{8E2C04EC-7995-434F-B0C9-ACC0065A3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3025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3" name="Rectangle 1360">
                <a:extLst>
                  <a:ext uri="{FF2B5EF4-FFF2-40B4-BE49-F238E27FC236}">
                    <a16:creationId xmlns:a16="http://schemas.microsoft.com/office/drawing/2014/main" id="{E97A20B9-CBC9-4869-8928-BDAE3EC64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3033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4" name="Rectangle 1361">
                <a:extLst>
                  <a:ext uri="{FF2B5EF4-FFF2-40B4-BE49-F238E27FC236}">
                    <a16:creationId xmlns:a16="http://schemas.microsoft.com/office/drawing/2014/main" id="{D026075B-0626-47B4-A6B8-0D091AF25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3029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5" name="Rectangle 1362">
                <a:extLst>
                  <a:ext uri="{FF2B5EF4-FFF2-40B4-BE49-F238E27FC236}">
                    <a16:creationId xmlns:a16="http://schemas.microsoft.com/office/drawing/2014/main" id="{127DF0AB-A741-4F80-9EC6-A8D993D84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3029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6" name="Oval 1363">
                <a:extLst>
                  <a:ext uri="{FF2B5EF4-FFF2-40B4-BE49-F238E27FC236}">
                    <a16:creationId xmlns:a16="http://schemas.microsoft.com/office/drawing/2014/main" id="{B5524496-8E0B-45CD-96B7-2FE902A59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3021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7" name="Rectangle 1364">
                <a:extLst>
                  <a:ext uri="{FF2B5EF4-FFF2-40B4-BE49-F238E27FC236}">
                    <a16:creationId xmlns:a16="http://schemas.microsoft.com/office/drawing/2014/main" id="{490BEFED-2C4E-48C4-9BB1-31949ADC9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242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8" name="Rectangle 1365">
                <a:extLst>
                  <a:ext uri="{FF2B5EF4-FFF2-40B4-BE49-F238E27FC236}">
                    <a16:creationId xmlns:a16="http://schemas.microsoft.com/office/drawing/2014/main" id="{ED125AFF-E8C6-4460-A864-56789525F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249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9" name="Rectangle 1366">
                <a:extLst>
                  <a:ext uri="{FF2B5EF4-FFF2-40B4-BE49-F238E27FC236}">
                    <a16:creationId xmlns:a16="http://schemas.microsoft.com/office/drawing/2014/main" id="{1B4D7E24-D7AF-4BB3-8BF3-E96824105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" y="2424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0" name="Rectangle 1367">
                <a:extLst>
                  <a:ext uri="{FF2B5EF4-FFF2-40B4-BE49-F238E27FC236}">
                    <a16:creationId xmlns:a16="http://schemas.microsoft.com/office/drawing/2014/main" id="{E013DE67-6F3D-43EA-8BDD-2D230BA43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" y="2488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1" name="Rectangle 1368">
                <a:extLst>
                  <a:ext uri="{FF2B5EF4-FFF2-40B4-BE49-F238E27FC236}">
                    <a16:creationId xmlns:a16="http://schemas.microsoft.com/office/drawing/2014/main" id="{EF1DF0F7-7F86-4288-ADB2-4275E9C38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28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2" name="Rectangle 1369">
                <a:extLst>
                  <a:ext uri="{FF2B5EF4-FFF2-40B4-BE49-F238E27FC236}">
                    <a16:creationId xmlns:a16="http://schemas.microsoft.com/office/drawing/2014/main" id="{E85D7119-FF73-4DF5-A6F0-1C93805D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84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3" name="Rectangle 1370">
                <a:extLst>
                  <a:ext uri="{FF2B5EF4-FFF2-40B4-BE49-F238E27FC236}">
                    <a16:creationId xmlns:a16="http://schemas.microsoft.com/office/drawing/2014/main" id="{9C7D2951-9855-4A0F-ABFB-AC3451A9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" y="2432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4" name="Rectangle 1371">
                <a:extLst>
                  <a:ext uri="{FF2B5EF4-FFF2-40B4-BE49-F238E27FC236}">
                    <a16:creationId xmlns:a16="http://schemas.microsoft.com/office/drawing/2014/main" id="{361FC97C-C8A6-4005-958D-0D10C97EA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" y="2476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5" name="Rectangle 1372">
                <a:extLst>
                  <a:ext uri="{FF2B5EF4-FFF2-40B4-BE49-F238E27FC236}">
                    <a16:creationId xmlns:a16="http://schemas.microsoft.com/office/drawing/2014/main" id="{76E4A335-75E7-4F83-B1AF-D34E2C53D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" y="2440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6" name="Rectangle 1373">
                <a:extLst>
                  <a:ext uri="{FF2B5EF4-FFF2-40B4-BE49-F238E27FC236}">
                    <a16:creationId xmlns:a16="http://schemas.microsoft.com/office/drawing/2014/main" id="{C49B653B-7029-49CB-B272-EE7718A4D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" y="2468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7" name="Rectangle 1374">
                <a:extLst>
                  <a:ext uri="{FF2B5EF4-FFF2-40B4-BE49-F238E27FC236}">
                    <a16:creationId xmlns:a16="http://schemas.microsoft.com/office/drawing/2014/main" id="{1AB93246-CB49-466A-A485-E02CF6CCE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2448"/>
                <a:ext cx="7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8" name="Rectangle 1375">
                <a:extLst>
                  <a:ext uri="{FF2B5EF4-FFF2-40B4-BE49-F238E27FC236}">
                    <a16:creationId xmlns:a16="http://schemas.microsoft.com/office/drawing/2014/main" id="{6CBC65AF-51DB-477D-B26E-545C2772A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2460"/>
                <a:ext cx="7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9" name="Rectangle 1376">
                <a:extLst>
                  <a:ext uri="{FF2B5EF4-FFF2-40B4-BE49-F238E27FC236}">
                    <a16:creationId xmlns:a16="http://schemas.microsoft.com/office/drawing/2014/main" id="{1610BD53-0512-49DB-962F-20D62849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2456"/>
                <a:ext cx="7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0" name="Rectangle 1377">
                <a:extLst>
                  <a:ext uri="{FF2B5EF4-FFF2-40B4-BE49-F238E27FC236}">
                    <a16:creationId xmlns:a16="http://schemas.microsoft.com/office/drawing/2014/main" id="{638AF949-EE44-4E83-B3BD-1DB3FFE15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2456"/>
                <a:ext cx="7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1" name="Oval 1378">
                <a:extLst>
                  <a:ext uri="{FF2B5EF4-FFF2-40B4-BE49-F238E27FC236}">
                    <a16:creationId xmlns:a16="http://schemas.microsoft.com/office/drawing/2014/main" id="{5A62FABB-4F30-4874-8E07-7AB13065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2420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2" name="Rectangle 1379">
                <a:extLst>
                  <a:ext uri="{FF2B5EF4-FFF2-40B4-BE49-F238E27FC236}">
                    <a16:creationId xmlns:a16="http://schemas.microsoft.com/office/drawing/2014/main" id="{2B665C74-A5A4-4131-87B1-3FCE4D5D0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2516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3" name="Rectangle 1380">
                <a:extLst>
                  <a:ext uri="{FF2B5EF4-FFF2-40B4-BE49-F238E27FC236}">
                    <a16:creationId xmlns:a16="http://schemas.microsoft.com/office/drawing/2014/main" id="{8CF4A452-CD92-4986-AB53-21D9E607D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2516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4" name="Rectangle 1381">
                <a:extLst>
                  <a:ext uri="{FF2B5EF4-FFF2-40B4-BE49-F238E27FC236}">
                    <a16:creationId xmlns:a16="http://schemas.microsoft.com/office/drawing/2014/main" id="{CB2A9A70-E106-4B48-871D-C29631985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2536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5" name="Rectangle 1382">
                <a:extLst>
                  <a:ext uri="{FF2B5EF4-FFF2-40B4-BE49-F238E27FC236}">
                    <a16:creationId xmlns:a16="http://schemas.microsoft.com/office/drawing/2014/main" id="{9370E126-FB14-454A-BD2A-904239534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52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6" name="Rectangle 1383">
                <a:extLst>
                  <a:ext uri="{FF2B5EF4-FFF2-40B4-BE49-F238E27FC236}">
                    <a16:creationId xmlns:a16="http://schemas.microsoft.com/office/drawing/2014/main" id="{D21E8BA3-A23B-4E58-B3AC-CD4CB111C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53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7" name="Rectangle 1384">
                <a:extLst>
                  <a:ext uri="{FF2B5EF4-FFF2-40B4-BE49-F238E27FC236}">
                    <a16:creationId xmlns:a16="http://schemas.microsoft.com/office/drawing/2014/main" id="{43E834D5-8CC3-42F1-93F0-7D44741C8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52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8" name="Rectangle 1385">
                <a:extLst>
                  <a:ext uri="{FF2B5EF4-FFF2-40B4-BE49-F238E27FC236}">
                    <a16:creationId xmlns:a16="http://schemas.microsoft.com/office/drawing/2014/main" id="{42670E23-0AC0-4DDA-820E-DA1B02E8A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52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9" name="Rectangle 1386">
                <a:extLst>
                  <a:ext uri="{FF2B5EF4-FFF2-40B4-BE49-F238E27FC236}">
                    <a16:creationId xmlns:a16="http://schemas.microsoft.com/office/drawing/2014/main" id="{A8FDD162-C330-4E15-B02D-BCE35BC38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52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0" name="Rectangle 1387">
                <a:extLst>
                  <a:ext uri="{FF2B5EF4-FFF2-40B4-BE49-F238E27FC236}">
                    <a16:creationId xmlns:a16="http://schemas.microsoft.com/office/drawing/2014/main" id="{31DDE844-5685-46BE-A62A-DB99F2017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52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1" name="Oval 1388">
                <a:extLst>
                  <a:ext uri="{FF2B5EF4-FFF2-40B4-BE49-F238E27FC236}">
                    <a16:creationId xmlns:a16="http://schemas.microsoft.com/office/drawing/2014/main" id="{9852C970-B284-411B-9FCE-1C13160A5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516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2" name="Rectangle 1389">
                <a:extLst>
                  <a:ext uri="{FF2B5EF4-FFF2-40B4-BE49-F238E27FC236}">
                    <a16:creationId xmlns:a16="http://schemas.microsoft.com/office/drawing/2014/main" id="{025E12D3-63C7-4D4E-9DCF-28F4F68BB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0" y="2440"/>
                <a:ext cx="8" cy="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3" name="Rectangle 1390">
                <a:extLst>
                  <a:ext uri="{FF2B5EF4-FFF2-40B4-BE49-F238E27FC236}">
                    <a16:creationId xmlns:a16="http://schemas.microsoft.com/office/drawing/2014/main" id="{79F8C06B-AE1E-471C-A4E7-A99291404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0" y="2440"/>
                <a:ext cx="8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4" name="Rectangle 1391">
                <a:extLst>
                  <a:ext uri="{FF2B5EF4-FFF2-40B4-BE49-F238E27FC236}">
                    <a16:creationId xmlns:a16="http://schemas.microsoft.com/office/drawing/2014/main" id="{503EE61A-895D-4E30-BDE5-46C527E17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0" y="2468"/>
                <a:ext cx="8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5" name="Rectangle 1392">
                <a:extLst>
                  <a:ext uri="{FF2B5EF4-FFF2-40B4-BE49-F238E27FC236}">
                    <a16:creationId xmlns:a16="http://schemas.microsoft.com/office/drawing/2014/main" id="{6872B992-7561-4A56-B847-A98BEB0B6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2" y="2444"/>
                <a:ext cx="24" cy="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6" name="Rectangle 1393">
                <a:extLst>
                  <a:ext uri="{FF2B5EF4-FFF2-40B4-BE49-F238E27FC236}">
                    <a16:creationId xmlns:a16="http://schemas.microsoft.com/office/drawing/2014/main" id="{7E0B048A-11C6-48EF-8D9D-71670F93E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2" y="2460"/>
                <a:ext cx="24" cy="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7" name="Rectangle 1394">
                <a:extLst>
                  <a:ext uri="{FF2B5EF4-FFF2-40B4-BE49-F238E27FC236}">
                    <a16:creationId xmlns:a16="http://schemas.microsoft.com/office/drawing/2014/main" id="{C6EE664B-EBA5-47DE-8C4C-1EDA09A64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452"/>
                <a:ext cx="32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8" name="Rectangle 1395">
                <a:extLst>
                  <a:ext uri="{FF2B5EF4-FFF2-40B4-BE49-F238E27FC236}">
                    <a16:creationId xmlns:a16="http://schemas.microsoft.com/office/drawing/2014/main" id="{807F000C-B422-4CCC-A63E-B24BED035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456"/>
                <a:ext cx="32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9" name="Rectangle 1396">
                <a:extLst>
                  <a:ext uri="{FF2B5EF4-FFF2-40B4-BE49-F238E27FC236}">
                    <a16:creationId xmlns:a16="http://schemas.microsoft.com/office/drawing/2014/main" id="{AA7EEFE0-7881-4AE7-ABCD-0874C1C7F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456"/>
                <a:ext cx="32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0" name="Rectangle 1397">
                <a:extLst>
                  <a:ext uri="{FF2B5EF4-FFF2-40B4-BE49-F238E27FC236}">
                    <a16:creationId xmlns:a16="http://schemas.microsoft.com/office/drawing/2014/main" id="{0F27499C-ED51-4184-AEC4-3589BE429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452"/>
                <a:ext cx="32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1" name="Oval 1398">
                <a:extLst>
                  <a:ext uri="{FF2B5EF4-FFF2-40B4-BE49-F238E27FC236}">
                    <a16:creationId xmlns:a16="http://schemas.microsoft.com/office/drawing/2014/main" id="{FC0AA4DC-91B2-4F9F-846C-6D6050C14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440"/>
                <a:ext cx="28" cy="28"/>
              </a:xfrm>
              <a:prstGeom prst="ellipse">
                <a:avLst/>
              </a:prstGeom>
              <a:solidFill>
                <a:srgbClr val="C00000"/>
              </a:solidFill>
              <a:ln w="6350" cap="rnd">
                <a:solidFill>
                  <a:srgbClr val="C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2" name="Rectangle 1399">
                <a:extLst>
                  <a:ext uri="{FF2B5EF4-FFF2-40B4-BE49-F238E27FC236}">
                    <a16:creationId xmlns:a16="http://schemas.microsoft.com/office/drawing/2014/main" id="{B9D64DC3-27CA-426E-867E-5360D9A93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2400"/>
                <a:ext cx="8" cy="2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3" name="Rectangle 1400">
                <a:extLst>
                  <a:ext uri="{FF2B5EF4-FFF2-40B4-BE49-F238E27FC236}">
                    <a16:creationId xmlns:a16="http://schemas.microsoft.com/office/drawing/2014/main" id="{4210CBA0-11F3-4ED0-83D1-8E77E84BD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2400"/>
                <a:ext cx="8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4" name="Rectangle 1401">
                <a:extLst>
                  <a:ext uri="{FF2B5EF4-FFF2-40B4-BE49-F238E27FC236}">
                    <a16:creationId xmlns:a16="http://schemas.microsoft.com/office/drawing/2014/main" id="{F1E01B4C-3CA9-4BC1-94C4-C28FD8DE8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2420"/>
                <a:ext cx="8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5" name="Rectangle 1402">
                <a:extLst>
                  <a:ext uri="{FF2B5EF4-FFF2-40B4-BE49-F238E27FC236}">
                    <a16:creationId xmlns:a16="http://schemas.microsoft.com/office/drawing/2014/main" id="{68A29D74-08A3-4312-AC8D-961584867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2404"/>
                <a:ext cx="16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6" name="Rectangle 1403">
                <a:extLst>
                  <a:ext uri="{FF2B5EF4-FFF2-40B4-BE49-F238E27FC236}">
                    <a16:creationId xmlns:a16="http://schemas.microsoft.com/office/drawing/2014/main" id="{9A0757AC-21E6-41B0-BDD3-1BD603B34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2416"/>
                <a:ext cx="16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7" name="Rectangle 1404">
                <a:extLst>
                  <a:ext uri="{FF2B5EF4-FFF2-40B4-BE49-F238E27FC236}">
                    <a16:creationId xmlns:a16="http://schemas.microsoft.com/office/drawing/2014/main" id="{D64723AF-3076-4801-A03F-A4D1DF08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08"/>
                <a:ext cx="24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8" name="Rectangle 1405">
                <a:extLst>
                  <a:ext uri="{FF2B5EF4-FFF2-40B4-BE49-F238E27FC236}">
                    <a16:creationId xmlns:a16="http://schemas.microsoft.com/office/drawing/2014/main" id="{C2EB7C82-7447-44B2-98CB-3855F7DF2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12"/>
                <a:ext cx="24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9" name="Rectangle 1406">
                <a:extLst>
                  <a:ext uri="{FF2B5EF4-FFF2-40B4-BE49-F238E27FC236}">
                    <a16:creationId xmlns:a16="http://schemas.microsoft.com/office/drawing/2014/main" id="{6A90C9FB-8F83-4940-A757-B47918CFE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12"/>
                <a:ext cx="24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0" name="Rectangle 1407">
                <a:extLst>
                  <a:ext uri="{FF2B5EF4-FFF2-40B4-BE49-F238E27FC236}">
                    <a16:creationId xmlns:a16="http://schemas.microsoft.com/office/drawing/2014/main" id="{9806877D-CA52-42C6-99A9-55C03BDE5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08"/>
                <a:ext cx="24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1" name="Oval 1408">
                <a:extLst>
                  <a:ext uri="{FF2B5EF4-FFF2-40B4-BE49-F238E27FC236}">
                    <a16:creationId xmlns:a16="http://schemas.microsoft.com/office/drawing/2014/main" id="{D6071103-674E-48C0-A5DD-2B91EF397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00"/>
                <a:ext cx="20" cy="20"/>
              </a:xfrm>
              <a:prstGeom prst="ellipse">
                <a:avLst/>
              </a:prstGeom>
              <a:solidFill>
                <a:srgbClr val="C00000"/>
              </a:solidFill>
              <a:ln w="6350" cap="rnd">
                <a:solidFill>
                  <a:srgbClr val="C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2" name="Rectangle 1409">
                <a:extLst>
                  <a:ext uri="{FF2B5EF4-FFF2-40B4-BE49-F238E27FC236}">
                    <a16:creationId xmlns:a16="http://schemas.microsoft.com/office/drawing/2014/main" id="{1778BDF4-4CCA-4D7B-8C6D-066CE665A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2432"/>
                <a:ext cx="8" cy="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3" name="Rectangle 1410">
                <a:extLst>
                  <a:ext uri="{FF2B5EF4-FFF2-40B4-BE49-F238E27FC236}">
                    <a16:creationId xmlns:a16="http://schemas.microsoft.com/office/drawing/2014/main" id="{382F5A7F-FCA0-467E-A312-00392AE93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2432"/>
                <a:ext cx="8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4" name="Rectangle 1411">
                <a:extLst>
                  <a:ext uri="{FF2B5EF4-FFF2-40B4-BE49-F238E27FC236}">
                    <a16:creationId xmlns:a16="http://schemas.microsoft.com/office/drawing/2014/main" id="{5538EAA9-2139-4BB1-94C2-866003361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2460"/>
                <a:ext cx="8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5" name="Rectangle 1412">
                <a:extLst>
                  <a:ext uri="{FF2B5EF4-FFF2-40B4-BE49-F238E27FC236}">
                    <a16:creationId xmlns:a16="http://schemas.microsoft.com/office/drawing/2014/main" id="{AC81B5D4-52C8-4FB4-A207-AB9CFE012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" y="2436"/>
                <a:ext cx="24" cy="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6" name="Rectangle 1413">
                <a:extLst>
                  <a:ext uri="{FF2B5EF4-FFF2-40B4-BE49-F238E27FC236}">
                    <a16:creationId xmlns:a16="http://schemas.microsoft.com/office/drawing/2014/main" id="{7D55BDAB-2E51-443D-A96E-9DBA16018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" y="2452"/>
                <a:ext cx="24" cy="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7" name="Rectangle 1414">
                <a:extLst>
                  <a:ext uri="{FF2B5EF4-FFF2-40B4-BE49-F238E27FC236}">
                    <a16:creationId xmlns:a16="http://schemas.microsoft.com/office/drawing/2014/main" id="{27CF8932-5FA4-4412-89DA-06C2284DF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444"/>
                <a:ext cx="32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8" name="Rectangle 1415">
                <a:extLst>
                  <a:ext uri="{FF2B5EF4-FFF2-40B4-BE49-F238E27FC236}">
                    <a16:creationId xmlns:a16="http://schemas.microsoft.com/office/drawing/2014/main" id="{751D7DDF-18E2-42AA-969B-E2043B57F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448"/>
                <a:ext cx="32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9" name="Rectangle 1416">
                <a:extLst>
                  <a:ext uri="{FF2B5EF4-FFF2-40B4-BE49-F238E27FC236}">
                    <a16:creationId xmlns:a16="http://schemas.microsoft.com/office/drawing/2014/main" id="{D304301A-FE40-4416-863A-F60388D89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448"/>
                <a:ext cx="32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0" name="Rectangle 1417">
                <a:extLst>
                  <a:ext uri="{FF2B5EF4-FFF2-40B4-BE49-F238E27FC236}">
                    <a16:creationId xmlns:a16="http://schemas.microsoft.com/office/drawing/2014/main" id="{2054CD68-ECC0-4BE2-A1CF-3F838CDDD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444"/>
                <a:ext cx="32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1" name="Oval 1418">
                <a:extLst>
                  <a:ext uri="{FF2B5EF4-FFF2-40B4-BE49-F238E27FC236}">
                    <a16:creationId xmlns:a16="http://schemas.microsoft.com/office/drawing/2014/main" id="{2925E916-1546-4977-BD47-5DE74F3FE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432"/>
                <a:ext cx="28" cy="28"/>
              </a:xfrm>
              <a:prstGeom prst="ellipse">
                <a:avLst/>
              </a:prstGeom>
              <a:solidFill>
                <a:srgbClr val="C00000"/>
              </a:solidFill>
              <a:ln w="6350" cap="rnd">
                <a:solidFill>
                  <a:srgbClr val="C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9" name="Line 1436">
                <a:extLst>
                  <a:ext uri="{FF2B5EF4-FFF2-40B4-BE49-F238E27FC236}">
                    <a16:creationId xmlns:a16="http://schemas.microsoft.com/office/drawing/2014/main" id="{1331E4F5-4D42-4816-9B07-E50228C69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44" y="2408"/>
                <a:ext cx="48" cy="24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7" name="Rectangle 1444">
                <a:extLst>
                  <a:ext uri="{FF2B5EF4-FFF2-40B4-BE49-F238E27FC236}">
                    <a16:creationId xmlns:a16="http://schemas.microsoft.com/office/drawing/2014/main" id="{6F1CECD0-2A0A-4697-8E3E-A722E0AE6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" y="2657"/>
                <a:ext cx="171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Crb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70" name="Line 1447">
                <a:extLst>
                  <a:ext uri="{FF2B5EF4-FFF2-40B4-BE49-F238E27FC236}">
                    <a16:creationId xmlns:a16="http://schemas.microsoft.com/office/drawing/2014/main" id="{5C9B577D-5B8C-4539-BDDA-7BED59F2B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2448"/>
                <a:ext cx="148" cy="52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1" name="Rectangle 1448">
                <a:extLst>
                  <a:ext uri="{FF2B5EF4-FFF2-40B4-BE49-F238E27FC236}">
                    <a16:creationId xmlns:a16="http://schemas.microsoft.com/office/drawing/2014/main" id="{8CC18470-A211-4B77-86C2-7E870188F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2" y="2396"/>
                <a:ext cx="15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Dfr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74" name="Rectangle 1451">
                <a:extLst>
                  <a:ext uri="{FF2B5EF4-FFF2-40B4-BE49-F238E27FC236}">
                    <a16:creationId xmlns:a16="http://schemas.microsoft.com/office/drawing/2014/main" id="{62A80801-DAD4-4A29-A414-2930D466F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" y="1968"/>
                <a:ext cx="190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Dnc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77" name="Rectangle 1454">
                <a:extLst>
                  <a:ext uri="{FF2B5EF4-FFF2-40B4-BE49-F238E27FC236}">
                    <a16:creationId xmlns:a16="http://schemas.microsoft.com/office/drawing/2014/main" id="{AA58F58E-ACC6-4F2B-A82B-1B228F12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0" y="1526"/>
                <a:ext cx="16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Dct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79" name="Rectangle 1456">
                <a:extLst>
                  <a:ext uri="{FF2B5EF4-FFF2-40B4-BE49-F238E27FC236}">
                    <a16:creationId xmlns:a16="http://schemas.microsoft.com/office/drawing/2014/main" id="{7BB22E72-3DD8-48D1-9B7E-29CD4DC9C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" y="2064"/>
                <a:ext cx="170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Eps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80" name="Rectangle 1457">
                <a:extLst>
                  <a:ext uri="{FF2B5EF4-FFF2-40B4-BE49-F238E27FC236}">
                    <a16:creationId xmlns:a16="http://schemas.microsoft.com/office/drawing/2014/main" id="{5684AAFB-CD85-4CFA-908B-9E58F4A41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" y="2143"/>
                <a:ext cx="15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Ery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86" name="Line 1463">
                <a:extLst>
                  <a:ext uri="{FF2B5EF4-FFF2-40B4-BE49-F238E27FC236}">
                    <a16:creationId xmlns:a16="http://schemas.microsoft.com/office/drawing/2014/main" id="{259D52B2-9B3A-4941-9031-C8D923900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68" y="2468"/>
                <a:ext cx="48" cy="32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9" name="Rectangle 1466">
                <a:extLst>
                  <a:ext uri="{FF2B5EF4-FFF2-40B4-BE49-F238E27FC236}">
                    <a16:creationId xmlns:a16="http://schemas.microsoft.com/office/drawing/2014/main" id="{3C3C9475-AF48-48C7-8B89-D7F994C63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" y="1376"/>
                <a:ext cx="16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Hlb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94" name="Rectangle 1471">
                <a:extLst>
                  <a:ext uri="{FF2B5EF4-FFF2-40B4-BE49-F238E27FC236}">
                    <a16:creationId xmlns:a16="http://schemas.microsoft.com/office/drawing/2014/main" id="{49AED631-FDAF-4894-83C7-4E7048363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4" y="3229"/>
                <a:ext cx="15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Lnt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95" name="Rectangle 1472">
                <a:extLst>
                  <a:ext uri="{FF2B5EF4-FFF2-40B4-BE49-F238E27FC236}">
                    <a16:creationId xmlns:a16="http://schemas.microsoft.com/office/drawing/2014/main" id="{2CA72A1F-A24E-4ACB-B4B5-24F09F45D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6" y="3033"/>
                <a:ext cx="335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Mthnb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96" name="Rectangle 1473">
                <a:extLst>
                  <a:ext uri="{FF2B5EF4-FFF2-40B4-BE49-F238E27FC236}">
                    <a16:creationId xmlns:a16="http://schemas.microsoft.com/office/drawing/2014/main" id="{1D86A752-5B93-414D-980B-F706B3B4C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1664"/>
                <a:ext cx="369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Mthnm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97" name="Rectangle 1474">
                <a:extLst>
                  <a:ext uri="{FF2B5EF4-FFF2-40B4-BE49-F238E27FC236}">
                    <a16:creationId xmlns:a16="http://schemas.microsoft.com/office/drawing/2014/main" id="{E6859306-DCBE-482E-9928-0B00DBDC3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2497"/>
                <a:ext cx="161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Mll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p:grpSp>
        <p:sp>
          <p:nvSpPr>
            <p:cNvPr id="707" name="Rectangle 1477">
              <a:extLst>
                <a:ext uri="{FF2B5EF4-FFF2-40B4-BE49-F238E27FC236}">
                  <a16:creationId xmlns:a16="http://schemas.microsoft.com/office/drawing/2014/main" id="{B392C647-3A3C-4B8D-B72C-4D94DA93D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2223"/>
              <a:ext cx="17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Ngt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22" name="Rectangle 1492">
              <a:extLst>
                <a:ext uri="{FF2B5EF4-FFF2-40B4-BE49-F238E27FC236}">
                  <a16:creationId xmlns:a16="http://schemas.microsoft.com/office/drawing/2014/main" id="{B9DEC04A-BBC3-472D-A050-378D1142F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2288"/>
              <a:ext cx="17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Rbr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23" name="Rectangle 1493">
              <a:extLst>
                <a:ext uri="{FF2B5EF4-FFF2-40B4-BE49-F238E27FC236}">
                  <a16:creationId xmlns:a16="http://schemas.microsoft.com/office/drawing/2014/main" id="{DD422226-8980-47F1-8B79-F18A9FB73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2268"/>
              <a:ext cx="14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Slb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24" name="Rectangle 1494">
              <a:extLst>
                <a:ext uri="{FF2B5EF4-FFF2-40B4-BE49-F238E27FC236}">
                  <a16:creationId xmlns:a16="http://schemas.microsoft.com/office/drawing/2014/main" id="{F42CDE84-BADF-4AE1-8554-91717A02C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700"/>
              <a:ext cx="1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Spr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27" name="Rectangle 1497">
              <a:extLst>
                <a:ext uri="{FF2B5EF4-FFF2-40B4-BE49-F238E27FC236}">
                  <a16:creationId xmlns:a16="http://schemas.microsoft.com/office/drawing/2014/main" id="{6ADAFC08-DD50-4AE1-9EBB-9CAE32A2C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2724"/>
              <a:ext cx="17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Syn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33" name="Rectangle 1503">
              <a:extLst>
                <a:ext uri="{FF2B5EF4-FFF2-40B4-BE49-F238E27FC236}">
                  <a16:creationId xmlns:a16="http://schemas.microsoft.com/office/drawing/2014/main" id="{04143915-C656-4C9C-9878-863440343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3041"/>
              <a:ext cx="35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Thrmpl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38" name="Rectangle 1508">
              <a:extLst>
                <a:ext uri="{FF2B5EF4-FFF2-40B4-BE49-F238E27FC236}">
                  <a16:creationId xmlns:a16="http://schemas.microsoft.com/office/drawing/2014/main" id="{30F0FF34-2216-4F9A-A55C-E9AF014A6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3173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Garamond" panose="02020404030301010803" pitchFamily="18" charset="0"/>
                </a:rPr>
                <a:t>-1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9" name="Rectangle 1509">
              <a:extLst>
                <a:ext uri="{FF2B5EF4-FFF2-40B4-BE49-F238E27FC236}">
                  <a16:creationId xmlns:a16="http://schemas.microsoft.com/office/drawing/2014/main" id="{4FD31034-A1F6-4A26-9BA1-3C76478A0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" y="2432"/>
              <a:ext cx="5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Garamond" panose="02020404030301010803" pitchFamily="18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0" name="Rectangle 1510">
              <a:extLst>
                <a:ext uri="{FF2B5EF4-FFF2-40B4-BE49-F238E27FC236}">
                  <a16:creationId xmlns:a16="http://schemas.microsoft.com/office/drawing/2014/main" id="{499FC668-5F4B-410A-B1F3-380DE37FD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" y="1696"/>
              <a:ext cx="5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Garamond" panose="02020404030301010803" pitchFamily="18" charset="0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1" name="Rectangle 1511">
              <a:extLst>
                <a:ext uri="{FF2B5EF4-FFF2-40B4-BE49-F238E27FC236}">
                  <a16:creationId xmlns:a16="http://schemas.microsoft.com/office/drawing/2014/main" id="{1C43053B-032C-4B19-B18B-9125AC186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" y="959"/>
              <a:ext cx="5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Garamond" panose="02020404030301010803" pitchFamily="18" charset="0"/>
                </a:rPr>
                <a:t>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2" name="Rectangle 1512">
              <a:extLst>
                <a:ext uri="{FF2B5EF4-FFF2-40B4-BE49-F238E27FC236}">
                  <a16:creationId xmlns:a16="http://schemas.microsoft.com/office/drawing/2014/main" id="{55FA4C15-A657-4F73-A24B-2873D5320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3773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Garamond" panose="02020404030301010803" pitchFamily="18" charset="0"/>
                </a:rPr>
                <a:t>-1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3" name="Rectangle 1513">
              <a:extLst>
                <a:ext uri="{FF2B5EF4-FFF2-40B4-BE49-F238E27FC236}">
                  <a16:creationId xmlns:a16="http://schemas.microsoft.com/office/drawing/2014/main" id="{180AE1E9-518E-4FCB-9318-F3EACEB38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3773"/>
              <a:ext cx="5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Garamond" panose="02020404030301010803" pitchFamily="18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4" name="Rectangle 1514">
              <a:extLst>
                <a:ext uri="{FF2B5EF4-FFF2-40B4-BE49-F238E27FC236}">
                  <a16:creationId xmlns:a16="http://schemas.microsoft.com/office/drawing/2014/main" id="{99AA9E5A-DA57-4B5F-81F9-53FC1642B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3773"/>
              <a:ext cx="5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Garamond" panose="02020404030301010803" pitchFamily="18" charset="0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5" name="Rectangle 1515">
              <a:extLst>
                <a:ext uri="{FF2B5EF4-FFF2-40B4-BE49-F238E27FC236}">
                  <a16:creationId xmlns:a16="http://schemas.microsoft.com/office/drawing/2014/main" id="{9AEA6801-24B5-48B7-B2AC-2DB7FBC6B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3773"/>
              <a:ext cx="5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Garamond" panose="02020404030301010803" pitchFamily="18" charset="0"/>
                </a:rPr>
                <a:t>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6" name="Rectangle 1516">
              <a:extLst>
                <a:ext uri="{FF2B5EF4-FFF2-40B4-BE49-F238E27FC236}">
                  <a16:creationId xmlns:a16="http://schemas.microsoft.com/office/drawing/2014/main" id="{8106089B-53EE-4E6C-A623-2B339C598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3817"/>
              <a:ext cx="7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CCA1 (24.5%)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47" name="Rectangle 1517">
              <a:extLst>
                <a:ext uri="{FF2B5EF4-FFF2-40B4-BE49-F238E27FC236}">
                  <a16:creationId xmlns:a16="http://schemas.microsoft.com/office/drawing/2014/main" id="{04259D6F-9741-4023-8344-6C005D6C01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247" y="2035"/>
              <a:ext cx="7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CCA2 (16.5%)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48" name="Rectangle 1518">
              <a:extLst>
                <a:ext uri="{FF2B5EF4-FFF2-40B4-BE49-F238E27FC236}">
                  <a16:creationId xmlns:a16="http://schemas.microsoft.com/office/drawing/2014/main" id="{0982E860-420E-4573-A97A-535AAB4E8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" y="899"/>
              <a:ext cx="66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Soil Sample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9" name="Oval 1519">
              <a:extLst>
                <a:ext uri="{FF2B5EF4-FFF2-40B4-BE49-F238E27FC236}">
                  <a16:creationId xmlns:a16="http://schemas.microsoft.com/office/drawing/2014/main" id="{3FF614D7-8223-41FB-B5C7-A8DA86455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1111"/>
              <a:ext cx="72" cy="73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0" name="Rectangle 1520">
              <a:extLst>
                <a:ext uri="{FF2B5EF4-FFF2-40B4-BE49-F238E27FC236}">
                  <a16:creationId xmlns:a16="http://schemas.microsoft.com/office/drawing/2014/main" id="{24B97E7E-59A7-4224-AD2D-3D565EC3E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1228"/>
              <a:ext cx="68" cy="68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1" name="Freeform 1521">
              <a:extLst>
                <a:ext uri="{FF2B5EF4-FFF2-40B4-BE49-F238E27FC236}">
                  <a16:creationId xmlns:a16="http://schemas.microsoft.com/office/drawing/2014/main" id="{C97298FE-C3C1-423C-A2B7-FBB71ABDE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" y="1328"/>
              <a:ext cx="92" cy="96"/>
            </a:xfrm>
            <a:custGeom>
              <a:avLst/>
              <a:gdLst>
                <a:gd name="T0" fmla="*/ 12 w 23"/>
                <a:gd name="T1" fmla="*/ 24 h 24"/>
                <a:gd name="T2" fmla="*/ 23 w 23"/>
                <a:gd name="T3" fmla="*/ 12 h 24"/>
                <a:gd name="T4" fmla="*/ 12 w 23"/>
                <a:gd name="T5" fmla="*/ 0 h 24"/>
                <a:gd name="T6" fmla="*/ 0 w 23"/>
                <a:gd name="T7" fmla="*/ 12 h 24"/>
                <a:gd name="T8" fmla="*/ 12 w 2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2" y="24"/>
                  </a:moveTo>
                  <a:lnTo>
                    <a:pt x="23" y="12"/>
                  </a:lnTo>
                  <a:lnTo>
                    <a:pt x="12" y="0"/>
                  </a:lnTo>
                  <a:lnTo>
                    <a:pt x="0" y="12"/>
                  </a:lnTo>
                  <a:lnTo>
                    <a:pt x="12" y="24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2" name="Freeform 1522">
              <a:extLst>
                <a:ext uri="{FF2B5EF4-FFF2-40B4-BE49-F238E27FC236}">
                  <a16:creationId xmlns:a16="http://schemas.microsoft.com/office/drawing/2014/main" id="{E2F53A1F-2637-4435-96D0-FBEC4C8F7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" y="1432"/>
              <a:ext cx="100" cy="92"/>
            </a:xfrm>
            <a:custGeom>
              <a:avLst/>
              <a:gdLst>
                <a:gd name="T0" fmla="*/ 13 w 25"/>
                <a:gd name="T1" fmla="*/ 0 h 23"/>
                <a:gd name="T2" fmla="*/ 25 w 25"/>
                <a:gd name="T3" fmla="*/ 23 h 23"/>
                <a:gd name="T4" fmla="*/ 0 w 25"/>
                <a:gd name="T5" fmla="*/ 23 h 23"/>
                <a:gd name="T6" fmla="*/ 13 w 25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3" y="0"/>
                  </a:moveTo>
                  <a:lnTo>
                    <a:pt x="25" y="23"/>
                  </a:lnTo>
                  <a:lnTo>
                    <a:pt x="0" y="23"/>
                  </a:lnTo>
                  <a:lnTo>
                    <a:pt x="13" y="0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3" name="Rectangle 1523">
              <a:extLst>
                <a:ext uri="{FF2B5EF4-FFF2-40B4-BE49-F238E27FC236}">
                  <a16:creationId xmlns:a16="http://schemas.microsoft.com/office/drawing/2014/main" id="{9DF77E61-BD23-4EAF-9F8D-5C4030994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1100"/>
              <a:ext cx="2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DBZ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4" name="Rectangle 1524">
              <a:extLst>
                <a:ext uri="{FF2B5EF4-FFF2-40B4-BE49-F238E27FC236}">
                  <a16:creationId xmlns:a16="http://schemas.microsoft.com/office/drawing/2014/main" id="{F1306AAC-2A3C-4AC9-8B9F-4F6D31A6F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1216"/>
              <a:ext cx="1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LB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5" name="Rectangle 1525">
              <a:extLst>
                <a:ext uri="{FF2B5EF4-FFF2-40B4-BE49-F238E27FC236}">
                  <a16:creationId xmlns:a16="http://schemas.microsoft.com/office/drawing/2014/main" id="{00118F1A-CD3F-4745-8E99-0ABEFFCFC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1332"/>
              <a:ext cx="1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LG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6" name="Rectangle 1526">
              <a:extLst>
                <a:ext uri="{FF2B5EF4-FFF2-40B4-BE49-F238E27FC236}">
                  <a16:creationId xmlns:a16="http://schemas.microsoft.com/office/drawing/2014/main" id="{E70B5215-EF01-4251-A07B-3BDDEC78B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1448"/>
              <a:ext cx="1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TL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7" name="Rectangle 1527">
              <a:extLst>
                <a:ext uri="{FF2B5EF4-FFF2-40B4-BE49-F238E27FC236}">
                  <a16:creationId xmlns:a16="http://schemas.microsoft.com/office/drawing/2014/main" id="{0A922DB5-5CCF-47D2-B588-F3D7C1E2D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" y="1700"/>
              <a:ext cx="872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Light treatment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8" name="Rectangle 1528">
              <a:extLst>
                <a:ext uri="{FF2B5EF4-FFF2-40B4-BE49-F238E27FC236}">
                  <a16:creationId xmlns:a16="http://schemas.microsoft.com/office/drawing/2014/main" id="{E1B59464-ACA1-4198-B30B-9BF7C1276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1912"/>
              <a:ext cx="20" cy="4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9" name="Rectangle 1529">
              <a:extLst>
                <a:ext uri="{FF2B5EF4-FFF2-40B4-BE49-F238E27FC236}">
                  <a16:creationId xmlns:a16="http://schemas.microsoft.com/office/drawing/2014/main" id="{F6E92BC8-B1AC-40EB-B18C-F4C8C084D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1984"/>
              <a:ext cx="20" cy="4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0" name="Rectangle 1530">
              <a:extLst>
                <a:ext uri="{FF2B5EF4-FFF2-40B4-BE49-F238E27FC236}">
                  <a16:creationId xmlns:a16="http://schemas.microsoft.com/office/drawing/2014/main" id="{EAC349DF-1716-4C93-AEAF-79EA354F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1916"/>
              <a:ext cx="36" cy="4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1" name="Rectangle 1531">
              <a:extLst>
                <a:ext uri="{FF2B5EF4-FFF2-40B4-BE49-F238E27FC236}">
                  <a16:creationId xmlns:a16="http://schemas.microsoft.com/office/drawing/2014/main" id="{A203B3D6-8524-41A4-98A7-D90BC05C5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1980"/>
              <a:ext cx="36" cy="4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2" name="Rectangle 1532">
              <a:extLst>
                <a:ext uri="{FF2B5EF4-FFF2-40B4-BE49-F238E27FC236}">
                  <a16:creationId xmlns:a16="http://schemas.microsoft.com/office/drawing/2014/main" id="{0B7F7625-CF2E-4124-BC35-F37614BA6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1920"/>
              <a:ext cx="52" cy="4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3" name="Rectangle 1533">
              <a:extLst>
                <a:ext uri="{FF2B5EF4-FFF2-40B4-BE49-F238E27FC236}">
                  <a16:creationId xmlns:a16="http://schemas.microsoft.com/office/drawing/2014/main" id="{EA7A3893-07EA-4A8A-99E2-AA57F6F2F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1976"/>
              <a:ext cx="52" cy="4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4" name="Rectangle 1534">
              <a:extLst>
                <a:ext uri="{FF2B5EF4-FFF2-40B4-BE49-F238E27FC236}">
                  <a16:creationId xmlns:a16="http://schemas.microsoft.com/office/drawing/2014/main" id="{4EBF97E0-E0D6-408E-ABEF-EE05F2002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1924"/>
              <a:ext cx="60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5" name="Rectangle 1535">
              <a:extLst>
                <a:ext uri="{FF2B5EF4-FFF2-40B4-BE49-F238E27FC236}">
                  <a16:creationId xmlns:a16="http://schemas.microsoft.com/office/drawing/2014/main" id="{E1585E10-F700-4D53-A993-F16184A70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1968"/>
              <a:ext cx="60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6" name="Rectangle 1536">
              <a:extLst>
                <a:ext uri="{FF2B5EF4-FFF2-40B4-BE49-F238E27FC236}">
                  <a16:creationId xmlns:a16="http://schemas.microsoft.com/office/drawing/2014/main" id="{EDFC0ABD-4BB0-4183-9A45-796347CEF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1932"/>
              <a:ext cx="68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7" name="Rectangle 1537">
              <a:extLst>
                <a:ext uri="{FF2B5EF4-FFF2-40B4-BE49-F238E27FC236}">
                  <a16:creationId xmlns:a16="http://schemas.microsoft.com/office/drawing/2014/main" id="{E08E3662-645C-4F3A-B4DE-F06A2164A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1960"/>
              <a:ext cx="68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8" name="Rectangle 1538">
              <a:extLst>
                <a:ext uri="{FF2B5EF4-FFF2-40B4-BE49-F238E27FC236}">
                  <a16:creationId xmlns:a16="http://schemas.microsoft.com/office/drawing/2014/main" id="{13C2F6BD-1882-47A8-B475-FD2E44E4F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1940"/>
              <a:ext cx="76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9" name="Rectangle 1539">
              <a:extLst>
                <a:ext uri="{FF2B5EF4-FFF2-40B4-BE49-F238E27FC236}">
                  <a16:creationId xmlns:a16="http://schemas.microsoft.com/office/drawing/2014/main" id="{530FAF9E-0A62-410E-A55E-F3FBC77CC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1952"/>
              <a:ext cx="76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0" name="Rectangle 1540">
              <a:extLst>
                <a:ext uri="{FF2B5EF4-FFF2-40B4-BE49-F238E27FC236}">
                  <a16:creationId xmlns:a16="http://schemas.microsoft.com/office/drawing/2014/main" id="{A2989FDA-D18C-48A6-9E4F-E540C0F9C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1948"/>
              <a:ext cx="76" cy="4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1" name="Rectangle 1541">
              <a:extLst>
                <a:ext uri="{FF2B5EF4-FFF2-40B4-BE49-F238E27FC236}">
                  <a16:creationId xmlns:a16="http://schemas.microsoft.com/office/drawing/2014/main" id="{64BC8D6F-7852-4BC0-9417-F605C0F5F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1948"/>
              <a:ext cx="76" cy="4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2" name="Oval 1542">
              <a:extLst>
                <a:ext uri="{FF2B5EF4-FFF2-40B4-BE49-F238E27FC236}">
                  <a16:creationId xmlns:a16="http://schemas.microsoft.com/office/drawing/2014/main" id="{4A3137D5-C5BB-43E9-A0C5-90B80FB24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1912"/>
              <a:ext cx="72" cy="72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3" name="Rectangle 1543">
              <a:extLst>
                <a:ext uri="{FF2B5EF4-FFF2-40B4-BE49-F238E27FC236}">
                  <a16:creationId xmlns:a16="http://schemas.microsoft.com/office/drawing/2014/main" id="{2BC68CC4-7057-4E9A-B627-50DC4BD95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028"/>
              <a:ext cx="20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4" name="Rectangle 1544">
              <a:extLst>
                <a:ext uri="{FF2B5EF4-FFF2-40B4-BE49-F238E27FC236}">
                  <a16:creationId xmlns:a16="http://schemas.microsoft.com/office/drawing/2014/main" id="{FB91B313-086D-44A9-99C9-50BC6FA69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100"/>
              <a:ext cx="20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5" name="Rectangle 1545">
              <a:extLst>
                <a:ext uri="{FF2B5EF4-FFF2-40B4-BE49-F238E27FC236}">
                  <a16:creationId xmlns:a16="http://schemas.microsoft.com/office/drawing/2014/main" id="{FAEC1628-FF23-4BF5-9838-BC9A6B75A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032"/>
              <a:ext cx="36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6" name="Rectangle 1546">
              <a:extLst>
                <a:ext uri="{FF2B5EF4-FFF2-40B4-BE49-F238E27FC236}">
                  <a16:creationId xmlns:a16="http://schemas.microsoft.com/office/drawing/2014/main" id="{D6983A60-DDB1-49BC-9DD1-A975B00B6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096"/>
              <a:ext cx="36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7" name="Rectangle 1547">
              <a:extLst>
                <a:ext uri="{FF2B5EF4-FFF2-40B4-BE49-F238E27FC236}">
                  <a16:creationId xmlns:a16="http://schemas.microsoft.com/office/drawing/2014/main" id="{CBE04001-4D26-40CC-8376-D73F5595E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036"/>
              <a:ext cx="52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8" name="Rectangle 1548">
              <a:extLst>
                <a:ext uri="{FF2B5EF4-FFF2-40B4-BE49-F238E27FC236}">
                  <a16:creationId xmlns:a16="http://schemas.microsoft.com/office/drawing/2014/main" id="{781CDA1A-AB32-40B6-9F64-FF5EA80A8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092"/>
              <a:ext cx="52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9" name="Rectangle 1549">
              <a:extLst>
                <a:ext uri="{FF2B5EF4-FFF2-40B4-BE49-F238E27FC236}">
                  <a16:creationId xmlns:a16="http://schemas.microsoft.com/office/drawing/2014/main" id="{ABDC7048-0B3F-4C25-AB0B-7B42076F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040"/>
              <a:ext cx="60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0" name="Rectangle 1550">
              <a:extLst>
                <a:ext uri="{FF2B5EF4-FFF2-40B4-BE49-F238E27FC236}">
                  <a16:creationId xmlns:a16="http://schemas.microsoft.com/office/drawing/2014/main" id="{3C224C0B-D4BA-487E-8708-D1D1543C7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084"/>
              <a:ext cx="60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1" name="Rectangle 1551">
              <a:extLst>
                <a:ext uri="{FF2B5EF4-FFF2-40B4-BE49-F238E27FC236}">
                  <a16:creationId xmlns:a16="http://schemas.microsoft.com/office/drawing/2014/main" id="{146CBB82-0222-4678-9C17-470895B50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2048"/>
              <a:ext cx="68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2" name="Rectangle 1552">
              <a:extLst>
                <a:ext uri="{FF2B5EF4-FFF2-40B4-BE49-F238E27FC236}">
                  <a16:creationId xmlns:a16="http://schemas.microsoft.com/office/drawing/2014/main" id="{4EE9527D-A62B-41E5-98D7-B41F72D45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2076"/>
              <a:ext cx="68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3" name="Rectangle 1553">
              <a:extLst>
                <a:ext uri="{FF2B5EF4-FFF2-40B4-BE49-F238E27FC236}">
                  <a16:creationId xmlns:a16="http://schemas.microsoft.com/office/drawing/2014/main" id="{71C654F9-437C-4C90-B153-F813762BF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056"/>
              <a:ext cx="76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4" name="Rectangle 1554">
              <a:extLst>
                <a:ext uri="{FF2B5EF4-FFF2-40B4-BE49-F238E27FC236}">
                  <a16:creationId xmlns:a16="http://schemas.microsoft.com/office/drawing/2014/main" id="{911C5FC1-E3A5-476B-A2AF-207FF521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068"/>
              <a:ext cx="76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5" name="Rectangle 1555">
              <a:extLst>
                <a:ext uri="{FF2B5EF4-FFF2-40B4-BE49-F238E27FC236}">
                  <a16:creationId xmlns:a16="http://schemas.microsoft.com/office/drawing/2014/main" id="{1536D931-F04F-4515-BCB8-892397C31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064"/>
              <a:ext cx="76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6" name="Rectangle 1556">
              <a:extLst>
                <a:ext uri="{FF2B5EF4-FFF2-40B4-BE49-F238E27FC236}">
                  <a16:creationId xmlns:a16="http://schemas.microsoft.com/office/drawing/2014/main" id="{1C165A30-7E4F-45FC-979B-3C72E41C7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064"/>
              <a:ext cx="76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7" name="Oval 1557">
              <a:extLst>
                <a:ext uri="{FF2B5EF4-FFF2-40B4-BE49-F238E27FC236}">
                  <a16:creationId xmlns:a16="http://schemas.microsoft.com/office/drawing/2014/main" id="{FA9881E6-E96D-49F8-89B7-0B9DC1F48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028"/>
              <a:ext cx="72" cy="72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8" name="Rectangle 1558">
              <a:extLst>
                <a:ext uri="{FF2B5EF4-FFF2-40B4-BE49-F238E27FC236}">
                  <a16:creationId xmlns:a16="http://schemas.microsoft.com/office/drawing/2014/main" id="{7A786ED2-C3FC-489E-AB93-331A24D4E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1900"/>
              <a:ext cx="2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dark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9" name="Rectangle 1559">
              <a:extLst>
                <a:ext uri="{FF2B5EF4-FFF2-40B4-BE49-F238E27FC236}">
                  <a16:creationId xmlns:a16="http://schemas.microsoft.com/office/drawing/2014/main" id="{8952983A-6E3F-448F-B080-847B4E647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2016"/>
              <a:ext cx="2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light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0" name="Rectangle 1560">
              <a:extLst>
                <a:ext uri="{FF2B5EF4-FFF2-40B4-BE49-F238E27FC236}">
                  <a16:creationId xmlns:a16="http://schemas.microsoft.com/office/drawing/2014/main" id="{F349F2D2-A249-4C61-9730-905CF23F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" y="2268"/>
              <a:ext cx="95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COS metabolism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1" name="Rectangle 1561">
              <a:extLst>
                <a:ext uri="{FF2B5EF4-FFF2-40B4-BE49-F238E27FC236}">
                  <a16:creationId xmlns:a16="http://schemas.microsoft.com/office/drawing/2014/main" id="{5C55F08E-E7BA-4F5E-AA24-3FB4F986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" y="2504"/>
              <a:ext cx="12" cy="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2" name="Rectangle 1562">
              <a:extLst>
                <a:ext uri="{FF2B5EF4-FFF2-40B4-BE49-F238E27FC236}">
                  <a16:creationId xmlns:a16="http://schemas.microsoft.com/office/drawing/2014/main" id="{0D0C9889-97F7-4E71-996D-C0C136491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" y="2528"/>
              <a:ext cx="12" cy="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3" name="Rectangle 1563">
              <a:extLst>
                <a:ext uri="{FF2B5EF4-FFF2-40B4-BE49-F238E27FC236}">
                  <a16:creationId xmlns:a16="http://schemas.microsoft.com/office/drawing/2014/main" id="{210565A6-E6F2-4BBA-A91B-E8FD26A46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508"/>
              <a:ext cx="20" cy="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4" name="Rectangle 1564">
              <a:extLst>
                <a:ext uri="{FF2B5EF4-FFF2-40B4-BE49-F238E27FC236}">
                  <a16:creationId xmlns:a16="http://schemas.microsoft.com/office/drawing/2014/main" id="{07D68BD0-E339-4524-BEB2-EBED71186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524"/>
              <a:ext cx="20" cy="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5" name="Rectangle 1565">
              <a:extLst>
                <a:ext uri="{FF2B5EF4-FFF2-40B4-BE49-F238E27FC236}">
                  <a16:creationId xmlns:a16="http://schemas.microsoft.com/office/drawing/2014/main" id="{0F373F5D-0E53-484F-B65A-5473C48C4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2512"/>
              <a:ext cx="28" cy="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6" name="Rectangle 1566">
              <a:extLst>
                <a:ext uri="{FF2B5EF4-FFF2-40B4-BE49-F238E27FC236}">
                  <a16:creationId xmlns:a16="http://schemas.microsoft.com/office/drawing/2014/main" id="{7F6B050A-32FC-4E7A-9625-5BA371830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2520"/>
              <a:ext cx="28" cy="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7" name="Rectangle 1567">
              <a:extLst>
                <a:ext uri="{FF2B5EF4-FFF2-40B4-BE49-F238E27FC236}">
                  <a16:creationId xmlns:a16="http://schemas.microsoft.com/office/drawing/2014/main" id="{18BF9CA3-529B-4E77-B962-DA57D5096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2516"/>
              <a:ext cx="28" cy="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8" name="Rectangle 1568">
              <a:extLst>
                <a:ext uri="{FF2B5EF4-FFF2-40B4-BE49-F238E27FC236}">
                  <a16:creationId xmlns:a16="http://schemas.microsoft.com/office/drawing/2014/main" id="{2F81CD3F-BF2A-496F-B54B-C58D0F675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2516"/>
              <a:ext cx="28" cy="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0" name="Rectangle 1570">
              <a:extLst>
                <a:ext uri="{FF2B5EF4-FFF2-40B4-BE49-F238E27FC236}">
                  <a16:creationId xmlns:a16="http://schemas.microsoft.com/office/drawing/2014/main" id="{00433948-FC7F-45EF-A3E8-AF612CCD5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2472"/>
              <a:ext cx="3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emission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1" name="Rectangle 1571">
              <a:extLst>
                <a:ext uri="{FF2B5EF4-FFF2-40B4-BE49-F238E27FC236}">
                  <a16:creationId xmlns:a16="http://schemas.microsoft.com/office/drawing/2014/main" id="{213F82FC-010E-47CB-A5E8-68EE4F2BB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" y="2724"/>
              <a:ext cx="158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OTU relative abundance (%)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2" name="Rectangle 1572">
              <a:extLst>
                <a:ext uri="{FF2B5EF4-FFF2-40B4-BE49-F238E27FC236}">
                  <a16:creationId xmlns:a16="http://schemas.microsoft.com/office/drawing/2014/main" id="{8FDE4B48-36D5-4824-B19B-C437402FD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" y="2944"/>
              <a:ext cx="8" cy="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3" name="Rectangle 1573">
              <a:extLst>
                <a:ext uri="{FF2B5EF4-FFF2-40B4-BE49-F238E27FC236}">
                  <a16:creationId xmlns:a16="http://schemas.microsoft.com/office/drawing/2014/main" id="{26A0F81B-C7B3-46C6-9906-1EA72CF71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944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4" name="Rectangle 1574">
              <a:extLst>
                <a:ext uri="{FF2B5EF4-FFF2-40B4-BE49-F238E27FC236}">
                  <a16:creationId xmlns:a16="http://schemas.microsoft.com/office/drawing/2014/main" id="{1EE44FB1-D9C0-412F-A458-F1F3FEBA1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997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5" name="Rectangle 1575">
              <a:extLst>
                <a:ext uri="{FF2B5EF4-FFF2-40B4-BE49-F238E27FC236}">
                  <a16:creationId xmlns:a16="http://schemas.microsoft.com/office/drawing/2014/main" id="{32163E13-911F-4353-81DD-7BA994CCF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948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6" name="Rectangle 1576">
              <a:extLst>
                <a:ext uri="{FF2B5EF4-FFF2-40B4-BE49-F238E27FC236}">
                  <a16:creationId xmlns:a16="http://schemas.microsoft.com/office/drawing/2014/main" id="{64EEEDFB-0E18-4EA8-9244-896AB06D2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993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7" name="Rectangle 1577">
              <a:extLst>
                <a:ext uri="{FF2B5EF4-FFF2-40B4-BE49-F238E27FC236}">
                  <a16:creationId xmlns:a16="http://schemas.microsoft.com/office/drawing/2014/main" id="{38A1FBE4-7B95-458C-A3CC-0571214C0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2952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8" name="Rectangle 1578">
              <a:extLst>
                <a:ext uri="{FF2B5EF4-FFF2-40B4-BE49-F238E27FC236}">
                  <a16:creationId xmlns:a16="http://schemas.microsoft.com/office/drawing/2014/main" id="{1446DB67-C30E-4AE8-AAB7-850DCCA54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2989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9" name="Rectangle 1579">
              <a:extLst>
                <a:ext uri="{FF2B5EF4-FFF2-40B4-BE49-F238E27FC236}">
                  <a16:creationId xmlns:a16="http://schemas.microsoft.com/office/drawing/2014/main" id="{2AEF8833-6265-4F12-B390-53EB32E22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956"/>
              <a:ext cx="4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0" name="Rectangle 1580">
              <a:extLst>
                <a:ext uri="{FF2B5EF4-FFF2-40B4-BE49-F238E27FC236}">
                  <a16:creationId xmlns:a16="http://schemas.microsoft.com/office/drawing/2014/main" id="{C77E8A81-C8EB-428B-9597-E91E4EC40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980"/>
              <a:ext cx="4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1" name="Rectangle 1581">
              <a:extLst>
                <a:ext uri="{FF2B5EF4-FFF2-40B4-BE49-F238E27FC236}">
                  <a16:creationId xmlns:a16="http://schemas.microsoft.com/office/drawing/2014/main" id="{E73BB817-A3BD-46EC-99E4-D3FCE7ADF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64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2" name="Rectangle 1582">
              <a:extLst>
                <a:ext uri="{FF2B5EF4-FFF2-40B4-BE49-F238E27FC236}">
                  <a16:creationId xmlns:a16="http://schemas.microsoft.com/office/drawing/2014/main" id="{98A45817-7CC0-4C08-AC70-FDB191FB8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72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3" name="Rectangle 1583">
              <a:extLst>
                <a:ext uri="{FF2B5EF4-FFF2-40B4-BE49-F238E27FC236}">
                  <a16:creationId xmlns:a16="http://schemas.microsoft.com/office/drawing/2014/main" id="{E49DBF8C-DA58-4C7B-A23E-B3A95B194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72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4" name="Rectangle 1584">
              <a:extLst>
                <a:ext uri="{FF2B5EF4-FFF2-40B4-BE49-F238E27FC236}">
                  <a16:creationId xmlns:a16="http://schemas.microsoft.com/office/drawing/2014/main" id="{7F10B87E-04BB-4128-99C6-56D442380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68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5" name="Oval 1585">
              <a:extLst>
                <a:ext uri="{FF2B5EF4-FFF2-40B4-BE49-F238E27FC236}">
                  <a16:creationId xmlns:a16="http://schemas.microsoft.com/office/drawing/2014/main" id="{010C528D-797C-45F7-A8D4-2BDD850BA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44"/>
              <a:ext cx="52" cy="53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6" name="Rectangle 1586">
              <a:extLst>
                <a:ext uri="{FF2B5EF4-FFF2-40B4-BE49-F238E27FC236}">
                  <a16:creationId xmlns:a16="http://schemas.microsoft.com/office/drawing/2014/main" id="{DD6C9499-B9FB-48DA-99CA-89AF779C5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" y="2944"/>
              <a:ext cx="8" cy="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7" name="Rectangle 1587">
              <a:extLst>
                <a:ext uri="{FF2B5EF4-FFF2-40B4-BE49-F238E27FC236}">
                  <a16:creationId xmlns:a16="http://schemas.microsoft.com/office/drawing/2014/main" id="{7957CFC0-BD01-41F2-AC41-5CE768337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944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8" name="Rectangle 1588">
              <a:extLst>
                <a:ext uri="{FF2B5EF4-FFF2-40B4-BE49-F238E27FC236}">
                  <a16:creationId xmlns:a16="http://schemas.microsoft.com/office/drawing/2014/main" id="{26E4E929-548E-4908-9D45-1C2D1B9E7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997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9" name="Rectangle 1589">
              <a:extLst>
                <a:ext uri="{FF2B5EF4-FFF2-40B4-BE49-F238E27FC236}">
                  <a16:creationId xmlns:a16="http://schemas.microsoft.com/office/drawing/2014/main" id="{0922E2C1-70B3-47B1-AEC5-B09EFA1A8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948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0" name="Rectangle 1590">
              <a:extLst>
                <a:ext uri="{FF2B5EF4-FFF2-40B4-BE49-F238E27FC236}">
                  <a16:creationId xmlns:a16="http://schemas.microsoft.com/office/drawing/2014/main" id="{09F22F1D-1F58-4E08-9CC3-4A981540F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993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1" name="Rectangle 1591">
              <a:extLst>
                <a:ext uri="{FF2B5EF4-FFF2-40B4-BE49-F238E27FC236}">
                  <a16:creationId xmlns:a16="http://schemas.microsoft.com/office/drawing/2014/main" id="{3282602E-F796-4F4A-80B5-A5ADD337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2952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2" name="Rectangle 1592">
              <a:extLst>
                <a:ext uri="{FF2B5EF4-FFF2-40B4-BE49-F238E27FC236}">
                  <a16:creationId xmlns:a16="http://schemas.microsoft.com/office/drawing/2014/main" id="{EBA5F3E1-7A38-40B6-A8DB-243382458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2989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3" name="Rectangle 1593">
              <a:extLst>
                <a:ext uri="{FF2B5EF4-FFF2-40B4-BE49-F238E27FC236}">
                  <a16:creationId xmlns:a16="http://schemas.microsoft.com/office/drawing/2014/main" id="{48C1D0B0-3F52-4145-A696-CE9802F44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956"/>
              <a:ext cx="4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4" name="Rectangle 1594">
              <a:extLst>
                <a:ext uri="{FF2B5EF4-FFF2-40B4-BE49-F238E27FC236}">
                  <a16:creationId xmlns:a16="http://schemas.microsoft.com/office/drawing/2014/main" id="{CF6EF072-A25D-42AD-B34C-465A62992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980"/>
              <a:ext cx="4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5" name="Rectangle 1595">
              <a:extLst>
                <a:ext uri="{FF2B5EF4-FFF2-40B4-BE49-F238E27FC236}">
                  <a16:creationId xmlns:a16="http://schemas.microsoft.com/office/drawing/2014/main" id="{64349E1C-577E-46BB-9478-23FDB5C1C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64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6" name="Rectangle 1596">
              <a:extLst>
                <a:ext uri="{FF2B5EF4-FFF2-40B4-BE49-F238E27FC236}">
                  <a16:creationId xmlns:a16="http://schemas.microsoft.com/office/drawing/2014/main" id="{02378D54-87E3-45C9-A6C1-CD871706C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72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7" name="Rectangle 1597">
              <a:extLst>
                <a:ext uri="{FF2B5EF4-FFF2-40B4-BE49-F238E27FC236}">
                  <a16:creationId xmlns:a16="http://schemas.microsoft.com/office/drawing/2014/main" id="{CFE1F407-6237-424B-ABF0-0CA642871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72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8" name="Rectangle 1598">
              <a:extLst>
                <a:ext uri="{FF2B5EF4-FFF2-40B4-BE49-F238E27FC236}">
                  <a16:creationId xmlns:a16="http://schemas.microsoft.com/office/drawing/2014/main" id="{83E66CF6-00E0-4369-ABEF-31AAD36CD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68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9" name="Oval 1599">
              <a:extLst>
                <a:ext uri="{FF2B5EF4-FFF2-40B4-BE49-F238E27FC236}">
                  <a16:creationId xmlns:a16="http://schemas.microsoft.com/office/drawing/2014/main" id="{C714E0F6-6713-425D-A9CE-E6193B796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44"/>
              <a:ext cx="52" cy="53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0" name="Rectangle 1600">
              <a:extLst>
                <a:ext uri="{FF2B5EF4-FFF2-40B4-BE49-F238E27FC236}">
                  <a16:creationId xmlns:a16="http://schemas.microsoft.com/office/drawing/2014/main" id="{6FE0536E-42DC-43BD-8D91-16972CAC0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" y="3053"/>
              <a:ext cx="8" cy="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1" name="Rectangle 1601">
              <a:extLst>
                <a:ext uri="{FF2B5EF4-FFF2-40B4-BE49-F238E27FC236}">
                  <a16:creationId xmlns:a16="http://schemas.microsoft.com/office/drawing/2014/main" id="{CE4AF166-4DBF-4C3C-B0F6-CCDB9A923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3053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2" name="Rectangle 1602">
              <a:extLst>
                <a:ext uri="{FF2B5EF4-FFF2-40B4-BE49-F238E27FC236}">
                  <a16:creationId xmlns:a16="http://schemas.microsoft.com/office/drawing/2014/main" id="{BB5805BF-993C-4F4E-9714-61B2AAEE1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3121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3" name="Rectangle 1603">
              <a:extLst>
                <a:ext uri="{FF2B5EF4-FFF2-40B4-BE49-F238E27FC236}">
                  <a16:creationId xmlns:a16="http://schemas.microsoft.com/office/drawing/2014/main" id="{FBF04AE9-47D1-42E8-9A74-35B19EDFE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3057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4" name="Rectangle 1604">
              <a:extLst>
                <a:ext uri="{FF2B5EF4-FFF2-40B4-BE49-F238E27FC236}">
                  <a16:creationId xmlns:a16="http://schemas.microsoft.com/office/drawing/2014/main" id="{C9733A1A-E8E8-4239-A249-59B73B10B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3117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5" name="Rectangle 1605">
              <a:extLst>
                <a:ext uri="{FF2B5EF4-FFF2-40B4-BE49-F238E27FC236}">
                  <a16:creationId xmlns:a16="http://schemas.microsoft.com/office/drawing/2014/main" id="{DF4AFC28-5980-431C-9898-7A45903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061"/>
              <a:ext cx="4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6" name="Rectangle 1606">
              <a:extLst>
                <a:ext uri="{FF2B5EF4-FFF2-40B4-BE49-F238E27FC236}">
                  <a16:creationId xmlns:a16="http://schemas.microsoft.com/office/drawing/2014/main" id="{91EC417A-4C61-4C42-A98D-1BD23DE73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113"/>
              <a:ext cx="4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7" name="Rectangle 1607">
              <a:extLst>
                <a:ext uri="{FF2B5EF4-FFF2-40B4-BE49-F238E27FC236}">
                  <a16:creationId xmlns:a16="http://schemas.microsoft.com/office/drawing/2014/main" id="{3AC61B7B-598F-4A88-A92C-97D9C94E7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065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8" name="Rectangle 1608">
              <a:extLst>
                <a:ext uri="{FF2B5EF4-FFF2-40B4-BE49-F238E27FC236}">
                  <a16:creationId xmlns:a16="http://schemas.microsoft.com/office/drawing/2014/main" id="{FD41B18F-FFAC-4A62-B480-9D64C7855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105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9" name="Rectangle 1609">
              <a:extLst>
                <a:ext uri="{FF2B5EF4-FFF2-40B4-BE49-F238E27FC236}">
                  <a16:creationId xmlns:a16="http://schemas.microsoft.com/office/drawing/2014/main" id="{298D8067-F969-4B6A-9654-2C61F9080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73"/>
              <a:ext cx="6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0" name="Rectangle 1610">
              <a:extLst>
                <a:ext uri="{FF2B5EF4-FFF2-40B4-BE49-F238E27FC236}">
                  <a16:creationId xmlns:a16="http://schemas.microsoft.com/office/drawing/2014/main" id="{96E9FE07-BCCE-47D3-87E1-C1BD27320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97"/>
              <a:ext cx="6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1" name="Rectangle 1611">
              <a:extLst>
                <a:ext uri="{FF2B5EF4-FFF2-40B4-BE49-F238E27FC236}">
                  <a16:creationId xmlns:a16="http://schemas.microsoft.com/office/drawing/2014/main" id="{8C997CED-17AC-4AF7-BF33-4143DB31D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081"/>
              <a:ext cx="7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2" name="Rectangle 1612">
              <a:extLst>
                <a:ext uri="{FF2B5EF4-FFF2-40B4-BE49-F238E27FC236}">
                  <a16:creationId xmlns:a16="http://schemas.microsoft.com/office/drawing/2014/main" id="{E5498296-DECF-4843-A2E2-2778538AF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089"/>
              <a:ext cx="7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3" name="Rectangle 1613">
              <a:extLst>
                <a:ext uri="{FF2B5EF4-FFF2-40B4-BE49-F238E27FC236}">
                  <a16:creationId xmlns:a16="http://schemas.microsoft.com/office/drawing/2014/main" id="{4FD1061B-F679-40A3-8CA4-902C537BA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089"/>
              <a:ext cx="7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4" name="Rectangle 1614">
              <a:extLst>
                <a:ext uri="{FF2B5EF4-FFF2-40B4-BE49-F238E27FC236}">
                  <a16:creationId xmlns:a16="http://schemas.microsoft.com/office/drawing/2014/main" id="{C401F989-EA74-46FA-8DE0-FAF1A1F2B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085"/>
              <a:ext cx="7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5" name="Oval 1615">
              <a:extLst>
                <a:ext uri="{FF2B5EF4-FFF2-40B4-BE49-F238E27FC236}">
                  <a16:creationId xmlns:a16="http://schemas.microsoft.com/office/drawing/2014/main" id="{300F3A59-44E8-4B33-8D93-3F93C8AED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053"/>
              <a:ext cx="68" cy="68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6" name="Rectangle 1616">
              <a:extLst>
                <a:ext uri="{FF2B5EF4-FFF2-40B4-BE49-F238E27FC236}">
                  <a16:creationId xmlns:a16="http://schemas.microsoft.com/office/drawing/2014/main" id="{9F179FBD-1E98-4D84-AEBC-6D7E2BA19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" y="3053"/>
              <a:ext cx="8" cy="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7" name="Rectangle 1617">
              <a:extLst>
                <a:ext uri="{FF2B5EF4-FFF2-40B4-BE49-F238E27FC236}">
                  <a16:creationId xmlns:a16="http://schemas.microsoft.com/office/drawing/2014/main" id="{BEDD6B3B-17B2-4A9F-9892-DE72D728B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3053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8" name="Rectangle 1618">
              <a:extLst>
                <a:ext uri="{FF2B5EF4-FFF2-40B4-BE49-F238E27FC236}">
                  <a16:creationId xmlns:a16="http://schemas.microsoft.com/office/drawing/2014/main" id="{72CF1375-4EE5-4E14-AFCB-C564FA2C8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3121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9" name="Rectangle 1619">
              <a:extLst>
                <a:ext uri="{FF2B5EF4-FFF2-40B4-BE49-F238E27FC236}">
                  <a16:creationId xmlns:a16="http://schemas.microsoft.com/office/drawing/2014/main" id="{742AAEDE-C4A6-4DF9-A285-D5F7374A4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3057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0" name="Rectangle 1620">
              <a:extLst>
                <a:ext uri="{FF2B5EF4-FFF2-40B4-BE49-F238E27FC236}">
                  <a16:creationId xmlns:a16="http://schemas.microsoft.com/office/drawing/2014/main" id="{73DF3BE7-A608-4802-941C-6C30E8122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3117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1" name="Rectangle 1621">
              <a:extLst>
                <a:ext uri="{FF2B5EF4-FFF2-40B4-BE49-F238E27FC236}">
                  <a16:creationId xmlns:a16="http://schemas.microsoft.com/office/drawing/2014/main" id="{8B50BCAA-F1BA-4526-9410-E23B810C1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061"/>
              <a:ext cx="4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2" name="Rectangle 1622">
              <a:extLst>
                <a:ext uri="{FF2B5EF4-FFF2-40B4-BE49-F238E27FC236}">
                  <a16:creationId xmlns:a16="http://schemas.microsoft.com/office/drawing/2014/main" id="{7B5EB5D1-D6E4-4CD7-9EE3-A2BD8A26C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113"/>
              <a:ext cx="4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3" name="Rectangle 1623">
              <a:extLst>
                <a:ext uri="{FF2B5EF4-FFF2-40B4-BE49-F238E27FC236}">
                  <a16:creationId xmlns:a16="http://schemas.microsoft.com/office/drawing/2014/main" id="{D05F3C0B-8C2B-4EC3-B2FB-3608B27C1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065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4" name="Rectangle 1624">
              <a:extLst>
                <a:ext uri="{FF2B5EF4-FFF2-40B4-BE49-F238E27FC236}">
                  <a16:creationId xmlns:a16="http://schemas.microsoft.com/office/drawing/2014/main" id="{B7F888A2-634D-4DE3-9740-FF20348B2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105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5" name="Rectangle 1625">
              <a:extLst>
                <a:ext uri="{FF2B5EF4-FFF2-40B4-BE49-F238E27FC236}">
                  <a16:creationId xmlns:a16="http://schemas.microsoft.com/office/drawing/2014/main" id="{A7AF3981-620E-4DAC-910B-07B5D217B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73"/>
              <a:ext cx="6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6" name="Rectangle 1626">
              <a:extLst>
                <a:ext uri="{FF2B5EF4-FFF2-40B4-BE49-F238E27FC236}">
                  <a16:creationId xmlns:a16="http://schemas.microsoft.com/office/drawing/2014/main" id="{09EB05BD-03DE-4E5A-B553-1C1AB7B00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97"/>
              <a:ext cx="6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7" name="Rectangle 1627">
              <a:extLst>
                <a:ext uri="{FF2B5EF4-FFF2-40B4-BE49-F238E27FC236}">
                  <a16:creationId xmlns:a16="http://schemas.microsoft.com/office/drawing/2014/main" id="{4BC9504E-F16A-4DB6-9022-1FF3B10D3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081"/>
              <a:ext cx="7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8" name="Rectangle 1628">
              <a:extLst>
                <a:ext uri="{FF2B5EF4-FFF2-40B4-BE49-F238E27FC236}">
                  <a16:creationId xmlns:a16="http://schemas.microsoft.com/office/drawing/2014/main" id="{6324EF53-0E3A-408F-AE84-6D73424BC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089"/>
              <a:ext cx="7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9" name="Rectangle 1629">
              <a:extLst>
                <a:ext uri="{FF2B5EF4-FFF2-40B4-BE49-F238E27FC236}">
                  <a16:creationId xmlns:a16="http://schemas.microsoft.com/office/drawing/2014/main" id="{F0F143A7-F991-43EE-9C6B-7F0C494F3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089"/>
              <a:ext cx="7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0" name="Rectangle 1630">
              <a:extLst>
                <a:ext uri="{FF2B5EF4-FFF2-40B4-BE49-F238E27FC236}">
                  <a16:creationId xmlns:a16="http://schemas.microsoft.com/office/drawing/2014/main" id="{5D1530AB-86EE-4CCD-AF78-19D8DA0D6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085"/>
              <a:ext cx="7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1" name="Oval 1631">
              <a:extLst>
                <a:ext uri="{FF2B5EF4-FFF2-40B4-BE49-F238E27FC236}">
                  <a16:creationId xmlns:a16="http://schemas.microsoft.com/office/drawing/2014/main" id="{102F8503-7139-48F8-A831-DF191E0DC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053"/>
              <a:ext cx="68" cy="68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2" name="Rectangle 1632">
              <a:extLst>
                <a:ext uri="{FF2B5EF4-FFF2-40B4-BE49-F238E27FC236}">
                  <a16:creationId xmlns:a16="http://schemas.microsoft.com/office/drawing/2014/main" id="{53796554-5FDB-4BD7-926C-AF94C63C1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3161"/>
              <a:ext cx="2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3" name="Rectangle 1633">
              <a:extLst>
                <a:ext uri="{FF2B5EF4-FFF2-40B4-BE49-F238E27FC236}">
                  <a16:creationId xmlns:a16="http://schemas.microsoft.com/office/drawing/2014/main" id="{F5A5951C-B678-4956-B666-660028834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3241"/>
              <a:ext cx="2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4" name="Rectangle 1634">
              <a:extLst>
                <a:ext uri="{FF2B5EF4-FFF2-40B4-BE49-F238E27FC236}">
                  <a16:creationId xmlns:a16="http://schemas.microsoft.com/office/drawing/2014/main" id="{5020C847-6740-4EB2-A628-318500EAB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165"/>
              <a:ext cx="4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5" name="Rectangle 1635">
              <a:extLst>
                <a:ext uri="{FF2B5EF4-FFF2-40B4-BE49-F238E27FC236}">
                  <a16:creationId xmlns:a16="http://schemas.microsoft.com/office/drawing/2014/main" id="{505D8EB1-0AFE-4540-86ED-D2A208709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237"/>
              <a:ext cx="4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6" name="Rectangle 1636">
              <a:extLst>
                <a:ext uri="{FF2B5EF4-FFF2-40B4-BE49-F238E27FC236}">
                  <a16:creationId xmlns:a16="http://schemas.microsoft.com/office/drawing/2014/main" id="{371E0B60-00E9-4A35-A0ED-CFEFCAD63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169"/>
              <a:ext cx="5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7" name="Rectangle 1637">
              <a:extLst>
                <a:ext uri="{FF2B5EF4-FFF2-40B4-BE49-F238E27FC236}">
                  <a16:creationId xmlns:a16="http://schemas.microsoft.com/office/drawing/2014/main" id="{0E215B0E-F0C7-45C0-981F-9137198BB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233"/>
              <a:ext cx="5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8" name="Rectangle 1638">
              <a:extLst>
                <a:ext uri="{FF2B5EF4-FFF2-40B4-BE49-F238E27FC236}">
                  <a16:creationId xmlns:a16="http://schemas.microsoft.com/office/drawing/2014/main" id="{E1014500-3D40-4E22-9CE8-D6F68975D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173"/>
              <a:ext cx="6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9" name="Rectangle 1639">
              <a:extLst>
                <a:ext uri="{FF2B5EF4-FFF2-40B4-BE49-F238E27FC236}">
                  <a16:creationId xmlns:a16="http://schemas.microsoft.com/office/drawing/2014/main" id="{88D77851-17A5-4901-80BF-FFAE9B8F7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229"/>
              <a:ext cx="6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0" name="Rectangle 1640">
              <a:extLst>
                <a:ext uri="{FF2B5EF4-FFF2-40B4-BE49-F238E27FC236}">
                  <a16:creationId xmlns:a16="http://schemas.microsoft.com/office/drawing/2014/main" id="{0E29183F-3DA4-45A7-AD66-152A30E25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177"/>
              <a:ext cx="6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1" name="Rectangle 1641">
              <a:extLst>
                <a:ext uri="{FF2B5EF4-FFF2-40B4-BE49-F238E27FC236}">
                  <a16:creationId xmlns:a16="http://schemas.microsoft.com/office/drawing/2014/main" id="{B4DC26C5-FBA1-4BAD-B892-58CA6B061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225"/>
              <a:ext cx="6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2" name="Rectangle 1642">
              <a:extLst>
                <a:ext uri="{FF2B5EF4-FFF2-40B4-BE49-F238E27FC236}">
                  <a16:creationId xmlns:a16="http://schemas.microsoft.com/office/drawing/2014/main" id="{B46B8E4F-C28A-402E-9671-1144E664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181"/>
              <a:ext cx="7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3" name="Rectangle 1643">
              <a:extLst>
                <a:ext uri="{FF2B5EF4-FFF2-40B4-BE49-F238E27FC236}">
                  <a16:creationId xmlns:a16="http://schemas.microsoft.com/office/drawing/2014/main" id="{69891087-674A-49BC-9630-046A4E37B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217"/>
              <a:ext cx="7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4" name="Rectangle 1644">
              <a:extLst>
                <a:ext uri="{FF2B5EF4-FFF2-40B4-BE49-F238E27FC236}">
                  <a16:creationId xmlns:a16="http://schemas.microsoft.com/office/drawing/2014/main" id="{3B0B41AB-82FB-44E0-873F-FA68DF131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189"/>
              <a:ext cx="8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5" name="Rectangle 1645">
              <a:extLst>
                <a:ext uri="{FF2B5EF4-FFF2-40B4-BE49-F238E27FC236}">
                  <a16:creationId xmlns:a16="http://schemas.microsoft.com/office/drawing/2014/main" id="{7EC7D004-3600-4D18-8DFD-9D0FEBFCB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205"/>
              <a:ext cx="8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6" name="Rectangle 1646">
              <a:extLst>
                <a:ext uri="{FF2B5EF4-FFF2-40B4-BE49-F238E27FC236}">
                  <a16:creationId xmlns:a16="http://schemas.microsoft.com/office/drawing/2014/main" id="{1A85C2B9-142B-4EC3-A29C-407ED9665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201"/>
              <a:ext cx="8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7" name="Rectangle 1647">
              <a:extLst>
                <a:ext uri="{FF2B5EF4-FFF2-40B4-BE49-F238E27FC236}">
                  <a16:creationId xmlns:a16="http://schemas.microsoft.com/office/drawing/2014/main" id="{197A0065-D7DC-47DA-9EBA-5618A5ADC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201"/>
              <a:ext cx="8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8" name="Oval 1648">
              <a:extLst>
                <a:ext uri="{FF2B5EF4-FFF2-40B4-BE49-F238E27FC236}">
                  <a16:creationId xmlns:a16="http://schemas.microsoft.com/office/drawing/2014/main" id="{162818E8-E501-4715-A38A-081DF15A9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161"/>
              <a:ext cx="80" cy="80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9" name="Rectangle 1649">
              <a:extLst>
                <a:ext uri="{FF2B5EF4-FFF2-40B4-BE49-F238E27FC236}">
                  <a16:creationId xmlns:a16="http://schemas.microsoft.com/office/drawing/2014/main" id="{27941C41-456F-4466-8903-87EF5FB79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3161"/>
              <a:ext cx="2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0" name="Rectangle 1650">
              <a:extLst>
                <a:ext uri="{FF2B5EF4-FFF2-40B4-BE49-F238E27FC236}">
                  <a16:creationId xmlns:a16="http://schemas.microsoft.com/office/drawing/2014/main" id="{B36050D5-5835-472E-B908-6BCB5B684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3241"/>
              <a:ext cx="2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1" name="Rectangle 1651">
              <a:extLst>
                <a:ext uri="{FF2B5EF4-FFF2-40B4-BE49-F238E27FC236}">
                  <a16:creationId xmlns:a16="http://schemas.microsoft.com/office/drawing/2014/main" id="{6A1EDCE6-01DD-4F08-B373-46221736C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165"/>
              <a:ext cx="4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2" name="Rectangle 1652">
              <a:extLst>
                <a:ext uri="{FF2B5EF4-FFF2-40B4-BE49-F238E27FC236}">
                  <a16:creationId xmlns:a16="http://schemas.microsoft.com/office/drawing/2014/main" id="{D502C1B7-C2F2-43FF-A426-4D1F8F9DE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237"/>
              <a:ext cx="4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3" name="Rectangle 1653">
              <a:extLst>
                <a:ext uri="{FF2B5EF4-FFF2-40B4-BE49-F238E27FC236}">
                  <a16:creationId xmlns:a16="http://schemas.microsoft.com/office/drawing/2014/main" id="{9F3B3FBD-1449-4D74-8806-7BBD187E0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169"/>
              <a:ext cx="5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4" name="Rectangle 1654">
              <a:extLst>
                <a:ext uri="{FF2B5EF4-FFF2-40B4-BE49-F238E27FC236}">
                  <a16:creationId xmlns:a16="http://schemas.microsoft.com/office/drawing/2014/main" id="{466C1B7F-DC66-4EAD-B7CC-AD4D95A84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233"/>
              <a:ext cx="5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5" name="Rectangle 1655">
              <a:extLst>
                <a:ext uri="{FF2B5EF4-FFF2-40B4-BE49-F238E27FC236}">
                  <a16:creationId xmlns:a16="http://schemas.microsoft.com/office/drawing/2014/main" id="{A34453B0-A3A0-4D4B-A395-782A1A8FA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173"/>
              <a:ext cx="6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6" name="Rectangle 1656">
              <a:extLst>
                <a:ext uri="{FF2B5EF4-FFF2-40B4-BE49-F238E27FC236}">
                  <a16:creationId xmlns:a16="http://schemas.microsoft.com/office/drawing/2014/main" id="{55F7F6FC-F007-45B5-9025-2736B66AD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229"/>
              <a:ext cx="6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7" name="Rectangle 1657">
              <a:extLst>
                <a:ext uri="{FF2B5EF4-FFF2-40B4-BE49-F238E27FC236}">
                  <a16:creationId xmlns:a16="http://schemas.microsoft.com/office/drawing/2014/main" id="{C5DC56A2-1554-4F15-AE17-9558B04F3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177"/>
              <a:ext cx="6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8" name="Rectangle 1658">
              <a:extLst>
                <a:ext uri="{FF2B5EF4-FFF2-40B4-BE49-F238E27FC236}">
                  <a16:creationId xmlns:a16="http://schemas.microsoft.com/office/drawing/2014/main" id="{80D4F694-564B-4533-AE42-A636FC6D1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225"/>
              <a:ext cx="6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9" name="Rectangle 1659">
              <a:extLst>
                <a:ext uri="{FF2B5EF4-FFF2-40B4-BE49-F238E27FC236}">
                  <a16:creationId xmlns:a16="http://schemas.microsoft.com/office/drawing/2014/main" id="{A83C70DA-D14C-40DB-89D1-6A440D8B5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181"/>
              <a:ext cx="7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0" name="Rectangle 1660">
              <a:extLst>
                <a:ext uri="{FF2B5EF4-FFF2-40B4-BE49-F238E27FC236}">
                  <a16:creationId xmlns:a16="http://schemas.microsoft.com/office/drawing/2014/main" id="{E49A6809-B983-4C06-BAED-3F909A483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217"/>
              <a:ext cx="7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1" name="Rectangle 1661">
              <a:extLst>
                <a:ext uri="{FF2B5EF4-FFF2-40B4-BE49-F238E27FC236}">
                  <a16:creationId xmlns:a16="http://schemas.microsoft.com/office/drawing/2014/main" id="{3A994030-CD4A-4C8B-AD63-EB662D17C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189"/>
              <a:ext cx="8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2" name="Rectangle 1662">
              <a:extLst>
                <a:ext uri="{FF2B5EF4-FFF2-40B4-BE49-F238E27FC236}">
                  <a16:creationId xmlns:a16="http://schemas.microsoft.com/office/drawing/2014/main" id="{A134944D-F861-461E-BD4D-6FBC3CC2A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205"/>
              <a:ext cx="8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3" name="Rectangle 1663">
              <a:extLst>
                <a:ext uri="{FF2B5EF4-FFF2-40B4-BE49-F238E27FC236}">
                  <a16:creationId xmlns:a16="http://schemas.microsoft.com/office/drawing/2014/main" id="{8CEFEB00-C89D-4686-8CB5-B0A9FF3D8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201"/>
              <a:ext cx="8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4" name="Rectangle 1664">
              <a:extLst>
                <a:ext uri="{FF2B5EF4-FFF2-40B4-BE49-F238E27FC236}">
                  <a16:creationId xmlns:a16="http://schemas.microsoft.com/office/drawing/2014/main" id="{7422ECA5-ACE0-414C-BA9A-6347D8EF2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201"/>
              <a:ext cx="8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5" name="Oval 1665">
              <a:extLst>
                <a:ext uri="{FF2B5EF4-FFF2-40B4-BE49-F238E27FC236}">
                  <a16:creationId xmlns:a16="http://schemas.microsoft.com/office/drawing/2014/main" id="{15570FFA-30A8-4264-AC23-30536145B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161"/>
              <a:ext cx="80" cy="80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6" name="Rectangle 1666">
              <a:extLst>
                <a:ext uri="{FF2B5EF4-FFF2-40B4-BE49-F238E27FC236}">
                  <a16:creationId xmlns:a16="http://schemas.microsoft.com/office/drawing/2014/main" id="{9C870A70-3539-46C1-9AD8-22593CCA3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2925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7" name="Rectangle 1667">
              <a:extLst>
                <a:ext uri="{FF2B5EF4-FFF2-40B4-BE49-F238E27FC236}">
                  <a16:creationId xmlns:a16="http://schemas.microsoft.com/office/drawing/2014/main" id="{76D2D798-1A4D-4A42-A3BF-09B2A141E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3041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6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8" name="Rectangle 1668">
              <a:extLst>
                <a:ext uri="{FF2B5EF4-FFF2-40B4-BE49-F238E27FC236}">
                  <a16:creationId xmlns:a16="http://schemas.microsoft.com/office/drawing/2014/main" id="{A1567BBD-C57F-4A93-9C14-9903F62F6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3157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9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699" name="Line 685">
            <a:extLst>
              <a:ext uri="{FF2B5EF4-FFF2-40B4-BE49-F238E27FC236}">
                <a16:creationId xmlns:a16="http://schemas.microsoft.com/office/drawing/2014/main" id="{3135B8BA-3014-42CB-822F-95EE7C7779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65710" y="690559"/>
            <a:ext cx="11642" cy="5267328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00" name="Line 685">
            <a:extLst>
              <a:ext uri="{FF2B5EF4-FFF2-40B4-BE49-F238E27FC236}">
                <a16:creationId xmlns:a16="http://schemas.microsoft.com/office/drawing/2014/main" id="{D63DE888-21FD-41CA-8CF5-65F1F44EA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12" y="5957887"/>
            <a:ext cx="8724886" cy="19048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01" name="Line 685">
            <a:extLst>
              <a:ext uri="{FF2B5EF4-FFF2-40B4-BE49-F238E27FC236}">
                <a16:creationId xmlns:a16="http://schemas.microsoft.com/office/drawing/2014/main" id="{2028224E-9F13-4583-B398-14E94F272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12" y="650728"/>
            <a:ext cx="8724886" cy="39831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3B9FF8-9253-4517-A23C-8DB5DF2082B4}"/>
              </a:ext>
            </a:extLst>
          </p:cNvPr>
          <p:cNvSpPr/>
          <p:nvPr/>
        </p:nvSpPr>
        <p:spPr>
          <a:xfrm>
            <a:off x="9364980" y="1257300"/>
            <a:ext cx="2621279" cy="4465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36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>
            <a:extLst>
              <a:ext uri="{FF2B5EF4-FFF2-40B4-BE49-F238E27FC236}">
                <a16:creationId xmlns:a16="http://schemas.microsoft.com/office/drawing/2014/main" id="{0C4742C9-A6F6-4361-AC48-B1D1405ED2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3826" y="628654"/>
            <a:ext cx="11852276" cy="5754691"/>
            <a:chOff x="78" y="396"/>
            <a:chExt cx="7466" cy="3625"/>
          </a:xfrm>
        </p:grpSpPr>
        <p:grpSp>
          <p:nvGrpSpPr>
            <p:cNvPr id="14" name="Group 205">
              <a:extLst>
                <a:ext uri="{FF2B5EF4-FFF2-40B4-BE49-F238E27FC236}">
                  <a16:creationId xmlns:a16="http://schemas.microsoft.com/office/drawing/2014/main" id="{A3616169-BB37-4307-BC7A-56D1F8967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" y="396"/>
              <a:ext cx="5524" cy="3361"/>
              <a:chOff x="324" y="396"/>
              <a:chExt cx="5524" cy="3361"/>
            </a:xfrm>
          </p:grpSpPr>
          <p:sp>
            <p:nvSpPr>
              <p:cNvPr id="545" name="Line 8">
                <a:extLst>
                  <a:ext uri="{FF2B5EF4-FFF2-40B4-BE49-F238E27FC236}">
                    <a16:creationId xmlns:a16="http://schemas.microsoft.com/office/drawing/2014/main" id="{89DE3E8E-D4B3-4F74-B1EC-A0B6B3513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" y="403"/>
                <a:ext cx="5504" cy="0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9" name="Line 12">
                <a:extLst>
                  <a:ext uri="{FF2B5EF4-FFF2-40B4-BE49-F238E27FC236}">
                    <a16:creationId xmlns:a16="http://schemas.microsoft.com/office/drawing/2014/main" id="{F01201A7-D471-41E8-A805-5614D53D87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" y="3750"/>
                <a:ext cx="5504" cy="0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0" name="Line 13">
                <a:extLst>
                  <a:ext uri="{FF2B5EF4-FFF2-40B4-BE49-F238E27FC236}">
                    <a16:creationId xmlns:a16="http://schemas.microsoft.com/office/drawing/2014/main" id="{51AABB58-E6F2-4DA8-997F-767EEC19FB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" y="2616"/>
                <a:ext cx="5504" cy="0"/>
              </a:xfrm>
              <a:prstGeom prst="line">
                <a:avLst/>
              </a:prstGeom>
              <a:noFill/>
              <a:ln w="6350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3" name="Line 16">
                <a:extLst>
                  <a:ext uri="{FF2B5EF4-FFF2-40B4-BE49-F238E27FC236}">
                    <a16:creationId xmlns:a16="http://schemas.microsoft.com/office/drawing/2014/main" id="{033C86D7-178F-4ED9-AFEE-0FA077380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4" y="396"/>
                <a:ext cx="0" cy="3354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4" name="Line 17">
                <a:extLst>
                  <a:ext uri="{FF2B5EF4-FFF2-40B4-BE49-F238E27FC236}">
                    <a16:creationId xmlns:a16="http://schemas.microsoft.com/office/drawing/2014/main" id="{A344FB24-D462-4827-9AAC-4DB7DB080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8" y="403"/>
                <a:ext cx="0" cy="3354"/>
              </a:xfrm>
              <a:prstGeom prst="line">
                <a:avLst/>
              </a:prstGeom>
              <a:noFill/>
              <a:ln w="6350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6" name="Line 19">
                <a:extLst>
                  <a:ext uri="{FF2B5EF4-FFF2-40B4-BE49-F238E27FC236}">
                    <a16:creationId xmlns:a16="http://schemas.microsoft.com/office/drawing/2014/main" id="{C69C2877-C119-400C-B347-91491856A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28" y="396"/>
                <a:ext cx="0" cy="3354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7" name="Rectangle 20">
                <a:extLst>
                  <a:ext uri="{FF2B5EF4-FFF2-40B4-BE49-F238E27FC236}">
                    <a16:creationId xmlns:a16="http://schemas.microsoft.com/office/drawing/2014/main" id="{ACFEB4D8-2090-4ECD-9844-17FB004B6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519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8" name="Rectangle 21">
                <a:extLst>
                  <a:ext uri="{FF2B5EF4-FFF2-40B4-BE49-F238E27FC236}">
                    <a16:creationId xmlns:a16="http://schemas.microsoft.com/office/drawing/2014/main" id="{D9A6DD1B-484A-4736-A078-0CF29F469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591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9" name="Rectangle 22">
                <a:extLst>
                  <a:ext uri="{FF2B5EF4-FFF2-40B4-BE49-F238E27FC236}">
                    <a16:creationId xmlns:a16="http://schemas.microsoft.com/office/drawing/2014/main" id="{A0D3584D-D94A-4582-8E00-0AB8392E6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0" y="523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0" name="Rectangle 23">
                <a:extLst>
                  <a:ext uri="{FF2B5EF4-FFF2-40B4-BE49-F238E27FC236}">
                    <a16:creationId xmlns:a16="http://schemas.microsoft.com/office/drawing/2014/main" id="{86B1A4E2-7D65-4333-BD99-94932EF39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0" y="587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1" name="Rectangle 24">
                <a:extLst>
                  <a:ext uri="{FF2B5EF4-FFF2-40B4-BE49-F238E27FC236}">
                    <a16:creationId xmlns:a16="http://schemas.microsoft.com/office/drawing/2014/main" id="{205F6654-CA2D-47A6-8B42-F1FBECCF7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527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2" name="Rectangle 25">
                <a:extLst>
                  <a:ext uri="{FF2B5EF4-FFF2-40B4-BE49-F238E27FC236}">
                    <a16:creationId xmlns:a16="http://schemas.microsoft.com/office/drawing/2014/main" id="{37E11E1A-C96F-4322-A22F-84A845186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583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3" name="Rectangle 26">
                <a:extLst>
                  <a:ext uri="{FF2B5EF4-FFF2-40B4-BE49-F238E27FC236}">
                    <a16:creationId xmlns:a16="http://schemas.microsoft.com/office/drawing/2014/main" id="{57B9D05F-3B98-4689-B61B-B1FE8ADAD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531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4" name="Rectangle 27">
                <a:extLst>
                  <a:ext uri="{FF2B5EF4-FFF2-40B4-BE49-F238E27FC236}">
                    <a16:creationId xmlns:a16="http://schemas.microsoft.com/office/drawing/2014/main" id="{B9B8574C-C71E-4322-AEC3-1A8D60AC4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575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5" name="Rectangle 28">
                <a:extLst>
                  <a:ext uri="{FF2B5EF4-FFF2-40B4-BE49-F238E27FC236}">
                    <a16:creationId xmlns:a16="http://schemas.microsoft.com/office/drawing/2014/main" id="{1068D8E8-A82C-47C3-AE55-63843013E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39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6" name="Rectangle 29">
                <a:extLst>
                  <a:ext uri="{FF2B5EF4-FFF2-40B4-BE49-F238E27FC236}">
                    <a16:creationId xmlns:a16="http://schemas.microsoft.com/office/drawing/2014/main" id="{F860400B-E0AE-4818-890A-2726A0648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67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7" name="Rectangle 30">
                <a:extLst>
                  <a:ext uri="{FF2B5EF4-FFF2-40B4-BE49-F238E27FC236}">
                    <a16:creationId xmlns:a16="http://schemas.microsoft.com/office/drawing/2014/main" id="{D4473CBC-AAB4-46EA-B854-37D85FE5F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547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8" name="Rectangle 31">
                <a:extLst>
                  <a:ext uri="{FF2B5EF4-FFF2-40B4-BE49-F238E27FC236}">
                    <a16:creationId xmlns:a16="http://schemas.microsoft.com/office/drawing/2014/main" id="{C95D6690-E618-4162-B24B-2E678B257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559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9" name="Rectangle 32">
                <a:extLst>
                  <a:ext uri="{FF2B5EF4-FFF2-40B4-BE49-F238E27FC236}">
                    <a16:creationId xmlns:a16="http://schemas.microsoft.com/office/drawing/2014/main" id="{03C699BE-E943-4D7A-8318-743F09E71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555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0" name="Rectangle 33">
                <a:extLst>
                  <a:ext uri="{FF2B5EF4-FFF2-40B4-BE49-F238E27FC236}">
                    <a16:creationId xmlns:a16="http://schemas.microsoft.com/office/drawing/2014/main" id="{35806B8E-04F3-4E19-8997-E85A0B9BC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555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1" name="Oval 34">
                <a:extLst>
                  <a:ext uri="{FF2B5EF4-FFF2-40B4-BE49-F238E27FC236}">
                    <a16:creationId xmlns:a16="http://schemas.microsoft.com/office/drawing/2014/main" id="{B01888F5-8D9E-474E-9717-41168E095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519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2" name="Rectangle 35">
                <a:extLst>
                  <a:ext uri="{FF2B5EF4-FFF2-40B4-BE49-F238E27FC236}">
                    <a16:creationId xmlns:a16="http://schemas.microsoft.com/office/drawing/2014/main" id="{2CF98C4B-BF94-4881-9E6C-643BC6A91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844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3" name="Rectangle 36">
                <a:extLst>
                  <a:ext uri="{FF2B5EF4-FFF2-40B4-BE49-F238E27FC236}">
                    <a16:creationId xmlns:a16="http://schemas.microsoft.com/office/drawing/2014/main" id="{1E7DD373-9F8A-4795-918E-1F8BD9237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16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4" name="Rectangle 37">
                <a:extLst>
                  <a:ext uri="{FF2B5EF4-FFF2-40B4-BE49-F238E27FC236}">
                    <a16:creationId xmlns:a16="http://schemas.microsoft.com/office/drawing/2014/main" id="{75A54555-29B9-4723-A7D7-25F7AB717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1848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5" name="Rectangle 38">
                <a:extLst>
                  <a:ext uri="{FF2B5EF4-FFF2-40B4-BE49-F238E27FC236}">
                    <a16:creationId xmlns:a16="http://schemas.microsoft.com/office/drawing/2014/main" id="{895F4156-E3E4-4836-BDD2-8BFF1BBE3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1912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6" name="Rectangle 39">
                <a:extLst>
                  <a:ext uri="{FF2B5EF4-FFF2-40B4-BE49-F238E27FC236}">
                    <a16:creationId xmlns:a16="http://schemas.microsoft.com/office/drawing/2014/main" id="{2649904A-3F93-4017-8CAC-984677074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8" y="1852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7" name="Rectangle 40">
                <a:extLst>
                  <a:ext uri="{FF2B5EF4-FFF2-40B4-BE49-F238E27FC236}">
                    <a16:creationId xmlns:a16="http://schemas.microsoft.com/office/drawing/2014/main" id="{0C1EA01B-3819-4689-AA18-6F78F8965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8" y="1908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8" name="Rectangle 41">
                <a:extLst>
                  <a:ext uri="{FF2B5EF4-FFF2-40B4-BE49-F238E27FC236}">
                    <a16:creationId xmlns:a16="http://schemas.microsoft.com/office/drawing/2014/main" id="{2DA07B7D-DBB5-4C7C-AF15-FD3E81C73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1856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9" name="Rectangle 42">
                <a:extLst>
                  <a:ext uri="{FF2B5EF4-FFF2-40B4-BE49-F238E27FC236}">
                    <a16:creationId xmlns:a16="http://schemas.microsoft.com/office/drawing/2014/main" id="{BF53AC02-F272-4807-9439-A687F48CC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1900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0" name="Rectangle 43">
                <a:extLst>
                  <a:ext uri="{FF2B5EF4-FFF2-40B4-BE49-F238E27FC236}">
                    <a16:creationId xmlns:a16="http://schemas.microsoft.com/office/drawing/2014/main" id="{D0610A08-0C1E-4FC7-BD64-1FE498B5B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1864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1" name="Rectangle 44">
                <a:extLst>
                  <a:ext uri="{FF2B5EF4-FFF2-40B4-BE49-F238E27FC236}">
                    <a16:creationId xmlns:a16="http://schemas.microsoft.com/office/drawing/2014/main" id="{AFC3749B-4BB6-4079-AA22-02413DAE3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1892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2" name="Rectangle 45">
                <a:extLst>
                  <a:ext uri="{FF2B5EF4-FFF2-40B4-BE49-F238E27FC236}">
                    <a16:creationId xmlns:a16="http://schemas.microsoft.com/office/drawing/2014/main" id="{BFAC94A4-A2E0-4264-BFB5-4C66646B6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872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3" name="Rectangle 46">
                <a:extLst>
                  <a:ext uri="{FF2B5EF4-FFF2-40B4-BE49-F238E27FC236}">
                    <a16:creationId xmlns:a16="http://schemas.microsoft.com/office/drawing/2014/main" id="{5D2D7CC3-4277-4B84-884A-3ECF23E4E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884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4" name="Rectangle 47">
                <a:extLst>
                  <a:ext uri="{FF2B5EF4-FFF2-40B4-BE49-F238E27FC236}">
                    <a16:creationId xmlns:a16="http://schemas.microsoft.com/office/drawing/2014/main" id="{5D805DBD-8896-418A-B06D-568E977D6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880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5" name="Rectangle 48">
                <a:extLst>
                  <a:ext uri="{FF2B5EF4-FFF2-40B4-BE49-F238E27FC236}">
                    <a16:creationId xmlns:a16="http://schemas.microsoft.com/office/drawing/2014/main" id="{C63397A3-09D7-448C-8B01-4EA02080A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880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6" name="Oval 49">
                <a:extLst>
                  <a:ext uri="{FF2B5EF4-FFF2-40B4-BE49-F238E27FC236}">
                    <a16:creationId xmlns:a16="http://schemas.microsoft.com/office/drawing/2014/main" id="{7177144A-79E9-4F22-B180-04B61A971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844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7" name="Rectangle 50">
                <a:extLst>
                  <a:ext uri="{FF2B5EF4-FFF2-40B4-BE49-F238E27FC236}">
                    <a16:creationId xmlns:a16="http://schemas.microsoft.com/office/drawing/2014/main" id="{948E0D67-A648-4DFC-930D-27495204E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2" y="1192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8" name="Rectangle 51">
                <a:extLst>
                  <a:ext uri="{FF2B5EF4-FFF2-40B4-BE49-F238E27FC236}">
                    <a16:creationId xmlns:a16="http://schemas.microsoft.com/office/drawing/2014/main" id="{DD378BB1-BCB0-41E4-ABFC-F4BF5EC91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2" y="1264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9" name="Rectangle 52">
                <a:extLst>
                  <a:ext uri="{FF2B5EF4-FFF2-40B4-BE49-F238E27FC236}">
                    <a16:creationId xmlns:a16="http://schemas.microsoft.com/office/drawing/2014/main" id="{8E3CED1B-AC8A-4BF5-89BE-D2A45E39A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" y="1196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0" name="Rectangle 53">
                <a:extLst>
                  <a:ext uri="{FF2B5EF4-FFF2-40B4-BE49-F238E27FC236}">
                    <a16:creationId xmlns:a16="http://schemas.microsoft.com/office/drawing/2014/main" id="{8058455B-E68B-49F9-A002-8C9CC16F3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" y="1260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1" name="Rectangle 54">
                <a:extLst>
                  <a:ext uri="{FF2B5EF4-FFF2-40B4-BE49-F238E27FC236}">
                    <a16:creationId xmlns:a16="http://schemas.microsoft.com/office/drawing/2014/main" id="{D33867E2-E56F-43E5-A4BC-945EFDEFC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200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2" name="Rectangle 55">
                <a:extLst>
                  <a:ext uri="{FF2B5EF4-FFF2-40B4-BE49-F238E27FC236}">
                    <a16:creationId xmlns:a16="http://schemas.microsoft.com/office/drawing/2014/main" id="{72264AFB-1C54-4D41-B5FA-1BEFFC4DE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256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3" name="Rectangle 56">
                <a:extLst>
                  <a:ext uri="{FF2B5EF4-FFF2-40B4-BE49-F238E27FC236}">
                    <a16:creationId xmlns:a16="http://schemas.microsoft.com/office/drawing/2014/main" id="{CB1B5866-08B3-4B4D-A47F-FF9B63BDA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04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4" name="Rectangle 57">
                <a:extLst>
                  <a:ext uri="{FF2B5EF4-FFF2-40B4-BE49-F238E27FC236}">
                    <a16:creationId xmlns:a16="http://schemas.microsoft.com/office/drawing/2014/main" id="{66021313-A765-4FD5-A41C-B6A457983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48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5" name="Rectangle 58">
                <a:extLst>
                  <a:ext uri="{FF2B5EF4-FFF2-40B4-BE49-F238E27FC236}">
                    <a16:creationId xmlns:a16="http://schemas.microsoft.com/office/drawing/2014/main" id="{8C96C4E9-35BC-471C-A443-766090DDB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" y="1212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6" name="Rectangle 59">
                <a:extLst>
                  <a:ext uri="{FF2B5EF4-FFF2-40B4-BE49-F238E27FC236}">
                    <a16:creationId xmlns:a16="http://schemas.microsoft.com/office/drawing/2014/main" id="{2635E74F-D4F7-43BB-A9CE-89AAA7CB1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" y="1240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7" name="Rectangle 60">
                <a:extLst>
                  <a:ext uri="{FF2B5EF4-FFF2-40B4-BE49-F238E27FC236}">
                    <a16:creationId xmlns:a16="http://schemas.microsoft.com/office/drawing/2014/main" id="{32F814A3-EC34-4293-B504-64A9745FF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1220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8" name="Rectangle 61">
                <a:extLst>
                  <a:ext uri="{FF2B5EF4-FFF2-40B4-BE49-F238E27FC236}">
                    <a16:creationId xmlns:a16="http://schemas.microsoft.com/office/drawing/2014/main" id="{8F2F731C-EBB5-4C48-A158-0E1C9EE3D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1232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9" name="Rectangle 62">
                <a:extLst>
                  <a:ext uri="{FF2B5EF4-FFF2-40B4-BE49-F238E27FC236}">
                    <a16:creationId xmlns:a16="http://schemas.microsoft.com/office/drawing/2014/main" id="{FE1359BC-80F8-4647-8E73-45E198AF8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1228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0" name="Rectangle 63">
                <a:extLst>
                  <a:ext uri="{FF2B5EF4-FFF2-40B4-BE49-F238E27FC236}">
                    <a16:creationId xmlns:a16="http://schemas.microsoft.com/office/drawing/2014/main" id="{35295297-6FC9-4D34-99E3-02E0A538B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1228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1" name="Oval 64">
                <a:extLst>
                  <a:ext uri="{FF2B5EF4-FFF2-40B4-BE49-F238E27FC236}">
                    <a16:creationId xmlns:a16="http://schemas.microsoft.com/office/drawing/2014/main" id="{9C91086D-4EBD-471B-8D22-29A1C2541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1192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2" name="Rectangle 65">
                <a:extLst>
                  <a:ext uri="{FF2B5EF4-FFF2-40B4-BE49-F238E27FC236}">
                    <a16:creationId xmlns:a16="http://schemas.microsoft.com/office/drawing/2014/main" id="{711B79C6-608D-4035-ACC2-C22D70C40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160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3" name="Rectangle 66">
                <a:extLst>
                  <a:ext uri="{FF2B5EF4-FFF2-40B4-BE49-F238E27FC236}">
                    <a16:creationId xmlns:a16="http://schemas.microsoft.com/office/drawing/2014/main" id="{38B57EF4-9D8E-4FE8-BEDA-C18697646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232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4" name="Rectangle 67">
                <a:extLst>
                  <a:ext uri="{FF2B5EF4-FFF2-40B4-BE49-F238E27FC236}">
                    <a16:creationId xmlns:a16="http://schemas.microsoft.com/office/drawing/2014/main" id="{20C0D5F1-7050-4469-BEEF-6C05CABCA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" y="1164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5" name="Rectangle 68">
                <a:extLst>
                  <a:ext uri="{FF2B5EF4-FFF2-40B4-BE49-F238E27FC236}">
                    <a16:creationId xmlns:a16="http://schemas.microsoft.com/office/drawing/2014/main" id="{66935FEA-F5B1-4E4A-AA60-A320F5341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" y="1228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6" name="Rectangle 69">
                <a:extLst>
                  <a:ext uri="{FF2B5EF4-FFF2-40B4-BE49-F238E27FC236}">
                    <a16:creationId xmlns:a16="http://schemas.microsoft.com/office/drawing/2014/main" id="{64DE273D-1DCA-410F-A7EC-5F3E83E5F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1168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7" name="Rectangle 70">
                <a:extLst>
                  <a:ext uri="{FF2B5EF4-FFF2-40B4-BE49-F238E27FC236}">
                    <a16:creationId xmlns:a16="http://schemas.microsoft.com/office/drawing/2014/main" id="{9EB44D52-A014-4267-8D65-5AD27A7DE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1224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8" name="Rectangle 71">
                <a:extLst>
                  <a:ext uri="{FF2B5EF4-FFF2-40B4-BE49-F238E27FC236}">
                    <a16:creationId xmlns:a16="http://schemas.microsoft.com/office/drawing/2014/main" id="{4EF545AD-D475-4EBE-AF1E-E3D6F1279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1172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9" name="Rectangle 72">
                <a:extLst>
                  <a:ext uri="{FF2B5EF4-FFF2-40B4-BE49-F238E27FC236}">
                    <a16:creationId xmlns:a16="http://schemas.microsoft.com/office/drawing/2014/main" id="{E6D22E42-DFDA-454E-930F-E68D39ED6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1216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0" name="Rectangle 73">
                <a:extLst>
                  <a:ext uri="{FF2B5EF4-FFF2-40B4-BE49-F238E27FC236}">
                    <a16:creationId xmlns:a16="http://schemas.microsoft.com/office/drawing/2014/main" id="{9C2921D7-C206-420A-AAE4-AC61C3182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1180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1" name="Rectangle 74">
                <a:extLst>
                  <a:ext uri="{FF2B5EF4-FFF2-40B4-BE49-F238E27FC236}">
                    <a16:creationId xmlns:a16="http://schemas.microsoft.com/office/drawing/2014/main" id="{D5AA3FE4-E2C5-4F7F-94EB-0DEC40914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1208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2" name="Rectangle 75">
                <a:extLst>
                  <a:ext uri="{FF2B5EF4-FFF2-40B4-BE49-F238E27FC236}">
                    <a16:creationId xmlns:a16="http://schemas.microsoft.com/office/drawing/2014/main" id="{47DF18C6-1556-4900-ACF3-7E4138791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1188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3" name="Rectangle 76">
                <a:extLst>
                  <a:ext uri="{FF2B5EF4-FFF2-40B4-BE49-F238E27FC236}">
                    <a16:creationId xmlns:a16="http://schemas.microsoft.com/office/drawing/2014/main" id="{53B14E66-DB0A-4A77-9114-9BD627130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1200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4" name="Rectangle 77">
                <a:extLst>
                  <a:ext uri="{FF2B5EF4-FFF2-40B4-BE49-F238E27FC236}">
                    <a16:creationId xmlns:a16="http://schemas.microsoft.com/office/drawing/2014/main" id="{B2AB1CD6-57A6-4481-AEFE-93BAFEC4D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1196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5" name="Rectangle 78">
                <a:extLst>
                  <a:ext uri="{FF2B5EF4-FFF2-40B4-BE49-F238E27FC236}">
                    <a16:creationId xmlns:a16="http://schemas.microsoft.com/office/drawing/2014/main" id="{87CB114C-5A73-4CF2-91A0-39782E8EA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1196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6" name="Oval 79">
                <a:extLst>
                  <a:ext uri="{FF2B5EF4-FFF2-40B4-BE49-F238E27FC236}">
                    <a16:creationId xmlns:a16="http://schemas.microsoft.com/office/drawing/2014/main" id="{5AE65370-BAB4-4062-BC08-0D469016D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1160"/>
                <a:ext cx="72" cy="7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7" name="Rectangle 80">
                <a:extLst>
                  <a:ext uri="{FF2B5EF4-FFF2-40B4-BE49-F238E27FC236}">
                    <a16:creationId xmlns:a16="http://schemas.microsoft.com/office/drawing/2014/main" id="{AE120D1C-94B4-4323-B821-913FFD4C6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2" y="1724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8" name="Rectangle 81">
                <a:extLst>
                  <a:ext uri="{FF2B5EF4-FFF2-40B4-BE49-F238E27FC236}">
                    <a16:creationId xmlns:a16="http://schemas.microsoft.com/office/drawing/2014/main" id="{3B86990F-ED41-4D33-BFB0-BEEE3E8E3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2" y="1796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9" name="Rectangle 82">
                <a:extLst>
                  <a:ext uri="{FF2B5EF4-FFF2-40B4-BE49-F238E27FC236}">
                    <a16:creationId xmlns:a16="http://schemas.microsoft.com/office/drawing/2014/main" id="{EC15D04F-A132-426C-BB13-E4B3FDE59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1728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0" name="Rectangle 83">
                <a:extLst>
                  <a:ext uri="{FF2B5EF4-FFF2-40B4-BE49-F238E27FC236}">
                    <a16:creationId xmlns:a16="http://schemas.microsoft.com/office/drawing/2014/main" id="{8A544FE4-0525-448E-9E03-8AEEE7320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1792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1" name="Rectangle 84">
                <a:extLst>
                  <a:ext uri="{FF2B5EF4-FFF2-40B4-BE49-F238E27FC236}">
                    <a16:creationId xmlns:a16="http://schemas.microsoft.com/office/drawing/2014/main" id="{B9CF137C-87A1-42A6-A881-84C1700D5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1732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2" name="Rectangle 85">
                <a:extLst>
                  <a:ext uri="{FF2B5EF4-FFF2-40B4-BE49-F238E27FC236}">
                    <a16:creationId xmlns:a16="http://schemas.microsoft.com/office/drawing/2014/main" id="{EC472C6E-61CB-4DC0-9F73-F05C12D3B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1788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3" name="Rectangle 86">
                <a:extLst>
                  <a:ext uri="{FF2B5EF4-FFF2-40B4-BE49-F238E27FC236}">
                    <a16:creationId xmlns:a16="http://schemas.microsoft.com/office/drawing/2014/main" id="{66EE9E2E-0542-4F5A-8CE7-3B2441F3A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" y="1736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4" name="Rectangle 87">
                <a:extLst>
                  <a:ext uri="{FF2B5EF4-FFF2-40B4-BE49-F238E27FC236}">
                    <a16:creationId xmlns:a16="http://schemas.microsoft.com/office/drawing/2014/main" id="{6E6C76F6-21D4-4AF7-9793-8CCD73807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" y="1780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5" name="Rectangle 88">
                <a:extLst>
                  <a:ext uri="{FF2B5EF4-FFF2-40B4-BE49-F238E27FC236}">
                    <a16:creationId xmlns:a16="http://schemas.microsoft.com/office/drawing/2014/main" id="{02E22310-63E8-4568-B3D8-A6BA5E2F6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1744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6" name="Rectangle 89">
                <a:extLst>
                  <a:ext uri="{FF2B5EF4-FFF2-40B4-BE49-F238E27FC236}">
                    <a16:creationId xmlns:a16="http://schemas.microsoft.com/office/drawing/2014/main" id="{665122DC-6017-4815-88AB-4C20B0B52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1772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7" name="Rectangle 90">
                <a:extLst>
                  <a:ext uri="{FF2B5EF4-FFF2-40B4-BE49-F238E27FC236}">
                    <a16:creationId xmlns:a16="http://schemas.microsoft.com/office/drawing/2014/main" id="{B557FDB5-B34A-457D-8DD8-F46CB8B98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1752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8" name="Rectangle 91">
                <a:extLst>
                  <a:ext uri="{FF2B5EF4-FFF2-40B4-BE49-F238E27FC236}">
                    <a16:creationId xmlns:a16="http://schemas.microsoft.com/office/drawing/2014/main" id="{8382C1AA-CC9C-4911-BB3D-42629404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1764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9" name="Rectangle 92">
                <a:extLst>
                  <a:ext uri="{FF2B5EF4-FFF2-40B4-BE49-F238E27FC236}">
                    <a16:creationId xmlns:a16="http://schemas.microsoft.com/office/drawing/2014/main" id="{FB300107-4676-4ECA-909E-FDB941200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1760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0" name="Rectangle 93">
                <a:extLst>
                  <a:ext uri="{FF2B5EF4-FFF2-40B4-BE49-F238E27FC236}">
                    <a16:creationId xmlns:a16="http://schemas.microsoft.com/office/drawing/2014/main" id="{BCABA2E1-577B-4644-940F-A927F1DFA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1760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1" name="Oval 94">
                <a:extLst>
                  <a:ext uri="{FF2B5EF4-FFF2-40B4-BE49-F238E27FC236}">
                    <a16:creationId xmlns:a16="http://schemas.microsoft.com/office/drawing/2014/main" id="{5217551C-6D33-46AF-A100-7C5108CDB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1724"/>
                <a:ext cx="72" cy="7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2" name="Rectangle 95">
                <a:extLst>
                  <a:ext uri="{FF2B5EF4-FFF2-40B4-BE49-F238E27FC236}">
                    <a16:creationId xmlns:a16="http://schemas.microsoft.com/office/drawing/2014/main" id="{DE71FE78-4B65-4063-A5CA-B7B5D675C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" y="1332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3" name="Rectangle 96">
                <a:extLst>
                  <a:ext uri="{FF2B5EF4-FFF2-40B4-BE49-F238E27FC236}">
                    <a16:creationId xmlns:a16="http://schemas.microsoft.com/office/drawing/2014/main" id="{27D3BB07-0D7C-4970-96E6-C711DF734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" y="1404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4" name="Rectangle 97">
                <a:extLst>
                  <a:ext uri="{FF2B5EF4-FFF2-40B4-BE49-F238E27FC236}">
                    <a16:creationId xmlns:a16="http://schemas.microsoft.com/office/drawing/2014/main" id="{960C35F9-C24A-440B-945A-0CE205F47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336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5" name="Rectangle 98">
                <a:extLst>
                  <a:ext uri="{FF2B5EF4-FFF2-40B4-BE49-F238E27FC236}">
                    <a16:creationId xmlns:a16="http://schemas.microsoft.com/office/drawing/2014/main" id="{85769EC9-3A58-4238-8BFA-B9CC08EDE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400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6" name="Rectangle 99">
                <a:extLst>
                  <a:ext uri="{FF2B5EF4-FFF2-40B4-BE49-F238E27FC236}">
                    <a16:creationId xmlns:a16="http://schemas.microsoft.com/office/drawing/2014/main" id="{0D569908-C41C-4FE7-85F9-ACA6657BD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1340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7" name="Rectangle 100">
                <a:extLst>
                  <a:ext uri="{FF2B5EF4-FFF2-40B4-BE49-F238E27FC236}">
                    <a16:creationId xmlns:a16="http://schemas.microsoft.com/office/drawing/2014/main" id="{A93FBE8F-AA4F-4ABD-B71D-1D8F868DE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1396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8" name="Rectangle 101">
                <a:extLst>
                  <a:ext uri="{FF2B5EF4-FFF2-40B4-BE49-F238E27FC236}">
                    <a16:creationId xmlns:a16="http://schemas.microsoft.com/office/drawing/2014/main" id="{717A33EB-EF6D-4CD7-8716-FE304BBBF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" y="1344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9" name="Rectangle 102">
                <a:extLst>
                  <a:ext uri="{FF2B5EF4-FFF2-40B4-BE49-F238E27FC236}">
                    <a16:creationId xmlns:a16="http://schemas.microsoft.com/office/drawing/2014/main" id="{6E6900F6-178A-4B6A-AAF9-C48FD32F1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" y="1388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0" name="Rectangle 103">
                <a:extLst>
                  <a:ext uri="{FF2B5EF4-FFF2-40B4-BE49-F238E27FC236}">
                    <a16:creationId xmlns:a16="http://schemas.microsoft.com/office/drawing/2014/main" id="{92D9E05B-B0E7-43E3-A74C-0AD54B914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6" y="1352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1" name="Rectangle 104">
                <a:extLst>
                  <a:ext uri="{FF2B5EF4-FFF2-40B4-BE49-F238E27FC236}">
                    <a16:creationId xmlns:a16="http://schemas.microsoft.com/office/drawing/2014/main" id="{7798DE55-4FA2-474F-8F56-B4675E4F8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6" y="1380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2" name="Rectangle 105">
                <a:extLst>
                  <a:ext uri="{FF2B5EF4-FFF2-40B4-BE49-F238E27FC236}">
                    <a16:creationId xmlns:a16="http://schemas.microsoft.com/office/drawing/2014/main" id="{6A5E6CC7-A6B0-4902-BCB2-92BE86AD5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1360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3" name="Rectangle 106">
                <a:extLst>
                  <a:ext uri="{FF2B5EF4-FFF2-40B4-BE49-F238E27FC236}">
                    <a16:creationId xmlns:a16="http://schemas.microsoft.com/office/drawing/2014/main" id="{ED6F6EC8-8FB1-438B-A1D7-AD9626D4D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1372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4" name="Rectangle 107">
                <a:extLst>
                  <a:ext uri="{FF2B5EF4-FFF2-40B4-BE49-F238E27FC236}">
                    <a16:creationId xmlns:a16="http://schemas.microsoft.com/office/drawing/2014/main" id="{7F92303C-F7C1-46D6-B23D-9F093127F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1368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5" name="Rectangle 108">
                <a:extLst>
                  <a:ext uri="{FF2B5EF4-FFF2-40B4-BE49-F238E27FC236}">
                    <a16:creationId xmlns:a16="http://schemas.microsoft.com/office/drawing/2014/main" id="{66A82378-160E-402F-86BC-CF2C11544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1368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6" name="Oval 109">
                <a:extLst>
                  <a:ext uri="{FF2B5EF4-FFF2-40B4-BE49-F238E27FC236}">
                    <a16:creationId xmlns:a16="http://schemas.microsoft.com/office/drawing/2014/main" id="{DA7F958E-E587-411B-A707-8CFD9E5FB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1332"/>
                <a:ext cx="72" cy="7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7" name="Rectangle 110">
                <a:extLst>
                  <a:ext uri="{FF2B5EF4-FFF2-40B4-BE49-F238E27FC236}">
                    <a16:creationId xmlns:a16="http://schemas.microsoft.com/office/drawing/2014/main" id="{A71FE94B-4215-427B-BDD6-56D579919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900"/>
                <a:ext cx="68" cy="6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8" name="Rectangle 111">
                <a:extLst>
                  <a:ext uri="{FF2B5EF4-FFF2-40B4-BE49-F238E27FC236}">
                    <a16:creationId xmlns:a16="http://schemas.microsoft.com/office/drawing/2014/main" id="{6FF649B2-45D5-4703-B8C8-A94774AA7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900"/>
                <a:ext cx="68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9" name="Rectangle 112">
                <a:extLst>
                  <a:ext uri="{FF2B5EF4-FFF2-40B4-BE49-F238E27FC236}">
                    <a16:creationId xmlns:a16="http://schemas.microsoft.com/office/drawing/2014/main" id="{1F9866F9-FE50-40A3-9810-7D5B389FD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2660"/>
                <a:ext cx="68" cy="6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0" name="Rectangle 113">
                <a:extLst>
                  <a:ext uri="{FF2B5EF4-FFF2-40B4-BE49-F238E27FC236}">
                    <a16:creationId xmlns:a16="http://schemas.microsoft.com/office/drawing/2014/main" id="{D861B8FD-D8D9-4ACD-8740-8BE359637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2660"/>
                <a:ext cx="68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1" name="Rectangle 114">
                <a:extLst>
                  <a:ext uri="{FF2B5EF4-FFF2-40B4-BE49-F238E27FC236}">
                    <a16:creationId xmlns:a16="http://schemas.microsoft.com/office/drawing/2014/main" id="{FD34DA7F-3F9C-4B86-8BD8-6887370C6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0" y="2448"/>
                <a:ext cx="68" cy="6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2" name="Rectangle 115">
                <a:extLst>
                  <a:ext uri="{FF2B5EF4-FFF2-40B4-BE49-F238E27FC236}">
                    <a16:creationId xmlns:a16="http://schemas.microsoft.com/office/drawing/2014/main" id="{F9EC02E5-1426-4529-A5C5-BF10B2F78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0" y="2448"/>
                <a:ext cx="68" cy="64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3" name="Rectangle 116">
                <a:extLst>
                  <a:ext uri="{FF2B5EF4-FFF2-40B4-BE49-F238E27FC236}">
                    <a16:creationId xmlns:a16="http://schemas.microsoft.com/office/drawing/2014/main" id="{D3D525D4-2FB2-4970-A80F-3F35E2B7A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" y="3569"/>
                <a:ext cx="64" cy="6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4" name="Rectangle 117">
                <a:extLst>
                  <a:ext uri="{FF2B5EF4-FFF2-40B4-BE49-F238E27FC236}">
                    <a16:creationId xmlns:a16="http://schemas.microsoft.com/office/drawing/2014/main" id="{9A470866-B209-4B11-91A6-1E06463E8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" y="3569"/>
                <a:ext cx="64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5" name="Rectangle 118">
                <a:extLst>
                  <a:ext uri="{FF2B5EF4-FFF2-40B4-BE49-F238E27FC236}">
                    <a16:creationId xmlns:a16="http://schemas.microsoft.com/office/drawing/2014/main" id="{6244340A-D02F-40B7-A32D-953F0661E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0" y="2864"/>
                <a:ext cx="68" cy="6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6" name="Rectangle 119">
                <a:extLst>
                  <a:ext uri="{FF2B5EF4-FFF2-40B4-BE49-F238E27FC236}">
                    <a16:creationId xmlns:a16="http://schemas.microsoft.com/office/drawing/2014/main" id="{3C4CA6F4-38B4-43A6-B4A7-2421B9619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0" y="2864"/>
                <a:ext cx="68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7" name="Rectangle 120">
                <a:extLst>
                  <a:ext uri="{FF2B5EF4-FFF2-40B4-BE49-F238E27FC236}">
                    <a16:creationId xmlns:a16="http://schemas.microsoft.com/office/drawing/2014/main" id="{A896AD41-2FF0-4BFE-AB64-8CA79634E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2836"/>
                <a:ext cx="68" cy="6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8" name="Rectangle 121">
                <a:extLst>
                  <a:ext uri="{FF2B5EF4-FFF2-40B4-BE49-F238E27FC236}">
                    <a16:creationId xmlns:a16="http://schemas.microsoft.com/office/drawing/2014/main" id="{E2B2BE73-2F25-48C4-A085-E1DB7915F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2836"/>
                <a:ext cx="68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9" name="Freeform 122">
                <a:extLst>
                  <a:ext uri="{FF2B5EF4-FFF2-40B4-BE49-F238E27FC236}">
                    <a16:creationId xmlns:a16="http://schemas.microsoft.com/office/drawing/2014/main" id="{759AC155-5B73-4614-BD7F-A9B2B781E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6" y="3557"/>
                <a:ext cx="96" cy="96"/>
              </a:xfrm>
              <a:custGeom>
                <a:avLst/>
                <a:gdLst>
                  <a:gd name="T0" fmla="*/ 48 w 96"/>
                  <a:gd name="T1" fmla="*/ 96 h 96"/>
                  <a:gd name="T2" fmla="*/ 96 w 96"/>
                  <a:gd name="T3" fmla="*/ 48 h 96"/>
                  <a:gd name="T4" fmla="*/ 48 w 96"/>
                  <a:gd name="T5" fmla="*/ 0 h 96"/>
                  <a:gd name="T6" fmla="*/ 0 w 96"/>
                  <a:gd name="T7" fmla="*/ 48 h 96"/>
                  <a:gd name="T8" fmla="*/ 48 w 96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lnTo>
                      <a:pt x="96" y="48"/>
                    </a:lnTo>
                    <a:lnTo>
                      <a:pt x="48" y="0"/>
                    </a:lnTo>
                    <a:lnTo>
                      <a:pt x="0" y="48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0" name="Freeform 123">
                <a:extLst>
                  <a:ext uri="{FF2B5EF4-FFF2-40B4-BE49-F238E27FC236}">
                    <a16:creationId xmlns:a16="http://schemas.microsoft.com/office/drawing/2014/main" id="{CA72CCD0-E2AF-4FBA-B142-93DECE65B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6" y="3557"/>
                <a:ext cx="96" cy="96"/>
              </a:xfrm>
              <a:custGeom>
                <a:avLst/>
                <a:gdLst>
                  <a:gd name="T0" fmla="*/ 12 w 24"/>
                  <a:gd name="T1" fmla="*/ 24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lnTo>
                      <a:pt x="24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1" name="Freeform 124">
                <a:extLst>
                  <a:ext uri="{FF2B5EF4-FFF2-40B4-BE49-F238E27FC236}">
                    <a16:creationId xmlns:a16="http://schemas.microsoft.com/office/drawing/2014/main" id="{CC1584CD-C5E7-44FD-B50B-C1BF33227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2820"/>
                <a:ext cx="92" cy="96"/>
              </a:xfrm>
              <a:custGeom>
                <a:avLst/>
                <a:gdLst>
                  <a:gd name="T0" fmla="*/ 48 w 92"/>
                  <a:gd name="T1" fmla="*/ 96 h 96"/>
                  <a:gd name="T2" fmla="*/ 92 w 92"/>
                  <a:gd name="T3" fmla="*/ 48 h 96"/>
                  <a:gd name="T4" fmla="*/ 48 w 92"/>
                  <a:gd name="T5" fmla="*/ 0 h 96"/>
                  <a:gd name="T6" fmla="*/ 0 w 92"/>
                  <a:gd name="T7" fmla="*/ 48 h 96"/>
                  <a:gd name="T8" fmla="*/ 48 w 92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6">
                    <a:moveTo>
                      <a:pt x="48" y="96"/>
                    </a:moveTo>
                    <a:lnTo>
                      <a:pt x="92" y="48"/>
                    </a:lnTo>
                    <a:lnTo>
                      <a:pt x="48" y="0"/>
                    </a:lnTo>
                    <a:lnTo>
                      <a:pt x="0" y="48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2" name="Freeform 125">
                <a:extLst>
                  <a:ext uri="{FF2B5EF4-FFF2-40B4-BE49-F238E27FC236}">
                    <a16:creationId xmlns:a16="http://schemas.microsoft.com/office/drawing/2014/main" id="{92F0B361-3AFB-4EFF-9169-0778F9945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2820"/>
                <a:ext cx="92" cy="96"/>
              </a:xfrm>
              <a:custGeom>
                <a:avLst/>
                <a:gdLst>
                  <a:gd name="T0" fmla="*/ 12 w 23"/>
                  <a:gd name="T1" fmla="*/ 24 h 24"/>
                  <a:gd name="T2" fmla="*/ 23 w 23"/>
                  <a:gd name="T3" fmla="*/ 12 h 24"/>
                  <a:gd name="T4" fmla="*/ 12 w 23"/>
                  <a:gd name="T5" fmla="*/ 0 h 24"/>
                  <a:gd name="T6" fmla="*/ 0 w 23"/>
                  <a:gd name="T7" fmla="*/ 12 h 24"/>
                  <a:gd name="T8" fmla="*/ 12 w 23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23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3" name="Freeform 126">
                <a:extLst>
                  <a:ext uri="{FF2B5EF4-FFF2-40B4-BE49-F238E27FC236}">
                    <a16:creationId xmlns:a16="http://schemas.microsoft.com/office/drawing/2014/main" id="{C5D480F6-3B7A-421F-B01C-4D45E7EF9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" y="3393"/>
                <a:ext cx="92" cy="96"/>
              </a:xfrm>
              <a:custGeom>
                <a:avLst/>
                <a:gdLst>
                  <a:gd name="T0" fmla="*/ 44 w 92"/>
                  <a:gd name="T1" fmla="*/ 96 h 96"/>
                  <a:gd name="T2" fmla="*/ 92 w 92"/>
                  <a:gd name="T3" fmla="*/ 48 h 96"/>
                  <a:gd name="T4" fmla="*/ 44 w 92"/>
                  <a:gd name="T5" fmla="*/ 0 h 96"/>
                  <a:gd name="T6" fmla="*/ 0 w 92"/>
                  <a:gd name="T7" fmla="*/ 48 h 96"/>
                  <a:gd name="T8" fmla="*/ 44 w 92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6">
                    <a:moveTo>
                      <a:pt x="44" y="96"/>
                    </a:moveTo>
                    <a:lnTo>
                      <a:pt x="92" y="48"/>
                    </a:lnTo>
                    <a:lnTo>
                      <a:pt x="44" y="0"/>
                    </a:lnTo>
                    <a:lnTo>
                      <a:pt x="0" y="48"/>
                    </a:lnTo>
                    <a:lnTo>
                      <a:pt x="44" y="96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4" name="Freeform 127">
                <a:extLst>
                  <a:ext uri="{FF2B5EF4-FFF2-40B4-BE49-F238E27FC236}">
                    <a16:creationId xmlns:a16="http://schemas.microsoft.com/office/drawing/2014/main" id="{69AA4B87-08D9-4B7C-B451-58331CCFE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" y="3393"/>
                <a:ext cx="92" cy="96"/>
              </a:xfrm>
              <a:custGeom>
                <a:avLst/>
                <a:gdLst>
                  <a:gd name="T0" fmla="*/ 11 w 23"/>
                  <a:gd name="T1" fmla="*/ 24 h 24"/>
                  <a:gd name="T2" fmla="*/ 23 w 23"/>
                  <a:gd name="T3" fmla="*/ 12 h 24"/>
                  <a:gd name="T4" fmla="*/ 11 w 23"/>
                  <a:gd name="T5" fmla="*/ 0 h 24"/>
                  <a:gd name="T6" fmla="*/ 0 w 23"/>
                  <a:gd name="T7" fmla="*/ 12 h 24"/>
                  <a:gd name="T8" fmla="*/ 11 w 23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11" y="24"/>
                    </a:moveTo>
                    <a:lnTo>
                      <a:pt x="23" y="12"/>
                    </a:lnTo>
                    <a:lnTo>
                      <a:pt x="11" y="0"/>
                    </a:lnTo>
                    <a:lnTo>
                      <a:pt x="0" y="12"/>
                    </a:lnTo>
                    <a:lnTo>
                      <a:pt x="11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5" name="Freeform 128">
                <a:extLst>
                  <a:ext uri="{FF2B5EF4-FFF2-40B4-BE49-F238E27FC236}">
                    <a16:creationId xmlns:a16="http://schemas.microsoft.com/office/drawing/2014/main" id="{0302FB0F-F55D-4059-9266-C097D1130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" y="2952"/>
                <a:ext cx="92" cy="97"/>
              </a:xfrm>
              <a:custGeom>
                <a:avLst/>
                <a:gdLst>
                  <a:gd name="T0" fmla="*/ 44 w 92"/>
                  <a:gd name="T1" fmla="*/ 97 h 97"/>
                  <a:gd name="T2" fmla="*/ 92 w 92"/>
                  <a:gd name="T3" fmla="*/ 49 h 97"/>
                  <a:gd name="T4" fmla="*/ 44 w 92"/>
                  <a:gd name="T5" fmla="*/ 0 h 97"/>
                  <a:gd name="T6" fmla="*/ 0 w 92"/>
                  <a:gd name="T7" fmla="*/ 49 h 97"/>
                  <a:gd name="T8" fmla="*/ 44 w 92"/>
                  <a:gd name="T9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7">
                    <a:moveTo>
                      <a:pt x="44" y="97"/>
                    </a:moveTo>
                    <a:lnTo>
                      <a:pt x="92" y="49"/>
                    </a:lnTo>
                    <a:lnTo>
                      <a:pt x="44" y="0"/>
                    </a:lnTo>
                    <a:lnTo>
                      <a:pt x="0" y="49"/>
                    </a:lnTo>
                    <a:lnTo>
                      <a:pt x="44" y="97"/>
                    </a:lnTo>
                    <a:close/>
                  </a:path>
                </a:pathLst>
              </a:cu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6" name="Freeform 129">
                <a:extLst>
                  <a:ext uri="{FF2B5EF4-FFF2-40B4-BE49-F238E27FC236}">
                    <a16:creationId xmlns:a16="http://schemas.microsoft.com/office/drawing/2014/main" id="{2EE20C1E-71C8-4FB5-99CF-CB0586900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" y="2952"/>
                <a:ext cx="92" cy="97"/>
              </a:xfrm>
              <a:custGeom>
                <a:avLst/>
                <a:gdLst>
                  <a:gd name="T0" fmla="*/ 11 w 23"/>
                  <a:gd name="T1" fmla="*/ 24 h 24"/>
                  <a:gd name="T2" fmla="*/ 23 w 23"/>
                  <a:gd name="T3" fmla="*/ 12 h 24"/>
                  <a:gd name="T4" fmla="*/ 11 w 23"/>
                  <a:gd name="T5" fmla="*/ 0 h 24"/>
                  <a:gd name="T6" fmla="*/ 0 w 23"/>
                  <a:gd name="T7" fmla="*/ 12 h 24"/>
                  <a:gd name="T8" fmla="*/ 11 w 23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11" y="24"/>
                    </a:moveTo>
                    <a:lnTo>
                      <a:pt x="23" y="12"/>
                    </a:lnTo>
                    <a:lnTo>
                      <a:pt x="11" y="0"/>
                    </a:lnTo>
                    <a:lnTo>
                      <a:pt x="0" y="12"/>
                    </a:lnTo>
                    <a:lnTo>
                      <a:pt x="11" y="24"/>
                    </a:lnTo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7" name="Freeform 130">
                <a:extLst>
                  <a:ext uri="{FF2B5EF4-FFF2-40B4-BE49-F238E27FC236}">
                    <a16:creationId xmlns:a16="http://schemas.microsoft.com/office/drawing/2014/main" id="{D88BFC4D-BB08-44C4-BF8C-D4853A70F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" y="3237"/>
                <a:ext cx="96" cy="96"/>
              </a:xfrm>
              <a:custGeom>
                <a:avLst/>
                <a:gdLst>
                  <a:gd name="T0" fmla="*/ 48 w 96"/>
                  <a:gd name="T1" fmla="*/ 96 h 96"/>
                  <a:gd name="T2" fmla="*/ 96 w 96"/>
                  <a:gd name="T3" fmla="*/ 48 h 96"/>
                  <a:gd name="T4" fmla="*/ 48 w 96"/>
                  <a:gd name="T5" fmla="*/ 0 h 96"/>
                  <a:gd name="T6" fmla="*/ 0 w 96"/>
                  <a:gd name="T7" fmla="*/ 48 h 96"/>
                  <a:gd name="T8" fmla="*/ 48 w 96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lnTo>
                      <a:pt x="96" y="48"/>
                    </a:lnTo>
                    <a:lnTo>
                      <a:pt x="48" y="0"/>
                    </a:lnTo>
                    <a:lnTo>
                      <a:pt x="0" y="48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8" name="Freeform 131">
                <a:extLst>
                  <a:ext uri="{FF2B5EF4-FFF2-40B4-BE49-F238E27FC236}">
                    <a16:creationId xmlns:a16="http://schemas.microsoft.com/office/drawing/2014/main" id="{4F67BF03-09A9-4818-97F3-41BEE022C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" y="3237"/>
                <a:ext cx="96" cy="96"/>
              </a:xfrm>
              <a:custGeom>
                <a:avLst/>
                <a:gdLst>
                  <a:gd name="T0" fmla="*/ 12 w 24"/>
                  <a:gd name="T1" fmla="*/ 24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lnTo>
                      <a:pt x="24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24"/>
                    </a:lnTo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9" name="Freeform 132">
                <a:extLst>
                  <a:ext uri="{FF2B5EF4-FFF2-40B4-BE49-F238E27FC236}">
                    <a16:creationId xmlns:a16="http://schemas.microsoft.com/office/drawing/2014/main" id="{C6FCD7C0-3C21-4DF3-9052-860DFDD76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" y="2852"/>
                <a:ext cx="92" cy="96"/>
              </a:xfrm>
              <a:custGeom>
                <a:avLst/>
                <a:gdLst>
                  <a:gd name="T0" fmla="*/ 48 w 92"/>
                  <a:gd name="T1" fmla="*/ 96 h 96"/>
                  <a:gd name="T2" fmla="*/ 92 w 92"/>
                  <a:gd name="T3" fmla="*/ 48 h 96"/>
                  <a:gd name="T4" fmla="*/ 48 w 92"/>
                  <a:gd name="T5" fmla="*/ 0 h 96"/>
                  <a:gd name="T6" fmla="*/ 0 w 92"/>
                  <a:gd name="T7" fmla="*/ 48 h 96"/>
                  <a:gd name="T8" fmla="*/ 48 w 92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6">
                    <a:moveTo>
                      <a:pt x="48" y="96"/>
                    </a:moveTo>
                    <a:lnTo>
                      <a:pt x="92" y="48"/>
                    </a:lnTo>
                    <a:lnTo>
                      <a:pt x="48" y="0"/>
                    </a:lnTo>
                    <a:lnTo>
                      <a:pt x="0" y="48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0" name="Freeform 133">
                <a:extLst>
                  <a:ext uri="{FF2B5EF4-FFF2-40B4-BE49-F238E27FC236}">
                    <a16:creationId xmlns:a16="http://schemas.microsoft.com/office/drawing/2014/main" id="{B72B81E3-F716-42EE-B29F-43580974D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" y="2852"/>
                <a:ext cx="92" cy="96"/>
              </a:xfrm>
              <a:custGeom>
                <a:avLst/>
                <a:gdLst>
                  <a:gd name="T0" fmla="*/ 12 w 23"/>
                  <a:gd name="T1" fmla="*/ 24 h 24"/>
                  <a:gd name="T2" fmla="*/ 23 w 23"/>
                  <a:gd name="T3" fmla="*/ 12 h 24"/>
                  <a:gd name="T4" fmla="*/ 12 w 23"/>
                  <a:gd name="T5" fmla="*/ 0 h 24"/>
                  <a:gd name="T6" fmla="*/ 0 w 23"/>
                  <a:gd name="T7" fmla="*/ 12 h 24"/>
                  <a:gd name="T8" fmla="*/ 12 w 23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23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1" name="Freeform 134">
                <a:extLst>
                  <a:ext uri="{FF2B5EF4-FFF2-40B4-BE49-F238E27FC236}">
                    <a16:creationId xmlns:a16="http://schemas.microsoft.com/office/drawing/2014/main" id="{F4714EBD-9773-4421-925D-E703EB280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6" y="2704"/>
                <a:ext cx="100" cy="88"/>
              </a:xfrm>
              <a:custGeom>
                <a:avLst/>
                <a:gdLst>
                  <a:gd name="T0" fmla="*/ 52 w 100"/>
                  <a:gd name="T1" fmla="*/ 0 h 88"/>
                  <a:gd name="T2" fmla="*/ 100 w 100"/>
                  <a:gd name="T3" fmla="*/ 88 h 88"/>
                  <a:gd name="T4" fmla="*/ 0 w 100"/>
                  <a:gd name="T5" fmla="*/ 88 h 88"/>
                  <a:gd name="T6" fmla="*/ 52 w 100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88">
                    <a:moveTo>
                      <a:pt x="52" y="0"/>
                    </a:moveTo>
                    <a:lnTo>
                      <a:pt x="100" y="88"/>
                    </a:lnTo>
                    <a:lnTo>
                      <a:pt x="0" y="88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2" name="Freeform 135">
                <a:extLst>
                  <a:ext uri="{FF2B5EF4-FFF2-40B4-BE49-F238E27FC236}">
                    <a16:creationId xmlns:a16="http://schemas.microsoft.com/office/drawing/2014/main" id="{9B643859-1E4A-4656-8898-3F1965AF6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6" y="2704"/>
                <a:ext cx="100" cy="88"/>
              </a:xfrm>
              <a:custGeom>
                <a:avLst/>
                <a:gdLst>
                  <a:gd name="T0" fmla="*/ 13 w 25"/>
                  <a:gd name="T1" fmla="*/ 0 h 22"/>
                  <a:gd name="T2" fmla="*/ 25 w 25"/>
                  <a:gd name="T3" fmla="*/ 22 h 22"/>
                  <a:gd name="T4" fmla="*/ 0 w 25"/>
                  <a:gd name="T5" fmla="*/ 22 h 22"/>
                  <a:gd name="T6" fmla="*/ 13 w 25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22">
                    <a:moveTo>
                      <a:pt x="13" y="0"/>
                    </a:moveTo>
                    <a:lnTo>
                      <a:pt x="25" y="22"/>
                    </a:lnTo>
                    <a:lnTo>
                      <a:pt x="0" y="22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3" name="Freeform 136">
                <a:extLst>
                  <a:ext uri="{FF2B5EF4-FFF2-40B4-BE49-F238E27FC236}">
                    <a16:creationId xmlns:a16="http://schemas.microsoft.com/office/drawing/2014/main" id="{55EC973C-640A-497A-9E0D-6629B426B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4" y="3321"/>
                <a:ext cx="104" cy="92"/>
              </a:xfrm>
              <a:custGeom>
                <a:avLst/>
                <a:gdLst>
                  <a:gd name="T0" fmla="*/ 52 w 104"/>
                  <a:gd name="T1" fmla="*/ 0 h 92"/>
                  <a:gd name="T2" fmla="*/ 104 w 104"/>
                  <a:gd name="T3" fmla="*/ 92 h 92"/>
                  <a:gd name="T4" fmla="*/ 0 w 104"/>
                  <a:gd name="T5" fmla="*/ 92 h 92"/>
                  <a:gd name="T6" fmla="*/ 52 w 104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92">
                    <a:moveTo>
                      <a:pt x="52" y="0"/>
                    </a:moveTo>
                    <a:lnTo>
                      <a:pt x="104" y="92"/>
                    </a:lnTo>
                    <a:lnTo>
                      <a:pt x="0" y="92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4" name="Freeform 137">
                <a:extLst>
                  <a:ext uri="{FF2B5EF4-FFF2-40B4-BE49-F238E27FC236}">
                    <a16:creationId xmlns:a16="http://schemas.microsoft.com/office/drawing/2014/main" id="{7B048846-743E-4F57-8C50-60C81AA16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4" y="3321"/>
                <a:ext cx="104" cy="92"/>
              </a:xfrm>
              <a:custGeom>
                <a:avLst/>
                <a:gdLst>
                  <a:gd name="T0" fmla="*/ 13 w 26"/>
                  <a:gd name="T1" fmla="*/ 0 h 23"/>
                  <a:gd name="T2" fmla="*/ 26 w 26"/>
                  <a:gd name="T3" fmla="*/ 23 h 23"/>
                  <a:gd name="T4" fmla="*/ 0 w 26"/>
                  <a:gd name="T5" fmla="*/ 23 h 23"/>
                  <a:gd name="T6" fmla="*/ 13 w 26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3">
                    <a:moveTo>
                      <a:pt x="13" y="0"/>
                    </a:moveTo>
                    <a:lnTo>
                      <a:pt x="26" y="23"/>
                    </a:lnTo>
                    <a:lnTo>
                      <a:pt x="0" y="23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5" name="Freeform 138">
                <a:extLst>
                  <a:ext uri="{FF2B5EF4-FFF2-40B4-BE49-F238E27FC236}">
                    <a16:creationId xmlns:a16="http://schemas.microsoft.com/office/drawing/2014/main" id="{B94A010E-FEB7-4666-869A-6A82EAA7C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2" y="2876"/>
                <a:ext cx="104" cy="92"/>
              </a:xfrm>
              <a:custGeom>
                <a:avLst/>
                <a:gdLst>
                  <a:gd name="T0" fmla="*/ 52 w 104"/>
                  <a:gd name="T1" fmla="*/ 0 h 92"/>
                  <a:gd name="T2" fmla="*/ 104 w 104"/>
                  <a:gd name="T3" fmla="*/ 92 h 92"/>
                  <a:gd name="T4" fmla="*/ 0 w 104"/>
                  <a:gd name="T5" fmla="*/ 92 h 92"/>
                  <a:gd name="T6" fmla="*/ 52 w 104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92">
                    <a:moveTo>
                      <a:pt x="52" y="0"/>
                    </a:moveTo>
                    <a:lnTo>
                      <a:pt x="104" y="92"/>
                    </a:lnTo>
                    <a:lnTo>
                      <a:pt x="0" y="92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6" name="Freeform 139">
                <a:extLst>
                  <a:ext uri="{FF2B5EF4-FFF2-40B4-BE49-F238E27FC236}">
                    <a16:creationId xmlns:a16="http://schemas.microsoft.com/office/drawing/2014/main" id="{271E7B0F-B432-4DD5-AEBE-371C7A43E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2" y="2876"/>
                <a:ext cx="104" cy="92"/>
              </a:xfrm>
              <a:custGeom>
                <a:avLst/>
                <a:gdLst>
                  <a:gd name="T0" fmla="*/ 13 w 26"/>
                  <a:gd name="T1" fmla="*/ 0 h 23"/>
                  <a:gd name="T2" fmla="*/ 26 w 26"/>
                  <a:gd name="T3" fmla="*/ 23 h 23"/>
                  <a:gd name="T4" fmla="*/ 0 w 26"/>
                  <a:gd name="T5" fmla="*/ 23 h 23"/>
                  <a:gd name="T6" fmla="*/ 13 w 26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3">
                    <a:moveTo>
                      <a:pt x="13" y="0"/>
                    </a:moveTo>
                    <a:lnTo>
                      <a:pt x="26" y="23"/>
                    </a:lnTo>
                    <a:lnTo>
                      <a:pt x="0" y="23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7" name="Freeform 140">
                <a:extLst>
                  <a:ext uri="{FF2B5EF4-FFF2-40B4-BE49-F238E27FC236}">
                    <a16:creationId xmlns:a16="http://schemas.microsoft.com/office/drawing/2014/main" id="{623CAC6B-E2C9-4CC8-8511-6005CDB2E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0" y="3357"/>
                <a:ext cx="100" cy="88"/>
              </a:xfrm>
              <a:custGeom>
                <a:avLst/>
                <a:gdLst>
                  <a:gd name="T0" fmla="*/ 48 w 100"/>
                  <a:gd name="T1" fmla="*/ 0 h 88"/>
                  <a:gd name="T2" fmla="*/ 100 w 100"/>
                  <a:gd name="T3" fmla="*/ 88 h 88"/>
                  <a:gd name="T4" fmla="*/ 0 w 100"/>
                  <a:gd name="T5" fmla="*/ 88 h 88"/>
                  <a:gd name="T6" fmla="*/ 48 w 100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88">
                    <a:moveTo>
                      <a:pt x="48" y="0"/>
                    </a:moveTo>
                    <a:lnTo>
                      <a:pt x="100" y="88"/>
                    </a:lnTo>
                    <a:lnTo>
                      <a:pt x="0" y="8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8" name="Freeform 141">
                <a:extLst>
                  <a:ext uri="{FF2B5EF4-FFF2-40B4-BE49-F238E27FC236}">
                    <a16:creationId xmlns:a16="http://schemas.microsoft.com/office/drawing/2014/main" id="{9967D648-67D1-47EF-B24A-47D24D702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0" y="3357"/>
                <a:ext cx="100" cy="88"/>
              </a:xfrm>
              <a:custGeom>
                <a:avLst/>
                <a:gdLst>
                  <a:gd name="T0" fmla="*/ 12 w 25"/>
                  <a:gd name="T1" fmla="*/ 0 h 22"/>
                  <a:gd name="T2" fmla="*/ 25 w 25"/>
                  <a:gd name="T3" fmla="*/ 22 h 22"/>
                  <a:gd name="T4" fmla="*/ 0 w 25"/>
                  <a:gd name="T5" fmla="*/ 22 h 22"/>
                  <a:gd name="T6" fmla="*/ 12 w 25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22">
                    <a:moveTo>
                      <a:pt x="12" y="0"/>
                    </a:moveTo>
                    <a:lnTo>
                      <a:pt x="25" y="22"/>
                    </a:lnTo>
                    <a:lnTo>
                      <a:pt x="0" y="22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9" name="Freeform 142">
                <a:extLst>
                  <a:ext uri="{FF2B5EF4-FFF2-40B4-BE49-F238E27FC236}">
                    <a16:creationId xmlns:a16="http://schemas.microsoft.com/office/drawing/2014/main" id="{B3F1EDCD-C5D9-4602-B923-4A85378AE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0" y="2632"/>
                <a:ext cx="104" cy="88"/>
              </a:xfrm>
              <a:custGeom>
                <a:avLst/>
                <a:gdLst>
                  <a:gd name="T0" fmla="*/ 52 w 104"/>
                  <a:gd name="T1" fmla="*/ 0 h 88"/>
                  <a:gd name="T2" fmla="*/ 104 w 104"/>
                  <a:gd name="T3" fmla="*/ 88 h 88"/>
                  <a:gd name="T4" fmla="*/ 0 w 104"/>
                  <a:gd name="T5" fmla="*/ 88 h 88"/>
                  <a:gd name="T6" fmla="*/ 52 w 104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88">
                    <a:moveTo>
                      <a:pt x="52" y="0"/>
                    </a:moveTo>
                    <a:lnTo>
                      <a:pt x="104" y="88"/>
                    </a:lnTo>
                    <a:lnTo>
                      <a:pt x="0" y="88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0" name="Freeform 143">
                <a:extLst>
                  <a:ext uri="{FF2B5EF4-FFF2-40B4-BE49-F238E27FC236}">
                    <a16:creationId xmlns:a16="http://schemas.microsoft.com/office/drawing/2014/main" id="{50805C46-1C5B-4572-8972-7B4A76253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0" y="2632"/>
                <a:ext cx="104" cy="88"/>
              </a:xfrm>
              <a:custGeom>
                <a:avLst/>
                <a:gdLst>
                  <a:gd name="T0" fmla="*/ 13 w 26"/>
                  <a:gd name="T1" fmla="*/ 0 h 22"/>
                  <a:gd name="T2" fmla="*/ 26 w 26"/>
                  <a:gd name="T3" fmla="*/ 22 h 22"/>
                  <a:gd name="T4" fmla="*/ 0 w 26"/>
                  <a:gd name="T5" fmla="*/ 22 h 22"/>
                  <a:gd name="T6" fmla="*/ 13 w 26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13" y="0"/>
                    </a:moveTo>
                    <a:lnTo>
                      <a:pt x="26" y="22"/>
                    </a:lnTo>
                    <a:lnTo>
                      <a:pt x="0" y="22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1" name="Freeform 144">
                <a:extLst>
                  <a:ext uri="{FF2B5EF4-FFF2-40B4-BE49-F238E27FC236}">
                    <a16:creationId xmlns:a16="http://schemas.microsoft.com/office/drawing/2014/main" id="{F29D5D5F-009A-49FB-B75B-D923055AE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" y="3353"/>
                <a:ext cx="104" cy="88"/>
              </a:xfrm>
              <a:custGeom>
                <a:avLst/>
                <a:gdLst>
                  <a:gd name="T0" fmla="*/ 52 w 104"/>
                  <a:gd name="T1" fmla="*/ 0 h 88"/>
                  <a:gd name="T2" fmla="*/ 104 w 104"/>
                  <a:gd name="T3" fmla="*/ 88 h 88"/>
                  <a:gd name="T4" fmla="*/ 0 w 104"/>
                  <a:gd name="T5" fmla="*/ 88 h 88"/>
                  <a:gd name="T6" fmla="*/ 52 w 104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88">
                    <a:moveTo>
                      <a:pt x="52" y="0"/>
                    </a:moveTo>
                    <a:lnTo>
                      <a:pt x="104" y="88"/>
                    </a:lnTo>
                    <a:lnTo>
                      <a:pt x="0" y="88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2" name="Freeform 145">
                <a:extLst>
                  <a:ext uri="{FF2B5EF4-FFF2-40B4-BE49-F238E27FC236}">
                    <a16:creationId xmlns:a16="http://schemas.microsoft.com/office/drawing/2014/main" id="{4A874627-8C88-4230-B68A-54DC3CDA6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" y="3353"/>
                <a:ext cx="104" cy="88"/>
              </a:xfrm>
              <a:custGeom>
                <a:avLst/>
                <a:gdLst>
                  <a:gd name="T0" fmla="*/ 13 w 26"/>
                  <a:gd name="T1" fmla="*/ 0 h 22"/>
                  <a:gd name="T2" fmla="*/ 26 w 26"/>
                  <a:gd name="T3" fmla="*/ 22 h 22"/>
                  <a:gd name="T4" fmla="*/ 0 w 26"/>
                  <a:gd name="T5" fmla="*/ 22 h 22"/>
                  <a:gd name="T6" fmla="*/ 13 w 26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13" y="0"/>
                    </a:moveTo>
                    <a:lnTo>
                      <a:pt x="26" y="22"/>
                    </a:lnTo>
                    <a:lnTo>
                      <a:pt x="0" y="22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3" name="Line 146">
                <a:extLst>
                  <a:ext uri="{FF2B5EF4-FFF2-40B4-BE49-F238E27FC236}">
                    <a16:creationId xmlns:a16="http://schemas.microsoft.com/office/drawing/2014/main" id="{1BB1D72B-C717-4D5D-B981-D732C24CC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8" y="2616"/>
                <a:ext cx="1176" cy="128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4" name="Freeform 147">
                <a:extLst>
                  <a:ext uri="{FF2B5EF4-FFF2-40B4-BE49-F238E27FC236}">
                    <a16:creationId xmlns:a16="http://schemas.microsoft.com/office/drawing/2014/main" id="{3003651C-2712-4E4B-AD32-130A9C3FD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8" y="2724"/>
                <a:ext cx="36" cy="36"/>
              </a:xfrm>
              <a:custGeom>
                <a:avLst/>
                <a:gdLst>
                  <a:gd name="T0" fmla="*/ 0 w 9"/>
                  <a:gd name="T1" fmla="*/ 9 h 9"/>
                  <a:gd name="T2" fmla="*/ 9 w 9"/>
                  <a:gd name="T3" fmla="*/ 5 h 9"/>
                  <a:gd name="T4" fmla="*/ 1 w 9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9" y="5"/>
                    </a:lnTo>
                    <a:lnTo>
                      <a:pt x="1" y="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5" name="Line 148">
                <a:extLst>
                  <a:ext uri="{FF2B5EF4-FFF2-40B4-BE49-F238E27FC236}">
                    <a16:creationId xmlns:a16="http://schemas.microsoft.com/office/drawing/2014/main" id="{58145B03-48B0-4401-9694-4B8143F76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8" y="2240"/>
                <a:ext cx="952" cy="376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6" name="Freeform 149">
                <a:extLst>
                  <a:ext uri="{FF2B5EF4-FFF2-40B4-BE49-F238E27FC236}">
                    <a16:creationId xmlns:a16="http://schemas.microsoft.com/office/drawing/2014/main" id="{D42A9B99-D99A-4C4E-B5C2-748BD81CB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4" y="2236"/>
                <a:ext cx="36" cy="36"/>
              </a:xfrm>
              <a:custGeom>
                <a:avLst/>
                <a:gdLst>
                  <a:gd name="T0" fmla="*/ 3 w 9"/>
                  <a:gd name="T1" fmla="*/ 9 h 9"/>
                  <a:gd name="T2" fmla="*/ 9 w 9"/>
                  <a:gd name="T3" fmla="*/ 1 h 9"/>
                  <a:gd name="T4" fmla="*/ 0 w 9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9" y="1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7" name="Line 150">
                <a:extLst>
                  <a:ext uri="{FF2B5EF4-FFF2-40B4-BE49-F238E27FC236}">
                    <a16:creationId xmlns:a16="http://schemas.microsoft.com/office/drawing/2014/main" id="{ABBF6239-4B65-4CB2-BFD2-897AE97DA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36" y="2536"/>
                <a:ext cx="832" cy="80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8" name="Freeform 151">
                <a:extLst>
                  <a:ext uri="{FF2B5EF4-FFF2-40B4-BE49-F238E27FC236}">
                    <a16:creationId xmlns:a16="http://schemas.microsoft.com/office/drawing/2014/main" id="{587C2C8C-7D80-47DE-9041-E4F4E428D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" y="2520"/>
                <a:ext cx="36" cy="40"/>
              </a:xfrm>
              <a:custGeom>
                <a:avLst/>
                <a:gdLst>
                  <a:gd name="T0" fmla="*/ 9 w 9"/>
                  <a:gd name="T1" fmla="*/ 0 h 10"/>
                  <a:gd name="T2" fmla="*/ 0 w 9"/>
                  <a:gd name="T3" fmla="*/ 4 h 10"/>
                  <a:gd name="T4" fmla="*/ 8 w 9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0">
                    <a:moveTo>
                      <a:pt x="9" y="0"/>
                    </a:moveTo>
                    <a:lnTo>
                      <a:pt x="0" y="4"/>
                    </a:lnTo>
                    <a:lnTo>
                      <a:pt x="8" y="1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9" name="Line 152">
                <a:extLst>
                  <a:ext uri="{FF2B5EF4-FFF2-40B4-BE49-F238E27FC236}">
                    <a16:creationId xmlns:a16="http://schemas.microsoft.com/office/drawing/2014/main" id="{79F2B897-8A4A-49D0-9E58-722C7ECFC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8" y="2616"/>
                <a:ext cx="940" cy="413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0" name="Freeform 153">
                <a:extLst>
                  <a:ext uri="{FF2B5EF4-FFF2-40B4-BE49-F238E27FC236}">
                    <a16:creationId xmlns:a16="http://schemas.microsoft.com/office/drawing/2014/main" id="{9043A5C7-EA7F-4A27-ACB7-47C2B7E9E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3001"/>
                <a:ext cx="40" cy="32"/>
              </a:xfrm>
              <a:custGeom>
                <a:avLst/>
                <a:gdLst>
                  <a:gd name="T0" fmla="*/ 6 w 10"/>
                  <a:gd name="T1" fmla="*/ 0 h 8"/>
                  <a:gd name="T2" fmla="*/ 0 w 10"/>
                  <a:gd name="T3" fmla="*/ 7 h 8"/>
                  <a:gd name="T4" fmla="*/ 10 w 10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8">
                    <a:moveTo>
                      <a:pt x="6" y="0"/>
                    </a:moveTo>
                    <a:lnTo>
                      <a:pt x="0" y="7"/>
                    </a:lnTo>
                    <a:lnTo>
                      <a:pt x="10" y="8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1" name="Line 154">
                <a:extLst>
                  <a:ext uri="{FF2B5EF4-FFF2-40B4-BE49-F238E27FC236}">
                    <a16:creationId xmlns:a16="http://schemas.microsoft.com/office/drawing/2014/main" id="{DC3DDF05-7F0E-4C14-B2E9-F29112E53F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8" y="2564"/>
                <a:ext cx="36" cy="5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2" name="Freeform 155">
                <a:extLst>
                  <a:ext uri="{FF2B5EF4-FFF2-40B4-BE49-F238E27FC236}">
                    <a16:creationId xmlns:a16="http://schemas.microsoft.com/office/drawing/2014/main" id="{4AF19C70-4B92-46E4-BFA9-BBE2FEB44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2564"/>
                <a:ext cx="36" cy="36"/>
              </a:xfrm>
              <a:custGeom>
                <a:avLst/>
                <a:gdLst>
                  <a:gd name="T0" fmla="*/ 8 w 9"/>
                  <a:gd name="T1" fmla="*/ 9 h 9"/>
                  <a:gd name="T2" fmla="*/ 9 w 9"/>
                  <a:gd name="T3" fmla="*/ 0 h 9"/>
                  <a:gd name="T4" fmla="*/ 0 w 9"/>
                  <a:gd name="T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8" y="9"/>
                    </a:moveTo>
                    <a:lnTo>
                      <a:pt x="9" y="0"/>
                    </a:lnTo>
                    <a:lnTo>
                      <a:pt x="0" y="4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3" name="Line 156">
                <a:extLst>
                  <a:ext uri="{FF2B5EF4-FFF2-40B4-BE49-F238E27FC236}">
                    <a16:creationId xmlns:a16="http://schemas.microsoft.com/office/drawing/2014/main" id="{491E6CB8-DCA3-496A-A9D1-82A72188C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8" y="2616"/>
                <a:ext cx="712" cy="285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4" name="Freeform 157">
                <a:extLst>
                  <a:ext uri="{FF2B5EF4-FFF2-40B4-BE49-F238E27FC236}">
                    <a16:creationId xmlns:a16="http://schemas.microsoft.com/office/drawing/2014/main" id="{A92B9B69-4CE4-446D-B0EB-421ADEAE98C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148" y="2877"/>
                <a:ext cx="36" cy="36"/>
              </a:xfrm>
              <a:custGeom>
                <a:avLst/>
                <a:gdLst>
                  <a:gd name="T0" fmla="*/ 9 w 9"/>
                  <a:gd name="T1" fmla="*/ 0 h 9"/>
                  <a:gd name="T2" fmla="*/ 0 w 9"/>
                  <a:gd name="T3" fmla="*/ 2 h 9"/>
                  <a:gd name="T4" fmla="*/ 6 w 9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9" y="0"/>
                    </a:moveTo>
                    <a:lnTo>
                      <a:pt x="0" y="2"/>
                    </a:lnTo>
                    <a:lnTo>
                      <a:pt x="6" y="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5" name="Line 158">
                <a:extLst>
                  <a:ext uri="{FF2B5EF4-FFF2-40B4-BE49-F238E27FC236}">
                    <a16:creationId xmlns:a16="http://schemas.microsoft.com/office/drawing/2014/main" id="{FAC268ED-EBE2-41F0-9C30-A8EA64D70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16" y="2350"/>
                <a:ext cx="252" cy="266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6" name="Freeform 159">
                <a:extLst>
                  <a:ext uri="{FF2B5EF4-FFF2-40B4-BE49-F238E27FC236}">
                    <a16:creationId xmlns:a16="http://schemas.microsoft.com/office/drawing/2014/main" id="{50800030-2730-4D8F-B75D-F30E65A9236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214" y="2349"/>
                <a:ext cx="36" cy="36"/>
              </a:xfrm>
              <a:custGeom>
                <a:avLst/>
                <a:gdLst>
                  <a:gd name="T0" fmla="*/ 0 w 9"/>
                  <a:gd name="T1" fmla="*/ 6 h 9"/>
                  <a:gd name="T2" fmla="*/ 9 w 9"/>
                  <a:gd name="T3" fmla="*/ 9 h 9"/>
                  <a:gd name="T4" fmla="*/ 6 w 9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0" y="6"/>
                    </a:moveTo>
                    <a:lnTo>
                      <a:pt x="9" y="9"/>
                    </a:lnTo>
                    <a:lnTo>
                      <a:pt x="6" y="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7" name="Rectangle 160">
                <a:extLst>
                  <a:ext uri="{FF2B5EF4-FFF2-40B4-BE49-F238E27FC236}">
                    <a16:creationId xmlns:a16="http://schemas.microsoft.com/office/drawing/2014/main" id="{105D72C1-03C2-4D86-8E01-3B8EE1D48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2633"/>
                <a:ext cx="108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Pine plantation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98" name="Rectangle 161">
                <a:extLst>
                  <a:ext uri="{FF2B5EF4-FFF2-40B4-BE49-F238E27FC236}">
                    <a16:creationId xmlns:a16="http://schemas.microsoft.com/office/drawing/2014/main" id="{4ED16740-5521-4FD7-ACB3-75FF62872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2048"/>
                <a:ext cx="89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Sand content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99" name="Rectangle 162">
                <a:extLst>
                  <a:ext uri="{FF2B5EF4-FFF2-40B4-BE49-F238E27FC236}">
                    <a16:creationId xmlns:a16="http://schemas.microsoft.com/office/drawing/2014/main" id="{246A9532-6115-4B6D-9D2D-99472C3FF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" y="2354"/>
                <a:ext cx="18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pH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00" name="Rectangle 163">
                <a:extLst>
                  <a:ext uri="{FF2B5EF4-FFF2-40B4-BE49-F238E27FC236}">
                    <a16:creationId xmlns:a16="http://schemas.microsoft.com/office/drawing/2014/main" id="{536E4283-FD28-46FD-8EA1-A467585C3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9" y="3135"/>
                <a:ext cx="77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Silt content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01" name="Rectangle 164">
                <a:extLst>
                  <a:ext uri="{FF2B5EF4-FFF2-40B4-BE49-F238E27FC236}">
                    <a16:creationId xmlns:a16="http://schemas.microsoft.com/office/drawing/2014/main" id="{C157D183-8CB6-4C02-9E93-EFB3547EF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1" y="2312"/>
                <a:ext cx="32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Light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02" name="Rectangle 165">
                <a:extLst>
                  <a:ext uri="{FF2B5EF4-FFF2-40B4-BE49-F238E27FC236}">
                    <a16:creationId xmlns:a16="http://schemas.microsoft.com/office/drawing/2014/main" id="{C0832A70-8C6D-45ED-BB88-288DC34D0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7" y="2956"/>
                <a:ext cx="76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COS uptake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03" name="Rectangle 166">
                <a:extLst>
                  <a:ext uri="{FF2B5EF4-FFF2-40B4-BE49-F238E27FC236}">
                    <a16:creationId xmlns:a16="http://schemas.microsoft.com/office/drawing/2014/main" id="{C7ACEC41-2886-40FB-AC00-E64FBA436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5" y="2147"/>
                <a:ext cx="77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CO2 uptake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04" name="Rectangle 167">
                <a:extLst>
                  <a:ext uri="{FF2B5EF4-FFF2-40B4-BE49-F238E27FC236}">
                    <a16:creationId xmlns:a16="http://schemas.microsoft.com/office/drawing/2014/main" id="{8972A711-75D1-4BA9-8B3C-D32CE7A74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259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5" name="Rectangle 168">
                <a:extLst>
                  <a:ext uri="{FF2B5EF4-FFF2-40B4-BE49-F238E27FC236}">
                    <a16:creationId xmlns:a16="http://schemas.microsoft.com/office/drawing/2014/main" id="{25D861DB-7BF5-485E-BE4B-4C4959DD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267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6" name="Rectangle 169">
                <a:extLst>
                  <a:ext uri="{FF2B5EF4-FFF2-40B4-BE49-F238E27FC236}">
                    <a16:creationId xmlns:a16="http://schemas.microsoft.com/office/drawing/2014/main" id="{F690FC0D-8F7C-4DCF-B372-2BD90FE63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596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7" name="Rectangle 170">
                <a:extLst>
                  <a:ext uri="{FF2B5EF4-FFF2-40B4-BE49-F238E27FC236}">
                    <a16:creationId xmlns:a16="http://schemas.microsoft.com/office/drawing/2014/main" id="{96B454D8-CF7A-4269-9E4E-7F7937EDF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68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8" name="Rectangle 171">
                <a:extLst>
                  <a:ext uri="{FF2B5EF4-FFF2-40B4-BE49-F238E27FC236}">
                    <a16:creationId xmlns:a16="http://schemas.microsoft.com/office/drawing/2014/main" id="{8EB6E131-7816-4BA6-A4F8-18AEE5FFF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600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9" name="Rectangle 172">
                <a:extLst>
                  <a:ext uri="{FF2B5EF4-FFF2-40B4-BE49-F238E27FC236}">
                    <a16:creationId xmlns:a16="http://schemas.microsoft.com/office/drawing/2014/main" id="{A3C155E1-8D9B-4EC3-A688-83309BD56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664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0" name="Rectangle 173">
                <a:extLst>
                  <a:ext uri="{FF2B5EF4-FFF2-40B4-BE49-F238E27FC236}">
                    <a16:creationId xmlns:a16="http://schemas.microsoft.com/office/drawing/2014/main" id="{605E2176-2721-4E24-8F22-6D6F45C57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2604"/>
                <a:ext cx="6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1" name="Rectangle 174">
                <a:extLst>
                  <a:ext uri="{FF2B5EF4-FFF2-40B4-BE49-F238E27FC236}">
                    <a16:creationId xmlns:a16="http://schemas.microsoft.com/office/drawing/2014/main" id="{B3C9404E-A735-412A-9453-8DA6B8627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2660"/>
                <a:ext cx="6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2" name="Rectangle 175">
                <a:extLst>
                  <a:ext uri="{FF2B5EF4-FFF2-40B4-BE49-F238E27FC236}">
                    <a16:creationId xmlns:a16="http://schemas.microsoft.com/office/drawing/2014/main" id="{75674A05-40CC-4CC4-95EB-820C56FD2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2608"/>
                <a:ext cx="6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3" name="Rectangle 176">
                <a:extLst>
                  <a:ext uri="{FF2B5EF4-FFF2-40B4-BE49-F238E27FC236}">
                    <a16:creationId xmlns:a16="http://schemas.microsoft.com/office/drawing/2014/main" id="{6FF4415C-4D82-45E5-98ED-F59964FD6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2656"/>
                <a:ext cx="6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4" name="Rectangle 177">
                <a:extLst>
                  <a:ext uri="{FF2B5EF4-FFF2-40B4-BE49-F238E27FC236}">
                    <a16:creationId xmlns:a16="http://schemas.microsoft.com/office/drawing/2014/main" id="{B24608AA-7DB3-4509-A002-29528C912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2" y="2612"/>
                <a:ext cx="7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5" name="Rectangle 178">
                <a:extLst>
                  <a:ext uri="{FF2B5EF4-FFF2-40B4-BE49-F238E27FC236}">
                    <a16:creationId xmlns:a16="http://schemas.microsoft.com/office/drawing/2014/main" id="{EBEFD9C3-927F-406B-A06A-DE443DD36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2" y="2648"/>
                <a:ext cx="7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6" name="Rectangle 179">
                <a:extLst>
                  <a:ext uri="{FF2B5EF4-FFF2-40B4-BE49-F238E27FC236}">
                    <a16:creationId xmlns:a16="http://schemas.microsoft.com/office/drawing/2014/main" id="{B949FFA4-3881-4846-9D2C-0C4B0DD92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620"/>
                <a:ext cx="84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7" name="Rectangle 180">
                <a:extLst>
                  <a:ext uri="{FF2B5EF4-FFF2-40B4-BE49-F238E27FC236}">
                    <a16:creationId xmlns:a16="http://schemas.microsoft.com/office/drawing/2014/main" id="{1F127990-17F1-449A-9AE4-2A81CFF9E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636"/>
                <a:ext cx="84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8" name="Rectangle 181">
                <a:extLst>
                  <a:ext uri="{FF2B5EF4-FFF2-40B4-BE49-F238E27FC236}">
                    <a16:creationId xmlns:a16="http://schemas.microsoft.com/office/drawing/2014/main" id="{C4BF3B4F-B6AE-49AA-B883-63BACEC80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632"/>
                <a:ext cx="8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9" name="Rectangle 182">
                <a:extLst>
                  <a:ext uri="{FF2B5EF4-FFF2-40B4-BE49-F238E27FC236}">
                    <a16:creationId xmlns:a16="http://schemas.microsoft.com/office/drawing/2014/main" id="{166810C2-F510-4119-92F3-AA9EB56F2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632"/>
                <a:ext cx="8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0" name="Oval 183">
                <a:extLst>
                  <a:ext uri="{FF2B5EF4-FFF2-40B4-BE49-F238E27FC236}">
                    <a16:creationId xmlns:a16="http://schemas.microsoft.com/office/drawing/2014/main" id="{62FEA6B5-C7F5-4C1A-AD8F-7F878E8F8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592"/>
                <a:ext cx="80" cy="8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1" name="Rectangle 184">
                <a:extLst>
                  <a:ext uri="{FF2B5EF4-FFF2-40B4-BE49-F238E27FC236}">
                    <a16:creationId xmlns:a16="http://schemas.microsoft.com/office/drawing/2014/main" id="{5D99FAA7-26A7-45CE-BAE5-6F5A9222A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271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2" name="Rectangle 185">
                <a:extLst>
                  <a:ext uri="{FF2B5EF4-FFF2-40B4-BE49-F238E27FC236}">
                    <a16:creationId xmlns:a16="http://schemas.microsoft.com/office/drawing/2014/main" id="{AAB4286A-73D3-4F41-8B73-4BC1DF64C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272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3" name="Rectangle 186">
                <a:extLst>
                  <a:ext uri="{FF2B5EF4-FFF2-40B4-BE49-F238E27FC236}">
                    <a16:creationId xmlns:a16="http://schemas.microsoft.com/office/drawing/2014/main" id="{78FD885B-1E4C-49B3-B2A3-5BB74779E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71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4" name="Rectangle 187">
                <a:extLst>
                  <a:ext uri="{FF2B5EF4-FFF2-40B4-BE49-F238E27FC236}">
                    <a16:creationId xmlns:a16="http://schemas.microsoft.com/office/drawing/2014/main" id="{2A49E9A3-AA37-46E2-9EC9-6C042EB5B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7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5" name="Rectangle 188">
                <a:extLst>
                  <a:ext uri="{FF2B5EF4-FFF2-40B4-BE49-F238E27FC236}">
                    <a16:creationId xmlns:a16="http://schemas.microsoft.com/office/drawing/2014/main" id="{F103421A-BDCD-4013-A3FB-02EA14A57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72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6" name="Rectangle 189">
                <a:extLst>
                  <a:ext uri="{FF2B5EF4-FFF2-40B4-BE49-F238E27FC236}">
                    <a16:creationId xmlns:a16="http://schemas.microsoft.com/office/drawing/2014/main" id="{5D2603F5-8F1F-4524-B5E0-9CD1DC1E6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72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7" name="Oval 190">
                <a:extLst>
                  <a:ext uri="{FF2B5EF4-FFF2-40B4-BE49-F238E27FC236}">
                    <a16:creationId xmlns:a16="http://schemas.microsoft.com/office/drawing/2014/main" id="{F660F2BD-ADDA-4B70-BCF8-A365E527A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712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8" name="Rectangle 191">
                <a:extLst>
                  <a:ext uri="{FF2B5EF4-FFF2-40B4-BE49-F238E27FC236}">
                    <a16:creationId xmlns:a16="http://schemas.microsoft.com/office/drawing/2014/main" id="{9F6DF45A-F719-49FA-8279-127B09D21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" y="2748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9" name="Rectangle 192">
                <a:extLst>
                  <a:ext uri="{FF2B5EF4-FFF2-40B4-BE49-F238E27FC236}">
                    <a16:creationId xmlns:a16="http://schemas.microsoft.com/office/drawing/2014/main" id="{4340F4EF-663D-4AF3-A517-A96FEEF0A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" y="274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0" name="Rectangle 193">
                <a:extLst>
                  <a:ext uri="{FF2B5EF4-FFF2-40B4-BE49-F238E27FC236}">
                    <a16:creationId xmlns:a16="http://schemas.microsoft.com/office/drawing/2014/main" id="{3B2AE558-31DF-4C81-BFFF-8401F1FDA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" y="276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1" name="Rectangle 194">
                <a:extLst>
                  <a:ext uri="{FF2B5EF4-FFF2-40B4-BE49-F238E27FC236}">
                    <a16:creationId xmlns:a16="http://schemas.microsoft.com/office/drawing/2014/main" id="{C77C6F85-29BB-4741-8D53-048FE72D7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75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2" name="Rectangle 195">
                <a:extLst>
                  <a:ext uri="{FF2B5EF4-FFF2-40B4-BE49-F238E27FC236}">
                    <a16:creationId xmlns:a16="http://schemas.microsoft.com/office/drawing/2014/main" id="{696675D1-AC1A-40C5-BF38-E7A4D8853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76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3" name="Rectangle 196">
                <a:extLst>
                  <a:ext uri="{FF2B5EF4-FFF2-40B4-BE49-F238E27FC236}">
                    <a16:creationId xmlns:a16="http://schemas.microsoft.com/office/drawing/2014/main" id="{53C6ECE0-6F71-459E-BB7D-8D6EEEBE1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27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4" name="Rectangle 197">
                <a:extLst>
                  <a:ext uri="{FF2B5EF4-FFF2-40B4-BE49-F238E27FC236}">
                    <a16:creationId xmlns:a16="http://schemas.microsoft.com/office/drawing/2014/main" id="{0A05714E-D208-43FC-92D3-BF1F14EDD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27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5" name="Rectangle 198">
                <a:extLst>
                  <a:ext uri="{FF2B5EF4-FFF2-40B4-BE49-F238E27FC236}">
                    <a16:creationId xmlns:a16="http://schemas.microsoft.com/office/drawing/2014/main" id="{023C4C75-1A7F-49B1-A340-6982C4DB2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27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6" name="Rectangle 199">
                <a:extLst>
                  <a:ext uri="{FF2B5EF4-FFF2-40B4-BE49-F238E27FC236}">
                    <a16:creationId xmlns:a16="http://schemas.microsoft.com/office/drawing/2014/main" id="{BF3C6E71-B677-4BB8-95E4-5B8925996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27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7" name="Oval 200">
                <a:extLst>
                  <a:ext uri="{FF2B5EF4-FFF2-40B4-BE49-F238E27FC236}">
                    <a16:creationId xmlns:a16="http://schemas.microsoft.com/office/drawing/2014/main" id="{63C77B6E-ECD9-4BD7-A9D6-7974F65B8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2748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8" name="Rectangle 201">
                <a:extLst>
                  <a:ext uri="{FF2B5EF4-FFF2-40B4-BE49-F238E27FC236}">
                    <a16:creationId xmlns:a16="http://schemas.microsoft.com/office/drawing/2014/main" id="{AAAB267F-366D-48BB-8238-4DC5AFCCD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2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9" name="Rectangle 202">
                <a:extLst>
                  <a:ext uri="{FF2B5EF4-FFF2-40B4-BE49-F238E27FC236}">
                    <a16:creationId xmlns:a16="http://schemas.microsoft.com/office/drawing/2014/main" id="{CE105AA3-883B-4BDF-8994-BF14C5151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3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0" name="Rectangle 203">
                <a:extLst>
                  <a:ext uri="{FF2B5EF4-FFF2-40B4-BE49-F238E27FC236}">
                    <a16:creationId xmlns:a16="http://schemas.microsoft.com/office/drawing/2014/main" id="{2FBBC1FD-DC1D-4263-9B74-5BB01547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6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1" name="Rectangle 204">
                <a:extLst>
                  <a:ext uri="{FF2B5EF4-FFF2-40B4-BE49-F238E27FC236}">
                    <a16:creationId xmlns:a16="http://schemas.microsoft.com/office/drawing/2014/main" id="{01CF8F53-A83C-495C-A125-5F79BF27D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63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5" name="Group 406">
              <a:extLst>
                <a:ext uri="{FF2B5EF4-FFF2-40B4-BE49-F238E27FC236}">
                  <a16:creationId xmlns:a16="http://schemas.microsoft.com/office/drawing/2014/main" id="{7F8343D1-AD73-48FB-8D04-DAAE5697F4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0" y="2088"/>
              <a:ext cx="2576" cy="1081"/>
              <a:chOff x="1460" y="2088"/>
              <a:chExt cx="2576" cy="1081"/>
            </a:xfrm>
          </p:grpSpPr>
          <p:sp>
            <p:nvSpPr>
              <p:cNvPr id="342" name="Rectangle 206">
                <a:extLst>
                  <a:ext uri="{FF2B5EF4-FFF2-40B4-BE49-F238E27FC236}">
                    <a16:creationId xmlns:a16="http://schemas.microsoft.com/office/drawing/2014/main" id="{56A6792C-FA42-4BB1-88BC-AAB1F522A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62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Rectangle 207">
                <a:extLst>
                  <a:ext uri="{FF2B5EF4-FFF2-40B4-BE49-F238E27FC236}">
                    <a16:creationId xmlns:a16="http://schemas.microsoft.com/office/drawing/2014/main" id="{2DFCDE5E-9B71-41DB-AF1B-1A62BA176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62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Oval 208">
                <a:extLst>
                  <a:ext uri="{FF2B5EF4-FFF2-40B4-BE49-F238E27FC236}">
                    <a16:creationId xmlns:a16="http://schemas.microsoft.com/office/drawing/2014/main" id="{D076C9A0-5045-44E6-A86D-0E340A97E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620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Rectangle 209">
                <a:extLst>
                  <a:ext uri="{FF2B5EF4-FFF2-40B4-BE49-F238E27FC236}">
                    <a16:creationId xmlns:a16="http://schemas.microsoft.com/office/drawing/2014/main" id="{3DF84976-8688-4EDF-91C9-B2A192D3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296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Rectangle 210">
                <a:extLst>
                  <a:ext uri="{FF2B5EF4-FFF2-40B4-BE49-F238E27FC236}">
                    <a16:creationId xmlns:a16="http://schemas.microsoft.com/office/drawing/2014/main" id="{76BE4BE5-A32E-4982-A60C-FCB89AF7E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2984"/>
                <a:ext cx="1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Rectangle 211">
                <a:extLst>
                  <a:ext uri="{FF2B5EF4-FFF2-40B4-BE49-F238E27FC236}">
                    <a16:creationId xmlns:a16="http://schemas.microsoft.com/office/drawing/2014/main" id="{C6231457-627A-4C91-B820-F9A5B68A9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297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Rectangle 212">
                <a:extLst>
                  <a:ext uri="{FF2B5EF4-FFF2-40B4-BE49-F238E27FC236}">
                    <a16:creationId xmlns:a16="http://schemas.microsoft.com/office/drawing/2014/main" id="{133CED29-E25A-4EF0-BF6B-3507E937C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298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Rectangle 213">
                <a:extLst>
                  <a:ext uri="{FF2B5EF4-FFF2-40B4-BE49-F238E27FC236}">
                    <a16:creationId xmlns:a16="http://schemas.microsoft.com/office/drawing/2014/main" id="{D8B3C719-A273-40FF-BCC2-2E33D4B31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297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Rectangle 214">
                <a:extLst>
                  <a:ext uri="{FF2B5EF4-FFF2-40B4-BE49-F238E27FC236}">
                    <a16:creationId xmlns:a16="http://schemas.microsoft.com/office/drawing/2014/main" id="{1D111246-ECB9-4DEF-A9C3-F3E929CB5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297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Oval 215">
                <a:extLst>
                  <a:ext uri="{FF2B5EF4-FFF2-40B4-BE49-F238E27FC236}">
                    <a16:creationId xmlns:a16="http://schemas.microsoft.com/office/drawing/2014/main" id="{4F597F13-4E81-478C-94CC-7DF14347D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2968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Rectangle 216">
                <a:extLst>
                  <a:ext uri="{FF2B5EF4-FFF2-40B4-BE49-F238E27FC236}">
                    <a16:creationId xmlns:a16="http://schemas.microsoft.com/office/drawing/2014/main" id="{2448C485-94E8-4423-9785-3209A177F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" y="2536"/>
                <a:ext cx="8" cy="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Rectangle 217">
                <a:extLst>
                  <a:ext uri="{FF2B5EF4-FFF2-40B4-BE49-F238E27FC236}">
                    <a16:creationId xmlns:a16="http://schemas.microsoft.com/office/drawing/2014/main" id="{1D0233B9-B849-4635-A9EE-6AF0E4414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8" y="253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Rectangle 218">
                <a:extLst>
                  <a:ext uri="{FF2B5EF4-FFF2-40B4-BE49-F238E27FC236}">
                    <a16:creationId xmlns:a16="http://schemas.microsoft.com/office/drawing/2014/main" id="{5B762EB7-036B-4AEA-B75F-9B7B5BDD7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8" y="257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Rectangle 219">
                <a:extLst>
                  <a:ext uri="{FF2B5EF4-FFF2-40B4-BE49-F238E27FC236}">
                    <a16:creationId xmlns:a16="http://schemas.microsoft.com/office/drawing/2014/main" id="{6013C24F-C077-4285-93E5-7757367CE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54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6" name="Rectangle 220">
                <a:extLst>
                  <a:ext uri="{FF2B5EF4-FFF2-40B4-BE49-F238E27FC236}">
                    <a16:creationId xmlns:a16="http://schemas.microsoft.com/office/drawing/2014/main" id="{CA16B8BF-4A89-480F-B344-6F253068B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56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Rectangle 221">
                <a:extLst>
                  <a:ext uri="{FF2B5EF4-FFF2-40B4-BE49-F238E27FC236}">
                    <a16:creationId xmlns:a16="http://schemas.microsoft.com/office/drawing/2014/main" id="{BA0DBFBB-B4E5-4F46-B9AC-0DC2469FF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2544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Rectangle 222">
                <a:extLst>
                  <a:ext uri="{FF2B5EF4-FFF2-40B4-BE49-F238E27FC236}">
                    <a16:creationId xmlns:a16="http://schemas.microsoft.com/office/drawing/2014/main" id="{D9196FCA-B71F-45FB-AEC3-1E9D5BBE6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2564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Rectangle 223">
                <a:extLst>
                  <a:ext uri="{FF2B5EF4-FFF2-40B4-BE49-F238E27FC236}">
                    <a16:creationId xmlns:a16="http://schemas.microsoft.com/office/drawing/2014/main" id="{80FC6F10-EC4F-4F09-A61D-99C1AA8D4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2548"/>
                <a:ext cx="4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Rectangle 224">
                <a:extLst>
                  <a:ext uri="{FF2B5EF4-FFF2-40B4-BE49-F238E27FC236}">
                    <a16:creationId xmlns:a16="http://schemas.microsoft.com/office/drawing/2014/main" id="{01F7D09F-4BCF-4BD5-9E16-B9DABDD71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2556"/>
                <a:ext cx="4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Rectangle 225">
                <a:extLst>
                  <a:ext uri="{FF2B5EF4-FFF2-40B4-BE49-F238E27FC236}">
                    <a16:creationId xmlns:a16="http://schemas.microsoft.com/office/drawing/2014/main" id="{B9B65D5E-11AE-462A-BF21-2DC592BC4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2556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Rectangle 226">
                <a:extLst>
                  <a:ext uri="{FF2B5EF4-FFF2-40B4-BE49-F238E27FC236}">
                    <a16:creationId xmlns:a16="http://schemas.microsoft.com/office/drawing/2014/main" id="{60DC9349-19AA-4925-A3D4-ED7409699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2552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Oval 227">
                <a:extLst>
                  <a:ext uri="{FF2B5EF4-FFF2-40B4-BE49-F238E27FC236}">
                    <a16:creationId xmlns:a16="http://schemas.microsoft.com/office/drawing/2014/main" id="{116AC70F-CF49-4C18-BE4C-F9845BC91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2536"/>
                <a:ext cx="36" cy="3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4" name="Rectangle 228">
                <a:extLst>
                  <a:ext uri="{FF2B5EF4-FFF2-40B4-BE49-F238E27FC236}">
                    <a16:creationId xmlns:a16="http://schemas.microsoft.com/office/drawing/2014/main" id="{286EF86E-4706-47E8-B2C6-C95B58AC2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2580"/>
                <a:ext cx="8" cy="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Rectangle 229">
                <a:extLst>
                  <a:ext uri="{FF2B5EF4-FFF2-40B4-BE49-F238E27FC236}">
                    <a16:creationId xmlns:a16="http://schemas.microsoft.com/office/drawing/2014/main" id="{600EC7AB-6F3E-459A-9F8C-B53CF123A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58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Rectangle 230">
                <a:extLst>
                  <a:ext uri="{FF2B5EF4-FFF2-40B4-BE49-F238E27FC236}">
                    <a16:creationId xmlns:a16="http://schemas.microsoft.com/office/drawing/2014/main" id="{24086879-7232-4FC4-9E15-7089BC5F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61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Rectangle 231">
                <a:extLst>
                  <a:ext uri="{FF2B5EF4-FFF2-40B4-BE49-F238E27FC236}">
                    <a16:creationId xmlns:a16="http://schemas.microsoft.com/office/drawing/2014/main" id="{763B9C7B-78F7-494D-838C-B7E313223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58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Rectangle 232">
                <a:extLst>
                  <a:ext uri="{FF2B5EF4-FFF2-40B4-BE49-F238E27FC236}">
                    <a16:creationId xmlns:a16="http://schemas.microsoft.com/office/drawing/2014/main" id="{6266A7E1-57AC-4361-984B-4EDDDFE99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61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9" name="Rectangle 233">
                <a:extLst>
                  <a:ext uri="{FF2B5EF4-FFF2-40B4-BE49-F238E27FC236}">
                    <a16:creationId xmlns:a16="http://schemas.microsoft.com/office/drawing/2014/main" id="{A36DA036-02C1-4118-BE17-E4D008D78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588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Rectangle 234">
                <a:extLst>
                  <a:ext uri="{FF2B5EF4-FFF2-40B4-BE49-F238E27FC236}">
                    <a16:creationId xmlns:a16="http://schemas.microsoft.com/office/drawing/2014/main" id="{E54D50A7-6F2D-47A9-9FF1-A59D95638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608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Rectangle 235">
                <a:extLst>
                  <a:ext uri="{FF2B5EF4-FFF2-40B4-BE49-F238E27FC236}">
                    <a16:creationId xmlns:a16="http://schemas.microsoft.com/office/drawing/2014/main" id="{F264D1F4-E622-4D28-A487-4722A0176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592"/>
                <a:ext cx="4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Rectangle 236">
                <a:extLst>
                  <a:ext uri="{FF2B5EF4-FFF2-40B4-BE49-F238E27FC236}">
                    <a16:creationId xmlns:a16="http://schemas.microsoft.com/office/drawing/2014/main" id="{09821FD5-DA32-4C76-9A0F-33340A690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600"/>
                <a:ext cx="4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3" name="Rectangle 237">
                <a:extLst>
                  <a:ext uri="{FF2B5EF4-FFF2-40B4-BE49-F238E27FC236}">
                    <a16:creationId xmlns:a16="http://schemas.microsoft.com/office/drawing/2014/main" id="{89192B4A-D2F9-4655-9463-00691D564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600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Rectangle 238">
                <a:extLst>
                  <a:ext uri="{FF2B5EF4-FFF2-40B4-BE49-F238E27FC236}">
                    <a16:creationId xmlns:a16="http://schemas.microsoft.com/office/drawing/2014/main" id="{F1BDE42D-371E-4E6A-81FA-ED58CD7E9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596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Oval 239">
                <a:extLst>
                  <a:ext uri="{FF2B5EF4-FFF2-40B4-BE49-F238E27FC236}">
                    <a16:creationId xmlns:a16="http://schemas.microsoft.com/office/drawing/2014/main" id="{020CB5A2-07E3-4678-97CC-04D69623C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580"/>
                <a:ext cx="36" cy="3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6" name="Rectangle 240">
                <a:extLst>
                  <a:ext uri="{FF2B5EF4-FFF2-40B4-BE49-F238E27FC236}">
                    <a16:creationId xmlns:a16="http://schemas.microsoft.com/office/drawing/2014/main" id="{01ABA675-D42A-48C9-A649-0DAC6F4E0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" y="3149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Rectangle 241">
                <a:extLst>
                  <a:ext uri="{FF2B5EF4-FFF2-40B4-BE49-F238E27FC236}">
                    <a16:creationId xmlns:a16="http://schemas.microsoft.com/office/drawing/2014/main" id="{19A80BB5-AF4E-4469-8A1B-577A41C42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" y="3165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Rectangle 242">
                <a:extLst>
                  <a:ext uri="{FF2B5EF4-FFF2-40B4-BE49-F238E27FC236}">
                    <a16:creationId xmlns:a16="http://schemas.microsoft.com/office/drawing/2014/main" id="{5A223B09-DB85-4193-8E6D-1E9173F60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0" y="3153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Rectangle 243">
                <a:extLst>
                  <a:ext uri="{FF2B5EF4-FFF2-40B4-BE49-F238E27FC236}">
                    <a16:creationId xmlns:a16="http://schemas.microsoft.com/office/drawing/2014/main" id="{68B54A49-2112-4CD5-B909-A92F97A40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0" y="3161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Rectangle 244">
                <a:extLst>
                  <a:ext uri="{FF2B5EF4-FFF2-40B4-BE49-F238E27FC236}">
                    <a16:creationId xmlns:a16="http://schemas.microsoft.com/office/drawing/2014/main" id="{C32295BD-6BDE-4176-95FD-714D078C4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0" y="3157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1" name="Rectangle 245">
                <a:extLst>
                  <a:ext uri="{FF2B5EF4-FFF2-40B4-BE49-F238E27FC236}">
                    <a16:creationId xmlns:a16="http://schemas.microsoft.com/office/drawing/2014/main" id="{A5B3C5C0-211C-4028-91EE-30A827977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0" y="3157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Oval 246">
                <a:extLst>
                  <a:ext uri="{FF2B5EF4-FFF2-40B4-BE49-F238E27FC236}">
                    <a16:creationId xmlns:a16="http://schemas.microsoft.com/office/drawing/2014/main" id="{1E4C2092-3F5F-41B9-A292-BBCFA2FF3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0" y="3149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Rectangle 247">
                <a:extLst>
                  <a:ext uri="{FF2B5EF4-FFF2-40B4-BE49-F238E27FC236}">
                    <a16:creationId xmlns:a16="http://schemas.microsoft.com/office/drawing/2014/main" id="{4BD24E87-164A-44F3-A585-BED4749A3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60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Rectangle 248">
                <a:extLst>
                  <a:ext uri="{FF2B5EF4-FFF2-40B4-BE49-F238E27FC236}">
                    <a16:creationId xmlns:a16="http://schemas.microsoft.com/office/drawing/2014/main" id="{3F496AED-0506-4563-87A0-3490A1C01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66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Rectangle 249">
                <a:extLst>
                  <a:ext uri="{FF2B5EF4-FFF2-40B4-BE49-F238E27FC236}">
                    <a16:creationId xmlns:a16="http://schemas.microsoft.com/office/drawing/2014/main" id="{05A63D7F-EFD2-4EBD-B697-0F915E5E9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608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Rectangle 250">
                <a:extLst>
                  <a:ext uri="{FF2B5EF4-FFF2-40B4-BE49-F238E27FC236}">
                    <a16:creationId xmlns:a16="http://schemas.microsoft.com/office/drawing/2014/main" id="{FC5945CB-53B3-4F63-AEDA-EDF60431D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656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7" name="Rectangle 251">
                <a:extLst>
                  <a:ext uri="{FF2B5EF4-FFF2-40B4-BE49-F238E27FC236}">
                    <a16:creationId xmlns:a16="http://schemas.microsoft.com/office/drawing/2014/main" id="{68775C90-2C74-40AE-AEF0-B26A92990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6" y="261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Rectangle 252">
                <a:extLst>
                  <a:ext uri="{FF2B5EF4-FFF2-40B4-BE49-F238E27FC236}">
                    <a16:creationId xmlns:a16="http://schemas.microsoft.com/office/drawing/2014/main" id="{A8FEA56D-8D88-4465-8B34-6181C9F3F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6" y="265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Rectangle 253">
                <a:extLst>
                  <a:ext uri="{FF2B5EF4-FFF2-40B4-BE49-F238E27FC236}">
                    <a16:creationId xmlns:a16="http://schemas.microsoft.com/office/drawing/2014/main" id="{F2F38716-9E0F-4DE0-A9C5-8C5E053CF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2616"/>
                <a:ext cx="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0" name="Rectangle 254">
                <a:extLst>
                  <a:ext uri="{FF2B5EF4-FFF2-40B4-BE49-F238E27FC236}">
                    <a16:creationId xmlns:a16="http://schemas.microsoft.com/office/drawing/2014/main" id="{8AF55602-867D-4980-B55E-02E9212AF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2644"/>
                <a:ext cx="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Rectangle 255">
                <a:extLst>
                  <a:ext uri="{FF2B5EF4-FFF2-40B4-BE49-F238E27FC236}">
                    <a16:creationId xmlns:a16="http://schemas.microsoft.com/office/drawing/2014/main" id="{C24A222F-E60D-4D0D-A2C5-A65A2C1C3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624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2" name="Rectangle 256">
                <a:extLst>
                  <a:ext uri="{FF2B5EF4-FFF2-40B4-BE49-F238E27FC236}">
                    <a16:creationId xmlns:a16="http://schemas.microsoft.com/office/drawing/2014/main" id="{18B09F2D-0C16-4251-B281-F3E48A282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636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Rectangle 257">
                <a:extLst>
                  <a:ext uri="{FF2B5EF4-FFF2-40B4-BE49-F238E27FC236}">
                    <a16:creationId xmlns:a16="http://schemas.microsoft.com/office/drawing/2014/main" id="{8F390C80-3123-4B28-ADE9-7CEE5D781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632"/>
                <a:ext cx="6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Rectangle 258">
                <a:extLst>
                  <a:ext uri="{FF2B5EF4-FFF2-40B4-BE49-F238E27FC236}">
                    <a16:creationId xmlns:a16="http://schemas.microsoft.com/office/drawing/2014/main" id="{A0C7E81A-FCDA-4E13-8A6A-58A58B3E9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632"/>
                <a:ext cx="6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Oval 259">
                <a:extLst>
                  <a:ext uri="{FF2B5EF4-FFF2-40B4-BE49-F238E27FC236}">
                    <a16:creationId xmlns:a16="http://schemas.microsoft.com/office/drawing/2014/main" id="{D47A874F-71B5-4A47-ACC0-808F7507B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604"/>
                <a:ext cx="56" cy="5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Rectangle 260">
                <a:extLst>
                  <a:ext uri="{FF2B5EF4-FFF2-40B4-BE49-F238E27FC236}">
                    <a16:creationId xmlns:a16="http://schemas.microsoft.com/office/drawing/2014/main" id="{49C76E02-20CB-4710-A576-04C23F91A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316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Rectangle 261">
                <a:extLst>
                  <a:ext uri="{FF2B5EF4-FFF2-40B4-BE49-F238E27FC236}">
                    <a16:creationId xmlns:a16="http://schemas.microsoft.com/office/drawing/2014/main" id="{F3441F31-C9B1-49CB-9D97-A3DADEB60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316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Rectangle 262">
                <a:extLst>
                  <a:ext uri="{FF2B5EF4-FFF2-40B4-BE49-F238E27FC236}">
                    <a16:creationId xmlns:a16="http://schemas.microsoft.com/office/drawing/2014/main" id="{D99BDF72-4F1D-4097-A925-B31EF2A84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336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Rectangle 263">
                <a:extLst>
                  <a:ext uri="{FF2B5EF4-FFF2-40B4-BE49-F238E27FC236}">
                    <a16:creationId xmlns:a16="http://schemas.microsoft.com/office/drawing/2014/main" id="{B695E828-51A5-4EDF-B64F-9A50657F8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232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Rectangle 264">
                <a:extLst>
                  <a:ext uri="{FF2B5EF4-FFF2-40B4-BE49-F238E27FC236}">
                    <a16:creationId xmlns:a16="http://schemas.microsoft.com/office/drawing/2014/main" id="{6CE6793B-1C0F-4AAD-A5DB-DEBC48F5A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233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1" name="Rectangle 265">
                <a:extLst>
                  <a:ext uri="{FF2B5EF4-FFF2-40B4-BE49-F238E27FC236}">
                    <a16:creationId xmlns:a16="http://schemas.microsoft.com/office/drawing/2014/main" id="{DB115081-6180-42B5-98AE-B03F953AD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2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2" name="Rectangle 266">
                <a:extLst>
                  <a:ext uri="{FF2B5EF4-FFF2-40B4-BE49-F238E27FC236}">
                    <a16:creationId xmlns:a16="http://schemas.microsoft.com/office/drawing/2014/main" id="{4F802A1B-7904-486B-8673-AF7B71A41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2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3" name="Rectangle 267">
                <a:extLst>
                  <a:ext uri="{FF2B5EF4-FFF2-40B4-BE49-F238E27FC236}">
                    <a16:creationId xmlns:a16="http://schemas.microsoft.com/office/drawing/2014/main" id="{9323FA26-41F7-42CE-8626-58E73E31B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2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Rectangle 268">
                <a:extLst>
                  <a:ext uri="{FF2B5EF4-FFF2-40B4-BE49-F238E27FC236}">
                    <a16:creationId xmlns:a16="http://schemas.microsoft.com/office/drawing/2014/main" id="{770EDF9C-615F-4FE2-83D8-AC20623AD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2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5" name="Oval 269">
                <a:extLst>
                  <a:ext uri="{FF2B5EF4-FFF2-40B4-BE49-F238E27FC236}">
                    <a16:creationId xmlns:a16="http://schemas.microsoft.com/office/drawing/2014/main" id="{6EF0EF38-A668-457B-8CAC-331CCF1B7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16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6" name="Rectangle 270">
                <a:extLst>
                  <a:ext uri="{FF2B5EF4-FFF2-40B4-BE49-F238E27FC236}">
                    <a16:creationId xmlns:a16="http://schemas.microsoft.com/office/drawing/2014/main" id="{F362565B-11E1-4637-8716-2368FC8DB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08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7" name="Rectangle 271">
                <a:extLst>
                  <a:ext uri="{FF2B5EF4-FFF2-40B4-BE49-F238E27FC236}">
                    <a16:creationId xmlns:a16="http://schemas.microsoft.com/office/drawing/2014/main" id="{3FB419F5-54A1-4DB0-83FD-A5BBA5D02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96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8" name="Rectangle 272">
                <a:extLst>
                  <a:ext uri="{FF2B5EF4-FFF2-40B4-BE49-F238E27FC236}">
                    <a16:creationId xmlns:a16="http://schemas.microsoft.com/office/drawing/2014/main" id="{2CBC8443-1ADA-4F92-AB10-DF9CCF187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261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9" name="Rectangle 273">
                <a:extLst>
                  <a:ext uri="{FF2B5EF4-FFF2-40B4-BE49-F238E27FC236}">
                    <a16:creationId xmlns:a16="http://schemas.microsoft.com/office/drawing/2014/main" id="{4CCEFAD9-F1ED-443A-BEAB-097E9DD1B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269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0" name="Rectangle 274">
                <a:extLst>
                  <a:ext uri="{FF2B5EF4-FFF2-40B4-BE49-F238E27FC236}">
                    <a16:creationId xmlns:a16="http://schemas.microsoft.com/office/drawing/2014/main" id="{E6BBCDEC-EB8C-4437-BFA4-5C20073C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2616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1" name="Rectangle 275">
                <a:extLst>
                  <a:ext uri="{FF2B5EF4-FFF2-40B4-BE49-F238E27FC236}">
                    <a16:creationId xmlns:a16="http://schemas.microsoft.com/office/drawing/2014/main" id="{F5F9BBFC-F322-46EA-A205-C54FAB7E6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2688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2" name="Rectangle 276">
                <a:extLst>
                  <a:ext uri="{FF2B5EF4-FFF2-40B4-BE49-F238E27FC236}">
                    <a16:creationId xmlns:a16="http://schemas.microsoft.com/office/drawing/2014/main" id="{F85C8274-4DDB-414C-A6E8-8A270D4C6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620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3" name="Rectangle 277">
                <a:extLst>
                  <a:ext uri="{FF2B5EF4-FFF2-40B4-BE49-F238E27FC236}">
                    <a16:creationId xmlns:a16="http://schemas.microsoft.com/office/drawing/2014/main" id="{9B176B47-67F8-48BD-9BFA-B25D9B7DE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680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4" name="Rectangle 278">
                <a:extLst>
                  <a:ext uri="{FF2B5EF4-FFF2-40B4-BE49-F238E27FC236}">
                    <a16:creationId xmlns:a16="http://schemas.microsoft.com/office/drawing/2014/main" id="{AEDCE799-8A17-4BAA-92CF-0C8EA2662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4" y="2628"/>
                <a:ext cx="7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5" name="Rectangle 279">
                <a:extLst>
                  <a:ext uri="{FF2B5EF4-FFF2-40B4-BE49-F238E27FC236}">
                    <a16:creationId xmlns:a16="http://schemas.microsoft.com/office/drawing/2014/main" id="{1289CB6A-21D8-4357-BC87-131763348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4" y="2676"/>
                <a:ext cx="7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6" name="Rectangle 280">
                <a:extLst>
                  <a:ext uri="{FF2B5EF4-FFF2-40B4-BE49-F238E27FC236}">
                    <a16:creationId xmlns:a16="http://schemas.microsoft.com/office/drawing/2014/main" id="{D119C9DB-0935-475E-A9B6-736F22EB4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0" y="2632"/>
                <a:ext cx="8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7" name="Rectangle 281">
                <a:extLst>
                  <a:ext uri="{FF2B5EF4-FFF2-40B4-BE49-F238E27FC236}">
                    <a16:creationId xmlns:a16="http://schemas.microsoft.com/office/drawing/2014/main" id="{EB548EAD-BD57-4AEE-A3B5-2021ADE0E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0" y="2668"/>
                <a:ext cx="8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8" name="Rectangle 282">
                <a:extLst>
                  <a:ext uri="{FF2B5EF4-FFF2-40B4-BE49-F238E27FC236}">
                    <a16:creationId xmlns:a16="http://schemas.microsoft.com/office/drawing/2014/main" id="{2FD82428-4284-4235-A8AE-F9C62575E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40"/>
                <a:ext cx="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9" name="Rectangle 283">
                <a:extLst>
                  <a:ext uri="{FF2B5EF4-FFF2-40B4-BE49-F238E27FC236}">
                    <a16:creationId xmlns:a16="http://schemas.microsoft.com/office/drawing/2014/main" id="{DC9D0980-99A6-4137-A298-8D2D1B5DE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56"/>
                <a:ext cx="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" name="Rectangle 284">
                <a:extLst>
                  <a:ext uri="{FF2B5EF4-FFF2-40B4-BE49-F238E27FC236}">
                    <a16:creationId xmlns:a16="http://schemas.microsoft.com/office/drawing/2014/main" id="{C9AB64F2-B725-4F3D-A9E5-F5EF2C60E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52"/>
                <a:ext cx="9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1" name="Rectangle 285">
                <a:extLst>
                  <a:ext uri="{FF2B5EF4-FFF2-40B4-BE49-F238E27FC236}">
                    <a16:creationId xmlns:a16="http://schemas.microsoft.com/office/drawing/2014/main" id="{8FAC4F4B-315F-40CD-9F4A-C23EE71F6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52"/>
                <a:ext cx="9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2" name="Oval 286">
                <a:extLst>
                  <a:ext uri="{FF2B5EF4-FFF2-40B4-BE49-F238E27FC236}">
                    <a16:creationId xmlns:a16="http://schemas.microsoft.com/office/drawing/2014/main" id="{59B86D4B-41F5-4FC6-B36E-A5C820278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08"/>
                <a:ext cx="88" cy="8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3" name="Rectangle 287">
                <a:extLst>
                  <a:ext uri="{FF2B5EF4-FFF2-40B4-BE49-F238E27FC236}">
                    <a16:creationId xmlns:a16="http://schemas.microsoft.com/office/drawing/2014/main" id="{C61B9A39-1EC7-49DD-9B94-A7C55B310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72"/>
                <a:ext cx="8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4" name="Rectangle 288">
                <a:extLst>
                  <a:ext uri="{FF2B5EF4-FFF2-40B4-BE49-F238E27FC236}">
                    <a16:creationId xmlns:a16="http://schemas.microsoft.com/office/drawing/2014/main" id="{E3CF1CA6-5FFC-4DB6-A128-76F0C33B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6" y="257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5" name="Rectangle 289">
                <a:extLst>
                  <a:ext uri="{FF2B5EF4-FFF2-40B4-BE49-F238E27FC236}">
                    <a16:creationId xmlns:a16="http://schemas.microsoft.com/office/drawing/2014/main" id="{DB9383DB-73BD-4141-AAE5-3F3E42B7C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6" y="262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6" name="Rectangle 290">
                <a:extLst>
                  <a:ext uri="{FF2B5EF4-FFF2-40B4-BE49-F238E27FC236}">
                    <a16:creationId xmlns:a16="http://schemas.microsoft.com/office/drawing/2014/main" id="{FCBEF2EB-F192-49F8-8F0A-D7980340C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576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7" name="Rectangle 291">
                <a:extLst>
                  <a:ext uri="{FF2B5EF4-FFF2-40B4-BE49-F238E27FC236}">
                    <a16:creationId xmlns:a16="http://schemas.microsoft.com/office/drawing/2014/main" id="{79356A27-62BF-47BF-94F4-230378246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62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8" name="Rectangle 292">
                <a:extLst>
                  <a:ext uri="{FF2B5EF4-FFF2-40B4-BE49-F238E27FC236}">
                    <a16:creationId xmlns:a16="http://schemas.microsoft.com/office/drawing/2014/main" id="{E1A701D4-C36E-4DBD-A9C2-CB6E7432C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580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9" name="Rectangle 293">
                <a:extLst>
                  <a:ext uri="{FF2B5EF4-FFF2-40B4-BE49-F238E27FC236}">
                    <a16:creationId xmlns:a16="http://schemas.microsoft.com/office/drawing/2014/main" id="{BD7865F6-9622-4E93-B058-67899441B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616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0" name="Rectangle 294">
                <a:extLst>
                  <a:ext uri="{FF2B5EF4-FFF2-40B4-BE49-F238E27FC236}">
                    <a16:creationId xmlns:a16="http://schemas.microsoft.com/office/drawing/2014/main" id="{4DD86855-9BDF-49D5-A35E-BE9D730C2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" y="2584"/>
                <a:ext cx="4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1" name="Rectangle 295">
                <a:extLst>
                  <a:ext uri="{FF2B5EF4-FFF2-40B4-BE49-F238E27FC236}">
                    <a16:creationId xmlns:a16="http://schemas.microsoft.com/office/drawing/2014/main" id="{96658046-6491-419D-8A76-439E2C48C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" y="2608"/>
                <a:ext cx="4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2" name="Rectangle 296">
                <a:extLst>
                  <a:ext uri="{FF2B5EF4-FFF2-40B4-BE49-F238E27FC236}">
                    <a16:creationId xmlns:a16="http://schemas.microsoft.com/office/drawing/2014/main" id="{2AB0446E-22E8-45AD-87F5-F0B03FD93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592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3" name="Rectangle 297">
                <a:extLst>
                  <a:ext uri="{FF2B5EF4-FFF2-40B4-BE49-F238E27FC236}">
                    <a16:creationId xmlns:a16="http://schemas.microsoft.com/office/drawing/2014/main" id="{CF6063B9-BD9B-40D1-B478-BD9F51FA8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600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4" name="Rectangle 298">
                <a:extLst>
                  <a:ext uri="{FF2B5EF4-FFF2-40B4-BE49-F238E27FC236}">
                    <a16:creationId xmlns:a16="http://schemas.microsoft.com/office/drawing/2014/main" id="{6F5B5A2C-301B-447A-B613-2176F1205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600"/>
                <a:ext cx="5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5" name="Rectangle 299">
                <a:extLst>
                  <a:ext uri="{FF2B5EF4-FFF2-40B4-BE49-F238E27FC236}">
                    <a16:creationId xmlns:a16="http://schemas.microsoft.com/office/drawing/2014/main" id="{EBA58ADC-2E3B-462B-98C4-1944A196A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596"/>
                <a:ext cx="5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6" name="Oval 300">
                <a:extLst>
                  <a:ext uri="{FF2B5EF4-FFF2-40B4-BE49-F238E27FC236}">
                    <a16:creationId xmlns:a16="http://schemas.microsoft.com/office/drawing/2014/main" id="{E4213A3A-5D11-4648-A354-551CA4BED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572"/>
                <a:ext cx="52" cy="5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7" name="Rectangle 301">
                <a:extLst>
                  <a:ext uri="{FF2B5EF4-FFF2-40B4-BE49-F238E27FC236}">
                    <a16:creationId xmlns:a16="http://schemas.microsoft.com/office/drawing/2014/main" id="{2EBB0658-C068-4776-B910-3D6C5EBF6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2348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8" name="Rectangle 302">
                <a:extLst>
                  <a:ext uri="{FF2B5EF4-FFF2-40B4-BE49-F238E27FC236}">
                    <a16:creationId xmlns:a16="http://schemas.microsoft.com/office/drawing/2014/main" id="{47FFB5C2-6A04-4A27-B043-F79867170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234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9" name="Rectangle 303">
                <a:extLst>
                  <a:ext uri="{FF2B5EF4-FFF2-40B4-BE49-F238E27FC236}">
                    <a16:creationId xmlns:a16="http://schemas.microsoft.com/office/drawing/2014/main" id="{EFDFD9ED-4BAC-4AA4-893F-67C04CFE5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236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0" name="Rectangle 304">
                <a:extLst>
                  <a:ext uri="{FF2B5EF4-FFF2-40B4-BE49-F238E27FC236}">
                    <a16:creationId xmlns:a16="http://schemas.microsoft.com/office/drawing/2014/main" id="{F510FD3D-5288-4039-93AA-35671B8CD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235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1" name="Rectangle 305">
                <a:extLst>
                  <a:ext uri="{FF2B5EF4-FFF2-40B4-BE49-F238E27FC236}">
                    <a16:creationId xmlns:a16="http://schemas.microsoft.com/office/drawing/2014/main" id="{E1537B00-BB07-4D9B-9D92-60E4BD020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236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2" name="Rectangle 306">
                <a:extLst>
                  <a:ext uri="{FF2B5EF4-FFF2-40B4-BE49-F238E27FC236}">
                    <a16:creationId xmlns:a16="http://schemas.microsoft.com/office/drawing/2014/main" id="{6D912BDA-8D29-4BE4-BF08-730C69E22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23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3" name="Rectangle 307">
                <a:extLst>
                  <a:ext uri="{FF2B5EF4-FFF2-40B4-BE49-F238E27FC236}">
                    <a16:creationId xmlns:a16="http://schemas.microsoft.com/office/drawing/2014/main" id="{A9E4BD4E-DA30-4107-BCA8-11281F000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23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4" name="Rectangle 308">
                <a:extLst>
                  <a:ext uri="{FF2B5EF4-FFF2-40B4-BE49-F238E27FC236}">
                    <a16:creationId xmlns:a16="http://schemas.microsoft.com/office/drawing/2014/main" id="{123798CC-F683-428E-B215-90F9C1D73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23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5" name="Rectangle 309">
                <a:extLst>
                  <a:ext uri="{FF2B5EF4-FFF2-40B4-BE49-F238E27FC236}">
                    <a16:creationId xmlns:a16="http://schemas.microsoft.com/office/drawing/2014/main" id="{E881C41A-7F34-4EDF-96CE-2A129F36E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23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6" name="Oval 310">
                <a:extLst>
                  <a:ext uri="{FF2B5EF4-FFF2-40B4-BE49-F238E27FC236}">
                    <a16:creationId xmlns:a16="http://schemas.microsoft.com/office/drawing/2014/main" id="{8646292A-5B31-469F-A3E4-83CA4727E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2348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7" name="Rectangle 311">
                <a:extLst>
                  <a:ext uri="{FF2B5EF4-FFF2-40B4-BE49-F238E27FC236}">
                    <a16:creationId xmlns:a16="http://schemas.microsoft.com/office/drawing/2014/main" id="{21D56ED0-B889-45C2-9B9D-C750CD769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0" y="208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8" name="Rectangle 312">
                <a:extLst>
                  <a:ext uri="{FF2B5EF4-FFF2-40B4-BE49-F238E27FC236}">
                    <a16:creationId xmlns:a16="http://schemas.microsoft.com/office/drawing/2014/main" id="{02E85D97-7C5B-4C1D-BCF6-BEC12340E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0" y="210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9" name="Rectangle 313">
                <a:extLst>
                  <a:ext uri="{FF2B5EF4-FFF2-40B4-BE49-F238E27FC236}">
                    <a16:creationId xmlns:a16="http://schemas.microsoft.com/office/drawing/2014/main" id="{45A5DDE7-5EA9-43D9-B00B-D1542999C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09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0" name="Rectangle 314">
                <a:extLst>
                  <a:ext uri="{FF2B5EF4-FFF2-40B4-BE49-F238E27FC236}">
                    <a16:creationId xmlns:a16="http://schemas.microsoft.com/office/drawing/2014/main" id="{4C431576-DBA2-451C-BAD5-025EBA86C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10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1" name="Rectangle 315">
                <a:extLst>
                  <a:ext uri="{FF2B5EF4-FFF2-40B4-BE49-F238E27FC236}">
                    <a16:creationId xmlns:a16="http://schemas.microsoft.com/office/drawing/2014/main" id="{A12A8320-4341-40C5-8477-1CD9DC35A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09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2" name="Rectangle 316">
                <a:extLst>
                  <a:ext uri="{FF2B5EF4-FFF2-40B4-BE49-F238E27FC236}">
                    <a16:creationId xmlns:a16="http://schemas.microsoft.com/office/drawing/2014/main" id="{2E3C17F9-C084-4129-9F68-C817241AB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09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3" name="Oval 317">
                <a:extLst>
                  <a:ext uri="{FF2B5EF4-FFF2-40B4-BE49-F238E27FC236}">
                    <a16:creationId xmlns:a16="http://schemas.microsoft.com/office/drawing/2014/main" id="{51F7E296-3AA1-40C3-8C83-E3956036E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088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4" name="Rectangle 318">
                <a:extLst>
                  <a:ext uri="{FF2B5EF4-FFF2-40B4-BE49-F238E27FC236}">
                    <a16:creationId xmlns:a16="http://schemas.microsoft.com/office/drawing/2014/main" id="{689C4478-940B-4CA1-B601-E1CF2576F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604"/>
                <a:ext cx="8" cy="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5" name="Rectangle 319">
                <a:extLst>
                  <a:ext uri="{FF2B5EF4-FFF2-40B4-BE49-F238E27FC236}">
                    <a16:creationId xmlns:a16="http://schemas.microsoft.com/office/drawing/2014/main" id="{B47CE42C-49EE-405B-82A7-71D760102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0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6" name="Rectangle 320">
                <a:extLst>
                  <a:ext uri="{FF2B5EF4-FFF2-40B4-BE49-F238E27FC236}">
                    <a16:creationId xmlns:a16="http://schemas.microsoft.com/office/drawing/2014/main" id="{CDFC84C0-718D-49E2-BADD-5A4AE7558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4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7" name="Rectangle 321">
                <a:extLst>
                  <a:ext uri="{FF2B5EF4-FFF2-40B4-BE49-F238E27FC236}">
                    <a16:creationId xmlns:a16="http://schemas.microsoft.com/office/drawing/2014/main" id="{4F87CAF2-6BC4-411C-B691-BD6A1F1F6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60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8" name="Rectangle 322">
                <a:extLst>
                  <a:ext uri="{FF2B5EF4-FFF2-40B4-BE49-F238E27FC236}">
                    <a16:creationId xmlns:a16="http://schemas.microsoft.com/office/drawing/2014/main" id="{E53F81C9-9059-41AB-83C7-145C7CFCA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64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9" name="Rectangle 323">
                <a:extLst>
                  <a:ext uri="{FF2B5EF4-FFF2-40B4-BE49-F238E27FC236}">
                    <a16:creationId xmlns:a16="http://schemas.microsoft.com/office/drawing/2014/main" id="{9CC4C703-B7A5-45AC-AE18-28DDBDD36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2612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0" name="Rectangle 324">
                <a:extLst>
                  <a:ext uri="{FF2B5EF4-FFF2-40B4-BE49-F238E27FC236}">
                    <a16:creationId xmlns:a16="http://schemas.microsoft.com/office/drawing/2014/main" id="{90261694-EF79-44E8-8853-56CFF4DDE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264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1" name="Rectangle 325">
                <a:extLst>
                  <a:ext uri="{FF2B5EF4-FFF2-40B4-BE49-F238E27FC236}">
                    <a16:creationId xmlns:a16="http://schemas.microsoft.com/office/drawing/2014/main" id="{9819F4D3-7F90-4D3D-826C-597ACACDD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616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2" name="Rectangle 326">
                <a:extLst>
                  <a:ext uri="{FF2B5EF4-FFF2-40B4-BE49-F238E27FC236}">
                    <a16:creationId xmlns:a16="http://schemas.microsoft.com/office/drawing/2014/main" id="{2ABEB2D6-B913-46CD-AB90-2285BF993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636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3" name="Rectangle 327">
                <a:extLst>
                  <a:ext uri="{FF2B5EF4-FFF2-40B4-BE49-F238E27FC236}">
                    <a16:creationId xmlns:a16="http://schemas.microsoft.com/office/drawing/2014/main" id="{0DA4243F-279E-41BB-856F-7BBABCF9E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20"/>
                <a:ext cx="4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4" name="Rectangle 328">
                <a:extLst>
                  <a:ext uri="{FF2B5EF4-FFF2-40B4-BE49-F238E27FC236}">
                    <a16:creationId xmlns:a16="http://schemas.microsoft.com/office/drawing/2014/main" id="{175CE83D-758C-44AE-B1EF-7A8F6E4A7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28"/>
                <a:ext cx="4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5" name="Rectangle 329">
                <a:extLst>
                  <a:ext uri="{FF2B5EF4-FFF2-40B4-BE49-F238E27FC236}">
                    <a16:creationId xmlns:a16="http://schemas.microsoft.com/office/drawing/2014/main" id="{0F75A19D-BDC4-4474-8A07-4EA61114C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28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6" name="Rectangle 330">
                <a:extLst>
                  <a:ext uri="{FF2B5EF4-FFF2-40B4-BE49-F238E27FC236}">
                    <a16:creationId xmlns:a16="http://schemas.microsoft.com/office/drawing/2014/main" id="{184C3489-A6C8-4B5E-A6D9-B4F280D22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24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7" name="Oval 331">
                <a:extLst>
                  <a:ext uri="{FF2B5EF4-FFF2-40B4-BE49-F238E27FC236}">
                    <a16:creationId xmlns:a16="http://schemas.microsoft.com/office/drawing/2014/main" id="{88A9EC5F-DA23-4A33-8D0B-7C4B0215F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04"/>
                <a:ext cx="44" cy="4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8" name="Rectangle 332">
                <a:extLst>
                  <a:ext uri="{FF2B5EF4-FFF2-40B4-BE49-F238E27FC236}">
                    <a16:creationId xmlns:a16="http://schemas.microsoft.com/office/drawing/2014/main" id="{9932E4ED-EBCA-4294-8618-1590465E4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56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9" name="Rectangle 333">
                <a:extLst>
                  <a:ext uri="{FF2B5EF4-FFF2-40B4-BE49-F238E27FC236}">
                    <a16:creationId xmlns:a16="http://schemas.microsoft.com/office/drawing/2014/main" id="{90C480D8-77AB-4116-8BB6-E30FC9556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59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0" name="Rectangle 334">
                <a:extLst>
                  <a:ext uri="{FF2B5EF4-FFF2-40B4-BE49-F238E27FC236}">
                    <a16:creationId xmlns:a16="http://schemas.microsoft.com/office/drawing/2014/main" id="{5BC2BBCD-9C43-457A-9D58-46AA58726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57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1" name="Rectangle 335">
                <a:extLst>
                  <a:ext uri="{FF2B5EF4-FFF2-40B4-BE49-F238E27FC236}">
                    <a16:creationId xmlns:a16="http://schemas.microsoft.com/office/drawing/2014/main" id="{42F644C7-3AB0-4C51-9627-77D05C27B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58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2" name="Rectangle 336">
                <a:extLst>
                  <a:ext uri="{FF2B5EF4-FFF2-40B4-BE49-F238E27FC236}">
                    <a16:creationId xmlns:a16="http://schemas.microsoft.com/office/drawing/2014/main" id="{DD4FDD08-B5DE-40C6-A6A4-0629D146F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576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3" name="Rectangle 337">
                <a:extLst>
                  <a:ext uri="{FF2B5EF4-FFF2-40B4-BE49-F238E27FC236}">
                    <a16:creationId xmlns:a16="http://schemas.microsoft.com/office/drawing/2014/main" id="{131151F6-184E-40D9-82B4-F41425B79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58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4" name="Rectangle 338">
                <a:extLst>
                  <a:ext uri="{FF2B5EF4-FFF2-40B4-BE49-F238E27FC236}">
                    <a16:creationId xmlns:a16="http://schemas.microsoft.com/office/drawing/2014/main" id="{E5AF7566-69C0-424E-A779-E4877DA32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580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5" name="Rectangle 339">
                <a:extLst>
                  <a:ext uri="{FF2B5EF4-FFF2-40B4-BE49-F238E27FC236}">
                    <a16:creationId xmlns:a16="http://schemas.microsoft.com/office/drawing/2014/main" id="{AFC28042-18DF-4F1A-9919-7E29D8141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580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6" name="Oval 340">
                <a:extLst>
                  <a:ext uri="{FF2B5EF4-FFF2-40B4-BE49-F238E27FC236}">
                    <a16:creationId xmlns:a16="http://schemas.microsoft.com/office/drawing/2014/main" id="{AAE955E1-F456-4324-AB61-D8A356C5D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568"/>
                <a:ext cx="24" cy="2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7" name="Rectangle 341">
                <a:extLst>
                  <a:ext uri="{FF2B5EF4-FFF2-40B4-BE49-F238E27FC236}">
                    <a16:creationId xmlns:a16="http://schemas.microsoft.com/office/drawing/2014/main" id="{82FA66AA-AB1E-4087-B263-691FD28A1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64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8" name="Rectangle 342">
                <a:extLst>
                  <a:ext uri="{FF2B5EF4-FFF2-40B4-BE49-F238E27FC236}">
                    <a16:creationId xmlns:a16="http://schemas.microsoft.com/office/drawing/2014/main" id="{FB750E80-302C-4622-B67E-006223775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71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9" name="Rectangle 343">
                <a:extLst>
                  <a:ext uri="{FF2B5EF4-FFF2-40B4-BE49-F238E27FC236}">
                    <a16:creationId xmlns:a16="http://schemas.microsoft.com/office/drawing/2014/main" id="{31A8FB79-BADF-4875-BAA1-2DF861E35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2652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0" name="Rectangle 344">
                <a:extLst>
                  <a:ext uri="{FF2B5EF4-FFF2-40B4-BE49-F238E27FC236}">
                    <a16:creationId xmlns:a16="http://schemas.microsoft.com/office/drawing/2014/main" id="{C82EA3F9-7B02-4FB3-9635-BCD6E5B31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2708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1" name="Rectangle 345">
                <a:extLst>
                  <a:ext uri="{FF2B5EF4-FFF2-40B4-BE49-F238E27FC236}">
                    <a16:creationId xmlns:a16="http://schemas.microsoft.com/office/drawing/2014/main" id="{06FB95AD-E180-4C19-A2A4-86DEEFE2B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656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2" name="Rectangle 346">
                <a:extLst>
                  <a:ext uri="{FF2B5EF4-FFF2-40B4-BE49-F238E27FC236}">
                    <a16:creationId xmlns:a16="http://schemas.microsoft.com/office/drawing/2014/main" id="{E73638C2-DB52-4860-99B1-47F17F55E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704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3" name="Rectangle 347">
                <a:extLst>
                  <a:ext uri="{FF2B5EF4-FFF2-40B4-BE49-F238E27FC236}">
                    <a16:creationId xmlns:a16="http://schemas.microsoft.com/office/drawing/2014/main" id="{E8373C89-E479-44D7-8515-291D13099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660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4" name="Rectangle 348">
                <a:extLst>
                  <a:ext uri="{FF2B5EF4-FFF2-40B4-BE49-F238E27FC236}">
                    <a16:creationId xmlns:a16="http://schemas.microsoft.com/office/drawing/2014/main" id="{313CE25B-B35F-4F24-924C-80C7EDA8B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700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5" name="Rectangle 349">
                <a:extLst>
                  <a:ext uri="{FF2B5EF4-FFF2-40B4-BE49-F238E27FC236}">
                    <a16:creationId xmlns:a16="http://schemas.microsoft.com/office/drawing/2014/main" id="{CDC6BA31-0060-47EF-A17B-096AECB4A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2664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6" name="Rectangle 350">
                <a:extLst>
                  <a:ext uri="{FF2B5EF4-FFF2-40B4-BE49-F238E27FC236}">
                    <a16:creationId xmlns:a16="http://schemas.microsoft.com/office/drawing/2014/main" id="{07650D8F-D912-4969-B94D-5A9A31E98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2692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7" name="Rectangle 351">
                <a:extLst>
                  <a:ext uri="{FF2B5EF4-FFF2-40B4-BE49-F238E27FC236}">
                    <a16:creationId xmlns:a16="http://schemas.microsoft.com/office/drawing/2014/main" id="{B435D91D-F67E-4850-B84F-E5F247432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672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8" name="Rectangle 352">
                <a:extLst>
                  <a:ext uri="{FF2B5EF4-FFF2-40B4-BE49-F238E27FC236}">
                    <a16:creationId xmlns:a16="http://schemas.microsoft.com/office/drawing/2014/main" id="{21FA6D1E-FB14-4A2D-9902-415595261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684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9" name="Rectangle 353">
                <a:extLst>
                  <a:ext uri="{FF2B5EF4-FFF2-40B4-BE49-F238E27FC236}">
                    <a16:creationId xmlns:a16="http://schemas.microsoft.com/office/drawing/2014/main" id="{34FE2289-E63A-4B0C-9D5D-BEF3C1DE5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680"/>
                <a:ext cx="6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0" name="Rectangle 354">
                <a:extLst>
                  <a:ext uri="{FF2B5EF4-FFF2-40B4-BE49-F238E27FC236}">
                    <a16:creationId xmlns:a16="http://schemas.microsoft.com/office/drawing/2014/main" id="{4D94FDE8-77C3-4D07-BDA3-2603E88AA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680"/>
                <a:ext cx="6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1" name="Oval 355">
                <a:extLst>
                  <a:ext uri="{FF2B5EF4-FFF2-40B4-BE49-F238E27FC236}">
                    <a16:creationId xmlns:a16="http://schemas.microsoft.com/office/drawing/2014/main" id="{FD441B96-C6C9-4750-8387-A88256C36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648"/>
                <a:ext cx="64" cy="6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2" name="Rectangle 356">
                <a:extLst>
                  <a:ext uri="{FF2B5EF4-FFF2-40B4-BE49-F238E27FC236}">
                    <a16:creationId xmlns:a16="http://schemas.microsoft.com/office/drawing/2014/main" id="{E42C1DB5-F61C-4272-A8FB-046DC08A4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0" y="294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3" name="Rectangle 357">
                <a:extLst>
                  <a:ext uri="{FF2B5EF4-FFF2-40B4-BE49-F238E27FC236}">
                    <a16:creationId xmlns:a16="http://schemas.microsoft.com/office/drawing/2014/main" id="{FDE6B7B7-657A-4945-92E9-E2A426411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0" y="296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4" name="Rectangle 358">
                <a:extLst>
                  <a:ext uri="{FF2B5EF4-FFF2-40B4-BE49-F238E27FC236}">
                    <a16:creationId xmlns:a16="http://schemas.microsoft.com/office/drawing/2014/main" id="{7E713770-FA26-4B8A-8F71-7A6F6A375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295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5" name="Rectangle 359">
                <a:extLst>
                  <a:ext uri="{FF2B5EF4-FFF2-40B4-BE49-F238E27FC236}">
                    <a16:creationId xmlns:a16="http://schemas.microsoft.com/office/drawing/2014/main" id="{3F054B3A-72F1-4564-948B-39CB6F9EC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296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6" name="Rectangle 360">
                <a:extLst>
                  <a:ext uri="{FF2B5EF4-FFF2-40B4-BE49-F238E27FC236}">
                    <a16:creationId xmlns:a16="http://schemas.microsoft.com/office/drawing/2014/main" id="{D3E2DD6D-2BB2-45F7-80CD-DD2DBED2B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29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7" name="Rectangle 361">
                <a:extLst>
                  <a:ext uri="{FF2B5EF4-FFF2-40B4-BE49-F238E27FC236}">
                    <a16:creationId xmlns:a16="http://schemas.microsoft.com/office/drawing/2014/main" id="{23E99668-FE50-4FB3-B851-F2630B2AA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29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8" name="Oval 362">
                <a:extLst>
                  <a:ext uri="{FF2B5EF4-FFF2-40B4-BE49-F238E27FC236}">
                    <a16:creationId xmlns:a16="http://schemas.microsoft.com/office/drawing/2014/main" id="{58CB3FD3-B4C3-4942-B1D9-E7DE066B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2948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9" name="Rectangle 363">
                <a:extLst>
                  <a:ext uri="{FF2B5EF4-FFF2-40B4-BE49-F238E27FC236}">
                    <a16:creationId xmlns:a16="http://schemas.microsoft.com/office/drawing/2014/main" id="{44BF1A4D-62FA-40CB-A911-39F507AB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500"/>
                <a:ext cx="8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0" name="Rectangle 364">
                <a:extLst>
                  <a:ext uri="{FF2B5EF4-FFF2-40B4-BE49-F238E27FC236}">
                    <a16:creationId xmlns:a16="http://schemas.microsoft.com/office/drawing/2014/main" id="{11C66B2C-8438-46AA-9906-30EBD26C2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50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1" name="Rectangle 365">
                <a:extLst>
                  <a:ext uri="{FF2B5EF4-FFF2-40B4-BE49-F238E27FC236}">
                    <a16:creationId xmlns:a16="http://schemas.microsoft.com/office/drawing/2014/main" id="{E62C5932-5C4F-4017-872D-3CD79D49E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55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2" name="Rectangle 366">
                <a:extLst>
                  <a:ext uri="{FF2B5EF4-FFF2-40B4-BE49-F238E27FC236}">
                    <a16:creationId xmlns:a16="http://schemas.microsoft.com/office/drawing/2014/main" id="{2C50B7B9-4FFB-426B-8495-D23BEBE27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2504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3" name="Rectangle 367">
                <a:extLst>
                  <a:ext uri="{FF2B5EF4-FFF2-40B4-BE49-F238E27FC236}">
                    <a16:creationId xmlns:a16="http://schemas.microsoft.com/office/drawing/2014/main" id="{6B1494DD-E088-4E0F-B725-97975F4DE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2548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4" name="Rectangle 368">
                <a:extLst>
                  <a:ext uri="{FF2B5EF4-FFF2-40B4-BE49-F238E27FC236}">
                    <a16:creationId xmlns:a16="http://schemas.microsoft.com/office/drawing/2014/main" id="{FEA5B55C-2AB5-4FC4-A4A4-62C8F25DC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508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5" name="Rectangle 369">
                <a:extLst>
                  <a:ext uri="{FF2B5EF4-FFF2-40B4-BE49-F238E27FC236}">
                    <a16:creationId xmlns:a16="http://schemas.microsoft.com/office/drawing/2014/main" id="{09E6F1E1-3F84-483E-94E3-096977B15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544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6" name="Rectangle 370">
                <a:extLst>
                  <a:ext uri="{FF2B5EF4-FFF2-40B4-BE49-F238E27FC236}">
                    <a16:creationId xmlns:a16="http://schemas.microsoft.com/office/drawing/2014/main" id="{69BF75F6-B2DC-44E4-B574-4231CEB60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512"/>
                <a:ext cx="4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7" name="Rectangle 371">
                <a:extLst>
                  <a:ext uri="{FF2B5EF4-FFF2-40B4-BE49-F238E27FC236}">
                    <a16:creationId xmlns:a16="http://schemas.microsoft.com/office/drawing/2014/main" id="{824734B9-ED97-414D-93C3-728C14ED6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536"/>
                <a:ext cx="4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8" name="Rectangle 372">
                <a:extLst>
                  <a:ext uri="{FF2B5EF4-FFF2-40B4-BE49-F238E27FC236}">
                    <a16:creationId xmlns:a16="http://schemas.microsoft.com/office/drawing/2014/main" id="{832E922E-6204-459D-8C61-64A463675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520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9" name="Rectangle 373">
                <a:extLst>
                  <a:ext uri="{FF2B5EF4-FFF2-40B4-BE49-F238E27FC236}">
                    <a16:creationId xmlns:a16="http://schemas.microsoft.com/office/drawing/2014/main" id="{6DC95953-FE3C-48D9-8902-72F661F10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528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0" name="Rectangle 374">
                <a:extLst>
                  <a:ext uri="{FF2B5EF4-FFF2-40B4-BE49-F238E27FC236}">
                    <a16:creationId xmlns:a16="http://schemas.microsoft.com/office/drawing/2014/main" id="{438179DA-22E2-4300-AC38-0450EB48C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528"/>
                <a:ext cx="5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1" name="Rectangle 375">
                <a:extLst>
                  <a:ext uri="{FF2B5EF4-FFF2-40B4-BE49-F238E27FC236}">
                    <a16:creationId xmlns:a16="http://schemas.microsoft.com/office/drawing/2014/main" id="{CBCA5A75-E822-4F25-AA3C-8CF09B65E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524"/>
                <a:ext cx="5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2" name="Oval 376">
                <a:extLst>
                  <a:ext uri="{FF2B5EF4-FFF2-40B4-BE49-F238E27FC236}">
                    <a16:creationId xmlns:a16="http://schemas.microsoft.com/office/drawing/2014/main" id="{8361869B-BC90-4979-B46D-0912F5CA8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500"/>
                <a:ext cx="52" cy="5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3" name="Rectangle 377">
                <a:extLst>
                  <a:ext uri="{FF2B5EF4-FFF2-40B4-BE49-F238E27FC236}">
                    <a16:creationId xmlns:a16="http://schemas.microsoft.com/office/drawing/2014/main" id="{CB53E945-A4D0-4443-9B74-A9178AA42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784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4" name="Rectangle 378">
                <a:extLst>
                  <a:ext uri="{FF2B5EF4-FFF2-40B4-BE49-F238E27FC236}">
                    <a16:creationId xmlns:a16="http://schemas.microsoft.com/office/drawing/2014/main" id="{21A40361-6D87-4A95-B7DD-B4C72AD46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784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5" name="Rectangle 379">
                <a:extLst>
                  <a:ext uri="{FF2B5EF4-FFF2-40B4-BE49-F238E27FC236}">
                    <a16:creationId xmlns:a16="http://schemas.microsoft.com/office/drawing/2014/main" id="{9E9DA3B4-797B-4019-AB27-A628738D4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804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6" name="Rectangle 380">
                <a:extLst>
                  <a:ext uri="{FF2B5EF4-FFF2-40B4-BE49-F238E27FC236}">
                    <a16:creationId xmlns:a16="http://schemas.microsoft.com/office/drawing/2014/main" id="{F30BD224-E7C0-4907-A26C-E47EA8C35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" y="278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7" name="Rectangle 381">
                <a:extLst>
                  <a:ext uri="{FF2B5EF4-FFF2-40B4-BE49-F238E27FC236}">
                    <a16:creationId xmlns:a16="http://schemas.microsoft.com/office/drawing/2014/main" id="{EA57FF16-5AA0-4262-BDB3-3537E265F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" y="280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8" name="Rectangle 382">
                <a:extLst>
                  <a:ext uri="{FF2B5EF4-FFF2-40B4-BE49-F238E27FC236}">
                    <a16:creationId xmlns:a16="http://schemas.microsoft.com/office/drawing/2014/main" id="{77691BFB-9CE2-47D0-BF68-85C6B8AA6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79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9" name="Rectangle 383">
                <a:extLst>
                  <a:ext uri="{FF2B5EF4-FFF2-40B4-BE49-F238E27FC236}">
                    <a16:creationId xmlns:a16="http://schemas.microsoft.com/office/drawing/2014/main" id="{CF87CD4E-3CA8-481C-B621-7989BA2E3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79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0" name="Rectangle 384">
                <a:extLst>
                  <a:ext uri="{FF2B5EF4-FFF2-40B4-BE49-F238E27FC236}">
                    <a16:creationId xmlns:a16="http://schemas.microsoft.com/office/drawing/2014/main" id="{D5771999-FAC4-4EDB-A418-8AA8B4243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79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1" name="Rectangle 385">
                <a:extLst>
                  <a:ext uri="{FF2B5EF4-FFF2-40B4-BE49-F238E27FC236}">
                    <a16:creationId xmlns:a16="http://schemas.microsoft.com/office/drawing/2014/main" id="{DDC91B27-7187-4433-A574-0E2B80401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79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2" name="Oval 386">
                <a:extLst>
                  <a:ext uri="{FF2B5EF4-FFF2-40B4-BE49-F238E27FC236}">
                    <a16:creationId xmlns:a16="http://schemas.microsoft.com/office/drawing/2014/main" id="{C157549A-A816-4C7E-9C1F-DF6DAB746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784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3" name="Rectangle 387">
                <a:extLst>
                  <a:ext uri="{FF2B5EF4-FFF2-40B4-BE49-F238E27FC236}">
                    <a16:creationId xmlns:a16="http://schemas.microsoft.com/office/drawing/2014/main" id="{DEDF6900-D90B-498A-B462-C552FE382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2944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4" name="Rectangle 388">
                <a:extLst>
                  <a:ext uri="{FF2B5EF4-FFF2-40B4-BE49-F238E27FC236}">
                    <a16:creationId xmlns:a16="http://schemas.microsoft.com/office/drawing/2014/main" id="{387CF578-F03B-42FC-ADAD-58615D6C4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2944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5" name="Rectangle 389">
                <a:extLst>
                  <a:ext uri="{FF2B5EF4-FFF2-40B4-BE49-F238E27FC236}">
                    <a16:creationId xmlns:a16="http://schemas.microsoft.com/office/drawing/2014/main" id="{49018523-0982-4C19-9108-962BB3F6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2964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6" name="Rectangle 390">
                <a:extLst>
                  <a:ext uri="{FF2B5EF4-FFF2-40B4-BE49-F238E27FC236}">
                    <a16:creationId xmlns:a16="http://schemas.microsoft.com/office/drawing/2014/main" id="{51613613-A528-467F-93E3-92F760512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94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7" name="Rectangle 391">
                <a:extLst>
                  <a:ext uri="{FF2B5EF4-FFF2-40B4-BE49-F238E27FC236}">
                    <a16:creationId xmlns:a16="http://schemas.microsoft.com/office/drawing/2014/main" id="{9ECD8BF9-580A-4AAA-A6BA-1D1962FFE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96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8" name="Rectangle 392">
                <a:extLst>
                  <a:ext uri="{FF2B5EF4-FFF2-40B4-BE49-F238E27FC236}">
                    <a16:creationId xmlns:a16="http://schemas.microsoft.com/office/drawing/2014/main" id="{D153C124-D451-4AB4-AE08-8D5B24B9E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8" y="295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9" name="Rectangle 393">
                <a:extLst>
                  <a:ext uri="{FF2B5EF4-FFF2-40B4-BE49-F238E27FC236}">
                    <a16:creationId xmlns:a16="http://schemas.microsoft.com/office/drawing/2014/main" id="{6E6944C6-DA37-4ADD-8573-58C35BB67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8" y="29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0" name="Rectangle 394">
                <a:extLst>
                  <a:ext uri="{FF2B5EF4-FFF2-40B4-BE49-F238E27FC236}">
                    <a16:creationId xmlns:a16="http://schemas.microsoft.com/office/drawing/2014/main" id="{061C557C-C717-4C5A-B3B7-0C24065BA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8" y="29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1" name="Rectangle 395">
                <a:extLst>
                  <a:ext uri="{FF2B5EF4-FFF2-40B4-BE49-F238E27FC236}">
                    <a16:creationId xmlns:a16="http://schemas.microsoft.com/office/drawing/2014/main" id="{4C154914-9BDD-4F92-B85C-B452D211F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8" y="295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2" name="Oval 396">
                <a:extLst>
                  <a:ext uri="{FF2B5EF4-FFF2-40B4-BE49-F238E27FC236}">
                    <a16:creationId xmlns:a16="http://schemas.microsoft.com/office/drawing/2014/main" id="{FE5B0F96-5739-473F-8ABD-2C697A22C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8" y="2944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3" name="Rectangle 397">
                <a:extLst>
                  <a:ext uri="{FF2B5EF4-FFF2-40B4-BE49-F238E27FC236}">
                    <a16:creationId xmlns:a16="http://schemas.microsoft.com/office/drawing/2014/main" id="{ED674BC9-B920-4051-B285-F01577747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2644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4" name="Rectangle 398">
                <a:extLst>
                  <a:ext uri="{FF2B5EF4-FFF2-40B4-BE49-F238E27FC236}">
                    <a16:creationId xmlns:a16="http://schemas.microsoft.com/office/drawing/2014/main" id="{51625CC8-3525-40D3-A910-A7338A558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2644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5" name="Rectangle 399">
                <a:extLst>
                  <a:ext uri="{FF2B5EF4-FFF2-40B4-BE49-F238E27FC236}">
                    <a16:creationId xmlns:a16="http://schemas.microsoft.com/office/drawing/2014/main" id="{FD12ADF4-2268-41AB-92EE-6D40148BC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2664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6" name="Rectangle 400">
                <a:extLst>
                  <a:ext uri="{FF2B5EF4-FFF2-40B4-BE49-F238E27FC236}">
                    <a16:creationId xmlns:a16="http://schemas.microsoft.com/office/drawing/2014/main" id="{02B30FEF-A868-405B-B1C5-7D6F36F8C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" y="264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7" name="Rectangle 401">
                <a:extLst>
                  <a:ext uri="{FF2B5EF4-FFF2-40B4-BE49-F238E27FC236}">
                    <a16:creationId xmlns:a16="http://schemas.microsoft.com/office/drawing/2014/main" id="{47696F26-DFD7-4BAB-B9AE-3BDECD2C0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" y="266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8" name="Rectangle 402">
                <a:extLst>
                  <a:ext uri="{FF2B5EF4-FFF2-40B4-BE49-F238E27FC236}">
                    <a16:creationId xmlns:a16="http://schemas.microsoft.com/office/drawing/2014/main" id="{8B840BF2-10B0-412A-B20F-63A425FA4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265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9" name="Rectangle 403">
                <a:extLst>
                  <a:ext uri="{FF2B5EF4-FFF2-40B4-BE49-F238E27FC236}">
                    <a16:creationId xmlns:a16="http://schemas.microsoft.com/office/drawing/2014/main" id="{FCFA0AC9-E11E-43CC-A754-5D39D139A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26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0" name="Rectangle 404">
                <a:extLst>
                  <a:ext uri="{FF2B5EF4-FFF2-40B4-BE49-F238E27FC236}">
                    <a16:creationId xmlns:a16="http://schemas.microsoft.com/office/drawing/2014/main" id="{AA26CA69-2F09-4B6E-A4E1-BF44A4808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26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1" name="Rectangle 405">
                <a:extLst>
                  <a:ext uri="{FF2B5EF4-FFF2-40B4-BE49-F238E27FC236}">
                    <a16:creationId xmlns:a16="http://schemas.microsoft.com/office/drawing/2014/main" id="{22D4A247-376B-4D9C-92C5-C7E43D540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265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6" name="Group 607">
              <a:extLst>
                <a:ext uri="{FF2B5EF4-FFF2-40B4-BE49-F238E27FC236}">
                  <a16:creationId xmlns:a16="http://schemas.microsoft.com/office/drawing/2014/main" id="{FBE155D9-2072-4F7B-9BBE-C3CD8459EA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" y="899"/>
              <a:ext cx="6842" cy="3122"/>
              <a:chOff x="78" y="899"/>
              <a:chExt cx="6842" cy="3122"/>
            </a:xfrm>
          </p:grpSpPr>
          <p:sp>
            <p:nvSpPr>
              <p:cNvPr id="142" name="Oval 407">
                <a:extLst>
                  <a:ext uri="{FF2B5EF4-FFF2-40B4-BE49-F238E27FC236}">
                    <a16:creationId xmlns:a16="http://schemas.microsoft.com/office/drawing/2014/main" id="{B238B5A2-F92B-4C09-BADD-CCDAF599B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2644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Rectangle 408">
                <a:extLst>
                  <a:ext uri="{FF2B5EF4-FFF2-40B4-BE49-F238E27FC236}">
                    <a16:creationId xmlns:a16="http://schemas.microsoft.com/office/drawing/2014/main" id="{01D599C0-E52C-4CC7-B8C4-DB21C295B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4" y="262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Rectangle 409">
                <a:extLst>
                  <a:ext uri="{FF2B5EF4-FFF2-40B4-BE49-F238E27FC236}">
                    <a16:creationId xmlns:a16="http://schemas.microsoft.com/office/drawing/2014/main" id="{92A2ACF1-F2F6-4193-80AF-D00E6EAAE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4" y="266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Rectangle 410">
                <a:extLst>
                  <a:ext uri="{FF2B5EF4-FFF2-40B4-BE49-F238E27FC236}">
                    <a16:creationId xmlns:a16="http://schemas.microsoft.com/office/drawing/2014/main" id="{9EA2EFB8-4DFB-43FA-8EE7-391F122AC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63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Rectangle 411">
                <a:extLst>
                  <a:ext uri="{FF2B5EF4-FFF2-40B4-BE49-F238E27FC236}">
                    <a16:creationId xmlns:a16="http://schemas.microsoft.com/office/drawing/2014/main" id="{199024AB-3501-451E-A252-232E7F22E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66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Rectangle 412">
                <a:extLst>
                  <a:ext uri="{FF2B5EF4-FFF2-40B4-BE49-F238E27FC236}">
                    <a16:creationId xmlns:a16="http://schemas.microsoft.com/office/drawing/2014/main" id="{871ECC07-4F47-4981-B9CC-1D3E71F16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6" y="2636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Rectangle 413">
                <a:extLst>
                  <a:ext uri="{FF2B5EF4-FFF2-40B4-BE49-F238E27FC236}">
                    <a16:creationId xmlns:a16="http://schemas.microsoft.com/office/drawing/2014/main" id="{B28A5F65-58CE-41B9-9A49-944F5BA6B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6" y="2660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Rectangle 414">
                <a:extLst>
                  <a:ext uri="{FF2B5EF4-FFF2-40B4-BE49-F238E27FC236}">
                    <a16:creationId xmlns:a16="http://schemas.microsoft.com/office/drawing/2014/main" id="{B29B9287-C23C-4B07-A51D-DEA5794FE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2640"/>
                <a:ext cx="4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Rectangle 415">
                <a:extLst>
                  <a:ext uri="{FF2B5EF4-FFF2-40B4-BE49-F238E27FC236}">
                    <a16:creationId xmlns:a16="http://schemas.microsoft.com/office/drawing/2014/main" id="{CBEBBBA8-9908-4780-B26E-64A15F581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2652"/>
                <a:ext cx="4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Rectangle 416">
                <a:extLst>
                  <a:ext uri="{FF2B5EF4-FFF2-40B4-BE49-F238E27FC236}">
                    <a16:creationId xmlns:a16="http://schemas.microsoft.com/office/drawing/2014/main" id="{A31C3C42-8159-4AD3-92C7-21EAF8632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2648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Rectangle 417">
                <a:extLst>
                  <a:ext uri="{FF2B5EF4-FFF2-40B4-BE49-F238E27FC236}">
                    <a16:creationId xmlns:a16="http://schemas.microsoft.com/office/drawing/2014/main" id="{B2256F1C-B15F-45AC-AB5E-5074E69D4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2648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Oval 418">
                <a:extLst>
                  <a:ext uri="{FF2B5EF4-FFF2-40B4-BE49-F238E27FC236}">
                    <a16:creationId xmlns:a16="http://schemas.microsoft.com/office/drawing/2014/main" id="{57D7EABC-DF84-415E-B0A9-EB4B500F5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2628"/>
                <a:ext cx="40" cy="4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Rectangle 419">
                <a:extLst>
                  <a:ext uri="{FF2B5EF4-FFF2-40B4-BE49-F238E27FC236}">
                    <a16:creationId xmlns:a16="http://schemas.microsoft.com/office/drawing/2014/main" id="{951C81D4-6153-4F08-824F-B4A7A6DAC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60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Rectangle 420">
                <a:extLst>
                  <a:ext uri="{FF2B5EF4-FFF2-40B4-BE49-F238E27FC236}">
                    <a16:creationId xmlns:a16="http://schemas.microsoft.com/office/drawing/2014/main" id="{D3336261-BDB8-41CA-9BC1-7113BAF91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63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Rectangle 421">
                <a:extLst>
                  <a:ext uri="{FF2B5EF4-FFF2-40B4-BE49-F238E27FC236}">
                    <a16:creationId xmlns:a16="http://schemas.microsoft.com/office/drawing/2014/main" id="{BA77D67C-A834-4642-99AE-1E6B07005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604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Rectangle 422">
                <a:extLst>
                  <a:ext uri="{FF2B5EF4-FFF2-40B4-BE49-F238E27FC236}">
                    <a16:creationId xmlns:a16="http://schemas.microsoft.com/office/drawing/2014/main" id="{53EC40B0-04F6-4F80-8CB7-2CBC6305D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624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Rectangle 423">
                <a:extLst>
                  <a:ext uri="{FF2B5EF4-FFF2-40B4-BE49-F238E27FC236}">
                    <a16:creationId xmlns:a16="http://schemas.microsoft.com/office/drawing/2014/main" id="{A7C117B0-BA5E-4685-A6D9-FB00446D4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2612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Rectangle 424">
                <a:extLst>
                  <a:ext uri="{FF2B5EF4-FFF2-40B4-BE49-F238E27FC236}">
                    <a16:creationId xmlns:a16="http://schemas.microsoft.com/office/drawing/2014/main" id="{7A8B6D83-779E-4DFA-B9F2-D0F4DD44A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2620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Rectangle 425">
                <a:extLst>
                  <a:ext uri="{FF2B5EF4-FFF2-40B4-BE49-F238E27FC236}">
                    <a16:creationId xmlns:a16="http://schemas.microsoft.com/office/drawing/2014/main" id="{CA69F8D2-CB99-451F-84E1-C52180540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2616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Rectangle 426">
                <a:extLst>
                  <a:ext uri="{FF2B5EF4-FFF2-40B4-BE49-F238E27FC236}">
                    <a16:creationId xmlns:a16="http://schemas.microsoft.com/office/drawing/2014/main" id="{5F8786E4-6CFC-41CB-902D-73A82CFA2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2616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Oval 427">
                <a:extLst>
                  <a:ext uri="{FF2B5EF4-FFF2-40B4-BE49-F238E27FC236}">
                    <a16:creationId xmlns:a16="http://schemas.microsoft.com/office/drawing/2014/main" id="{2272FCCE-AD2D-479C-897B-597E41A62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2600"/>
                <a:ext cx="32" cy="3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Rectangle 428">
                <a:extLst>
                  <a:ext uri="{FF2B5EF4-FFF2-40B4-BE49-F238E27FC236}">
                    <a16:creationId xmlns:a16="http://schemas.microsoft.com/office/drawing/2014/main" id="{D0CB3B80-34B5-419C-AA49-9A2B7F66B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2152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Rectangle 429">
                <a:extLst>
                  <a:ext uri="{FF2B5EF4-FFF2-40B4-BE49-F238E27FC236}">
                    <a16:creationId xmlns:a16="http://schemas.microsoft.com/office/drawing/2014/main" id="{5EA8045E-551E-458A-9691-579A3ADF4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2152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Rectangle 430">
                <a:extLst>
                  <a:ext uri="{FF2B5EF4-FFF2-40B4-BE49-F238E27FC236}">
                    <a16:creationId xmlns:a16="http://schemas.microsoft.com/office/drawing/2014/main" id="{4A9B176A-D98E-4588-ABA2-5B2F083B9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2172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Rectangle 431">
                <a:extLst>
                  <a:ext uri="{FF2B5EF4-FFF2-40B4-BE49-F238E27FC236}">
                    <a16:creationId xmlns:a16="http://schemas.microsoft.com/office/drawing/2014/main" id="{68F599B7-31D5-47FF-887E-09CC58597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15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Rectangle 432">
                <a:extLst>
                  <a:ext uri="{FF2B5EF4-FFF2-40B4-BE49-F238E27FC236}">
                    <a16:creationId xmlns:a16="http://schemas.microsoft.com/office/drawing/2014/main" id="{654FDEB0-56D9-465C-9865-A8454998E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16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Rectangle 433">
                <a:extLst>
                  <a:ext uri="{FF2B5EF4-FFF2-40B4-BE49-F238E27FC236}">
                    <a16:creationId xmlns:a16="http://schemas.microsoft.com/office/drawing/2014/main" id="{DE9B083C-E112-4511-AC48-20BB6D286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21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Rectangle 434">
                <a:extLst>
                  <a:ext uri="{FF2B5EF4-FFF2-40B4-BE49-F238E27FC236}">
                    <a16:creationId xmlns:a16="http://schemas.microsoft.com/office/drawing/2014/main" id="{180822A0-493C-4D63-A94C-82E643734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216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Rectangle 435">
                <a:extLst>
                  <a:ext uri="{FF2B5EF4-FFF2-40B4-BE49-F238E27FC236}">
                    <a16:creationId xmlns:a16="http://schemas.microsoft.com/office/drawing/2014/main" id="{FF198849-E3D1-429B-8752-70F75C6A2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216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Rectangle 436">
                <a:extLst>
                  <a:ext uri="{FF2B5EF4-FFF2-40B4-BE49-F238E27FC236}">
                    <a16:creationId xmlns:a16="http://schemas.microsoft.com/office/drawing/2014/main" id="{89AF47CC-B947-4670-807C-470A983B1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21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Oval 437">
                <a:extLst>
                  <a:ext uri="{FF2B5EF4-FFF2-40B4-BE49-F238E27FC236}">
                    <a16:creationId xmlns:a16="http://schemas.microsoft.com/office/drawing/2014/main" id="{0AA12A1D-F62E-4AD3-BBDC-558DB4E99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2152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Rectangle 438">
                <a:extLst>
                  <a:ext uri="{FF2B5EF4-FFF2-40B4-BE49-F238E27FC236}">
                    <a16:creationId xmlns:a16="http://schemas.microsoft.com/office/drawing/2014/main" id="{73026C72-8CE8-49F3-9B8C-CBFF218A7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" y="253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Rectangle 439">
                <a:extLst>
                  <a:ext uri="{FF2B5EF4-FFF2-40B4-BE49-F238E27FC236}">
                    <a16:creationId xmlns:a16="http://schemas.microsoft.com/office/drawing/2014/main" id="{DE174157-940A-4131-9FEC-AFA4BAE32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" y="260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Rectangle 440">
                <a:extLst>
                  <a:ext uri="{FF2B5EF4-FFF2-40B4-BE49-F238E27FC236}">
                    <a16:creationId xmlns:a16="http://schemas.microsoft.com/office/drawing/2014/main" id="{FC27B63D-7B66-4FAA-89DC-AA96983C7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540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Rectangle 441">
                <a:extLst>
                  <a:ext uri="{FF2B5EF4-FFF2-40B4-BE49-F238E27FC236}">
                    <a16:creationId xmlns:a16="http://schemas.microsoft.com/office/drawing/2014/main" id="{55D3D5AA-55EB-462B-8F1D-B61B435E8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604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Rectangle 442">
                <a:extLst>
                  <a:ext uri="{FF2B5EF4-FFF2-40B4-BE49-F238E27FC236}">
                    <a16:creationId xmlns:a16="http://schemas.microsoft.com/office/drawing/2014/main" id="{0E2C86DD-C53E-4328-8FD5-B9E39E487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2544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Rectangle 443">
                <a:extLst>
                  <a:ext uri="{FF2B5EF4-FFF2-40B4-BE49-F238E27FC236}">
                    <a16:creationId xmlns:a16="http://schemas.microsoft.com/office/drawing/2014/main" id="{71EF8BE8-098A-456C-8BEC-5D31BF080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2600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Rectangle 444">
                <a:extLst>
                  <a:ext uri="{FF2B5EF4-FFF2-40B4-BE49-F238E27FC236}">
                    <a16:creationId xmlns:a16="http://schemas.microsoft.com/office/drawing/2014/main" id="{CBE6743A-D3DE-483A-8520-D28F66780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548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Rectangle 445">
                <a:extLst>
                  <a:ext uri="{FF2B5EF4-FFF2-40B4-BE49-F238E27FC236}">
                    <a16:creationId xmlns:a16="http://schemas.microsoft.com/office/drawing/2014/main" id="{ED577FD3-98EE-48D1-B159-69C78394B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592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Rectangle 446">
                <a:extLst>
                  <a:ext uri="{FF2B5EF4-FFF2-40B4-BE49-F238E27FC236}">
                    <a16:creationId xmlns:a16="http://schemas.microsoft.com/office/drawing/2014/main" id="{B1DAC452-BE18-4C8E-A49C-FCBC1CBC4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2556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Rectangle 447">
                <a:extLst>
                  <a:ext uri="{FF2B5EF4-FFF2-40B4-BE49-F238E27FC236}">
                    <a16:creationId xmlns:a16="http://schemas.microsoft.com/office/drawing/2014/main" id="{537E648A-68E6-4EF6-AFF8-FC5AEFAE4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2584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" name="Rectangle 448">
                <a:extLst>
                  <a:ext uri="{FF2B5EF4-FFF2-40B4-BE49-F238E27FC236}">
                    <a16:creationId xmlns:a16="http://schemas.microsoft.com/office/drawing/2014/main" id="{FA7D624E-2DCF-4186-AC47-67591DF0F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564"/>
                <a:ext cx="7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" name="Rectangle 449">
                <a:extLst>
                  <a:ext uri="{FF2B5EF4-FFF2-40B4-BE49-F238E27FC236}">
                    <a16:creationId xmlns:a16="http://schemas.microsoft.com/office/drawing/2014/main" id="{5AB5B672-F3D3-447C-A933-A56830DD2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576"/>
                <a:ext cx="7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Rectangle 450">
                <a:extLst>
                  <a:ext uri="{FF2B5EF4-FFF2-40B4-BE49-F238E27FC236}">
                    <a16:creationId xmlns:a16="http://schemas.microsoft.com/office/drawing/2014/main" id="{39C86EE9-6072-494E-AEC0-439A2ED01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572"/>
                <a:ext cx="7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Rectangle 451">
                <a:extLst>
                  <a:ext uri="{FF2B5EF4-FFF2-40B4-BE49-F238E27FC236}">
                    <a16:creationId xmlns:a16="http://schemas.microsoft.com/office/drawing/2014/main" id="{F99A6BA1-51D2-49C6-B500-60CA30A04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572"/>
                <a:ext cx="7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Oval 452">
                <a:extLst>
                  <a:ext uri="{FF2B5EF4-FFF2-40B4-BE49-F238E27FC236}">
                    <a16:creationId xmlns:a16="http://schemas.microsoft.com/office/drawing/2014/main" id="{42CF92F7-F111-4FA8-8CC1-5980847E2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536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Rectangle 453">
                <a:extLst>
                  <a:ext uri="{FF2B5EF4-FFF2-40B4-BE49-F238E27FC236}">
                    <a16:creationId xmlns:a16="http://schemas.microsoft.com/office/drawing/2014/main" id="{C7934179-F4B9-4107-8006-233A22AB7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4" y="244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Rectangle 454">
                <a:extLst>
                  <a:ext uri="{FF2B5EF4-FFF2-40B4-BE49-F238E27FC236}">
                    <a16:creationId xmlns:a16="http://schemas.microsoft.com/office/drawing/2014/main" id="{1A6CCF77-E9E5-400A-B094-B2FD41C2E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4" y="246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Rectangle 455">
                <a:extLst>
                  <a:ext uri="{FF2B5EF4-FFF2-40B4-BE49-F238E27FC236}">
                    <a16:creationId xmlns:a16="http://schemas.microsoft.com/office/drawing/2014/main" id="{44ACB7C1-C2A6-4B51-8CA7-A1C032081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45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Rectangle 456">
                <a:extLst>
                  <a:ext uri="{FF2B5EF4-FFF2-40B4-BE49-F238E27FC236}">
                    <a16:creationId xmlns:a16="http://schemas.microsoft.com/office/drawing/2014/main" id="{BDA4E3C3-90C3-4C29-A33B-BCA6F8B0B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46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" name="Rectangle 457">
                <a:extLst>
                  <a:ext uri="{FF2B5EF4-FFF2-40B4-BE49-F238E27FC236}">
                    <a16:creationId xmlns:a16="http://schemas.microsoft.com/office/drawing/2014/main" id="{B6582D86-0843-4B4F-A9DA-62ADB4C94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4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Rectangle 458">
                <a:extLst>
                  <a:ext uri="{FF2B5EF4-FFF2-40B4-BE49-F238E27FC236}">
                    <a16:creationId xmlns:a16="http://schemas.microsoft.com/office/drawing/2014/main" id="{F1B0B114-FEE1-4D00-A394-2545B02FF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4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Oval 459">
                <a:extLst>
                  <a:ext uri="{FF2B5EF4-FFF2-40B4-BE49-F238E27FC236}">
                    <a16:creationId xmlns:a16="http://schemas.microsoft.com/office/drawing/2014/main" id="{3F3985A1-EE09-41D4-AE38-1EB3520BF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448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Rectangle 460">
                <a:extLst>
                  <a:ext uri="{FF2B5EF4-FFF2-40B4-BE49-F238E27FC236}">
                    <a16:creationId xmlns:a16="http://schemas.microsoft.com/office/drawing/2014/main" id="{F20423C5-A834-42B9-A3D8-A2962A948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60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Rectangle 461">
                <a:extLst>
                  <a:ext uri="{FF2B5EF4-FFF2-40B4-BE49-F238E27FC236}">
                    <a16:creationId xmlns:a16="http://schemas.microsoft.com/office/drawing/2014/main" id="{5C1FFA75-EBB1-48EA-B0E2-66FCCC1FA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6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Rectangle 462">
                <a:extLst>
                  <a:ext uri="{FF2B5EF4-FFF2-40B4-BE49-F238E27FC236}">
                    <a16:creationId xmlns:a16="http://schemas.microsoft.com/office/drawing/2014/main" id="{AA60EDC0-40B2-4BF5-8C03-5618BE3AE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4" y="261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Rectangle 463">
                <a:extLst>
                  <a:ext uri="{FF2B5EF4-FFF2-40B4-BE49-F238E27FC236}">
                    <a16:creationId xmlns:a16="http://schemas.microsoft.com/office/drawing/2014/main" id="{5B68AFF6-23F7-4AE8-BE5B-832265687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4" y="265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Rectangle 464">
                <a:extLst>
                  <a:ext uri="{FF2B5EF4-FFF2-40B4-BE49-F238E27FC236}">
                    <a16:creationId xmlns:a16="http://schemas.microsoft.com/office/drawing/2014/main" id="{F6E76EF9-A7DA-4EE1-91DF-CAD2C3890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616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Rectangle 465">
                <a:extLst>
                  <a:ext uri="{FF2B5EF4-FFF2-40B4-BE49-F238E27FC236}">
                    <a16:creationId xmlns:a16="http://schemas.microsoft.com/office/drawing/2014/main" id="{DDB6A519-FD69-4E84-A858-3396E5E40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648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Rectangle 466">
                <a:extLst>
                  <a:ext uri="{FF2B5EF4-FFF2-40B4-BE49-F238E27FC236}">
                    <a16:creationId xmlns:a16="http://schemas.microsoft.com/office/drawing/2014/main" id="{13E6391B-4EC0-4E45-BB3C-AF08EAE59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2620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Rectangle 467">
                <a:extLst>
                  <a:ext uri="{FF2B5EF4-FFF2-40B4-BE49-F238E27FC236}">
                    <a16:creationId xmlns:a16="http://schemas.microsoft.com/office/drawing/2014/main" id="{AFC8CF11-2FE6-48DE-B6FF-34B7B026C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2644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Rectangle 468">
                <a:extLst>
                  <a:ext uri="{FF2B5EF4-FFF2-40B4-BE49-F238E27FC236}">
                    <a16:creationId xmlns:a16="http://schemas.microsoft.com/office/drawing/2014/main" id="{1479AEEA-312F-4E9B-96A8-AF10B19B4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624"/>
                <a:ext cx="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Rectangle 469">
                <a:extLst>
                  <a:ext uri="{FF2B5EF4-FFF2-40B4-BE49-F238E27FC236}">
                    <a16:creationId xmlns:a16="http://schemas.microsoft.com/office/drawing/2014/main" id="{936633CA-F227-4579-8479-47E3A8D31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636"/>
                <a:ext cx="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Rectangle 470">
                <a:extLst>
                  <a:ext uri="{FF2B5EF4-FFF2-40B4-BE49-F238E27FC236}">
                    <a16:creationId xmlns:a16="http://schemas.microsoft.com/office/drawing/2014/main" id="{1385291D-110F-48D4-9F7D-D16C8801C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632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Rectangle 471">
                <a:extLst>
                  <a:ext uri="{FF2B5EF4-FFF2-40B4-BE49-F238E27FC236}">
                    <a16:creationId xmlns:a16="http://schemas.microsoft.com/office/drawing/2014/main" id="{FABC109B-1824-42F0-AC76-D7EA14054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632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Oval 472">
                <a:extLst>
                  <a:ext uri="{FF2B5EF4-FFF2-40B4-BE49-F238E27FC236}">
                    <a16:creationId xmlns:a16="http://schemas.microsoft.com/office/drawing/2014/main" id="{4530224E-CCD5-4202-9530-CB4C0685B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608"/>
                <a:ext cx="48" cy="4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Rectangle 473">
                <a:extLst>
                  <a:ext uri="{FF2B5EF4-FFF2-40B4-BE49-F238E27FC236}">
                    <a16:creationId xmlns:a16="http://schemas.microsoft.com/office/drawing/2014/main" id="{6C6916D1-3156-4B68-A535-DC5995D6F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" y="152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Rectangle 474">
                <a:extLst>
                  <a:ext uri="{FF2B5EF4-FFF2-40B4-BE49-F238E27FC236}">
                    <a16:creationId xmlns:a16="http://schemas.microsoft.com/office/drawing/2014/main" id="{01A6E0C4-13AF-4747-ADA1-C48EA9A63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" y="154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Rectangle 475">
                <a:extLst>
                  <a:ext uri="{FF2B5EF4-FFF2-40B4-BE49-F238E27FC236}">
                    <a16:creationId xmlns:a16="http://schemas.microsoft.com/office/drawing/2014/main" id="{801D0FD9-1D8A-493E-A4AA-E6CDBD444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52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Rectangle 476">
                <a:extLst>
                  <a:ext uri="{FF2B5EF4-FFF2-40B4-BE49-F238E27FC236}">
                    <a16:creationId xmlns:a16="http://schemas.microsoft.com/office/drawing/2014/main" id="{BEB2DE69-B3E2-4043-ACE3-BA13E990E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53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Rectangle 477">
                <a:extLst>
                  <a:ext uri="{FF2B5EF4-FFF2-40B4-BE49-F238E27FC236}">
                    <a16:creationId xmlns:a16="http://schemas.microsoft.com/office/drawing/2014/main" id="{016EF9C1-3DC4-4C5F-ABAF-5714F9069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53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Rectangle 478">
                <a:extLst>
                  <a:ext uri="{FF2B5EF4-FFF2-40B4-BE49-F238E27FC236}">
                    <a16:creationId xmlns:a16="http://schemas.microsoft.com/office/drawing/2014/main" id="{5521FE79-E3C3-46CF-875D-453A30D9C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53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Oval 479">
                <a:extLst>
                  <a:ext uri="{FF2B5EF4-FFF2-40B4-BE49-F238E27FC236}">
                    <a16:creationId xmlns:a16="http://schemas.microsoft.com/office/drawing/2014/main" id="{78BE890F-D5DB-4534-B432-99496E1A4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524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Rectangle 480">
                <a:extLst>
                  <a:ext uri="{FF2B5EF4-FFF2-40B4-BE49-F238E27FC236}">
                    <a16:creationId xmlns:a16="http://schemas.microsoft.com/office/drawing/2014/main" id="{D082E974-A96E-4FC7-8130-07C29EFA6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264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Rectangle 481">
                <a:extLst>
                  <a:ext uri="{FF2B5EF4-FFF2-40B4-BE49-F238E27FC236}">
                    <a16:creationId xmlns:a16="http://schemas.microsoft.com/office/drawing/2014/main" id="{5F45B334-4A0E-4973-B525-4EA700DCE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266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Rectangle 482">
                <a:extLst>
                  <a:ext uri="{FF2B5EF4-FFF2-40B4-BE49-F238E27FC236}">
                    <a16:creationId xmlns:a16="http://schemas.microsoft.com/office/drawing/2014/main" id="{3D6A21B2-0DD5-409F-9EE2-0BAE8C6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65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Rectangle 483">
                <a:extLst>
                  <a:ext uri="{FF2B5EF4-FFF2-40B4-BE49-F238E27FC236}">
                    <a16:creationId xmlns:a16="http://schemas.microsoft.com/office/drawing/2014/main" id="{D7B52DCC-B188-45EE-B419-68FE22BBD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66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Rectangle 484">
                <a:extLst>
                  <a:ext uri="{FF2B5EF4-FFF2-40B4-BE49-F238E27FC236}">
                    <a16:creationId xmlns:a16="http://schemas.microsoft.com/office/drawing/2014/main" id="{BD007428-3399-4BB5-AA2B-2CA65B2C4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6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Rectangle 485">
                <a:extLst>
                  <a:ext uri="{FF2B5EF4-FFF2-40B4-BE49-F238E27FC236}">
                    <a16:creationId xmlns:a16="http://schemas.microsoft.com/office/drawing/2014/main" id="{E798A8CE-EA62-441C-A324-BB55126A8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6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Oval 486">
                <a:extLst>
                  <a:ext uri="{FF2B5EF4-FFF2-40B4-BE49-F238E27FC236}">
                    <a16:creationId xmlns:a16="http://schemas.microsoft.com/office/drawing/2014/main" id="{394EF20A-8FFE-4539-86D6-D1BA79260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648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Rectangle 487">
                <a:extLst>
                  <a:ext uri="{FF2B5EF4-FFF2-40B4-BE49-F238E27FC236}">
                    <a16:creationId xmlns:a16="http://schemas.microsoft.com/office/drawing/2014/main" id="{74A25407-8993-4D15-B538-3685268D3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221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Rectangle 488">
                <a:extLst>
                  <a:ext uri="{FF2B5EF4-FFF2-40B4-BE49-F238E27FC236}">
                    <a16:creationId xmlns:a16="http://schemas.microsoft.com/office/drawing/2014/main" id="{DA49F67E-C434-419E-94FF-D63CE07B3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223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Rectangle 489">
                <a:extLst>
                  <a:ext uri="{FF2B5EF4-FFF2-40B4-BE49-F238E27FC236}">
                    <a16:creationId xmlns:a16="http://schemas.microsoft.com/office/drawing/2014/main" id="{7582672B-452A-465C-BBD1-4123FF28B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4" y="222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Rectangle 490">
                <a:extLst>
                  <a:ext uri="{FF2B5EF4-FFF2-40B4-BE49-F238E27FC236}">
                    <a16:creationId xmlns:a16="http://schemas.microsoft.com/office/drawing/2014/main" id="{A3B9E95A-9765-4700-A75E-56E3B3324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4" y="222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Rectangle 491">
                <a:extLst>
                  <a:ext uri="{FF2B5EF4-FFF2-40B4-BE49-F238E27FC236}">
                    <a16:creationId xmlns:a16="http://schemas.microsoft.com/office/drawing/2014/main" id="{9558C494-1D5F-44BA-87C0-6A2BF2BF2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4" y="22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Rectangle 492">
                <a:extLst>
                  <a:ext uri="{FF2B5EF4-FFF2-40B4-BE49-F238E27FC236}">
                    <a16:creationId xmlns:a16="http://schemas.microsoft.com/office/drawing/2014/main" id="{E997FC96-0D7B-45AE-8F4A-9DC3A940E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4" y="22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Oval 493">
                <a:extLst>
                  <a:ext uri="{FF2B5EF4-FFF2-40B4-BE49-F238E27FC236}">
                    <a16:creationId xmlns:a16="http://schemas.microsoft.com/office/drawing/2014/main" id="{5FA015AB-EB97-4359-ADAE-117503B67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4" y="2216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Rectangle 494">
                <a:extLst>
                  <a:ext uri="{FF2B5EF4-FFF2-40B4-BE49-F238E27FC236}">
                    <a16:creationId xmlns:a16="http://schemas.microsoft.com/office/drawing/2014/main" id="{8863D32A-53C7-4011-B87A-838F2B27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648"/>
                <a:ext cx="20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Rectangle 495">
                <a:extLst>
                  <a:ext uri="{FF2B5EF4-FFF2-40B4-BE49-F238E27FC236}">
                    <a16:creationId xmlns:a16="http://schemas.microsoft.com/office/drawing/2014/main" id="{E33E41E3-4DB6-48DE-92B3-8F88F6BCD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712"/>
                <a:ext cx="20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Rectangle 496">
                <a:extLst>
                  <a:ext uri="{FF2B5EF4-FFF2-40B4-BE49-F238E27FC236}">
                    <a16:creationId xmlns:a16="http://schemas.microsoft.com/office/drawing/2014/main" id="{2C318BD2-75D0-42A5-81A0-14276CC2F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2652"/>
                <a:ext cx="36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Rectangle 497">
                <a:extLst>
                  <a:ext uri="{FF2B5EF4-FFF2-40B4-BE49-F238E27FC236}">
                    <a16:creationId xmlns:a16="http://schemas.microsoft.com/office/drawing/2014/main" id="{5FC4F647-6FE4-4E55-A7BD-172C67DF7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2708"/>
                <a:ext cx="36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Rectangle 498">
                <a:extLst>
                  <a:ext uri="{FF2B5EF4-FFF2-40B4-BE49-F238E27FC236}">
                    <a16:creationId xmlns:a16="http://schemas.microsoft.com/office/drawing/2014/main" id="{2B21D405-1669-4261-8442-F027F14E4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656"/>
                <a:ext cx="44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Rectangle 499">
                <a:extLst>
                  <a:ext uri="{FF2B5EF4-FFF2-40B4-BE49-F238E27FC236}">
                    <a16:creationId xmlns:a16="http://schemas.microsoft.com/office/drawing/2014/main" id="{38A6E83C-ACD3-4074-84E4-C4A42ECCA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704"/>
                <a:ext cx="44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Rectangle 500">
                <a:extLst>
                  <a:ext uri="{FF2B5EF4-FFF2-40B4-BE49-F238E27FC236}">
                    <a16:creationId xmlns:a16="http://schemas.microsoft.com/office/drawing/2014/main" id="{6831F81E-02F0-4C69-A6B0-05DFA5DC9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660"/>
                <a:ext cx="52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Rectangle 501">
                <a:extLst>
                  <a:ext uri="{FF2B5EF4-FFF2-40B4-BE49-F238E27FC236}">
                    <a16:creationId xmlns:a16="http://schemas.microsoft.com/office/drawing/2014/main" id="{EAD6668C-D490-4157-B6A3-290CC8289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700"/>
                <a:ext cx="52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Rectangle 502">
                <a:extLst>
                  <a:ext uri="{FF2B5EF4-FFF2-40B4-BE49-F238E27FC236}">
                    <a16:creationId xmlns:a16="http://schemas.microsoft.com/office/drawing/2014/main" id="{A4483B34-B8AF-4EC9-99A0-5585B775C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2664"/>
                <a:ext cx="60" cy="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Rectangle 503">
                <a:extLst>
                  <a:ext uri="{FF2B5EF4-FFF2-40B4-BE49-F238E27FC236}">
                    <a16:creationId xmlns:a16="http://schemas.microsoft.com/office/drawing/2014/main" id="{974E3B11-F3EF-4651-AFD0-C8033C224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2692"/>
                <a:ext cx="60" cy="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Rectangle 504">
                <a:extLst>
                  <a:ext uri="{FF2B5EF4-FFF2-40B4-BE49-F238E27FC236}">
                    <a16:creationId xmlns:a16="http://schemas.microsoft.com/office/drawing/2014/main" id="{7D7AF9ED-2A9D-4856-96EE-D00EB08FC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672"/>
                <a:ext cx="68" cy="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Rectangle 505">
                <a:extLst>
                  <a:ext uri="{FF2B5EF4-FFF2-40B4-BE49-F238E27FC236}">
                    <a16:creationId xmlns:a16="http://schemas.microsoft.com/office/drawing/2014/main" id="{8B9BAE9B-FFDC-4D3A-888B-B331E8132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684"/>
                <a:ext cx="68" cy="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Rectangle 506">
                <a:extLst>
                  <a:ext uri="{FF2B5EF4-FFF2-40B4-BE49-F238E27FC236}">
                    <a16:creationId xmlns:a16="http://schemas.microsoft.com/office/drawing/2014/main" id="{2B1D7A3E-702B-4A7B-A3FF-6C265DD20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680"/>
                <a:ext cx="68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Rectangle 507">
                <a:extLst>
                  <a:ext uri="{FF2B5EF4-FFF2-40B4-BE49-F238E27FC236}">
                    <a16:creationId xmlns:a16="http://schemas.microsoft.com/office/drawing/2014/main" id="{65788E6C-CFC4-46D5-869F-D53E41481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680"/>
                <a:ext cx="68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Oval 508">
                <a:extLst>
                  <a:ext uri="{FF2B5EF4-FFF2-40B4-BE49-F238E27FC236}">
                    <a16:creationId xmlns:a16="http://schemas.microsoft.com/office/drawing/2014/main" id="{2DC272E2-9F0D-41D3-A448-90D3CD9B7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648"/>
                <a:ext cx="64" cy="64"/>
              </a:xfrm>
              <a:prstGeom prst="ellipse">
                <a:avLst/>
              </a:prstGeom>
              <a:solidFill>
                <a:srgbClr val="00B0F0"/>
              </a:solidFill>
              <a:ln w="6350" cap="rnd">
                <a:solidFill>
                  <a:srgbClr val="00B0F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Rectangle 509">
                <a:extLst>
                  <a:ext uri="{FF2B5EF4-FFF2-40B4-BE49-F238E27FC236}">
                    <a16:creationId xmlns:a16="http://schemas.microsoft.com/office/drawing/2014/main" id="{1B1CC186-1FFF-46E4-B692-000999263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" y="2536"/>
                <a:ext cx="20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Rectangle 510">
                <a:extLst>
                  <a:ext uri="{FF2B5EF4-FFF2-40B4-BE49-F238E27FC236}">
                    <a16:creationId xmlns:a16="http://schemas.microsoft.com/office/drawing/2014/main" id="{0DFB59E5-DBBF-45FA-97E3-BAF0630E6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" y="2608"/>
                <a:ext cx="20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Rectangle 511">
                <a:extLst>
                  <a:ext uri="{FF2B5EF4-FFF2-40B4-BE49-F238E27FC236}">
                    <a16:creationId xmlns:a16="http://schemas.microsoft.com/office/drawing/2014/main" id="{B6E9F400-7617-4FAF-BC77-029118F76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540"/>
                <a:ext cx="36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Rectangle 512">
                <a:extLst>
                  <a:ext uri="{FF2B5EF4-FFF2-40B4-BE49-F238E27FC236}">
                    <a16:creationId xmlns:a16="http://schemas.microsoft.com/office/drawing/2014/main" id="{7F75629F-5837-4544-8196-D47C47732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604"/>
                <a:ext cx="36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Rectangle 513">
                <a:extLst>
                  <a:ext uri="{FF2B5EF4-FFF2-40B4-BE49-F238E27FC236}">
                    <a16:creationId xmlns:a16="http://schemas.microsoft.com/office/drawing/2014/main" id="{F35DBEAB-7866-45E6-8AF5-6AA9A81A4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2544"/>
                <a:ext cx="52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Rectangle 514">
                <a:extLst>
                  <a:ext uri="{FF2B5EF4-FFF2-40B4-BE49-F238E27FC236}">
                    <a16:creationId xmlns:a16="http://schemas.microsoft.com/office/drawing/2014/main" id="{33D53EF9-4EE2-4B55-9218-55B5F477A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2600"/>
                <a:ext cx="52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Rectangle 515">
                <a:extLst>
                  <a:ext uri="{FF2B5EF4-FFF2-40B4-BE49-F238E27FC236}">
                    <a16:creationId xmlns:a16="http://schemas.microsoft.com/office/drawing/2014/main" id="{CA000A04-F4C9-4878-AF6A-B1908772E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548"/>
                <a:ext cx="60" cy="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Rectangle 516">
                <a:extLst>
                  <a:ext uri="{FF2B5EF4-FFF2-40B4-BE49-F238E27FC236}">
                    <a16:creationId xmlns:a16="http://schemas.microsoft.com/office/drawing/2014/main" id="{F9C61F96-24B6-4E4D-9CF1-1A973B6B9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592"/>
                <a:ext cx="60" cy="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Rectangle 517">
                <a:extLst>
                  <a:ext uri="{FF2B5EF4-FFF2-40B4-BE49-F238E27FC236}">
                    <a16:creationId xmlns:a16="http://schemas.microsoft.com/office/drawing/2014/main" id="{74C10145-915B-4469-B57E-C8F5D9F7E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2556"/>
                <a:ext cx="68" cy="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Rectangle 518">
                <a:extLst>
                  <a:ext uri="{FF2B5EF4-FFF2-40B4-BE49-F238E27FC236}">
                    <a16:creationId xmlns:a16="http://schemas.microsoft.com/office/drawing/2014/main" id="{32E45424-661A-4296-9A2C-1D8F8B493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2584"/>
                <a:ext cx="68" cy="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Rectangle 519">
                <a:extLst>
                  <a:ext uri="{FF2B5EF4-FFF2-40B4-BE49-F238E27FC236}">
                    <a16:creationId xmlns:a16="http://schemas.microsoft.com/office/drawing/2014/main" id="{A081E3D7-AA45-465C-A190-C4251821D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564"/>
                <a:ext cx="76" cy="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Rectangle 520">
                <a:extLst>
                  <a:ext uri="{FF2B5EF4-FFF2-40B4-BE49-F238E27FC236}">
                    <a16:creationId xmlns:a16="http://schemas.microsoft.com/office/drawing/2014/main" id="{2730DD5C-5706-4DD2-8B9D-92AA8BA50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576"/>
                <a:ext cx="76" cy="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Rectangle 521">
                <a:extLst>
                  <a:ext uri="{FF2B5EF4-FFF2-40B4-BE49-F238E27FC236}">
                    <a16:creationId xmlns:a16="http://schemas.microsoft.com/office/drawing/2014/main" id="{2482D50F-08B3-48DA-BDC3-B471B3A7C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572"/>
                <a:ext cx="76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Rectangle 522">
                <a:extLst>
                  <a:ext uri="{FF2B5EF4-FFF2-40B4-BE49-F238E27FC236}">
                    <a16:creationId xmlns:a16="http://schemas.microsoft.com/office/drawing/2014/main" id="{F3ED588A-D04D-445C-97BE-14A1677AE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572"/>
                <a:ext cx="76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Oval 523">
                <a:extLst>
                  <a:ext uri="{FF2B5EF4-FFF2-40B4-BE49-F238E27FC236}">
                    <a16:creationId xmlns:a16="http://schemas.microsoft.com/office/drawing/2014/main" id="{C5055BB5-491E-4D09-9EE5-C24550F2E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536"/>
                <a:ext cx="72" cy="72"/>
              </a:xfrm>
              <a:prstGeom prst="ellipse">
                <a:avLst/>
              </a:prstGeom>
              <a:solidFill>
                <a:srgbClr val="00B0F0"/>
              </a:solidFill>
              <a:ln w="6350" cap="rnd">
                <a:solidFill>
                  <a:srgbClr val="00B0F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Rectangle 528">
                <a:extLst>
                  <a:ext uri="{FF2B5EF4-FFF2-40B4-BE49-F238E27FC236}">
                    <a16:creationId xmlns:a16="http://schemas.microsoft.com/office/drawing/2014/main" id="{54E9D537-8E82-4966-B41D-BFC1772B7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" y="2776"/>
                <a:ext cx="1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Arc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66" name="Rectangle 531">
                <a:extLst>
                  <a:ext uri="{FF2B5EF4-FFF2-40B4-BE49-F238E27FC236}">
                    <a16:creationId xmlns:a16="http://schemas.microsoft.com/office/drawing/2014/main" id="{A6EBDD7F-D0CD-4B6A-B50C-0EE61C6DD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" y="2993"/>
                <a:ext cx="149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Atr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71" name="Rectangle 536">
                <a:extLst>
                  <a:ext uri="{FF2B5EF4-FFF2-40B4-BE49-F238E27FC236}">
                    <a16:creationId xmlns:a16="http://schemas.microsoft.com/office/drawing/2014/main" id="{1C6AE500-671C-4A67-8FCB-CB7C26C48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" y="3071"/>
                <a:ext cx="169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Dcr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72" name="Line 537">
                <a:extLst>
                  <a:ext uri="{FF2B5EF4-FFF2-40B4-BE49-F238E27FC236}">
                    <a16:creationId xmlns:a16="http://schemas.microsoft.com/office/drawing/2014/main" id="{BDEB0BC4-790E-4DBA-BBCC-8AA349FE2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6" y="2632"/>
                <a:ext cx="80" cy="2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Rectangle 544">
                <a:extLst>
                  <a:ext uri="{FF2B5EF4-FFF2-40B4-BE49-F238E27FC236}">
                    <a16:creationId xmlns:a16="http://schemas.microsoft.com/office/drawing/2014/main" id="{EDF4444C-2314-4EAA-84A6-2058F4FB8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0" y="2112"/>
                <a:ext cx="1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Ggl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84" name="Line 549">
                <a:extLst>
                  <a:ext uri="{FF2B5EF4-FFF2-40B4-BE49-F238E27FC236}">
                    <a16:creationId xmlns:a16="http://schemas.microsoft.com/office/drawing/2014/main" id="{E663FA64-6153-4070-9CA4-33BD5F005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20" y="2680"/>
                <a:ext cx="136" cy="6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Rectangle 550">
                <a:extLst>
                  <a:ext uri="{FF2B5EF4-FFF2-40B4-BE49-F238E27FC236}">
                    <a16:creationId xmlns:a16="http://schemas.microsoft.com/office/drawing/2014/main" id="{360257B7-38B1-4C2D-898A-CD8C5273E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6" y="2712"/>
                <a:ext cx="186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Ltm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86" name="Rectangle 551">
                <a:extLst>
                  <a:ext uri="{FF2B5EF4-FFF2-40B4-BE49-F238E27FC236}">
                    <a16:creationId xmlns:a16="http://schemas.microsoft.com/office/drawing/2014/main" id="{B15C7D21-605A-439C-8B61-48190F40A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2969"/>
                <a:ext cx="166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Lch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89" name="Rectangle 554">
                <a:extLst>
                  <a:ext uri="{FF2B5EF4-FFF2-40B4-BE49-F238E27FC236}">
                    <a16:creationId xmlns:a16="http://schemas.microsoft.com/office/drawing/2014/main" id="{32F8D920-8305-4A6F-A49F-1F86361C6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2808"/>
                <a:ext cx="15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Ncl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90" name="Rectangle 555">
                <a:extLst>
                  <a:ext uri="{FF2B5EF4-FFF2-40B4-BE49-F238E27FC236}">
                    <a16:creationId xmlns:a16="http://schemas.microsoft.com/office/drawing/2014/main" id="{EA264BB8-0993-4E2E-9C7E-2A459E952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0" y="2872"/>
                <a:ext cx="186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Orb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97" name="Rectangle 562">
                <a:extLst>
                  <a:ext uri="{FF2B5EF4-FFF2-40B4-BE49-F238E27FC236}">
                    <a16:creationId xmlns:a16="http://schemas.microsoft.com/office/drawing/2014/main" id="{AC5BB9C0-FC7E-4C73-8921-B41D6B0F3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3" y="2016"/>
                <a:ext cx="171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Sch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99" name="Rectangle 564">
                <a:extLst>
                  <a:ext uri="{FF2B5EF4-FFF2-40B4-BE49-F238E27FC236}">
                    <a16:creationId xmlns:a16="http://schemas.microsoft.com/office/drawing/2014/main" id="{E5AB96D9-3258-4CD2-B6AC-6E82DCDDE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6" y="2476"/>
                <a:ext cx="17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Tph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02" name="Rectangle 567">
                <a:extLst>
                  <a:ext uri="{FF2B5EF4-FFF2-40B4-BE49-F238E27FC236}">
                    <a16:creationId xmlns:a16="http://schemas.microsoft.com/office/drawing/2014/main" id="{E4A94952-EBB6-4632-80FE-2EEF14288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1544"/>
                <a:ext cx="13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Trt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05" name="Rectangle 570">
                <a:extLst>
                  <a:ext uri="{FF2B5EF4-FFF2-40B4-BE49-F238E27FC236}">
                    <a16:creationId xmlns:a16="http://schemas.microsoft.com/office/drawing/2014/main" id="{5D6078FA-B6E0-4304-826F-D513F4D89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5" y="2128"/>
                <a:ext cx="165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Wll</a:t>
                </a:r>
                <a:endPara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06" name="Rectangle 571">
                <a:extLst>
                  <a:ext uri="{FF2B5EF4-FFF2-40B4-BE49-F238E27FC236}">
                    <a16:creationId xmlns:a16="http://schemas.microsoft.com/office/drawing/2014/main" id="{52764B15-80D5-428C-AE81-3FFDF1988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" y="3377"/>
                <a:ext cx="7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-1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7" name="Rectangle 572">
                <a:extLst>
                  <a:ext uri="{FF2B5EF4-FFF2-40B4-BE49-F238E27FC236}">
                    <a16:creationId xmlns:a16="http://schemas.microsoft.com/office/drawing/2014/main" id="{E510CFDC-5CAC-49F1-A9BB-89BDC94DA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" y="2588"/>
                <a:ext cx="5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0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8" name="Rectangle 573">
                <a:extLst>
                  <a:ext uri="{FF2B5EF4-FFF2-40B4-BE49-F238E27FC236}">
                    <a16:creationId xmlns:a16="http://schemas.microsoft.com/office/drawing/2014/main" id="{43F247D7-F560-47B3-9B6E-3E6821307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" y="1804"/>
                <a:ext cx="5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" name="Rectangle 574">
                <a:extLst>
                  <a:ext uri="{FF2B5EF4-FFF2-40B4-BE49-F238E27FC236}">
                    <a16:creationId xmlns:a16="http://schemas.microsoft.com/office/drawing/2014/main" id="{490AEDC7-E28E-4409-B11C-E04285235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" y="1015"/>
                <a:ext cx="5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" name="Rectangle 575">
                <a:extLst>
                  <a:ext uri="{FF2B5EF4-FFF2-40B4-BE49-F238E27FC236}">
                    <a16:creationId xmlns:a16="http://schemas.microsoft.com/office/drawing/2014/main" id="{84693F38-D7BC-4139-8A2C-5BB1D98C7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3773"/>
                <a:ext cx="7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-1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" name="Rectangle 576">
                <a:extLst>
                  <a:ext uri="{FF2B5EF4-FFF2-40B4-BE49-F238E27FC236}">
                    <a16:creationId xmlns:a16="http://schemas.microsoft.com/office/drawing/2014/main" id="{CFD19084-66D3-4FF0-91B4-F759E2640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3773"/>
                <a:ext cx="5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0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" name="Rectangle 577">
                <a:extLst>
                  <a:ext uri="{FF2B5EF4-FFF2-40B4-BE49-F238E27FC236}">
                    <a16:creationId xmlns:a16="http://schemas.microsoft.com/office/drawing/2014/main" id="{C8AC486B-68C8-419C-9DF4-3CA14A5C7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" y="3773"/>
                <a:ext cx="5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" name="Rectangle 578">
                <a:extLst>
                  <a:ext uri="{FF2B5EF4-FFF2-40B4-BE49-F238E27FC236}">
                    <a16:creationId xmlns:a16="http://schemas.microsoft.com/office/drawing/2014/main" id="{67BB45C0-CFFF-4C6A-A2DE-54E524D8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" y="3773"/>
                <a:ext cx="5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" name="Rectangle 579">
                <a:extLst>
                  <a:ext uri="{FF2B5EF4-FFF2-40B4-BE49-F238E27FC236}">
                    <a16:creationId xmlns:a16="http://schemas.microsoft.com/office/drawing/2014/main" id="{8877D91C-7D77-4E32-A0E4-304E1F337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3847"/>
                <a:ext cx="79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CCA1 (24.5%)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15" name="Rectangle 580">
                <a:extLst>
                  <a:ext uri="{FF2B5EF4-FFF2-40B4-BE49-F238E27FC236}">
                    <a16:creationId xmlns:a16="http://schemas.microsoft.com/office/drawing/2014/main" id="{FBC6BB50-98DC-4EBA-B185-DD75F0109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-234" y="1910"/>
                <a:ext cx="79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CCA2 (16.5%)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16" name="Rectangle 581">
                <a:extLst>
                  <a:ext uri="{FF2B5EF4-FFF2-40B4-BE49-F238E27FC236}">
                    <a16:creationId xmlns:a16="http://schemas.microsoft.com/office/drawing/2014/main" id="{E783B355-5392-446B-93A0-D3A07F85B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4" y="899"/>
                <a:ext cx="664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Soil Sample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" name="Oval 582">
                <a:extLst>
                  <a:ext uri="{FF2B5EF4-FFF2-40B4-BE49-F238E27FC236}">
                    <a16:creationId xmlns:a16="http://schemas.microsoft.com/office/drawing/2014/main" id="{B8B8A665-81F3-4217-B03D-AE4BD0193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" y="1111"/>
                <a:ext cx="72" cy="73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Rectangle 583">
                <a:extLst>
                  <a:ext uri="{FF2B5EF4-FFF2-40B4-BE49-F238E27FC236}">
                    <a16:creationId xmlns:a16="http://schemas.microsoft.com/office/drawing/2014/main" id="{CF8D39E3-FFAD-457B-BAEE-3EA79294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" y="1228"/>
                <a:ext cx="68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Freeform 584">
                <a:extLst>
                  <a:ext uri="{FF2B5EF4-FFF2-40B4-BE49-F238E27FC236}">
                    <a16:creationId xmlns:a16="http://schemas.microsoft.com/office/drawing/2014/main" id="{75A8930E-99CB-42BB-9361-D1CD4C298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6" y="1328"/>
                <a:ext cx="92" cy="96"/>
              </a:xfrm>
              <a:custGeom>
                <a:avLst/>
                <a:gdLst>
                  <a:gd name="T0" fmla="*/ 12 w 23"/>
                  <a:gd name="T1" fmla="*/ 24 h 24"/>
                  <a:gd name="T2" fmla="*/ 23 w 23"/>
                  <a:gd name="T3" fmla="*/ 12 h 24"/>
                  <a:gd name="T4" fmla="*/ 12 w 23"/>
                  <a:gd name="T5" fmla="*/ 0 h 24"/>
                  <a:gd name="T6" fmla="*/ 0 w 23"/>
                  <a:gd name="T7" fmla="*/ 12 h 24"/>
                  <a:gd name="T8" fmla="*/ 12 w 23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23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Freeform 585">
                <a:extLst>
                  <a:ext uri="{FF2B5EF4-FFF2-40B4-BE49-F238E27FC236}">
                    <a16:creationId xmlns:a16="http://schemas.microsoft.com/office/drawing/2014/main" id="{50B074BD-40FA-466B-8D6A-C47B8E4D3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2" y="1432"/>
                <a:ext cx="100" cy="92"/>
              </a:xfrm>
              <a:custGeom>
                <a:avLst/>
                <a:gdLst>
                  <a:gd name="T0" fmla="*/ 13 w 25"/>
                  <a:gd name="T1" fmla="*/ 0 h 23"/>
                  <a:gd name="T2" fmla="*/ 25 w 25"/>
                  <a:gd name="T3" fmla="*/ 23 h 23"/>
                  <a:gd name="T4" fmla="*/ 0 w 25"/>
                  <a:gd name="T5" fmla="*/ 23 h 23"/>
                  <a:gd name="T6" fmla="*/ 13 w 25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25" y="23"/>
                    </a:lnTo>
                    <a:lnTo>
                      <a:pt x="0" y="23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Rectangle 586">
                <a:extLst>
                  <a:ext uri="{FF2B5EF4-FFF2-40B4-BE49-F238E27FC236}">
                    <a16:creationId xmlns:a16="http://schemas.microsoft.com/office/drawing/2014/main" id="{9F6515EC-9906-4952-82E4-E7DF70B41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8" y="1100"/>
                <a:ext cx="25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DBZ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" name="Rectangle 587">
                <a:extLst>
                  <a:ext uri="{FF2B5EF4-FFF2-40B4-BE49-F238E27FC236}">
                    <a16:creationId xmlns:a16="http://schemas.microsoft.com/office/drawing/2014/main" id="{753485DF-7789-426C-98E5-F589A37A4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8" y="1216"/>
                <a:ext cx="1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LB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" name="Rectangle 588">
                <a:extLst>
                  <a:ext uri="{FF2B5EF4-FFF2-40B4-BE49-F238E27FC236}">
                    <a16:creationId xmlns:a16="http://schemas.microsoft.com/office/drawing/2014/main" id="{C17987BD-54B2-4BA6-83DE-F6D6D1549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8" y="1332"/>
                <a:ext cx="1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LG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" name="Rectangle 589">
                <a:extLst>
                  <a:ext uri="{FF2B5EF4-FFF2-40B4-BE49-F238E27FC236}">
                    <a16:creationId xmlns:a16="http://schemas.microsoft.com/office/drawing/2014/main" id="{A449E43C-1A86-4993-B545-5E86CFFCF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8" y="1448"/>
                <a:ext cx="1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TL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" name="Rectangle 590">
                <a:extLst>
                  <a:ext uri="{FF2B5EF4-FFF2-40B4-BE49-F238E27FC236}">
                    <a16:creationId xmlns:a16="http://schemas.microsoft.com/office/drawing/2014/main" id="{C7ED3B87-8798-4156-9336-A5B5262C8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4" y="1700"/>
                <a:ext cx="956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COS metabolism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" name="Rectangle 591">
                <a:extLst>
                  <a:ext uri="{FF2B5EF4-FFF2-40B4-BE49-F238E27FC236}">
                    <a16:creationId xmlns:a16="http://schemas.microsoft.com/office/drawing/2014/main" id="{A26AC0C2-74D0-4A6A-A889-E53DFFFB3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0" y="1936"/>
                <a:ext cx="12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Rectangle 592">
                <a:extLst>
                  <a:ext uri="{FF2B5EF4-FFF2-40B4-BE49-F238E27FC236}">
                    <a16:creationId xmlns:a16="http://schemas.microsoft.com/office/drawing/2014/main" id="{1B36BEAB-315E-4AC3-BE61-C589DDB29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0" y="1960"/>
                <a:ext cx="12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Rectangle 593">
                <a:extLst>
                  <a:ext uri="{FF2B5EF4-FFF2-40B4-BE49-F238E27FC236}">
                    <a16:creationId xmlns:a16="http://schemas.microsoft.com/office/drawing/2014/main" id="{50F6ECE7-D3D9-48B9-99C3-F6A8F301D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" y="1940"/>
                <a:ext cx="20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Rectangle 594">
                <a:extLst>
                  <a:ext uri="{FF2B5EF4-FFF2-40B4-BE49-F238E27FC236}">
                    <a16:creationId xmlns:a16="http://schemas.microsoft.com/office/drawing/2014/main" id="{504E1937-CB57-4D0F-9FF9-F0F9829F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" y="1956"/>
                <a:ext cx="20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Rectangle 595">
                <a:extLst>
                  <a:ext uri="{FF2B5EF4-FFF2-40B4-BE49-F238E27FC236}">
                    <a16:creationId xmlns:a16="http://schemas.microsoft.com/office/drawing/2014/main" id="{EB248973-6146-4F3D-B393-172139CCB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2" y="1944"/>
                <a:ext cx="28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" name="Rectangle 596">
                <a:extLst>
                  <a:ext uri="{FF2B5EF4-FFF2-40B4-BE49-F238E27FC236}">
                    <a16:creationId xmlns:a16="http://schemas.microsoft.com/office/drawing/2014/main" id="{8124AB84-308B-4B5E-84C9-C87151092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2" y="1952"/>
                <a:ext cx="28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Rectangle 597">
                <a:extLst>
                  <a:ext uri="{FF2B5EF4-FFF2-40B4-BE49-F238E27FC236}">
                    <a16:creationId xmlns:a16="http://schemas.microsoft.com/office/drawing/2014/main" id="{985ED0DF-F5D1-4D43-87E5-797E9252E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2" y="1948"/>
                <a:ext cx="28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Rectangle 598">
                <a:extLst>
                  <a:ext uri="{FF2B5EF4-FFF2-40B4-BE49-F238E27FC236}">
                    <a16:creationId xmlns:a16="http://schemas.microsoft.com/office/drawing/2014/main" id="{F3A05D34-9034-4F1F-9753-8EB5B0185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2" y="1948"/>
                <a:ext cx="28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Oval 599">
                <a:extLst>
                  <a:ext uri="{FF2B5EF4-FFF2-40B4-BE49-F238E27FC236}">
                    <a16:creationId xmlns:a16="http://schemas.microsoft.com/office/drawing/2014/main" id="{0C04984A-801B-4000-A030-5A302E8A9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2" y="1936"/>
                <a:ext cx="24" cy="24"/>
              </a:xfrm>
              <a:prstGeom prst="ellipse">
                <a:avLst/>
              </a:prstGeom>
              <a:noFill/>
              <a:ln w="6350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Rectangle 600">
                <a:extLst>
                  <a:ext uri="{FF2B5EF4-FFF2-40B4-BE49-F238E27FC236}">
                    <a16:creationId xmlns:a16="http://schemas.microsoft.com/office/drawing/2014/main" id="{13DB297D-A83C-4612-901E-0DBB9EED0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8" y="1900"/>
                <a:ext cx="30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uptake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" name="Rectangle 601">
                <a:extLst>
                  <a:ext uri="{FF2B5EF4-FFF2-40B4-BE49-F238E27FC236}">
                    <a16:creationId xmlns:a16="http://schemas.microsoft.com/office/drawing/2014/main" id="{BF67BAD2-A8FF-4370-B6C4-6D7FBF292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4" y="2152"/>
                <a:ext cx="872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Light treatment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" name="Rectangle 602">
                <a:extLst>
                  <a:ext uri="{FF2B5EF4-FFF2-40B4-BE49-F238E27FC236}">
                    <a16:creationId xmlns:a16="http://schemas.microsoft.com/office/drawing/2014/main" id="{53709AC1-C3DE-4CDD-A27A-349F5EEBD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" y="2364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Rectangle 603">
                <a:extLst>
                  <a:ext uri="{FF2B5EF4-FFF2-40B4-BE49-F238E27FC236}">
                    <a16:creationId xmlns:a16="http://schemas.microsoft.com/office/drawing/2014/main" id="{0366DF10-EB83-4E1A-8BAB-4C2586F01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" y="2436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Rectangle 604">
                <a:extLst>
                  <a:ext uri="{FF2B5EF4-FFF2-40B4-BE49-F238E27FC236}">
                    <a16:creationId xmlns:a16="http://schemas.microsoft.com/office/drawing/2014/main" id="{45BCAC09-AFE9-4FA4-9512-71B8DD4BE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" y="2368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Rectangle 605">
                <a:extLst>
                  <a:ext uri="{FF2B5EF4-FFF2-40B4-BE49-F238E27FC236}">
                    <a16:creationId xmlns:a16="http://schemas.microsoft.com/office/drawing/2014/main" id="{0DC0F362-8A15-4F62-A092-E4AD2A585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" y="2432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Rectangle 606">
                <a:extLst>
                  <a:ext uri="{FF2B5EF4-FFF2-40B4-BE49-F238E27FC236}">
                    <a16:creationId xmlns:a16="http://schemas.microsoft.com/office/drawing/2014/main" id="{CBA8493B-CD31-4D9C-96DC-524844673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0" y="2372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7" name="Rectangle 608">
              <a:extLst>
                <a:ext uri="{FF2B5EF4-FFF2-40B4-BE49-F238E27FC236}">
                  <a16:creationId xmlns:a16="http://schemas.microsoft.com/office/drawing/2014/main" id="{49D5EB7A-C799-42D5-8160-DAED29B21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428"/>
              <a:ext cx="52" cy="4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609">
              <a:extLst>
                <a:ext uri="{FF2B5EF4-FFF2-40B4-BE49-F238E27FC236}">
                  <a16:creationId xmlns:a16="http://schemas.microsoft.com/office/drawing/2014/main" id="{C53D6E9B-D521-4EE1-9D0C-351DE29B5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376"/>
              <a:ext cx="60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610">
              <a:extLst>
                <a:ext uri="{FF2B5EF4-FFF2-40B4-BE49-F238E27FC236}">
                  <a16:creationId xmlns:a16="http://schemas.microsoft.com/office/drawing/2014/main" id="{2CFE38BE-4EEA-42F6-9F89-0C4EE4B43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420"/>
              <a:ext cx="60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611">
              <a:extLst>
                <a:ext uri="{FF2B5EF4-FFF2-40B4-BE49-F238E27FC236}">
                  <a16:creationId xmlns:a16="http://schemas.microsoft.com/office/drawing/2014/main" id="{B59EAF3E-E079-4018-85FA-8AFE3C2F9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2384"/>
              <a:ext cx="68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Rectangle 612">
              <a:extLst>
                <a:ext uri="{FF2B5EF4-FFF2-40B4-BE49-F238E27FC236}">
                  <a16:creationId xmlns:a16="http://schemas.microsoft.com/office/drawing/2014/main" id="{ED0AA903-1FDF-4734-A59B-0ABFACCC8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2412"/>
              <a:ext cx="68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Rectangle 613">
              <a:extLst>
                <a:ext uri="{FF2B5EF4-FFF2-40B4-BE49-F238E27FC236}">
                  <a16:creationId xmlns:a16="http://schemas.microsoft.com/office/drawing/2014/main" id="{B80A1FED-F2BA-4BD9-9A23-DE0762F7B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392"/>
              <a:ext cx="76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Rectangle 614">
              <a:extLst>
                <a:ext uri="{FF2B5EF4-FFF2-40B4-BE49-F238E27FC236}">
                  <a16:creationId xmlns:a16="http://schemas.microsoft.com/office/drawing/2014/main" id="{6CCDF205-2E8E-406B-B964-C87C5D197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404"/>
              <a:ext cx="76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Rectangle 615">
              <a:extLst>
                <a:ext uri="{FF2B5EF4-FFF2-40B4-BE49-F238E27FC236}">
                  <a16:creationId xmlns:a16="http://schemas.microsoft.com/office/drawing/2014/main" id="{9AF2C847-DE44-4313-A356-355D97196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400"/>
              <a:ext cx="76" cy="4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616">
              <a:extLst>
                <a:ext uri="{FF2B5EF4-FFF2-40B4-BE49-F238E27FC236}">
                  <a16:creationId xmlns:a16="http://schemas.microsoft.com/office/drawing/2014/main" id="{B811CC17-ED03-4C08-94CB-E1867A458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400"/>
              <a:ext cx="76" cy="4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Oval 617">
              <a:extLst>
                <a:ext uri="{FF2B5EF4-FFF2-40B4-BE49-F238E27FC236}">
                  <a16:creationId xmlns:a16="http://schemas.microsoft.com/office/drawing/2014/main" id="{332BFDF7-1B55-44A9-9325-FB3E633B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364"/>
              <a:ext cx="72" cy="72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Rectangle 618">
              <a:extLst>
                <a:ext uri="{FF2B5EF4-FFF2-40B4-BE49-F238E27FC236}">
                  <a16:creationId xmlns:a16="http://schemas.microsoft.com/office/drawing/2014/main" id="{59304F97-E979-46B3-B90E-D021D33A0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480"/>
              <a:ext cx="20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619">
              <a:extLst>
                <a:ext uri="{FF2B5EF4-FFF2-40B4-BE49-F238E27FC236}">
                  <a16:creationId xmlns:a16="http://schemas.microsoft.com/office/drawing/2014/main" id="{F79AF0E7-95CC-40C4-AF44-099505A74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552"/>
              <a:ext cx="20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Rectangle 620">
              <a:extLst>
                <a:ext uri="{FF2B5EF4-FFF2-40B4-BE49-F238E27FC236}">
                  <a16:creationId xmlns:a16="http://schemas.microsoft.com/office/drawing/2014/main" id="{98FA6463-C4F8-46E2-AE9E-2BCC718BD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484"/>
              <a:ext cx="36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Rectangle 621">
              <a:extLst>
                <a:ext uri="{FF2B5EF4-FFF2-40B4-BE49-F238E27FC236}">
                  <a16:creationId xmlns:a16="http://schemas.microsoft.com/office/drawing/2014/main" id="{D09786DE-2C45-422A-BCF0-BF72C7BF1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548"/>
              <a:ext cx="36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622">
              <a:extLst>
                <a:ext uri="{FF2B5EF4-FFF2-40B4-BE49-F238E27FC236}">
                  <a16:creationId xmlns:a16="http://schemas.microsoft.com/office/drawing/2014/main" id="{2E06F61E-7592-4392-A6FF-2A2DCB290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488"/>
              <a:ext cx="52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623">
              <a:extLst>
                <a:ext uri="{FF2B5EF4-FFF2-40B4-BE49-F238E27FC236}">
                  <a16:creationId xmlns:a16="http://schemas.microsoft.com/office/drawing/2014/main" id="{C17A1DE5-2264-4BEB-90EB-A75444B60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544"/>
              <a:ext cx="52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Rectangle 624">
              <a:extLst>
                <a:ext uri="{FF2B5EF4-FFF2-40B4-BE49-F238E27FC236}">
                  <a16:creationId xmlns:a16="http://schemas.microsoft.com/office/drawing/2014/main" id="{49CE7D72-D616-4F96-9F25-BF7F36E9B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492"/>
              <a:ext cx="60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625">
              <a:extLst>
                <a:ext uri="{FF2B5EF4-FFF2-40B4-BE49-F238E27FC236}">
                  <a16:creationId xmlns:a16="http://schemas.microsoft.com/office/drawing/2014/main" id="{69D3BAA8-BCB7-4F76-8372-F138733D4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536"/>
              <a:ext cx="60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626">
              <a:extLst>
                <a:ext uri="{FF2B5EF4-FFF2-40B4-BE49-F238E27FC236}">
                  <a16:creationId xmlns:a16="http://schemas.microsoft.com/office/drawing/2014/main" id="{6F46E3C8-E598-43D3-B37A-3E205E339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2500"/>
              <a:ext cx="68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627">
              <a:extLst>
                <a:ext uri="{FF2B5EF4-FFF2-40B4-BE49-F238E27FC236}">
                  <a16:creationId xmlns:a16="http://schemas.microsoft.com/office/drawing/2014/main" id="{AE426B42-48C3-40EC-A7A4-4D77604D9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2528"/>
              <a:ext cx="68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Rectangle 628">
              <a:extLst>
                <a:ext uri="{FF2B5EF4-FFF2-40B4-BE49-F238E27FC236}">
                  <a16:creationId xmlns:a16="http://schemas.microsoft.com/office/drawing/2014/main" id="{D349310A-D33D-42BC-BE6E-F74A4F289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508"/>
              <a:ext cx="76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Rectangle 629">
              <a:extLst>
                <a:ext uri="{FF2B5EF4-FFF2-40B4-BE49-F238E27FC236}">
                  <a16:creationId xmlns:a16="http://schemas.microsoft.com/office/drawing/2014/main" id="{7746CC45-F4F5-462F-BDE8-BB68E3926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520"/>
              <a:ext cx="76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Rectangle 630">
              <a:extLst>
                <a:ext uri="{FF2B5EF4-FFF2-40B4-BE49-F238E27FC236}">
                  <a16:creationId xmlns:a16="http://schemas.microsoft.com/office/drawing/2014/main" id="{62686ABC-D181-465E-989C-7AD5523A6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516"/>
              <a:ext cx="76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Rectangle 631">
              <a:extLst>
                <a:ext uri="{FF2B5EF4-FFF2-40B4-BE49-F238E27FC236}">
                  <a16:creationId xmlns:a16="http://schemas.microsoft.com/office/drawing/2014/main" id="{8A8EF6F0-9F6A-4AB9-B3F6-9ECB0D87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516"/>
              <a:ext cx="76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632">
              <a:extLst>
                <a:ext uri="{FF2B5EF4-FFF2-40B4-BE49-F238E27FC236}">
                  <a16:creationId xmlns:a16="http://schemas.microsoft.com/office/drawing/2014/main" id="{AA291965-01E3-4B1F-BCB5-2E59DB36C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480"/>
              <a:ext cx="72" cy="72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Rectangle 633">
              <a:extLst>
                <a:ext uri="{FF2B5EF4-FFF2-40B4-BE49-F238E27FC236}">
                  <a16:creationId xmlns:a16="http://schemas.microsoft.com/office/drawing/2014/main" id="{1FBF408D-35B4-4311-918D-E5AC635AB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2356"/>
              <a:ext cx="2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dark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634">
              <a:extLst>
                <a:ext uri="{FF2B5EF4-FFF2-40B4-BE49-F238E27FC236}">
                  <a16:creationId xmlns:a16="http://schemas.microsoft.com/office/drawing/2014/main" id="{838DF41D-631F-4EAD-9F93-65A190212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2472"/>
              <a:ext cx="2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light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635">
              <a:extLst>
                <a:ext uri="{FF2B5EF4-FFF2-40B4-BE49-F238E27FC236}">
                  <a16:creationId xmlns:a16="http://schemas.microsoft.com/office/drawing/2014/main" id="{B0B80E1B-DA36-49CE-873E-816E55FDF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" y="2724"/>
              <a:ext cx="158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OTU relative abundance (%)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636">
              <a:extLst>
                <a:ext uri="{FF2B5EF4-FFF2-40B4-BE49-F238E27FC236}">
                  <a16:creationId xmlns:a16="http://schemas.microsoft.com/office/drawing/2014/main" id="{3BA45EA9-F0DD-4554-A2F9-40893162A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" y="2944"/>
              <a:ext cx="8" cy="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Rectangle 637">
              <a:extLst>
                <a:ext uri="{FF2B5EF4-FFF2-40B4-BE49-F238E27FC236}">
                  <a16:creationId xmlns:a16="http://schemas.microsoft.com/office/drawing/2014/main" id="{A94A5D69-33CC-4941-BD4F-8D0128EE7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944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Rectangle 638">
              <a:extLst>
                <a:ext uri="{FF2B5EF4-FFF2-40B4-BE49-F238E27FC236}">
                  <a16:creationId xmlns:a16="http://schemas.microsoft.com/office/drawing/2014/main" id="{5A0DB9AF-52EB-4ADA-AF27-9D44D9703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997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Rectangle 639">
              <a:extLst>
                <a:ext uri="{FF2B5EF4-FFF2-40B4-BE49-F238E27FC236}">
                  <a16:creationId xmlns:a16="http://schemas.microsoft.com/office/drawing/2014/main" id="{4B5534EE-DBA1-4F8D-8D6A-DD974A994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948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Rectangle 640">
              <a:extLst>
                <a:ext uri="{FF2B5EF4-FFF2-40B4-BE49-F238E27FC236}">
                  <a16:creationId xmlns:a16="http://schemas.microsoft.com/office/drawing/2014/main" id="{050BFCC1-30EA-42A4-9B08-B22376FDF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993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Rectangle 641">
              <a:extLst>
                <a:ext uri="{FF2B5EF4-FFF2-40B4-BE49-F238E27FC236}">
                  <a16:creationId xmlns:a16="http://schemas.microsoft.com/office/drawing/2014/main" id="{71A3D656-B67F-48D2-8850-CAE638EFA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2952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Rectangle 642">
              <a:extLst>
                <a:ext uri="{FF2B5EF4-FFF2-40B4-BE49-F238E27FC236}">
                  <a16:creationId xmlns:a16="http://schemas.microsoft.com/office/drawing/2014/main" id="{81913007-B987-43E0-8C5E-52A36476D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2989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Rectangle 643">
              <a:extLst>
                <a:ext uri="{FF2B5EF4-FFF2-40B4-BE49-F238E27FC236}">
                  <a16:creationId xmlns:a16="http://schemas.microsoft.com/office/drawing/2014/main" id="{AD032A39-484D-4DF7-A762-0532B4BAC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956"/>
              <a:ext cx="4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Rectangle 644">
              <a:extLst>
                <a:ext uri="{FF2B5EF4-FFF2-40B4-BE49-F238E27FC236}">
                  <a16:creationId xmlns:a16="http://schemas.microsoft.com/office/drawing/2014/main" id="{61829A05-A790-4943-AF2A-61A9DA5D9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980"/>
              <a:ext cx="4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Rectangle 645">
              <a:extLst>
                <a:ext uri="{FF2B5EF4-FFF2-40B4-BE49-F238E27FC236}">
                  <a16:creationId xmlns:a16="http://schemas.microsoft.com/office/drawing/2014/main" id="{3D489531-6008-4BDA-BBA4-161884215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64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Rectangle 646">
              <a:extLst>
                <a:ext uri="{FF2B5EF4-FFF2-40B4-BE49-F238E27FC236}">
                  <a16:creationId xmlns:a16="http://schemas.microsoft.com/office/drawing/2014/main" id="{9532B4A4-80AE-4B89-9804-B95F4D0B3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72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Rectangle 647">
              <a:extLst>
                <a:ext uri="{FF2B5EF4-FFF2-40B4-BE49-F238E27FC236}">
                  <a16:creationId xmlns:a16="http://schemas.microsoft.com/office/drawing/2014/main" id="{E244289D-70BB-4EDA-AC65-788A77127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72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Rectangle 648">
              <a:extLst>
                <a:ext uri="{FF2B5EF4-FFF2-40B4-BE49-F238E27FC236}">
                  <a16:creationId xmlns:a16="http://schemas.microsoft.com/office/drawing/2014/main" id="{0CAEB7CF-FA57-4215-906F-56842C759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68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Oval 649">
              <a:extLst>
                <a:ext uri="{FF2B5EF4-FFF2-40B4-BE49-F238E27FC236}">
                  <a16:creationId xmlns:a16="http://schemas.microsoft.com/office/drawing/2014/main" id="{405DD721-6A76-4EA5-9C75-918E4198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44"/>
              <a:ext cx="52" cy="53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Rectangle 650">
              <a:extLst>
                <a:ext uri="{FF2B5EF4-FFF2-40B4-BE49-F238E27FC236}">
                  <a16:creationId xmlns:a16="http://schemas.microsoft.com/office/drawing/2014/main" id="{312A38FB-B38B-4125-AE96-CCFE53A55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" y="2944"/>
              <a:ext cx="8" cy="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651">
              <a:extLst>
                <a:ext uri="{FF2B5EF4-FFF2-40B4-BE49-F238E27FC236}">
                  <a16:creationId xmlns:a16="http://schemas.microsoft.com/office/drawing/2014/main" id="{6630ECE5-069E-41EA-A89F-129F60A2E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944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Rectangle 652">
              <a:extLst>
                <a:ext uri="{FF2B5EF4-FFF2-40B4-BE49-F238E27FC236}">
                  <a16:creationId xmlns:a16="http://schemas.microsoft.com/office/drawing/2014/main" id="{F809C89C-43B9-4E3C-BCC2-D3593E645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997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Rectangle 653">
              <a:extLst>
                <a:ext uri="{FF2B5EF4-FFF2-40B4-BE49-F238E27FC236}">
                  <a16:creationId xmlns:a16="http://schemas.microsoft.com/office/drawing/2014/main" id="{628C4668-1309-46CC-8B6C-44519F4D5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948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Rectangle 654">
              <a:extLst>
                <a:ext uri="{FF2B5EF4-FFF2-40B4-BE49-F238E27FC236}">
                  <a16:creationId xmlns:a16="http://schemas.microsoft.com/office/drawing/2014/main" id="{324C95A0-F2B9-4FA7-9222-510078229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993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655">
              <a:extLst>
                <a:ext uri="{FF2B5EF4-FFF2-40B4-BE49-F238E27FC236}">
                  <a16:creationId xmlns:a16="http://schemas.microsoft.com/office/drawing/2014/main" id="{B005F8FC-F761-49E1-9EC9-2EA190714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2952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Rectangle 656">
              <a:extLst>
                <a:ext uri="{FF2B5EF4-FFF2-40B4-BE49-F238E27FC236}">
                  <a16:creationId xmlns:a16="http://schemas.microsoft.com/office/drawing/2014/main" id="{D9EE1507-D671-4591-8823-F00947480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2989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Rectangle 657">
              <a:extLst>
                <a:ext uri="{FF2B5EF4-FFF2-40B4-BE49-F238E27FC236}">
                  <a16:creationId xmlns:a16="http://schemas.microsoft.com/office/drawing/2014/main" id="{25013567-88A5-4421-84BF-B77E90068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956"/>
              <a:ext cx="4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658">
              <a:extLst>
                <a:ext uri="{FF2B5EF4-FFF2-40B4-BE49-F238E27FC236}">
                  <a16:creationId xmlns:a16="http://schemas.microsoft.com/office/drawing/2014/main" id="{27522824-063C-425C-8D0A-13D406FB2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980"/>
              <a:ext cx="4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Rectangle 659">
              <a:extLst>
                <a:ext uri="{FF2B5EF4-FFF2-40B4-BE49-F238E27FC236}">
                  <a16:creationId xmlns:a16="http://schemas.microsoft.com/office/drawing/2014/main" id="{55D06DF5-D101-4A13-8057-81C999B4E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64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Rectangle 660">
              <a:extLst>
                <a:ext uri="{FF2B5EF4-FFF2-40B4-BE49-F238E27FC236}">
                  <a16:creationId xmlns:a16="http://schemas.microsoft.com/office/drawing/2014/main" id="{088FE70D-44FE-4D5E-A788-525DBDA19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72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Rectangle 661">
              <a:extLst>
                <a:ext uri="{FF2B5EF4-FFF2-40B4-BE49-F238E27FC236}">
                  <a16:creationId xmlns:a16="http://schemas.microsoft.com/office/drawing/2014/main" id="{6040CF5B-27AC-4CE3-B463-F7B40DFCF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72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Rectangle 662">
              <a:extLst>
                <a:ext uri="{FF2B5EF4-FFF2-40B4-BE49-F238E27FC236}">
                  <a16:creationId xmlns:a16="http://schemas.microsoft.com/office/drawing/2014/main" id="{D1DC8613-F7D9-49FA-9C0C-42A82B356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68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663">
              <a:extLst>
                <a:ext uri="{FF2B5EF4-FFF2-40B4-BE49-F238E27FC236}">
                  <a16:creationId xmlns:a16="http://schemas.microsoft.com/office/drawing/2014/main" id="{5985D143-70B1-4356-A5BF-8162E1266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44"/>
              <a:ext cx="52" cy="53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Rectangle 664">
              <a:extLst>
                <a:ext uri="{FF2B5EF4-FFF2-40B4-BE49-F238E27FC236}">
                  <a16:creationId xmlns:a16="http://schemas.microsoft.com/office/drawing/2014/main" id="{6472CC14-E222-445E-A324-D4763DEB0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3057"/>
              <a:ext cx="2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Rectangle 665">
              <a:extLst>
                <a:ext uri="{FF2B5EF4-FFF2-40B4-BE49-F238E27FC236}">
                  <a16:creationId xmlns:a16="http://schemas.microsoft.com/office/drawing/2014/main" id="{33D937CB-5E00-4239-AC59-CAF27A39E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3121"/>
              <a:ext cx="2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Rectangle 666">
              <a:extLst>
                <a:ext uri="{FF2B5EF4-FFF2-40B4-BE49-F238E27FC236}">
                  <a16:creationId xmlns:a16="http://schemas.microsoft.com/office/drawing/2014/main" id="{38646A09-361E-4AE3-8C27-78BE82C73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3061"/>
              <a:ext cx="3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Rectangle 667">
              <a:extLst>
                <a:ext uri="{FF2B5EF4-FFF2-40B4-BE49-F238E27FC236}">
                  <a16:creationId xmlns:a16="http://schemas.microsoft.com/office/drawing/2014/main" id="{BDB01102-0DF0-4625-AA19-78289563A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3117"/>
              <a:ext cx="3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Rectangle 668">
              <a:extLst>
                <a:ext uri="{FF2B5EF4-FFF2-40B4-BE49-F238E27FC236}">
                  <a16:creationId xmlns:a16="http://schemas.microsoft.com/office/drawing/2014/main" id="{D07005D9-4B0E-447B-8F76-5B0EDC3B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065"/>
              <a:ext cx="4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Rectangle 669">
              <a:extLst>
                <a:ext uri="{FF2B5EF4-FFF2-40B4-BE49-F238E27FC236}">
                  <a16:creationId xmlns:a16="http://schemas.microsoft.com/office/drawing/2014/main" id="{D945014E-CDC0-41D9-BAF1-A93647B76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113"/>
              <a:ext cx="4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Rectangle 670">
              <a:extLst>
                <a:ext uri="{FF2B5EF4-FFF2-40B4-BE49-F238E27FC236}">
                  <a16:creationId xmlns:a16="http://schemas.microsoft.com/office/drawing/2014/main" id="{0D7B5130-47BC-4219-AB47-DA08393D5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069"/>
              <a:ext cx="5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Rectangle 671">
              <a:extLst>
                <a:ext uri="{FF2B5EF4-FFF2-40B4-BE49-F238E27FC236}">
                  <a16:creationId xmlns:a16="http://schemas.microsoft.com/office/drawing/2014/main" id="{E7DD6308-A78A-409E-85E5-2F26FEB8F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109"/>
              <a:ext cx="5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672">
              <a:extLst>
                <a:ext uri="{FF2B5EF4-FFF2-40B4-BE49-F238E27FC236}">
                  <a16:creationId xmlns:a16="http://schemas.microsoft.com/office/drawing/2014/main" id="{88CBE773-141C-4D18-870C-D6C52D09C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073"/>
              <a:ext cx="6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Rectangle 673">
              <a:extLst>
                <a:ext uri="{FF2B5EF4-FFF2-40B4-BE49-F238E27FC236}">
                  <a16:creationId xmlns:a16="http://schemas.microsoft.com/office/drawing/2014/main" id="{1DBCDEF6-3C72-453F-A084-36DE888F9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101"/>
              <a:ext cx="6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Rectangle 674">
              <a:extLst>
                <a:ext uri="{FF2B5EF4-FFF2-40B4-BE49-F238E27FC236}">
                  <a16:creationId xmlns:a16="http://schemas.microsoft.com/office/drawing/2014/main" id="{96EAE84B-38CD-4C52-93F9-7F559F971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81"/>
              <a:ext cx="6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Rectangle 675">
              <a:extLst>
                <a:ext uri="{FF2B5EF4-FFF2-40B4-BE49-F238E27FC236}">
                  <a16:creationId xmlns:a16="http://schemas.microsoft.com/office/drawing/2014/main" id="{2D033283-E429-4303-A6EB-8EB9AB1C3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93"/>
              <a:ext cx="6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Rectangle 676">
              <a:extLst>
                <a:ext uri="{FF2B5EF4-FFF2-40B4-BE49-F238E27FC236}">
                  <a16:creationId xmlns:a16="http://schemas.microsoft.com/office/drawing/2014/main" id="{BFFB5892-D951-4067-813A-202F0F100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89"/>
              <a:ext cx="6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677">
              <a:extLst>
                <a:ext uri="{FF2B5EF4-FFF2-40B4-BE49-F238E27FC236}">
                  <a16:creationId xmlns:a16="http://schemas.microsoft.com/office/drawing/2014/main" id="{BA4E0E63-CD02-4D50-84DD-81812F3AF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89"/>
              <a:ext cx="6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Oval 678">
              <a:extLst>
                <a:ext uri="{FF2B5EF4-FFF2-40B4-BE49-F238E27FC236}">
                  <a16:creationId xmlns:a16="http://schemas.microsoft.com/office/drawing/2014/main" id="{740E082D-CD3C-49FF-928F-7B37D7F14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57"/>
              <a:ext cx="64" cy="64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Rectangle 679">
              <a:extLst>
                <a:ext uri="{FF2B5EF4-FFF2-40B4-BE49-F238E27FC236}">
                  <a16:creationId xmlns:a16="http://schemas.microsoft.com/office/drawing/2014/main" id="{36C69168-9470-4802-9A16-1FC4683C1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3057"/>
              <a:ext cx="2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Rectangle 680">
              <a:extLst>
                <a:ext uri="{FF2B5EF4-FFF2-40B4-BE49-F238E27FC236}">
                  <a16:creationId xmlns:a16="http://schemas.microsoft.com/office/drawing/2014/main" id="{E63A5259-A3B4-4442-A906-E19AC4E6A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3121"/>
              <a:ext cx="2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Rectangle 681">
              <a:extLst>
                <a:ext uri="{FF2B5EF4-FFF2-40B4-BE49-F238E27FC236}">
                  <a16:creationId xmlns:a16="http://schemas.microsoft.com/office/drawing/2014/main" id="{3631B761-A41F-446F-9B29-7096889EC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3061"/>
              <a:ext cx="3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Rectangle 682">
              <a:extLst>
                <a:ext uri="{FF2B5EF4-FFF2-40B4-BE49-F238E27FC236}">
                  <a16:creationId xmlns:a16="http://schemas.microsoft.com/office/drawing/2014/main" id="{B439A788-9830-493A-9454-70765AF70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3117"/>
              <a:ext cx="3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Rectangle 683">
              <a:extLst>
                <a:ext uri="{FF2B5EF4-FFF2-40B4-BE49-F238E27FC236}">
                  <a16:creationId xmlns:a16="http://schemas.microsoft.com/office/drawing/2014/main" id="{FFB29BD2-03C2-456B-B599-918A3B44B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065"/>
              <a:ext cx="4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Rectangle 684">
              <a:extLst>
                <a:ext uri="{FF2B5EF4-FFF2-40B4-BE49-F238E27FC236}">
                  <a16:creationId xmlns:a16="http://schemas.microsoft.com/office/drawing/2014/main" id="{C3DCCBE0-7890-478B-908F-4F7335FB5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113"/>
              <a:ext cx="4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Rectangle 685">
              <a:extLst>
                <a:ext uri="{FF2B5EF4-FFF2-40B4-BE49-F238E27FC236}">
                  <a16:creationId xmlns:a16="http://schemas.microsoft.com/office/drawing/2014/main" id="{22FA2F39-75FD-4A97-B74A-D0CC38AAA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069"/>
              <a:ext cx="5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686">
              <a:extLst>
                <a:ext uri="{FF2B5EF4-FFF2-40B4-BE49-F238E27FC236}">
                  <a16:creationId xmlns:a16="http://schemas.microsoft.com/office/drawing/2014/main" id="{2C8D9086-0F2A-474A-8585-8E6FAD02B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109"/>
              <a:ext cx="5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687">
              <a:extLst>
                <a:ext uri="{FF2B5EF4-FFF2-40B4-BE49-F238E27FC236}">
                  <a16:creationId xmlns:a16="http://schemas.microsoft.com/office/drawing/2014/main" id="{73AB8DAB-13FD-40F6-8B83-47A3F3F1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073"/>
              <a:ext cx="6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688">
              <a:extLst>
                <a:ext uri="{FF2B5EF4-FFF2-40B4-BE49-F238E27FC236}">
                  <a16:creationId xmlns:a16="http://schemas.microsoft.com/office/drawing/2014/main" id="{DB5E34AE-747B-4DEE-8E68-2B35E5629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101"/>
              <a:ext cx="6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689">
              <a:extLst>
                <a:ext uri="{FF2B5EF4-FFF2-40B4-BE49-F238E27FC236}">
                  <a16:creationId xmlns:a16="http://schemas.microsoft.com/office/drawing/2014/main" id="{78BF7B6C-775A-428E-B911-398D73C78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81"/>
              <a:ext cx="6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Rectangle 690">
              <a:extLst>
                <a:ext uri="{FF2B5EF4-FFF2-40B4-BE49-F238E27FC236}">
                  <a16:creationId xmlns:a16="http://schemas.microsoft.com/office/drawing/2014/main" id="{76D0A8DD-566C-4949-8A32-64ED3E9C1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93"/>
              <a:ext cx="6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Rectangle 691">
              <a:extLst>
                <a:ext uri="{FF2B5EF4-FFF2-40B4-BE49-F238E27FC236}">
                  <a16:creationId xmlns:a16="http://schemas.microsoft.com/office/drawing/2014/main" id="{A1CB4FC5-195A-4542-B3E2-99E600E06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89"/>
              <a:ext cx="6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Rectangle 692">
              <a:extLst>
                <a:ext uri="{FF2B5EF4-FFF2-40B4-BE49-F238E27FC236}">
                  <a16:creationId xmlns:a16="http://schemas.microsoft.com/office/drawing/2014/main" id="{0669A869-0A9D-4105-BA58-E5FA0E6E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89"/>
              <a:ext cx="6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Oval 693">
              <a:extLst>
                <a:ext uri="{FF2B5EF4-FFF2-40B4-BE49-F238E27FC236}">
                  <a16:creationId xmlns:a16="http://schemas.microsoft.com/office/drawing/2014/main" id="{E5A16471-C328-4EB6-A3C8-135971913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57"/>
              <a:ext cx="64" cy="64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Rectangle 694">
              <a:extLst>
                <a:ext uri="{FF2B5EF4-FFF2-40B4-BE49-F238E27FC236}">
                  <a16:creationId xmlns:a16="http://schemas.microsoft.com/office/drawing/2014/main" id="{32C0E066-DC97-4AB1-B1A1-06F2F286D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" y="3161"/>
              <a:ext cx="8" cy="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Rectangle 695">
              <a:extLst>
                <a:ext uri="{FF2B5EF4-FFF2-40B4-BE49-F238E27FC236}">
                  <a16:creationId xmlns:a16="http://schemas.microsoft.com/office/drawing/2014/main" id="{F53988B6-F17A-415E-83BF-07585DA27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3161"/>
              <a:ext cx="2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Rectangle 696">
              <a:extLst>
                <a:ext uri="{FF2B5EF4-FFF2-40B4-BE49-F238E27FC236}">
                  <a16:creationId xmlns:a16="http://schemas.microsoft.com/office/drawing/2014/main" id="{B97F84BB-614C-409D-8C8F-07FE5E6B0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3237"/>
              <a:ext cx="2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Rectangle 697">
              <a:extLst>
                <a:ext uri="{FF2B5EF4-FFF2-40B4-BE49-F238E27FC236}">
                  <a16:creationId xmlns:a16="http://schemas.microsoft.com/office/drawing/2014/main" id="{E64618D6-AA25-482F-8764-625201B4D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165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Rectangle 698">
              <a:extLst>
                <a:ext uri="{FF2B5EF4-FFF2-40B4-BE49-F238E27FC236}">
                  <a16:creationId xmlns:a16="http://schemas.microsoft.com/office/drawing/2014/main" id="{2B151B9A-74D3-416C-B6F9-519A08206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233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699">
              <a:extLst>
                <a:ext uri="{FF2B5EF4-FFF2-40B4-BE49-F238E27FC236}">
                  <a16:creationId xmlns:a16="http://schemas.microsoft.com/office/drawing/2014/main" id="{AC0B05A0-7F55-4369-852F-CCCD4030C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169"/>
              <a:ext cx="4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700">
              <a:extLst>
                <a:ext uri="{FF2B5EF4-FFF2-40B4-BE49-F238E27FC236}">
                  <a16:creationId xmlns:a16="http://schemas.microsoft.com/office/drawing/2014/main" id="{F70F2D71-8859-4DD7-B5C4-F1C557280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229"/>
              <a:ext cx="4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Rectangle 701">
              <a:extLst>
                <a:ext uri="{FF2B5EF4-FFF2-40B4-BE49-F238E27FC236}">
                  <a16:creationId xmlns:a16="http://schemas.microsoft.com/office/drawing/2014/main" id="{C22D4F95-ECB1-41BA-A736-026EEA539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173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Rectangle 702">
              <a:extLst>
                <a:ext uri="{FF2B5EF4-FFF2-40B4-BE49-F238E27FC236}">
                  <a16:creationId xmlns:a16="http://schemas.microsoft.com/office/drawing/2014/main" id="{0398BAAE-66AB-4F75-BD2E-1E654275A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225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Rectangle 703">
              <a:extLst>
                <a:ext uri="{FF2B5EF4-FFF2-40B4-BE49-F238E27FC236}">
                  <a16:creationId xmlns:a16="http://schemas.microsoft.com/office/drawing/2014/main" id="{9BA97E6C-C6D3-47BC-B219-0E5CAD568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177"/>
              <a:ext cx="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Rectangle 704">
              <a:extLst>
                <a:ext uri="{FF2B5EF4-FFF2-40B4-BE49-F238E27FC236}">
                  <a16:creationId xmlns:a16="http://schemas.microsoft.com/office/drawing/2014/main" id="{89A34F79-55AC-4132-9248-873D92D40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221"/>
              <a:ext cx="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Rectangle 705">
              <a:extLst>
                <a:ext uri="{FF2B5EF4-FFF2-40B4-BE49-F238E27FC236}">
                  <a16:creationId xmlns:a16="http://schemas.microsoft.com/office/drawing/2014/main" id="{9DACFF42-3F65-497B-BF56-E54E40586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181"/>
              <a:ext cx="7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Rectangle 706">
              <a:extLst>
                <a:ext uri="{FF2B5EF4-FFF2-40B4-BE49-F238E27FC236}">
                  <a16:creationId xmlns:a16="http://schemas.microsoft.com/office/drawing/2014/main" id="{E972FF43-CCF3-4AA5-ADFA-E5E50B909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213"/>
              <a:ext cx="7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Rectangle 707">
              <a:extLst>
                <a:ext uri="{FF2B5EF4-FFF2-40B4-BE49-F238E27FC236}">
                  <a16:creationId xmlns:a16="http://schemas.microsoft.com/office/drawing/2014/main" id="{834BA468-52EF-4B11-ACFA-5CD6AB61D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189"/>
              <a:ext cx="8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Rectangle 708">
              <a:extLst>
                <a:ext uri="{FF2B5EF4-FFF2-40B4-BE49-F238E27FC236}">
                  <a16:creationId xmlns:a16="http://schemas.microsoft.com/office/drawing/2014/main" id="{F244DC80-08A2-41CB-BED3-0B784E103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201"/>
              <a:ext cx="8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709">
              <a:extLst>
                <a:ext uri="{FF2B5EF4-FFF2-40B4-BE49-F238E27FC236}">
                  <a16:creationId xmlns:a16="http://schemas.microsoft.com/office/drawing/2014/main" id="{2502E7D8-9449-4AB2-A5A7-7B342D063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201"/>
              <a:ext cx="8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Rectangle 710">
              <a:extLst>
                <a:ext uri="{FF2B5EF4-FFF2-40B4-BE49-F238E27FC236}">
                  <a16:creationId xmlns:a16="http://schemas.microsoft.com/office/drawing/2014/main" id="{E489C762-1326-4A00-8E2F-374067D61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197"/>
              <a:ext cx="8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Oval 711">
              <a:extLst>
                <a:ext uri="{FF2B5EF4-FFF2-40B4-BE49-F238E27FC236}">
                  <a16:creationId xmlns:a16="http://schemas.microsoft.com/office/drawing/2014/main" id="{417C3EDA-037A-4C0C-8312-5C84FE4E1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161"/>
              <a:ext cx="76" cy="76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Rectangle 712">
              <a:extLst>
                <a:ext uri="{FF2B5EF4-FFF2-40B4-BE49-F238E27FC236}">
                  <a16:creationId xmlns:a16="http://schemas.microsoft.com/office/drawing/2014/main" id="{7E30F836-1CAC-454F-96F2-022752CD8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" y="3161"/>
              <a:ext cx="8" cy="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Rectangle 713">
              <a:extLst>
                <a:ext uri="{FF2B5EF4-FFF2-40B4-BE49-F238E27FC236}">
                  <a16:creationId xmlns:a16="http://schemas.microsoft.com/office/drawing/2014/main" id="{31462AED-2934-47A3-A729-FB68CA56A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3161"/>
              <a:ext cx="2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Rectangle 714">
              <a:extLst>
                <a:ext uri="{FF2B5EF4-FFF2-40B4-BE49-F238E27FC236}">
                  <a16:creationId xmlns:a16="http://schemas.microsoft.com/office/drawing/2014/main" id="{AC91EDE1-898F-462B-9466-A7C61C6F5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3237"/>
              <a:ext cx="2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Rectangle 715">
              <a:extLst>
                <a:ext uri="{FF2B5EF4-FFF2-40B4-BE49-F238E27FC236}">
                  <a16:creationId xmlns:a16="http://schemas.microsoft.com/office/drawing/2014/main" id="{642B5755-C0B1-4609-A27A-E38C6430B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165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Rectangle 716">
              <a:extLst>
                <a:ext uri="{FF2B5EF4-FFF2-40B4-BE49-F238E27FC236}">
                  <a16:creationId xmlns:a16="http://schemas.microsoft.com/office/drawing/2014/main" id="{583B85E9-E9A4-4BCC-B31B-FAA725004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233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Rectangle 717">
              <a:extLst>
                <a:ext uri="{FF2B5EF4-FFF2-40B4-BE49-F238E27FC236}">
                  <a16:creationId xmlns:a16="http://schemas.microsoft.com/office/drawing/2014/main" id="{3100C064-DF09-4930-8CCC-C1B3B6459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169"/>
              <a:ext cx="4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Rectangle 718">
              <a:extLst>
                <a:ext uri="{FF2B5EF4-FFF2-40B4-BE49-F238E27FC236}">
                  <a16:creationId xmlns:a16="http://schemas.microsoft.com/office/drawing/2014/main" id="{BEA9F8D9-2BE0-476C-A227-D4F05F2FD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229"/>
              <a:ext cx="4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Rectangle 719">
              <a:extLst>
                <a:ext uri="{FF2B5EF4-FFF2-40B4-BE49-F238E27FC236}">
                  <a16:creationId xmlns:a16="http://schemas.microsoft.com/office/drawing/2014/main" id="{9C464569-F9F1-4488-B4FA-D1F29C43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173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Rectangle 720">
              <a:extLst>
                <a:ext uri="{FF2B5EF4-FFF2-40B4-BE49-F238E27FC236}">
                  <a16:creationId xmlns:a16="http://schemas.microsoft.com/office/drawing/2014/main" id="{AB4F5A1D-7E26-407E-A0E9-F241E36BC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225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Rectangle 721">
              <a:extLst>
                <a:ext uri="{FF2B5EF4-FFF2-40B4-BE49-F238E27FC236}">
                  <a16:creationId xmlns:a16="http://schemas.microsoft.com/office/drawing/2014/main" id="{C1DEFDD7-9A5A-4758-A1D8-7215D5883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177"/>
              <a:ext cx="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Rectangle 722">
              <a:extLst>
                <a:ext uri="{FF2B5EF4-FFF2-40B4-BE49-F238E27FC236}">
                  <a16:creationId xmlns:a16="http://schemas.microsoft.com/office/drawing/2014/main" id="{97B489D2-7E17-43F2-8B8C-08596788F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221"/>
              <a:ext cx="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Rectangle 723">
              <a:extLst>
                <a:ext uri="{FF2B5EF4-FFF2-40B4-BE49-F238E27FC236}">
                  <a16:creationId xmlns:a16="http://schemas.microsoft.com/office/drawing/2014/main" id="{A029F946-A1F0-4EC5-8568-473DC4061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181"/>
              <a:ext cx="7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Rectangle 724">
              <a:extLst>
                <a:ext uri="{FF2B5EF4-FFF2-40B4-BE49-F238E27FC236}">
                  <a16:creationId xmlns:a16="http://schemas.microsoft.com/office/drawing/2014/main" id="{18ED946A-293E-4B22-A1AF-AB619FF27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213"/>
              <a:ext cx="7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Rectangle 725">
              <a:extLst>
                <a:ext uri="{FF2B5EF4-FFF2-40B4-BE49-F238E27FC236}">
                  <a16:creationId xmlns:a16="http://schemas.microsoft.com/office/drawing/2014/main" id="{26EF9590-B190-4D4A-B278-AD56D2DE0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189"/>
              <a:ext cx="8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Rectangle 726">
              <a:extLst>
                <a:ext uri="{FF2B5EF4-FFF2-40B4-BE49-F238E27FC236}">
                  <a16:creationId xmlns:a16="http://schemas.microsoft.com/office/drawing/2014/main" id="{12B75D7F-5098-4C0E-9EC3-CF48EF30A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201"/>
              <a:ext cx="8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Rectangle 727">
              <a:extLst>
                <a:ext uri="{FF2B5EF4-FFF2-40B4-BE49-F238E27FC236}">
                  <a16:creationId xmlns:a16="http://schemas.microsoft.com/office/drawing/2014/main" id="{143A573E-7D45-4CC9-ABEC-BE0901DAD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201"/>
              <a:ext cx="8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Rectangle 728">
              <a:extLst>
                <a:ext uri="{FF2B5EF4-FFF2-40B4-BE49-F238E27FC236}">
                  <a16:creationId xmlns:a16="http://schemas.microsoft.com/office/drawing/2014/main" id="{C830E876-6D68-4BEB-A8DE-28FE7221B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197"/>
              <a:ext cx="8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729">
              <a:extLst>
                <a:ext uri="{FF2B5EF4-FFF2-40B4-BE49-F238E27FC236}">
                  <a16:creationId xmlns:a16="http://schemas.microsoft.com/office/drawing/2014/main" id="{04A40880-AAAE-460C-B1AF-5A5001E69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161"/>
              <a:ext cx="76" cy="76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Rectangle 730">
              <a:extLst>
                <a:ext uri="{FF2B5EF4-FFF2-40B4-BE49-F238E27FC236}">
                  <a16:creationId xmlns:a16="http://schemas.microsoft.com/office/drawing/2014/main" id="{F7C04AE4-F7D7-4D74-9412-00E405A71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2925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731">
              <a:extLst>
                <a:ext uri="{FF2B5EF4-FFF2-40B4-BE49-F238E27FC236}">
                  <a16:creationId xmlns:a16="http://schemas.microsoft.com/office/drawing/2014/main" id="{65169C7A-6714-4309-B1EE-EE34DCA22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3041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8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732">
              <a:extLst>
                <a:ext uri="{FF2B5EF4-FFF2-40B4-BE49-F238E27FC236}">
                  <a16:creationId xmlns:a16="http://schemas.microsoft.com/office/drawing/2014/main" id="{15A339FD-8662-47EB-A1F0-5F9DE5101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3157"/>
              <a:ext cx="1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12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18A2396-038D-4BDF-8A50-4C5C60B530F2}"/>
              </a:ext>
            </a:extLst>
          </p:cNvPr>
          <p:cNvSpPr/>
          <p:nvPr/>
        </p:nvSpPr>
        <p:spPr>
          <a:xfrm>
            <a:off x="9283702" y="1169377"/>
            <a:ext cx="2785266" cy="4604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4">
            <a:extLst>
              <a:ext uri="{FF2B5EF4-FFF2-40B4-BE49-F238E27FC236}">
                <a16:creationId xmlns:a16="http://schemas.microsoft.com/office/drawing/2014/main" id="{5F147AB3-F664-4A1E-A4C7-21D707D43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943" y="730731"/>
            <a:ext cx="8944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Soil type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Rectangle 375">
            <a:extLst>
              <a:ext uri="{FF2B5EF4-FFF2-40B4-BE49-F238E27FC236}">
                <a16:creationId xmlns:a16="http://schemas.microsoft.com/office/drawing/2014/main" id="{9D0416CD-5F53-448E-BA38-5BDE29E34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066" y="1162539"/>
            <a:ext cx="372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DBZ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375">
            <a:extLst>
              <a:ext uri="{FF2B5EF4-FFF2-40B4-BE49-F238E27FC236}">
                <a16:creationId xmlns:a16="http://schemas.microsoft.com/office/drawing/2014/main" id="{EDB10CAC-AE25-4CF5-8924-BEA3D2B00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065" y="1405040"/>
            <a:ext cx="2228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LB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tangle 375">
            <a:extLst>
              <a:ext uri="{FF2B5EF4-FFF2-40B4-BE49-F238E27FC236}">
                <a16:creationId xmlns:a16="http://schemas.microsoft.com/office/drawing/2014/main" id="{1884A749-1B78-43E6-87C3-17646B7C0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064" y="1682039"/>
            <a:ext cx="238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LG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 375">
            <a:extLst>
              <a:ext uri="{FF2B5EF4-FFF2-40B4-BE49-F238E27FC236}">
                <a16:creationId xmlns:a16="http://schemas.microsoft.com/office/drawing/2014/main" id="{30AF31E9-A429-4241-AED9-FA6CAA9AE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063" y="1959038"/>
            <a:ext cx="372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AE3C870-D00B-43D0-8FEA-C19E2CEA7A34}"/>
              </a:ext>
            </a:extLst>
          </p:cNvPr>
          <p:cNvSpPr/>
          <p:nvPr/>
        </p:nvSpPr>
        <p:spPr>
          <a:xfrm>
            <a:off x="1839781" y="1215120"/>
            <a:ext cx="172190" cy="171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2A1AF-7B01-4ADF-9BE8-7A62B79996CE}"/>
              </a:ext>
            </a:extLst>
          </p:cNvPr>
          <p:cNvSpPr/>
          <p:nvPr/>
        </p:nvSpPr>
        <p:spPr>
          <a:xfrm>
            <a:off x="1848162" y="1473716"/>
            <a:ext cx="160136" cy="155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8878E-7FA4-4979-8479-3D4BCE529667}"/>
              </a:ext>
            </a:extLst>
          </p:cNvPr>
          <p:cNvSpPr/>
          <p:nvPr/>
        </p:nvSpPr>
        <p:spPr>
          <a:xfrm rot="2644939">
            <a:off x="1845807" y="1742791"/>
            <a:ext cx="160136" cy="155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5FA3589F-AD29-4718-BC31-CAEECF8E3BBE}"/>
              </a:ext>
            </a:extLst>
          </p:cNvPr>
          <p:cNvSpPr/>
          <p:nvPr/>
        </p:nvSpPr>
        <p:spPr>
          <a:xfrm>
            <a:off x="1827025" y="2009346"/>
            <a:ext cx="197699" cy="1763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74">
            <a:extLst>
              <a:ext uri="{FF2B5EF4-FFF2-40B4-BE49-F238E27FC236}">
                <a16:creationId xmlns:a16="http://schemas.microsoft.com/office/drawing/2014/main" id="{0DF84985-985D-4E1F-A3E5-CA366333A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943" y="2360068"/>
            <a:ext cx="16245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Light treatment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628E08-EAEC-4687-B5EE-450F03DBC525}"/>
              </a:ext>
            </a:extLst>
          </p:cNvPr>
          <p:cNvSpPr/>
          <p:nvPr/>
        </p:nvSpPr>
        <p:spPr>
          <a:xfrm>
            <a:off x="1848162" y="2791876"/>
            <a:ext cx="172190" cy="1718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325150C-8614-4058-BECB-B078A780A3ED}"/>
              </a:ext>
            </a:extLst>
          </p:cNvPr>
          <p:cNvSpPr/>
          <p:nvPr/>
        </p:nvSpPr>
        <p:spPr>
          <a:xfrm>
            <a:off x="1848162" y="3081815"/>
            <a:ext cx="172190" cy="17183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75">
            <a:extLst>
              <a:ext uri="{FF2B5EF4-FFF2-40B4-BE49-F238E27FC236}">
                <a16:creationId xmlns:a16="http://schemas.microsoft.com/office/drawing/2014/main" id="{D96BD7A2-5CCC-4579-B027-6FE021EA8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453" y="2726600"/>
            <a:ext cx="4114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light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Rectangle 375">
            <a:extLst>
              <a:ext uri="{FF2B5EF4-FFF2-40B4-BE49-F238E27FC236}">
                <a16:creationId xmlns:a16="http://schemas.microsoft.com/office/drawing/2014/main" id="{F39D5B12-E976-4BC5-9D57-ED052D01B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153" y="3029232"/>
            <a:ext cx="416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dark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Rectangle 274">
            <a:extLst>
              <a:ext uri="{FF2B5EF4-FFF2-40B4-BE49-F238E27FC236}">
                <a16:creationId xmlns:a16="http://schemas.microsoft.com/office/drawing/2014/main" id="{8E9CEEFE-0EAD-4BAB-8C5E-4D09B60E4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123" y="730731"/>
            <a:ext cx="29055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OTU relative abundance (%)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A2687AA-B301-403E-A174-40A9DFD28C68}"/>
              </a:ext>
            </a:extLst>
          </p:cNvPr>
          <p:cNvSpPr/>
          <p:nvPr/>
        </p:nvSpPr>
        <p:spPr>
          <a:xfrm>
            <a:off x="4019101" y="1222473"/>
            <a:ext cx="81218" cy="840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74">
            <a:extLst>
              <a:ext uri="{FF2B5EF4-FFF2-40B4-BE49-F238E27FC236}">
                <a16:creationId xmlns:a16="http://schemas.microsoft.com/office/drawing/2014/main" id="{EF9298E0-2B75-4938-9D92-B938AC510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122" y="2360068"/>
            <a:ext cx="17132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COS metabolism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10E2A83-1143-4531-B22C-1006C6AD5F5C}"/>
              </a:ext>
            </a:extLst>
          </p:cNvPr>
          <p:cNvSpPr/>
          <p:nvPr/>
        </p:nvSpPr>
        <p:spPr>
          <a:xfrm>
            <a:off x="3960122" y="2772072"/>
            <a:ext cx="172190" cy="17183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19E859-B73B-4C2B-A1E8-220310F33082}"/>
              </a:ext>
            </a:extLst>
          </p:cNvPr>
          <p:cNvSpPr/>
          <p:nvPr/>
        </p:nvSpPr>
        <p:spPr>
          <a:xfrm>
            <a:off x="1424940" y="525780"/>
            <a:ext cx="5722620" cy="301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EB0EB85-37F5-4D01-8FF6-6B73316E52EA}"/>
              </a:ext>
            </a:extLst>
          </p:cNvPr>
          <p:cNvSpPr/>
          <p:nvPr/>
        </p:nvSpPr>
        <p:spPr>
          <a:xfrm>
            <a:off x="3960122" y="3025281"/>
            <a:ext cx="172190" cy="17183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B999A0B4-F1C9-473B-A24E-28FCA6757BA4}"/>
              </a:ext>
            </a:extLst>
          </p:cNvPr>
          <p:cNvSpPr/>
          <p:nvPr/>
        </p:nvSpPr>
        <p:spPr>
          <a:xfrm>
            <a:off x="3992674" y="1484613"/>
            <a:ext cx="139638" cy="137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928FD53-8BD0-449E-ACDD-3CDEDC1F564E}"/>
              </a:ext>
            </a:extLst>
          </p:cNvPr>
          <p:cNvSpPr/>
          <p:nvPr/>
        </p:nvSpPr>
        <p:spPr>
          <a:xfrm>
            <a:off x="3964640" y="1807196"/>
            <a:ext cx="204066" cy="209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75">
            <a:extLst>
              <a:ext uri="{FF2B5EF4-FFF2-40B4-BE49-F238E27FC236}">
                <a16:creationId xmlns:a16="http://schemas.microsoft.com/office/drawing/2014/main" id="{4F6ABDD1-E2FD-41C8-9832-6DABF428A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547" y="2708063"/>
            <a:ext cx="1229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consumption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tangle 375">
            <a:extLst>
              <a:ext uri="{FF2B5EF4-FFF2-40B4-BE49-F238E27FC236}">
                <a16:creationId xmlns:a16="http://schemas.microsoft.com/office/drawing/2014/main" id="{79DCE83A-BA7B-42AC-BC67-382382F8C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5569" y="2961964"/>
            <a:ext cx="8287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emission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Rectangle 375">
            <a:extLst>
              <a:ext uri="{FF2B5EF4-FFF2-40B4-BE49-F238E27FC236}">
                <a16:creationId xmlns:a16="http://schemas.microsoft.com/office/drawing/2014/main" id="{6B73362F-E563-4C69-8C86-342DF2E04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669" y="110995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Rectangle 375">
            <a:extLst>
              <a:ext uri="{FF2B5EF4-FFF2-40B4-BE49-F238E27FC236}">
                <a16:creationId xmlns:a16="http://schemas.microsoft.com/office/drawing/2014/main" id="{DC1CD37A-3481-4A38-BCB0-E5B78D9DC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669" y="1422289"/>
            <a:ext cx="11702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1" name="Rectangle 375">
            <a:extLst>
              <a:ext uri="{FF2B5EF4-FFF2-40B4-BE49-F238E27FC236}">
                <a16:creationId xmlns:a16="http://schemas.microsoft.com/office/drawing/2014/main" id="{39924885-AA4E-48E0-8131-0B5DBCCE1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604" y="1778732"/>
            <a:ext cx="2340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935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4">
            <a:extLst>
              <a:ext uri="{FF2B5EF4-FFF2-40B4-BE49-F238E27FC236}">
                <a16:creationId xmlns:a16="http://schemas.microsoft.com/office/drawing/2014/main" id="{2588B6A1-710E-4917-A68D-52B455427E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88627" y="-488590"/>
            <a:ext cx="6852867" cy="6642227"/>
            <a:chOff x="1548" y="0"/>
            <a:chExt cx="4457" cy="4320"/>
          </a:xfrm>
        </p:grpSpPr>
        <p:sp>
          <p:nvSpPr>
            <p:cNvPr id="55" name="AutoShape 3">
              <a:extLst>
                <a:ext uri="{FF2B5EF4-FFF2-40B4-BE49-F238E27FC236}">
                  <a16:creationId xmlns:a16="http://schemas.microsoft.com/office/drawing/2014/main" id="{94EC3C6A-C056-4DB3-AC79-E7B59147894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0" y="0"/>
              <a:ext cx="432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EFD28474-DBF3-46EF-93CA-EEA66BF23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0"/>
              <a:ext cx="4325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6">
              <a:extLst>
                <a:ext uri="{FF2B5EF4-FFF2-40B4-BE49-F238E27FC236}">
                  <a16:creationId xmlns:a16="http://schemas.microsoft.com/office/drawing/2014/main" id="{458CFC65-8F49-44C4-9FD1-D85775186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0"/>
              <a:ext cx="4325" cy="4320"/>
            </a:xfrm>
            <a:prstGeom prst="rect">
              <a:avLst/>
            </a:prstGeom>
            <a:noFill/>
            <a:ln w="79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7">
              <a:extLst>
                <a:ext uri="{FF2B5EF4-FFF2-40B4-BE49-F238E27FC236}">
                  <a16:creationId xmlns:a16="http://schemas.microsoft.com/office/drawing/2014/main" id="{3DFE6275-E680-4F14-BA51-5B9CD4CFF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3810"/>
              <a:ext cx="4008" cy="0"/>
            </a:xfrm>
            <a:prstGeom prst="line">
              <a:avLst/>
            </a:prstGeom>
            <a:noFill/>
            <a:ln w="7938" cap="flat">
              <a:solidFill>
                <a:srgbClr val="CBCB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8">
              <a:extLst>
                <a:ext uri="{FF2B5EF4-FFF2-40B4-BE49-F238E27FC236}">
                  <a16:creationId xmlns:a16="http://schemas.microsoft.com/office/drawing/2014/main" id="{2B3D721B-4FDA-4510-86EE-00613D3FE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2613"/>
              <a:ext cx="4008" cy="0"/>
            </a:xfrm>
            <a:prstGeom prst="line">
              <a:avLst/>
            </a:prstGeom>
            <a:noFill/>
            <a:ln w="7938" cap="flat">
              <a:solidFill>
                <a:srgbClr val="CBCB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9">
              <a:extLst>
                <a:ext uri="{FF2B5EF4-FFF2-40B4-BE49-F238E27FC236}">
                  <a16:creationId xmlns:a16="http://schemas.microsoft.com/office/drawing/2014/main" id="{F69AFFFB-350A-441B-9268-2D8496EC8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1411"/>
              <a:ext cx="4008" cy="0"/>
            </a:xfrm>
            <a:prstGeom prst="line">
              <a:avLst/>
            </a:prstGeom>
            <a:noFill/>
            <a:ln w="7938" cap="flat">
              <a:solidFill>
                <a:srgbClr val="CBCB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B26A0CBA-BE3F-4836-88EA-D204BDC2B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973"/>
              <a:ext cx="432" cy="283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4B3001B1-D067-4269-946D-3D73EBCCE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932"/>
              <a:ext cx="427" cy="2878"/>
            </a:xfrm>
            <a:prstGeom prst="rect">
              <a:avLst/>
            </a:prstGeom>
            <a:solidFill>
              <a:srgbClr val="FDD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3B789AF1-4D91-4641-925E-BE368028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1374"/>
              <a:ext cx="427" cy="243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13">
              <a:extLst>
                <a:ext uri="{FF2B5EF4-FFF2-40B4-BE49-F238E27FC236}">
                  <a16:creationId xmlns:a16="http://schemas.microsoft.com/office/drawing/2014/main" id="{659CAC67-2A70-4A5C-BB00-4C025D64A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1411"/>
              <a:ext cx="432" cy="2399"/>
            </a:xfrm>
            <a:prstGeom prst="rect">
              <a:avLst/>
            </a:prstGeom>
            <a:solidFill>
              <a:srgbClr val="FDD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4">
              <a:extLst>
                <a:ext uri="{FF2B5EF4-FFF2-40B4-BE49-F238E27FC236}">
                  <a16:creationId xmlns:a16="http://schemas.microsoft.com/office/drawing/2014/main" id="{4E91F31F-61BE-4C39-8D46-E1FF77248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656"/>
              <a:ext cx="432" cy="31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5">
              <a:extLst>
                <a:ext uri="{FF2B5EF4-FFF2-40B4-BE49-F238E27FC236}">
                  <a16:creationId xmlns:a16="http://schemas.microsoft.com/office/drawing/2014/main" id="{93179D98-470A-4760-97D2-1544F2246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973"/>
              <a:ext cx="427" cy="2837"/>
            </a:xfrm>
            <a:prstGeom prst="rect">
              <a:avLst/>
            </a:prstGeom>
            <a:solidFill>
              <a:srgbClr val="FDD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16">
              <a:extLst>
                <a:ext uri="{FF2B5EF4-FFF2-40B4-BE49-F238E27FC236}">
                  <a16:creationId xmlns:a16="http://schemas.microsoft.com/office/drawing/2014/main" id="{C9BDEFD8-FC97-4E71-AEAA-A0D1917CF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895"/>
              <a:ext cx="427" cy="291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17">
              <a:extLst>
                <a:ext uri="{FF2B5EF4-FFF2-40B4-BE49-F238E27FC236}">
                  <a16:creationId xmlns:a16="http://schemas.microsoft.com/office/drawing/2014/main" id="{08984469-73E4-4F0C-8AD3-A67E5081A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973"/>
              <a:ext cx="432" cy="2837"/>
            </a:xfrm>
            <a:prstGeom prst="rect">
              <a:avLst/>
            </a:prstGeom>
            <a:solidFill>
              <a:srgbClr val="FDD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8">
              <a:extLst>
                <a:ext uri="{FF2B5EF4-FFF2-40B4-BE49-F238E27FC236}">
                  <a16:creationId xmlns:a16="http://schemas.microsoft.com/office/drawing/2014/main" id="{36F559AA-1447-4EEF-A9D8-68F4D0A50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3810"/>
              <a:ext cx="4008" cy="0"/>
            </a:xfrm>
            <a:prstGeom prst="line">
              <a:avLst/>
            </a:prstGeom>
            <a:noFill/>
            <a:ln w="25400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9">
              <a:extLst>
                <a:ext uri="{FF2B5EF4-FFF2-40B4-BE49-F238E27FC236}">
                  <a16:creationId xmlns:a16="http://schemas.microsoft.com/office/drawing/2014/main" id="{BC6BDB11-6AF5-421F-9002-A251D840F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3" y="869"/>
              <a:ext cx="9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20">
              <a:extLst>
                <a:ext uri="{FF2B5EF4-FFF2-40B4-BE49-F238E27FC236}">
                  <a16:creationId xmlns:a16="http://schemas.microsoft.com/office/drawing/2014/main" id="{308E5B83-9071-43A8-8CCC-B06E5E65C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869"/>
              <a:ext cx="0" cy="20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21">
              <a:extLst>
                <a:ext uri="{FF2B5EF4-FFF2-40B4-BE49-F238E27FC236}">
                  <a16:creationId xmlns:a16="http://schemas.microsoft.com/office/drawing/2014/main" id="{5B25E9B4-E771-4242-BB05-E7A66BE3D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3" y="1077"/>
              <a:ext cx="9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22">
              <a:extLst>
                <a:ext uri="{FF2B5EF4-FFF2-40B4-BE49-F238E27FC236}">
                  <a16:creationId xmlns:a16="http://schemas.microsoft.com/office/drawing/2014/main" id="{70E8DB75-71B2-46B6-99FC-F4011C26E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5" y="932"/>
              <a:ext cx="9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23">
              <a:extLst>
                <a:ext uri="{FF2B5EF4-FFF2-40B4-BE49-F238E27FC236}">
                  <a16:creationId xmlns:a16="http://schemas.microsoft.com/office/drawing/2014/main" id="{9403C778-A459-478B-BFB8-B462153EE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1" y="932"/>
              <a:ext cx="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24">
              <a:extLst>
                <a:ext uri="{FF2B5EF4-FFF2-40B4-BE49-F238E27FC236}">
                  <a16:creationId xmlns:a16="http://schemas.microsoft.com/office/drawing/2014/main" id="{5088E214-54EC-405C-AAA3-7260F6D5D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5" y="932"/>
              <a:ext cx="9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25">
              <a:extLst>
                <a:ext uri="{FF2B5EF4-FFF2-40B4-BE49-F238E27FC236}">
                  <a16:creationId xmlns:a16="http://schemas.microsoft.com/office/drawing/2014/main" id="{37C78D52-AED7-4FEA-8CA0-545CA547D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1291"/>
              <a:ext cx="94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26">
              <a:extLst>
                <a:ext uri="{FF2B5EF4-FFF2-40B4-BE49-F238E27FC236}">
                  <a16:creationId xmlns:a16="http://schemas.microsoft.com/office/drawing/2014/main" id="{3DD39D4B-A4C1-4A85-8E30-7D2D8550C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7" y="1291"/>
              <a:ext cx="0" cy="161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27">
              <a:extLst>
                <a:ext uri="{FF2B5EF4-FFF2-40B4-BE49-F238E27FC236}">
                  <a16:creationId xmlns:a16="http://schemas.microsoft.com/office/drawing/2014/main" id="{1B52C428-A53F-44B9-A4F0-5DA9EFC08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1452"/>
              <a:ext cx="94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28">
              <a:extLst>
                <a:ext uri="{FF2B5EF4-FFF2-40B4-BE49-F238E27FC236}">
                  <a16:creationId xmlns:a16="http://schemas.microsoft.com/office/drawing/2014/main" id="{58CCC627-FA42-4C53-9EFA-969B713BB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1411"/>
              <a:ext cx="9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29">
              <a:extLst>
                <a:ext uri="{FF2B5EF4-FFF2-40B4-BE49-F238E27FC236}">
                  <a16:creationId xmlns:a16="http://schemas.microsoft.com/office/drawing/2014/main" id="{9BA34DE9-13DA-4215-BF63-728D7460D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9" y="1411"/>
              <a:ext cx="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30">
              <a:extLst>
                <a:ext uri="{FF2B5EF4-FFF2-40B4-BE49-F238E27FC236}">
                  <a16:creationId xmlns:a16="http://schemas.microsoft.com/office/drawing/2014/main" id="{4BF405A1-A999-4F43-9CC8-4E9AE0508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1411"/>
              <a:ext cx="9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31">
              <a:extLst>
                <a:ext uri="{FF2B5EF4-FFF2-40B4-BE49-F238E27FC236}">
                  <a16:creationId xmlns:a16="http://schemas.microsoft.com/office/drawing/2014/main" id="{E741CD6F-9C73-435B-BD07-3521AA7ED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3" y="547"/>
              <a:ext cx="9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32">
              <a:extLst>
                <a:ext uri="{FF2B5EF4-FFF2-40B4-BE49-F238E27FC236}">
                  <a16:creationId xmlns:a16="http://schemas.microsoft.com/office/drawing/2014/main" id="{EDFEDAD1-C00B-4F22-8683-2AC417310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5" y="547"/>
              <a:ext cx="0" cy="213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33">
              <a:extLst>
                <a:ext uri="{FF2B5EF4-FFF2-40B4-BE49-F238E27FC236}">
                  <a16:creationId xmlns:a16="http://schemas.microsoft.com/office/drawing/2014/main" id="{476BA127-EE89-497A-853C-5F6F44C20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3" y="760"/>
              <a:ext cx="9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34">
              <a:extLst>
                <a:ext uri="{FF2B5EF4-FFF2-40B4-BE49-F238E27FC236}">
                  <a16:creationId xmlns:a16="http://schemas.microsoft.com/office/drawing/2014/main" id="{9767732F-C935-45A1-8E5E-73925AAB9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5" y="932"/>
              <a:ext cx="94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35">
              <a:extLst>
                <a:ext uri="{FF2B5EF4-FFF2-40B4-BE49-F238E27FC236}">
                  <a16:creationId xmlns:a16="http://schemas.microsoft.com/office/drawing/2014/main" id="{943AD380-EC25-4E9C-944A-19CE46328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2" y="932"/>
              <a:ext cx="0" cy="83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36">
              <a:extLst>
                <a:ext uri="{FF2B5EF4-FFF2-40B4-BE49-F238E27FC236}">
                  <a16:creationId xmlns:a16="http://schemas.microsoft.com/office/drawing/2014/main" id="{767C00C0-54DA-47A7-B663-3713F0951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5" y="1015"/>
              <a:ext cx="94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37">
              <a:extLst>
                <a:ext uri="{FF2B5EF4-FFF2-40B4-BE49-F238E27FC236}">
                  <a16:creationId xmlns:a16="http://schemas.microsoft.com/office/drawing/2014/main" id="{A0813F90-7CF5-4BEC-A620-42F30C3B4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718"/>
              <a:ext cx="9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38">
              <a:extLst>
                <a:ext uri="{FF2B5EF4-FFF2-40B4-BE49-F238E27FC236}">
                  <a16:creationId xmlns:a16="http://schemas.microsoft.com/office/drawing/2014/main" id="{6B5785EC-6421-4C03-9661-BF4F3A77E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7" y="718"/>
              <a:ext cx="0" cy="349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39">
              <a:extLst>
                <a:ext uri="{FF2B5EF4-FFF2-40B4-BE49-F238E27FC236}">
                  <a16:creationId xmlns:a16="http://schemas.microsoft.com/office/drawing/2014/main" id="{153F1D52-F4FB-4D5A-8799-55A195642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1067"/>
              <a:ext cx="9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40">
              <a:extLst>
                <a:ext uri="{FF2B5EF4-FFF2-40B4-BE49-F238E27FC236}">
                  <a16:creationId xmlns:a16="http://schemas.microsoft.com/office/drawing/2014/main" id="{98A0875E-F64C-4CD2-9087-290581678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7" y="776"/>
              <a:ext cx="9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41">
              <a:extLst>
                <a:ext uri="{FF2B5EF4-FFF2-40B4-BE49-F238E27FC236}">
                  <a16:creationId xmlns:a16="http://schemas.microsoft.com/office/drawing/2014/main" id="{ACA0EDC4-5648-403B-85EE-77623D50E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9" y="776"/>
              <a:ext cx="0" cy="395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42">
              <a:extLst>
                <a:ext uri="{FF2B5EF4-FFF2-40B4-BE49-F238E27FC236}">
                  <a16:creationId xmlns:a16="http://schemas.microsoft.com/office/drawing/2014/main" id="{E0316966-89B9-430F-BF9B-BB59A6C65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7" y="1171"/>
              <a:ext cx="9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43">
              <a:extLst>
                <a:ext uri="{FF2B5EF4-FFF2-40B4-BE49-F238E27FC236}">
                  <a16:creationId xmlns:a16="http://schemas.microsoft.com/office/drawing/2014/main" id="{978327E0-E396-4853-B40A-42CB80F6D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3560"/>
              <a:ext cx="186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400" b="0" i="0" u="none" strike="noStrike" cap="none" normalizeH="0" baseline="0" dirty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0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1" name="Rectangle 44">
              <a:extLst>
                <a:ext uri="{FF2B5EF4-FFF2-40B4-BE49-F238E27FC236}">
                  <a16:creationId xmlns:a16="http://schemas.microsoft.com/office/drawing/2014/main" id="{F30C2737-08E2-4AD2-97A6-42B66416C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2363"/>
              <a:ext cx="371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400" b="0" i="0" u="none" strike="noStrike" cap="none" normalizeH="0" baseline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10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2" name="Rectangle 45">
              <a:extLst>
                <a:ext uri="{FF2B5EF4-FFF2-40B4-BE49-F238E27FC236}">
                  <a16:creationId xmlns:a16="http://schemas.microsoft.com/office/drawing/2014/main" id="{0E2914C1-6D58-4186-A449-8DCB7569D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1166"/>
              <a:ext cx="371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400" b="0" i="0" u="none" strike="noStrike" cap="none" normalizeH="0" baseline="0" dirty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20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3" name="Rectangle 46">
              <a:extLst>
                <a:ext uri="{FF2B5EF4-FFF2-40B4-BE49-F238E27FC236}">
                  <a16:creationId xmlns:a16="http://schemas.microsoft.com/office/drawing/2014/main" id="{87833FF1-FFCE-43E3-978B-8A2B1BB15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3814"/>
              <a:ext cx="59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400" b="0" i="0" u="none" strike="noStrike" cap="none" normalizeH="0" baseline="0" dirty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DBZ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4" name="Rectangle 47">
              <a:extLst>
                <a:ext uri="{FF2B5EF4-FFF2-40B4-BE49-F238E27FC236}">
                  <a16:creationId xmlns:a16="http://schemas.microsoft.com/office/drawing/2014/main" id="{2F4E74F3-3A6A-4270-B7FA-BF137A100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3814"/>
              <a:ext cx="353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400" b="0" i="0" u="none" strike="noStrike" cap="none" normalizeH="0" baseline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LB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5" name="Rectangle 48">
              <a:extLst>
                <a:ext uri="{FF2B5EF4-FFF2-40B4-BE49-F238E27FC236}">
                  <a16:creationId xmlns:a16="http://schemas.microsoft.com/office/drawing/2014/main" id="{C040FED8-D253-4C71-818E-A0BE56F9F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814"/>
              <a:ext cx="37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400" b="0" i="0" u="none" strike="noStrike" cap="none" normalizeH="0" baseline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LG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6" name="Rectangle 49">
              <a:extLst>
                <a:ext uri="{FF2B5EF4-FFF2-40B4-BE49-F238E27FC236}">
                  <a16:creationId xmlns:a16="http://schemas.microsoft.com/office/drawing/2014/main" id="{96A58F2B-D125-4780-BB45-4C071E355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3814"/>
              <a:ext cx="33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400" b="0" i="0" u="none" strike="noStrike" cap="none" normalizeH="0" baseline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TL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sp>
        <p:nvSpPr>
          <p:cNvPr id="49" name="Rectangle 38">
            <a:extLst>
              <a:ext uri="{FF2B5EF4-FFF2-40B4-BE49-F238E27FC236}">
                <a16:creationId xmlns:a16="http://schemas.microsoft.com/office/drawing/2014/main" id="{0605EB85-D84D-4420-B94A-A578CB70D29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313" y="2905907"/>
            <a:ext cx="45589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Species richness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0" name="Rectangle 38">
            <a:extLst>
              <a:ext uri="{FF2B5EF4-FFF2-40B4-BE49-F238E27FC236}">
                <a16:creationId xmlns:a16="http://schemas.microsoft.com/office/drawing/2014/main" id="{8C683805-D17C-4449-9C8C-5A0C7C251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069" y="6118124"/>
            <a:ext cx="214481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Soil type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1" name="Line 8">
            <a:extLst>
              <a:ext uri="{FF2B5EF4-FFF2-40B4-BE49-F238E27FC236}">
                <a16:creationId xmlns:a16="http://schemas.microsoft.com/office/drawing/2014/main" id="{D17C8745-6704-4329-BF9A-A3C4A93148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1515" y="1167353"/>
            <a:ext cx="14119" cy="4343777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8">
            <a:extLst>
              <a:ext uri="{FF2B5EF4-FFF2-40B4-BE49-F238E27FC236}">
                <a16:creationId xmlns:a16="http://schemas.microsoft.com/office/drawing/2014/main" id="{94E89A1A-673A-4714-91B1-ADF0D6036A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2252" y="6087915"/>
            <a:ext cx="5758990" cy="27629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89">
            <a:extLst>
              <a:ext uri="{FF2B5EF4-FFF2-40B4-BE49-F238E27FC236}">
                <a16:creationId xmlns:a16="http://schemas.microsoft.com/office/drawing/2014/main" id="{EFFBFDEC-DCEC-4484-A9D5-E7EEA8D34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287" y="-41874"/>
            <a:ext cx="50975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rgbClr val="222222"/>
                </a:solidFill>
                <a:latin typeface="+mn-lt"/>
              </a:rPr>
              <a:t>**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989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9B4DEA84-7A70-4665-A431-0DA160C0342A}"/>
              </a:ext>
            </a:extLst>
          </p:cNvPr>
          <p:cNvGrpSpPr/>
          <p:nvPr/>
        </p:nvGrpSpPr>
        <p:grpSpPr>
          <a:xfrm>
            <a:off x="3655546" y="3272351"/>
            <a:ext cx="2333983" cy="1977594"/>
            <a:chOff x="3727575" y="1000954"/>
            <a:chExt cx="2333983" cy="1977594"/>
          </a:xfrm>
        </p:grpSpPr>
        <p:sp>
          <p:nvSpPr>
            <p:cNvPr id="56" name="Rectangle 50">
              <a:extLst>
                <a:ext uri="{FF2B5EF4-FFF2-40B4-BE49-F238E27FC236}">
                  <a16:creationId xmlns:a16="http://schemas.microsoft.com/office/drawing/2014/main" id="{2DEF8F52-9E80-44B8-957C-C92FAE3C8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575" y="1084840"/>
              <a:ext cx="720000" cy="72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Rectangle 51">
              <a:extLst>
                <a:ext uri="{FF2B5EF4-FFF2-40B4-BE49-F238E27FC236}">
                  <a16:creationId xmlns:a16="http://schemas.microsoft.com/office/drawing/2014/main" id="{9D2D6D48-5913-41A9-9060-2A3DE8DC5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575" y="2203050"/>
              <a:ext cx="720000" cy="720000"/>
            </a:xfrm>
            <a:prstGeom prst="rect">
              <a:avLst/>
            </a:prstGeom>
            <a:solidFill>
              <a:srgbClr val="FDD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2">
              <a:extLst>
                <a:ext uri="{FF2B5EF4-FFF2-40B4-BE49-F238E27FC236}">
                  <a16:creationId xmlns:a16="http://schemas.microsoft.com/office/drawing/2014/main" id="{B96FF5F5-0495-402A-B487-5C0608BA1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82" y="1000954"/>
              <a:ext cx="13144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5400" dirty="0">
                  <a:solidFill>
                    <a:srgbClr val="222222"/>
                  </a:solidFill>
                  <a:latin typeface="+mn-lt"/>
                </a:rPr>
                <a:t>D</a:t>
              </a:r>
              <a:r>
                <a:rPr kumimoji="0" lang="en-US" altLang="en-US" sz="5400" b="0" i="0" u="none" strike="noStrike" cap="none" normalizeH="0" baseline="0" dirty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ark</a:t>
              </a:r>
              <a:endPara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7983C9CF-8AE4-43FB-8852-0335E8877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800" y="2147551"/>
              <a:ext cx="136575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5400" dirty="0">
                  <a:solidFill>
                    <a:srgbClr val="222222"/>
                  </a:solidFill>
                  <a:latin typeface="+mn-lt"/>
                </a:rPr>
                <a:t>L</a:t>
              </a:r>
              <a:r>
                <a:rPr kumimoji="0" lang="en-US" altLang="en-US" sz="5400" b="0" i="0" u="none" strike="noStrike" cap="none" normalizeH="0" baseline="0" dirty="0">
                  <a:ln>
                    <a:noFill/>
                  </a:ln>
                  <a:solidFill>
                    <a:srgbClr val="222222"/>
                  </a:solidFill>
                  <a:effectLst/>
                  <a:latin typeface="+mn-lt"/>
                </a:rPr>
                <a:t>ight</a:t>
              </a:r>
              <a:endPara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sp>
        <p:nvSpPr>
          <p:cNvPr id="61" name="Rectangle 52">
            <a:extLst>
              <a:ext uri="{FF2B5EF4-FFF2-40B4-BE49-F238E27FC236}">
                <a16:creationId xmlns:a16="http://schemas.microsoft.com/office/drawing/2014/main" id="{76D5C583-CF3B-4F6A-99F8-FA2816052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546" y="2326135"/>
            <a:ext cx="43783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Light treatment</a:t>
            </a:r>
            <a:endParaRPr kumimoji="0" lang="en-US" altLang="en-US" sz="5400" b="0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016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C2ED94CE-46A0-46B6-AF2D-8E830C6090A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70154" y="0"/>
            <a:ext cx="3841754" cy="6858000"/>
            <a:chOff x="1556" y="0"/>
            <a:chExt cx="2420" cy="4320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B0668664-4746-4152-BE33-69271F3288C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0" y="0"/>
              <a:ext cx="229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F7D822CC-B067-44E7-ADD1-834E128B7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3633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C3C9D75F-748A-4E9E-9F8B-9A6E6D43D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3451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C4D7DF7C-E1C0-4FBB-B6B4-39D557269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" y="3263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E8244CD1-2BDD-45D2-B8B8-6B2FA993D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" y="3081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2AD2727A-0B6B-44C2-8A2A-495D7CEB8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" y="2899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FFA9D068-7404-4FA2-96A6-2A2976686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2711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B05199E1-9AA6-43EF-BE4C-6BE6C00C5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2529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7B268550-A6E3-4DA9-8622-97352E672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2347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2262ED1E-0716-45D7-B60D-8A915010B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9" y="2160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BACA5AA7-B653-43DF-ACFB-55680EFB3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1978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0208FA31-20C6-4452-860D-A8260C384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1795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16A6F85A-89B8-4D37-8BBF-865D105A4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1608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71EE3B65-7B81-4472-9F8B-04920409F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426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D8773178-C0EA-4964-9DE6-EE7E0D412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1244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9B767C27-B1C7-4FB0-A81E-9F97FFFA3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1056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F1A39E9F-9769-4E7D-BDCD-D910FF01E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874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23E89BFF-DE5B-453A-B565-A1419BCCB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692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C52502D3-3747-426D-B0E6-5331C2FF0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3" y="505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04711D4-006B-496F-952B-5FB9DD32A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322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D8345F32-A88C-4776-B6C3-42E886B64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9" y="3820"/>
              <a:ext cx="614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8B5218D4-00E6-4DC5-887F-697C3D1C3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9" y="3820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7359D0D7-F442-4A5B-BC8D-684BB973C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" y="3820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B7D71F78-1E7D-4E30-A6EB-6E0B50B60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820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4AD3D8E1-4B22-422D-BB92-B4E182AAE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" y="3820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7315FE80-0B4F-4DD7-AEFB-8FA28F774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" y="3937"/>
              <a:ext cx="2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-0.5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0AC642D4-4B31-4CB0-A5A9-5681EDF03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3937"/>
              <a:ext cx="18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0.5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7C2E5C6F-A284-4C3B-B741-3687BDD42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50"/>
              <a:ext cx="916" cy="357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5" name="Rectangle 32">
              <a:extLst>
                <a:ext uri="{FF2B5EF4-FFF2-40B4-BE49-F238E27FC236}">
                  <a16:creationId xmlns:a16="http://schemas.microsoft.com/office/drawing/2014/main" id="{A5B929B0-0456-40B8-A89A-E112BE63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38"/>
              <a:ext cx="5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Fungi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light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717FC2AD-460D-4E73-A7A7-41B6B686E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" y="3690"/>
              <a:ext cx="312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AB594FED-3F93-4486-B871-6C54D9DA3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8" y="3508"/>
              <a:ext cx="94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FAF2C278-DDD1-4C39-9BCB-68E1C7B38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3" y="3321"/>
              <a:ext cx="156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3D1338CF-FA95-4924-9B12-2EF8D91A6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139"/>
              <a:ext cx="276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90AF46F9-997C-4FEB-A26B-904CAF1B0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0" y="2956"/>
              <a:ext cx="83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192D3871-D866-4584-947B-B0D536825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0" y="2769"/>
              <a:ext cx="130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702F7EFB-8120-431E-A883-462855E98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587"/>
              <a:ext cx="78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19FD9051-F297-4654-9483-2F5B53147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4" y="2405"/>
              <a:ext cx="182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208A8346-4676-4069-BF55-7A96A570D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4" y="2217"/>
              <a:ext cx="188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F55F66F7-9330-4E05-A26F-BDDAB9CAF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5" y="2035"/>
              <a:ext cx="172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FFC1A9C7-6790-450F-81E2-C8B15819E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1853"/>
              <a:ext cx="161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D03FA357-200E-43FD-B511-42BAA8607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0" y="1666"/>
              <a:ext cx="208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DB5391E4-1D37-45FC-9C8F-0A5B1F108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9" y="1483"/>
              <a:ext cx="390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0F62A9C6-3A59-4681-9DC6-9E9C5DEA5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7" y="1301"/>
              <a:ext cx="23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4D502D5C-84A0-4D74-B3B3-7867323DB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1" y="1114"/>
              <a:ext cx="292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F738978F-5CD0-4BD3-882D-D3E6BCEBE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932"/>
              <a:ext cx="364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432FAE17-531A-4604-9E6D-5701B8AC9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750"/>
              <a:ext cx="661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30583D40-FC72-48F9-B9D0-E2B9E42E3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8" y="562"/>
              <a:ext cx="427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17EAE6F4-2713-48D5-BF2D-07CD9A07B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380"/>
              <a:ext cx="46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5A455B53-D6A1-4680-B9C1-CB71078E2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2" y="245"/>
              <a:ext cx="0" cy="357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205AE4F8-C426-491E-B39D-354DDD3FD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9" y="380"/>
              <a:ext cx="0" cy="331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6EA1973E-0674-482C-8490-E2E7F3BBC3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3690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3F4BCF00-0C56-4C96-AC44-34B46A684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3508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B705FF00-3DC9-4957-8CE8-AEB41EAF8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3321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1" name="Line 58">
              <a:extLst>
                <a:ext uri="{FF2B5EF4-FFF2-40B4-BE49-F238E27FC236}">
                  <a16:creationId xmlns:a16="http://schemas.microsoft.com/office/drawing/2014/main" id="{EB4C3103-5D15-49C5-AB63-BCADDD7206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3139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2" name="Line 59">
              <a:extLst>
                <a:ext uri="{FF2B5EF4-FFF2-40B4-BE49-F238E27FC236}">
                  <a16:creationId xmlns:a16="http://schemas.microsoft.com/office/drawing/2014/main" id="{08B581BA-A2E5-48E9-B530-9E92322FB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2956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189665E0-4BDC-42E8-B19F-FAAF9E4F8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2769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4" name="Line 61">
              <a:extLst>
                <a:ext uri="{FF2B5EF4-FFF2-40B4-BE49-F238E27FC236}">
                  <a16:creationId xmlns:a16="http://schemas.microsoft.com/office/drawing/2014/main" id="{CA8127A3-6C6D-40EA-BE2D-DD3D00E71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2587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5" name="Line 62">
              <a:extLst>
                <a:ext uri="{FF2B5EF4-FFF2-40B4-BE49-F238E27FC236}">
                  <a16:creationId xmlns:a16="http://schemas.microsoft.com/office/drawing/2014/main" id="{F793A478-73BE-4DA5-B9AE-CEF84D0797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2405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6" name="Line 63">
              <a:extLst>
                <a:ext uri="{FF2B5EF4-FFF2-40B4-BE49-F238E27FC236}">
                  <a16:creationId xmlns:a16="http://schemas.microsoft.com/office/drawing/2014/main" id="{F41A5A95-5B0B-4F13-89AE-9A8CECB34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2217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7" name="Line 64">
              <a:extLst>
                <a:ext uri="{FF2B5EF4-FFF2-40B4-BE49-F238E27FC236}">
                  <a16:creationId xmlns:a16="http://schemas.microsoft.com/office/drawing/2014/main" id="{8245846C-716C-41DE-8E25-FFDF9100A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2035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8" name="Line 65">
              <a:extLst>
                <a:ext uri="{FF2B5EF4-FFF2-40B4-BE49-F238E27FC236}">
                  <a16:creationId xmlns:a16="http://schemas.microsoft.com/office/drawing/2014/main" id="{3E5A0C55-E5E0-48FB-A597-865AFFE59C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1853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9" name="Line 66">
              <a:extLst>
                <a:ext uri="{FF2B5EF4-FFF2-40B4-BE49-F238E27FC236}">
                  <a16:creationId xmlns:a16="http://schemas.microsoft.com/office/drawing/2014/main" id="{72F77EB0-9BA0-471F-9C9C-6419248A1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1666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EDC6F85D-8F7F-4C93-B6EE-82D11B798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1483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1" name="Line 68">
              <a:extLst>
                <a:ext uri="{FF2B5EF4-FFF2-40B4-BE49-F238E27FC236}">
                  <a16:creationId xmlns:a16="http://schemas.microsoft.com/office/drawing/2014/main" id="{0C95433E-2AC5-46A9-B098-181F2E9CC1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1301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2" name="Line 69">
              <a:extLst>
                <a:ext uri="{FF2B5EF4-FFF2-40B4-BE49-F238E27FC236}">
                  <a16:creationId xmlns:a16="http://schemas.microsoft.com/office/drawing/2014/main" id="{DDF2C44D-5117-4112-B6C4-179F408C7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1114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CC4FEE99-B18B-4750-9F0C-17FB8A9126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932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id="{FFA6348B-E423-494D-9739-70DDD8C20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750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2180B551-804A-438C-ADB4-E089F5965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562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41CCA36B-98E9-4A9D-A9DC-613C5F316E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380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D5E50186-ECB7-4A8A-A09C-E5A27BB1E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" y="3619"/>
              <a:ext cx="66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Leotiomycetes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8" name="Rectangle 75">
              <a:extLst>
                <a:ext uri="{FF2B5EF4-FFF2-40B4-BE49-F238E27FC236}">
                  <a16:creationId xmlns:a16="http://schemas.microsoft.com/office/drawing/2014/main" id="{134C0B74-5544-43AC-A60C-71A7AE254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" y="3431"/>
              <a:ext cx="6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Environmental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9" name="Rectangle 76">
              <a:extLst>
                <a:ext uri="{FF2B5EF4-FFF2-40B4-BE49-F238E27FC236}">
                  <a16:creationId xmlns:a16="http://schemas.microsoft.com/office/drawing/2014/main" id="{05C42DDD-1C14-44FC-82E3-98EE17E2A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3249"/>
              <a:ext cx="7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Tremellomycetes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6C323A7C-5C85-4736-8A35-DAF25112A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3067"/>
              <a:ext cx="71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Eurotiomycetes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1" name="Rectangle 78">
              <a:extLst>
                <a:ext uri="{FF2B5EF4-FFF2-40B4-BE49-F238E27FC236}">
                  <a16:creationId xmlns:a16="http://schemas.microsoft.com/office/drawing/2014/main" id="{933F27F8-4E50-481B-A879-0EBEF49AA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" y="2880"/>
              <a:ext cx="72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Agaricomycetes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2" name="Rectangle 79">
              <a:extLst>
                <a:ext uri="{FF2B5EF4-FFF2-40B4-BE49-F238E27FC236}">
                  <a16:creationId xmlns:a16="http://schemas.microsoft.com/office/drawing/2014/main" id="{CB705E0D-528F-4A8C-8E9C-195A1D15A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" y="2697"/>
              <a:ext cx="79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Saccharomycetes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3" name="Rectangle 80">
              <a:extLst>
                <a:ext uri="{FF2B5EF4-FFF2-40B4-BE49-F238E27FC236}">
                  <a16:creationId xmlns:a16="http://schemas.microsoft.com/office/drawing/2014/main" id="{E509FD89-3059-48FC-A7C6-1EFBB3E5B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2515"/>
              <a:ext cx="55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Unclassified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4" name="Rectangle 81">
              <a:extLst>
                <a:ext uri="{FF2B5EF4-FFF2-40B4-BE49-F238E27FC236}">
                  <a16:creationId xmlns:a16="http://schemas.microsoft.com/office/drawing/2014/main" id="{9B0EA477-0664-4196-92EA-C88D753B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7" y="2328"/>
              <a:ext cx="44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Unknown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5" name="Rectangle 82">
              <a:extLst>
                <a:ext uri="{FF2B5EF4-FFF2-40B4-BE49-F238E27FC236}">
                  <a16:creationId xmlns:a16="http://schemas.microsoft.com/office/drawing/2014/main" id="{EAB2A346-E7B4-4AF7-875A-5287080E6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2146"/>
              <a:ext cx="78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Glomeromycetes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6" name="Rectangle 83">
              <a:extLst>
                <a:ext uri="{FF2B5EF4-FFF2-40B4-BE49-F238E27FC236}">
                  <a16:creationId xmlns:a16="http://schemas.microsoft.com/office/drawing/2014/main" id="{78DC56F7-9A49-4E1B-B2E3-FAD426DC3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1958"/>
              <a:ext cx="6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Pezizomycetes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7" name="Rectangle 84">
              <a:extLst>
                <a:ext uri="{FF2B5EF4-FFF2-40B4-BE49-F238E27FC236}">
                  <a16:creationId xmlns:a16="http://schemas.microsoft.com/office/drawing/2014/main" id="{9067C13E-2C42-4CD0-8450-FDC12FBDD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1776"/>
              <a:ext cx="80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Dothideomycetes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8" name="Rectangle 85">
              <a:extLst>
                <a:ext uri="{FF2B5EF4-FFF2-40B4-BE49-F238E27FC236}">
                  <a16:creationId xmlns:a16="http://schemas.microsoft.com/office/drawing/2014/main" id="{2BE2C98E-A6FB-4A6A-8A83-DCD1C8FA6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" y="1594"/>
              <a:ext cx="8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Lecanoromycetes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9" name="Rectangle 86">
              <a:extLst>
                <a:ext uri="{FF2B5EF4-FFF2-40B4-BE49-F238E27FC236}">
                  <a16:creationId xmlns:a16="http://schemas.microsoft.com/office/drawing/2014/main" id="{1DC68643-F331-4930-82B3-BB3926FDA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1407"/>
              <a:ext cx="87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Exobasidiomycetes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0" name="Rectangle 87">
              <a:extLst>
                <a:ext uri="{FF2B5EF4-FFF2-40B4-BE49-F238E27FC236}">
                  <a16:creationId xmlns:a16="http://schemas.microsoft.com/office/drawing/2014/main" id="{D580EEFF-672B-44CE-A3D8-D59812590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1224"/>
              <a:ext cx="76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Sordariomycetes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1" name="Rectangle 88">
              <a:extLst>
                <a:ext uri="{FF2B5EF4-FFF2-40B4-BE49-F238E27FC236}">
                  <a16:creationId xmlns:a16="http://schemas.microsoft.com/office/drawing/2014/main" id="{3D75EE69-F280-4DD8-9287-222887941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7" y="1042"/>
              <a:ext cx="79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Chytridiomycetes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2" name="Rectangle 89">
              <a:extLst>
                <a:ext uri="{FF2B5EF4-FFF2-40B4-BE49-F238E27FC236}">
                  <a16:creationId xmlns:a16="http://schemas.microsoft.com/office/drawing/2014/main" id="{E3BFAC1F-061C-4127-A432-D2024688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855"/>
              <a:ext cx="102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Archaeosporomycetes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3" name="Rectangle 90">
              <a:extLst>
                <a:ext uri="{FF2B5EF4-FFF2-40B4-BE49-F238E27FC236}">
                  <a16:creationId xmlns:a16="http://schemas.microsoft.com/office/drawing/2014/main" id="{92560A83-1159-404F-9B49-6A9DD868E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" y="673"/>
              <a:ext cx="11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Neocallimastigomycetes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4" name="Rectangle 91">
              <a:extLst>
                <a:ext uri="{FF2B5EF4-FFF2-40B4-BE49-F238E27FC236}">
                  <a16:creationId xmlns:a16="http://schemas.microsoft.com/office/drawing/2014/main" id="{F675A2FF-7D35-4AF8-8E47-DC9ED26C1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491"/>
              <a:ext cx="115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Monoblepharidomycetes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5" name="Rectangle 92">
              <a:extLst>
                <a:ext uri="{FF2B5EF4-FFF2-40B4-BE49-F238E27FC236}">
                  <a16:creationId xmlns:a16="http://schemas.microsoft.com/office/drawing/2014/main" id="{E335809F-AF64-4991-882E-0366C7EA5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303"/>
              <a:ext cx="9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Blastocladiomycetes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C9ACD5F-6EE0-45EA-B3C8-5099284B28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86471" y="-202407"/>
            <a:ext cx="3998913" cy="6858001"/>
            <a:chOff x="3481" y="-129"/>
            <a:chExt cx="2519" cy="4320"/>
          </a:xfrm>
        </p:grpSpPr>
        <p:sp>
          <p:nvSpPr>
            <p:cNvPr id="97" name="AutoShape 94">
              <a:extLst>
                <a:ext uri="{FF2B5EF4-FFF2-40B4-BE49-F238E27FC236}">
                  <a16:creationId xmlns:a16="http://schemas.microsoft.com/office/drawing/2014/main" id="{6A9DF637-AB74-4AC8-82B2-3D8DA1D191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04" y="-129"/>
              <a:ext cx="229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8" name="Rectangle 96">
              <a:extLst>
                <a:ext uri="{FF2B5EF4-FFF2-40B4-BE49-F238E27FC236}">
                  <a16:creationId xmlns:a16="http://schemas.microsoft.com/office/drawing/2014/main" id="{17A48730-F870-436F-A6FF-F90A325A3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5" y="3661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7">
              <a:extLst>
                <a:ext uri="{FF2B5EF4-FFF2-40B4-BE49-F238E27FC236}">
                  <a16:creationId xmlns:a16="http://schemas.microsoft.com/office/drawing/2014/main" id="{0C1DB2D4-66AF-450E-B4CA-8AC9F19DC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5" y="3479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98">
              <a:extLst>
                <a:ext uri="{FF2B5EF4-FFF2-40B4-BE49-F238E27FC236}">
                  <a16:creationId xmlns:a16="http://schemas.microsoft.com/office/drawing/2014/main" id="{3677B6AC-995A-4B69-961E-4C1E19576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1" y="3291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99">
              <a:extLst>
                <a:ext uri="{FF2B5EF4-FFF2-40B4-BE49-F238E27FC236}">
                  <a16:creationId xmlns:a16="http://schemas.microsoft.com/office/drawing/2014/main" id="{213D7878-2182-48BE-9CF3-6A9CB4E59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1" y="3109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100">
              <a:extLst>
                <a:ext uri="{FF2B5EF4-FFF2-40B4-BE49-F238E27FC236}">
                  <a16:creationId xmlns:a16="http://schemas.microsoft.com/office/drawing/2014/main" id="{2C8FA78D-BE3A-4D72-B447-90C8442A1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1" y="2927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01">
              <a:extLst>
                <a:ext uri="{FF2B5EF4-FFF2-40B4-BE49-F238E27FC236}">
                  <a16:creationId xmlns:a16="http://schemas.microsoft.com/office/drawing/2014/main" id="{2C5ABB3E-9D8C-47CB-BF6B-F898422E8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1" y="2739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102">
              <a:extLst>
                <a:ext uri="{FF2B5EF4-FFF2-40B4-BE49-F238E27FC236}">
                  <a16:creationId xmlns:a16="http://schemas.microsoft.com/office/drawing/2014/main" id="{F1A894F6-5F4A-49DE-96D2-84AB8B62F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" y="2557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3">
              <a:extLst>
                <a:ext uri="{FF2B5EF4-FFF2-40B4-BE49-F238E27FC236}">
                  <a16:creationId xmlns:a16="http://schemas.microsoft.com/office/drawing/2014/main" id="{9E09F5CF-971D-4E8D-954D-B5DD61377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" y="2375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4">
              <a:extLst>
                <a:ext uri="{FF2B5EF4-FFF2-40B4-BE49-F238E27FC236}">
                  <a16:creationId xmlns:a16="http://schemas.microsoft.com/office/drawing/2014/main" id="{4A258ED5-DB0B-49AC-8232-C1CAC6397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7" y="2188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5">
              <a:extLst>
                <a:ext uri="{FF2B5EF4-FFF2-40B4-BE49-F238E27FC236}">
                  <a16:creationId xmlns:a16="http://schemas.microsoft.com/office/drawing/2014/main" id="{C482AE41-CDA4-4A2E-9B02-D55CE646C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7" y="2006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6">
              <a:extLst>
                <a:ext uri="{FF2B5EF4-FFF2-40B4-BE49-F238E27FC236}">
                  <a16:creationId xmlns:a16="http://schemas.microsoft.com/office/drawing/2014/main" id="{363EAFC0-90D0-4A62-9FD0-514A18D3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7" y="1823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7">
              <a:extLst>
                <a:ext uri="{FF2B5EF4-FFF2-40B4-BE49-F238E27FC236}">
                  <a16:creationId xmlns:a16="http://schemas.microsoft.com/office/drawing/2014/main" id="{0D87139A-2955-4302-86F2-43E3B31CE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" y="1636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8">
              <a:extLst>
                <a:ext uri="{FF2B5EF4-FFF2-40B4-BE49-F238E27FC236}">
                  <a16:creationId xmlns:a16="http://schemas.microsoft.com/office/drawing/2014/main" id="{8D412A37-FB02-4244-B44A-672128AAB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" y="1454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09">
              <a:extLst>
                <a:ext uri="{FF2B5EF4-FFF2-40B4-BE49-F238E27FC236}">
                  <a16:creationId xmlns:a16="http://schemas.microsoft.com/office/drawing/2014/main" id="{14F944F5-B834-413D-AC88-2D289E549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" y="1272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10">
              <a:extLst>
                <a:ext uri="{FF2B5EF4-FFF2-40B4-BE49-F238E27FC236}">
                  <a16:creationId xmlns:a16="http://schemas.microsoft.com/office/drawing/2014/main" id="{AFFE9DCF-4D3A-408F-8300-7C8162BC2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4" y="1084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11">
              <a:extLst>
                <a:ext uri="{FF2B5EF4-FFF2-40B4-BE49-F238E27FC236}">
                  <a16:creationId xmlns:a16="http://schemas.microsoft.com/office/drawing/2014/main" id="{31FC1BE1-5722-4AE6-AAC5-5EEE9A577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" y="902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2">
              <a:extLst>
                <a:ext uri="{FF2B5EF4-FFF2-40B4-BE49-F238E27FC236}">
                  <a16:creationId xmlns:a16="http://schemas.microsoft.com/office/drawing/2014/main" id="{0EA05B7F-3C03-4034-99B7-8E20B413A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720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13">
              <a:extLst>
                <a:ext uri="{FF2B5EF4-FFF2-40B4-BE49-F238E27FC236}">
                  <a16:creationId xmlns:a16="http://schemas.microsoft.com/office/drawing/2014/main" id="{B968E588-F9B2-449E-996A-801493B70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" y="533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14">
              <a:extLst>
                <a:ext uri="{FF2B5EF4-FFF2-40B4-BE49-F238E27FC236}">
                  <a16:creationId xmlns:a16="http://schemas.microsoft.com/office/drawing/2014/main" id="{47FE77DA-6F91-47A0-A5B1-4E1138E71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3" y="350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Line 115">
              <a:extLst>
                <a:ext uri="{FF2B5EF4-FFF2-40B4-BE49-F238E27FC236}">
                  <a16:creationId xmlns:a16="http://schemas.microsoft.com/office/drawing/2014/main" id="{88879DCD-CA9B-4F48-B6EF-F8A29030F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6" y="3848"/>
              <a:ext cx="74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18" name="Line 116">
              <a:extLst>
                <a:ext uri="{FF2B5EF4-FFF2-40B4-BE49-F238E27FC236}">
                  <a16:creationId xmlns:a16="http://schemas.microsoft.com/office/drawing/2014/main" id="{9D9C944A-2B64-4AD4-93D3-1A746865E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6" y="3848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19" name="Line 117">
              <a:extLst>
                <a:ext uri="{FF2B5EF4-FFF2-40B4-BE49-F238E27FC236}">
                  <a16:creationId xmlns:a16="http://schemas.microsoft.com/office/drawing/2014/main" id="{370A5056-8682-4E94-BBAB-64B6F140C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6" y="3848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0" name="Line 118">
              <a:extLst>
                <a:ext uri="{FF2B5EF4-FFF2-40B4-BE49-F238E27FC236}">
                  <a16:creationId xmlns:a16="http://schemas.microsoft.com/office/drawing/2014/main" id="{CCF88B20-12FF-47E7-BB67-B73C43A85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5" y="3848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1" name="Line 119">
              <a:extLst>
                <a:ext uri="{FF2B5EF4-FFF2-40B4-BE49-F238E27FC236}">
                  <a16:creationId xmlns:a16="http://schemas.microsoft.com/office/drawing/2014/main" id="{D5114558-A5D6-4801-84B5-B54E7C11C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5" y="3848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2" name="Rectangle 120">
              <a:extLst>
                <a:ext uri="{FF2B5EF4-FFF2-40B4-BE49-F238E27FC236}">
                  <a16:creationId xmlns:a16="http://schemas.microsoft.com/office/drawing/2014/main" id="{5014A124-3008-4489-A947-42EE2A04D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4" y="3953"/>
              <a:ext cx="2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-0.5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24" name="Rectangle 122">
              <a:extLst>
                <a:ext uri="{FF2B5EF4-FFF2-40B4-BE49-F238E27FC236}">
                  <a16:creationId xmlns:a16="http://schemas.microsoft.com/office/drawing/2014/main" id="{6B758694-5F53-44CA-91D3-B45A919C9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" y="3953"/>
              <a:ext cx="18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0.5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26" name="Rectangle 124">
              <a:extLst>
                <a:ext uri="{FF2B5EF4-FFF2-40B4-BE49-F238E27FC236}">
                  <a16:creationId xmlns:a16="http://schemas.microsoft.com/office/drawing/2014/main" id="{2E76E2AF-C56A-414C-B313-1B8DFFD60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278"/>
              <a:ext cx="916" cy="357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7" name="Rectangle 125">
              <a:extLst>
                <a:ext uri="{FF2B5EF4-FFF2-40B4-BE49-F238E27FC236}">
                  <a16:creationId xmlns:a16="http://schemas.microsoft.com/office/drawing/2014/main" id="{D251328A-6691-4671-9FF6-2F4D3FD66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6" y="41"/>
              <a:ext cx="56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Fungi dark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28" name="Rectangle 126">
              <a:extLst>
                <a:ext uri="{FF2B5EF4-FFF2-40B4-BE49-F238E27FC236}">
                  <a16:creationId xmlns:a16="http://schemas.microsoft.com/office/drawing/2014/main" id="{542D85E8-2353-4B9D-999C-0A5C6383F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3973"/>
              <a:ext cx="105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latin typeface="+mn-lt"/>
                </a:rPr>
                <a:t>Scaled fungal copies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9" name="Line 127">
              <a:extLst>
                <a:ext uri="{FF2B5EF4-FFF2-40B4-BE49-F238E27FC236}">
                  <a16:creationId xmlns:a16="http://schemas.microsoft.com/office/drawing/2014/main" id="{9A1D4AE8-D694-4796-9352-AF8359710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5" y="3718"/>
              <a:ext cx="484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0" name="Line 128">
              <a:extLst>
                <a:ext uri="{FF2B5EF4-FFF2-40B4-BE49-F238E27FC236}">
                  <a16:creationId xmlns:a16="http://schemas.microsoft.com/office/drawing/2014/main" id="{3200BE6C-215C-407E-BA6F-19B9C67C4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7" y="3536"/>
              <a:ext cx="119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1" name="Line 129">
              <a:extLst>
                <a:ext uri="{FF2B5EF4-FFF2-40B4-BE49-F238E27FC236}">
                  <a16:creationId xmlns:a16="http://schemas.microsoft.com/office/drawing/2014/main" id="{785C18B5-AC33-4DA4-80CE-9E55D403A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1" y="3349"/>
              <a:ext cx="224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2" name="Line 130">
              <a:extLst>
                <a:ext uri="{FF2B5EF4-FFF2-40B4-BE49-F238E27FC236}">
                  <a16:creationId xmlns:a16="http://schemas.microsoft.com/office/drawing/2014/main" id="{37EAF933-1DCC-4EE4-8B96-19E9EBAD7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8" y="3167"/>
              <a:ext cx="380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3" name="Line 131">
              <a:extLst>
                <a:ext uri="{FF2B5EF4-FFF2-40B4-BE49-F238E27FC236}">
                  <a16:creationId xmlns:a16="http://schemas.microsoft.com/office/drawing/2014/main" id="{CA0EBF7F-22AA-4BEC-A5F2-94388AD9E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1" y="2984"/>
              <a:ext cx="219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4" name="Line 132">
              <a:extLst>
                <a:ext uri="{FF2B5EF4-FFF2-40B4-BE49-F238E27FC236}">
                  <a16:creationId xmlns:a16="http://schemas.microsoft.com/office/drawing/2014/main" id="{F65596B5-784D-4FA6-A9A9-2D802BA93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4" y="2797"/>
              <a:ext cx="93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5" name="Line 133">
              <a:extLst>
                <a:ext uri="{FF2B5EF4-FFF2-40B4-BE49-F238E27FC236}">
                  <a16:creationId xmlns:a16="http://schemas.microsoft.com/office/drawing/2014/main" id="{F1F1F3C1-1419-45EB-A231-E44384714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4" y="2615"/>
              <a:ext cx="98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6" name="Line 134">
              <a:extLst>
                <a:ext uri="{FF2B5EF4-FFF2-40B4-BE49-F238E27FC236}">
                  <a16:creationId xmlns:a16="http://schemas.microsoft.com/office/drawing/2014/main" id="{0D0F244F-FF85-424F-B10A-F5DC92813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" y="2433"/>
              <a:ext cx="182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7" name="Line 135">
              <a:extLst>
                <a:ext uri="{FF2B5EF4-FFF2-40B4-BE49-F238E27FC236}">
                  <a16:creationId xmlns:a16="http://schemas.microsoft.com/office/drawing/2014/main" id="{45F4B3F4-04D0-49E4-8781-E3E998371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" y="2245"/>
              <a:ext cx="391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8" name="Line 136">
              <a:extLst>
                <a:ext uri="{FF2B5EF4-FFF2-40B4-BE49-F238E27FC236}">
                  <a16:creationId xmlns:a16="http://schemas.microsoft.com/office/drawing/2014/main" id="{60916D00-10D6-4097-B735-0CD416D5C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2" y="2063"/>
              <a:ext cx="208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9" name="Line 137">
              <a:extLst>
                <a:ext uri="{FF2B5EF4-FFF2-40B4-BE49-F238E27FC236}">
                  <a16:creationId xmlns:a16="http://schemas.microsoft.com/office/drawing/2014/main" id="{E83F46A4-82D7-4EED-9AD5-D9BC10CBE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6" y="1881"/>
              <a:ext cx="500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0" name="Line 138">
              <a:extLst>
                <a:ext uri="{FF2B5EF4-FFF2-40B4-BE49-F238E27FC236}">
                  <a16:creationId xmlns:a16="http://schemas.microsoft.com/office/drawing/2014/main" id="{8FA02283-BDEA-45B7-B5B2-7009548F2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8" y="1694"/>
              <a:ext cx="203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1" name="Line 139">
              <a:extLst>
                <a:ext uri="{FF2B5EF4-FFF2-40B4-BE49-F238E27FC236}">
                  <a16:creationId xmlns:a16="http://schemas.microsoft.com/office/drawing/2014/main" id="{274E57BB-787D-4526-ACB9-6A32CFCAE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" y="1511"/>
              <a:ext cx="229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2" name="Line 140">
              <a:extLst>
                <a:ext uri="{FF2B5EF4-FFF2-40B4-BE49-F238E27FC236}">
                  <a16:creationId xmlns:a16="http://schemas.microsoft.com/office/drawing/2014/main" id="{B224C607-3509-4DE7-82E9-1752C13A7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1" y="1329"/>
              <a:ext cx="338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3" name="Line 141">
              <a:extLst>
                <a:ext uri="{FF2B5EF4-FFF2-40B4-BE49-F238E27FC236}">
                  <a16:creationId xmlns:a16="http://schemas.microsoft.com/office/drawing/2014/main" id="{2568C4B5-2704-4990-87F9-19F917EF0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4" y="1142"/>
              <a:ext cx="244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4" name="Line 142">
              <a:extLst>
                <a:ext uri="{FF2B5EF4-FFF2-40B4-BE49-F238E27FC236}">
                  <a16:creationId xmlns:a16="http://schemas.microsoft.com/office/drawing/2014/main" id="{20A7FF6F-4426-48C4-BCC2-9419261D7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5" y="960"/>
              <a:ext cx="505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076E625A-611F-4708-A8FE-65FEF29D6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1" y="778"/>
              <a:ext cx="693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0B89FB7E-A484-460B-8899-A7024A400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0" y="590"/>
              <a:ext cx="510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7" name="Line 145">
              <a:extLst>
                <a:ext uri="{FF2B5EF4-FFF2-40B4-BE49-F238E27FC236}">
                  <a16:creationId xmlns:a16="http://schemas.microsoft.com/office/drawing/2014/main" id="{FD818CB1-44A1-4AE1-85DE-AE3A0AADB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1" y="408"/>
              <a:ext cx="817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8" name="Line 146">
              <a:extLst>
                <a:ext uri="{FF2B5EF4-FFF2-40B4-BE49-F238E27FC236}">
                  <a16:creationId xmlns:a16="http://schemas.microsoft.com/office/drawing/2014/main" id="{24DD47EF-A91C-4D3A-988E-C380ADA9D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6" y="273"/>
              <a:ext cx="0" cy="357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9" name="Line 147">
              <a:extLst>
                <a:ext uri="{FF2B5EF4-FFF2-40B4-BE49-F238E27FC236}">
                  <a16:creationId xmlns:a16="http://schemas.microsoft.com/office/drawing/2014/main" id="{C06BDB4D-E14E-4B3E-B31A-D6DCFD53D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8" y="408"/>
              <a:ext cx="0" cy="331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50" name="Line 148">
              <a:extLst>
                <a:ext uri="{FF2B5EF4-FFF2-40B4-BE49-F238E27FC236}">
                  <a16:creationId xmlns:a16="http://schemas.microsoft.com/office/drawing/2014/main" id="{F06688BD-B31C-40BE-BCFC-596AD1FD3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6" y="3718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51" name="Line 149">
              <a:extLst>
                <a:ext uri="{FF2B5EF4-FFF2-40B4-BE49-F238E27FC236}">
                  <a16:creationId xmlns:a16="http://schemas.microsoft.com/office/drawing/2014/main" id="{E5FEF047-B351-4B49-9AF8-8ADE2710C9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6" y="3536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52" name="Line 150">
              <a:extLst>
                <a:ext uri="{FF2B5EF4-FFF2-40B4-BE49-F238E27FC236}">
                  <a16:creationId xmlns:a16="http://schemas.microsoft.com/office/drawing/2014/main" id="{DC7B3856-8DE2-4449-82CB-705649E3F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6" y="3349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53" name="Line 151">
              <a:extLst>
                <a:ext uri="{FF2B5EF4-FFF2-40B4-BE49-F238E27FC236}">
                  <a16:creationId xmlns:a16="http://schemas.microsoft.com/office/drawing/2014/main" id="{01698812-3C59-4EF2-B519-212F4B34A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6" y="3167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54" name="Line 152">
              <a:extLst>
                <a:ext uri="{FF2B5EF4-FFF2-40B4-BE49-F238E27FC236}">
                  <a16:creationId xmlns:a16="http://schemas.microsoft.com/office/drawing/2014/main" id="{8E92C976-21A2-47F2-B9B7-4F3F1CD29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6" y="2984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55" name="Line 153">
              <a:extLst>
                <a:ext uri="{FF2B5EF4-FFF2-40B4-BE49-F238E27FC236}">
                  <a16:creationId xmlns:a16="http://schemas.microsoft.com/office/drawing/2014/main" id="{163B857B-6B91-4E23-A07F-75AF19E229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6" y="2797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56" name="Line 154">
              <a:extLst>
                <a:ext uri="{FF2B5EF4-FFF2-40B4-BE49-F238E27FC236}">
                  <a16:creationId xmlns:a16="http://schemas.microsoft.com/office/drawing/2014/main" id="{3488F9A5-EAE7-4B7F-AA4A-C67292587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6" y="2615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57" name="Line 155">
              <a:extLst>
                <a:ext uri="{FF2B5EF4-FFF2-40B4-BE49-F238E27FC236}">
                  <a16:creationId xmlns:a16="http://schemas.microsoft.com/office/drawing/2014/main" id="{A65F3CB5-25F6-49B4-A334-D0E6BF9E3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6" y="2433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58" name="Line 156">
              <a:extLst>
                <a:ext uri="{FF2B5EF4-FFF2-40B4-BE49-F238E27FC236}">
                  <a16:creationId xmlns:a16="http://schemas.microsoft.com/office/drawing/2014/main" id="{3BFBC589-ECC4-40F4-90CC-1A3AB7E888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6" y="2245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59" name="Line 157">
              <a:extLst>
                <a:ext uri="{FF2B5EF4-FFF2-40B4-BE49-F238E27FC236}">
                  <a16:creationId xmlns:a16="http://schemas.microsoft.com/office/drawing/2014/main" id="{C6E3A806-BCDD-4470-A22C-A65D3248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6" y="2063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0" name="Line 158">
              <a:extLst>
                <a:ext uri="{FF2B5EF4-FFF2-40B4-BE49-F238E27FC236}">
                  <a16:creationId xmlns:a16="http://schemas.microsoft.com/office/drawing/2014/main" id="{7BCE5D38-252A-4E09-BE5B-503349DCC7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6" y="1881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1" name="Line 159">
              <a:extLst>
                <a:ext uri="{FF2B5EF4-FFF2-40B4-BE49-F238E27FC236}">
                  <a16:creationId xmlns:a16="http://schemas.microsoft.com/office/drawing/2014/main" id="{21F62917-F79C-4B57-B076-190A496DC7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6" y="1694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2" name="Line 160">
              <a:extLst>
                <a:ext uri="{FF2B5EF4-FFF2-40B4-BE49-F238E27FC236}">
                  <a16:creationId xmlns:a16="http://schemas.microsoft.com/office/drawing/2014/main" id="{314F901B-675B-4DDB-8CD1-1B048C0277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6" y="1511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3" name="Line 161">
              <a:extLst>
                <a:ext uri="{FF2B5EF4-FFF2-40B4-BE49-F238E27FC236}">
                  <a16:creationId xmlns:a16="http://schemas.microsoft.com/office/drawing/2014/main" id="{BE3DC669-1ADE-47FD-91E1-99CE5703B8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6" y="1329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4" name="Line 162">
              <a:extLst>
                <a:ext uri="{FF2B5EF4-FFF2-40B4-BE49-F238E27FC236}">
                  <a16:creationId xmlns:a16="http://schemas.microsoft.com/office/drawing/2014/main" id="{7B849DBB-A714-44F0-9839-4E75DB2B14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6" y="1142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5" name="Line 163">
              <a:extLst>
                <a:ext uri="{FF2B5EF4-FFF2-40B4-BE49-F238E27FC236}">
                  <a16:creationId xmlns:a16="http://schemas.microsoft.com/office/drawing/2014/main" id="{1C34D04D-984F-4C99-ABB1-242DF95AFE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6" y="960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6" name="Line 164">
              <a:extLst>
                <a:ext uri="{FF2B5EF4-FFF2-40B4-BE49-F238E27FC236}">
                  <a16:creationId xmlns:a16="http://schemas.microsoft.com/office/drawing/2014/main" id="{DBDB95E2-BEF3-4B97-8336-08AE501200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6" y="778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7" name="Line 165">
              <a:extLst>
                <a:ext uri="{FF2B5EF4-FFF2-40B4-BE49-F238E27FC236}">
                  <a16:creationId xmlns:a16="http://schemas.microsoft.com/office/drawing/2014/main" id="{EF8386B0-9EA5-45D3-B8B9-C40678A9AA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6" y="590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8" name="Line 166">
              <a:extLst>
                <a:ext uri="{FF2B5EF4-FFF2-40B4-BE49-F238E27FC236}">
                  <a16:creationId xmlns:a16="http://schemas.microsoft.com/office/drawing/2014/main" id="{4C15444C-157E-4B36-AEA5-A7CEFF7D1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6" y="408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9" name="Rectangle 167">
              <a:extLst>
                <a:ext uri="{FF2B5EF4-FFF2-40B4-BE49-F238E27FC236}">
                  <a16:creationId xmlns:a16="http://schemas.microsoft.com/office/drawing/2014/main" id="{9680A1E4-4549-4ACD-B6B5-7A8327788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3657"/>
              <a:ext cx="66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Leotiomycetes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0" name="Rectangle 168">
              <a:extLst>
                <a:ext uri="{FF2B5EF4-FFF2-40B4-BE49-F238E27FC236}">
                  <a16:creationId xmlns:a16="http://schemas.microsoft.com/office/drawing/2014/main" id="{98A33558-8E43-4B1A-B73C-72BA497FE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3469"/>
              <a:ext cx="6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Environmental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1" name="Rectangle 169">
              <a:extLst>
                <a:ext uri="{FF2B5EF4-FFF2-40B4-BE49-F238E27FC236}">
                  <a16:creationId xmlns:a16="http://schemas.microsoft.com/office/drawing/2014/main" id="{1A11906E-F1B7-4709-9F70-B5ECD6DAD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3287"/>
              <a:ext cx="6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Pezizomycetes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2" name="Rectangle 170">
              <a:extLst>
                <a:ext uri="{FF2B5EF4-FFF2-40B4-BE49-F238E27FC236}">
                  <a16:creationId xmlns:a16="http://schemas.microsoft.com/office/drawing/2014/main" id="{FB5D7380-C636-42B4-A5CB-78E5EB09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105"/>
              <a:ext cx="71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Eurotiomycetes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3" name="Rectangle 171">
              <a:extLst>
                <a:ext uri="{FF2B5EF4-FFF2-40B4-BE49-F238E27FC236}">
                  <a16:creationId xmlns:a16="http://schemas.microsoft.com/office/drawing/2014/main" id="{E10B9F4D-8922-4F91-A5D0-2ADACB50A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2918"/>
              <a:ext cx="7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Tremellomycetes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4" name="Rectangle 172">
              <a:extLst>
                <a:ext uri="{FF2B5EF4-FFF2-40B4-BE49-F238E27FC236}">
                  <a16:creationId xmlns:a16="http://schemas.microsoft.com/office/drawing/2014/main" id="{6A1EBF08-7D6E-4056-BBB3-7144A73A7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35"/>
              <a:ext cx="55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Unclassified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5" name="Rectangle 173">
              <a:extLst>
                <a:ext uri="{FF2B5EF4-FFF2-40B4-BE49-F238E27FC236}">
                  <a16:creationId xmlns:a16="http://schemas.microsoft.com/office/drawing/2014/main" id="{96F78D5A-9116-485E-A7BD-C7D07BA94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2553"/>
              <a:ext cx="72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Agaricomycetes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6" name="Rectangle 174">
              <a:extLst>
                <a:ext uri="{FF2B5EF4-FFF2-40B4-BE49-F238E27FC236}">
                  <a16:creationId xmlns:a16="http://schemas.microsoft.com/office/drawing/2014/main" id="{97417EAF-E401-46D6-B081-195CBB122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366"/>
              <a:ext cx="79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Saccharomycetes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7" name="Rectangle 175">
              <a:extLst>
                <a:ext uri="{FF2B5EF4-FFF2-40B4-BE49-F238E27FC236}">
                  <a16:creationId xmlns:a16="http://schemas.microsoft.com/office/drawing/2014/main" id="{FDC563B7-F669-4BD5-B258-8CB2E057F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2184"/>
              <a:ext cx="79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Chytridiomycetes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8" name="Rectangle 176">
              <a:extLst>
                <a:ext uri="{FF2B5EF4-FFF2-40B4-BE49-F238E27FC236}">
                  <a16:creationId xmlns:a16="http://schemas.microsoft.com/office/drawing/2014/main" id="{2A8B9B9B-0FE3-487D-AE3D-33BBF44B6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" y="1996"/>
              <a:ext cx="80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Dothideomycetes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9" name="Rectangle 177">
              <a:extLst>
                <a:ext uri="{FF2B5EF4-FFF2-40B4-BE49-F238E27FC236}">
                  <a16:creationId xmlns:a16="http://schemas.microsoft.com/office/drawing/2014/main" id="{C90E5046-6B81-4F19-90C6-CDC707A25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1814"/>
              <a:ext cx="87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Exobasidiomycetes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0" name="Rectangle 178">
              <a:extLst>
                <a:ext uri="{FF2B5EF4-FFF2-40B4-BE49-F238E27FC236}">
                  <a16:creationId xmlns:a16="http://schemas.microsoft.com/office/drawing/2014/main" id="{006B67FC-B604-4AE5-A1A3-C0ED5533C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1632"/>
              <a:ext cx="78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Glomeromycetes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1" name="Rectangle 179">
              <a:extLst>
                <a:ext uri="{FF2B5EF4-FFF2-40B4-BE49-F238E27FC236}">
                  <a16:creationId xmlns:a16="http://schemas.microsoft.com/office/drawing/2014/main" id="{C666BF2B-D16A-4312-8113-F4A9556E6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1445"/>
              <a:ext cx="44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Unknown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2" name="Rectangle 180">
              <a:extLst>
                <a:ext uri="{FF2B5EF4-FFF2-40B4-BE49-F238E27FC236}">
                  <a16:creationId xmlns:a16="http://schemas.microsoft.com/office/drawing/2014/main" id="{F507B1EF-CD41-4E28-BA3B-4F7F891F9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" y="1262"/>
              <a:ext cx="76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Sordariomycetes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3" name="Rectangle 181">
              <a:extLst>
                <a:ext uri="{FF2B5EF4-FFF2-40B4-BE49-F238E27FC236}">
                  <a16:creationId xmlns:a16="http://schemas.microsoft.com/office/drawing/2014/main" id="{60A03DD0-9EDA-4E61-AC65-47BD2618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1080"/>
              <a:ext cx="8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Lecanoromycetes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4" name="Rectangle 182">
              <a:extLst>
                <a:ext uri="{FF2B5EF4-FFF2-40B4-BE49-F238E27FC236}">
                  <a16:creationId xmlns:a16="http://schemas.microsoft.com/office/drawing/2014/main" id="{B8E396B4-C252-4A59-9133-15319EF9F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893"/>
              <a:ext cx="115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Monoblepharidomycetes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5" name="Rectangle 183">
              <a:extLst>
                <a:ext uri="{FF2B5EF4-FFF2-40B4-BE49-F238E27FC236}">
                  <a16:creationId xmlns:a16="http://schemas.microsoft.com/office/drawing/2014/main" id="{816219AB-E097-4010-9FB4-942413E29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711"/>
              <a:ext cx="9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Blastocladiomycetes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6" name="Rectangle 184">
              <a:extLst>
                <a:ext uri="{FF2B5EF4-FFF2-40B4-BE49-F238E27FC236}">
                  <a16:creationId xmlns:a16="http://schemas.microsoft.com/office/drawing/2014/main" id="{6EAFF6C8-66D5-4F9D-9723-516BC91BE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529"/>
              <a:ext cx="102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Archaeosporomycetes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7" name="Rectangle 185">
              <a:extLst>
                <a:ext uri="{FF2B5EF4-FFF2-40B4-BE49-F238E27FC236}">
                  <a16:creationId xmlns:a16="http://schemas.microsoft.com/office/drawing/2014/main" id="{B84556CB-48BC-4CFB-A86E-08FF4CC31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341"/>
              <a:ext cx="11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Neocallimastigomycetes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17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roup 233">
            <a:extLst>
              <a:ext uri="{FF2B5EF4-FFF2-40B4-BE49-F238E27FC236}">
                <a16:creationId xmlns:a16="http://schemas.microsoft.com/office/drawing/2014/main" id="{913AAAE4-199F-45C1-AD7A-5C4042A7980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256" y="285440"/>
            <a:ext cx="6226716" cy="6324806"/>
            <a:chOff x="1622" y="0"/>
            <a:chExt cx="4253" cy="4320"/>
          </a:xfrm>
        </p:grpSpPr>
        <p:sp>
          <p:nvSpPr>
            <p:cNvPr id="412" name="AutoShape 232">
              <a:extLst>
                <a:ext uri="{FF2B5EF4-FFF2-40B4-BE49-F238E27FC236}">
                  <a16:creationId xmlns:a16="http://schemas.microsoft.com/office/drawing/2014/main" id="{6D456D46-836E-4744-84FE-6A7976680AB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0" y="0"/>
              <a:ext cx="2213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grpSp>
          <p:nvGrpSpPr>
            <p:cNvPr id="413" name="Group 434">
              <a:extLst>
                <a:ext uri="{FF2B5EF4-FFF2-40B4-BE49-F238E27FC236}">
                  <a16:creationId xmlns:a16="http://schemas.microsoft.com/office/drawing/2014/main" id="{30361DAE-6A2C-4B54-83CB-F4B8D914A3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2" y="62"/>
              <a:ext cx="4253" cy="4244"/>
              <a:chOff x="1622" y="62"/>
              <a:chExt cx="4253" cy="4244"/>
            </a:xfrm>
          </p:grpSpPr>
          <p:sp>
            <p:nvSpPr>
              <p:cNvPr id="438" name="Rectangle 234">
                <a:extLst>
                  <a:ext uri="{FF2B5EF4-FFF2-40B4-BE49-F238E27FC236}">
                    <a16:creationId xmlns:a16="http://schemas.microsoft.com/office/drawing/2014/main" id="{4FEA18A1-53CD-4D22-BB62-7315E5EDE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3633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9" name="Rectangle 235">
                <a:extLst>
                  <a:ext uri="{FF2B5EF4-FFF2-40B4-BE49-F238E27FC236}">
                    <a16:creationId xmlns:a16="http://schemas.microsoft.com/office/drawing/2014/main" id="{2D405370-769F-4310-9A26-DC9F6E904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3" y="3487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0" name="Rectangle 236">
                <a:extLst>
                  <a:ext uri="{FF2B5EF4-FFF2-40B4-BE49-F238E27FC236}">
                    <a16:creationId xmlns:a16="http://schemas.microsoft.com/office/drawing/2014/main" id="{10FA9C27-F895-413F-BC0F-FCD2AA719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" y="3346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1" name="Rectangle 237">
                <a:extLst>
                  <a:ext uri="{FF2B5EF4-FFF2-40B4-BE49-F238E27FC236}">
                    <a16:creationId xmlns:a16="http://schemas.microsoft.com/office/drawing/2014/main" id="{799973D6-127C-47ED-8F20-27868E79A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" y="3201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2" name="Rectangle 238">
                <a:extLst>
                  <a:ext uri="{FF2B5EF4-FFF2-40B4-BE49-F238E27FC236}">
                    <a16:creationId xmlns:a16="http://schemas.microsoft.com/office/drawing/2014/main" id="{2762E340-1AB5-4B70-8D43-676DD9937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055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3" name="Rectangle 239">
                <a:extLst>
                  <a:ext uri="{FF2B5EF4-FFF2-40B4-BE49-F238E27FC236}">
                    <a16:creationId xmlns:a16="http://schemas.microsoft.com/office/drawing/2014/main" id="{6F5840D3-9701-4B97-8AC6-C1EC6F48B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914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4" name="Rectangle 240">
                <a:extLst>
                  <a:ext uri="{FF2B5EF4-FFF2-40B4-BE49-F238E27FC236}">
                    <a16:creationId xmlns:a16="http://schemas.microsoft.com/office/drawing/2014/main" id="{1CC2DA01-3DC7-4981-B036-95DA1D502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2769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5" name="Rectangle 241">
                <a:extLst>
                  <a:ext uri="{FF2B5EF4-FFF2-40B4-BE49-F238E27FC236}">
                    <a16:creationId xmlns:a16="http://schemas.microsoft.com/office/drawing/2014/main" id="{8091279E-8F29-406E-AAFA-A6C914080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2623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6" name="Rectangle 242">
                <a:extLst>
                  <a:ext uri="{FF2B5EF4-FFF2-40B4-BE49-F238E27FC236}">
                    <a16:creationId xmlns:a16="http://schemas.microsoft.com/office/drawing/2014/main" id="{10B83853-50AC-4FCA-BFB8-3A208C15A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5" y="2482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7" name="Rectangle 243">
                <a:extLst>
                  <a:ext uri="{FF2B5EF4-FFF2-40B4-BE49-F238E27FC236}">
                    <a16:creationId xmlns:a16="http://schemas.microsoft.com/office/drawing/2014/main" id="{4353945A-DBFB-41ED-AA62-9D97811C9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0" y="2337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8" name="Rectangle 244">
                <a:extLst>
                  <a:ext uri="{FF2B5EF4-FFF2-40B4-BE49-F238E27FC236}">
                    <a16:creationId xmlns:a16="http://schemas.microsoft.com/office/drawing/2014/main" id="{DF7697D5-FCCB-4974-8C1F-D74876DAB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" y="2191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9" name="Rectangle 245">
                <a:extLst>
                  <a:ext uri="{FF2B5EF4-FFF2-40B4-BE49-F238E27FC236}">
                    <a16:creationId xmlns:a16="http://schemas.microsoft.com/office/drawing/2014/main" id="{1ADD7267-BA4D-4545-BC0B-25DA0C891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2050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0" name="Rectangle 246">
                <a:extLst>
                  <a:ext uri="{FF2B5EF4-FFF2-40B4-BE49-F238E27FC236}">
                    <a16:creationId xmlns:a16="http://schemas.microsoft.com/office/drawing/2014/main" id="{ECFB4A88-5062-49B9-8A05-0B1BFCF16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1905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1" name="Rectangle 247">
                <a:extLst>
                  <a:ext uri="{FF2B5EF4-FFF2-40B4-BE49-F238E27FC236}">
                    <a16:creationId xmlns:a16="http://schemas.microsoft.com/office/drawing/2014/main" id="{D6B5E19E-046D-4A93-BD55-788349893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1764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2" name="Rectangle 248">
                <a:extLst>
                  <a:ext uri="{FF2B5EF4-FFF2-40B4-BE49-F238E27FC236}">
                    <a16:creationId xmlns:a16="http://schemas.microsoft.com/office/drawing/2014/main" id="{E1B06E90-4715-4507-BFDA-42A764412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2" y="1618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3" name="Rectangle 249">
                <a:extLst>
                  <a:ext uri="{FF2B5EF4-FFF2-40B4-BE49-F238E27FC236}">
                    <a16:creationId xmlns:a16="http://schemas.microsoft.com/office/drawing/2014/main" id="{EE9F1F19-FBD1-426B-AE17-25527A58F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2" y="1473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4" name="Rectangle 250">
                <a:extLst>
                  <a:ext uri="{FF2B5EF4-FFF2-40B4-BE49-F238E27FC236}">
                    <a16:creationId xmlns:a16="http://schemas.microsoft.com/office/drawing/2014/main" id="{7D91BE36-E38D-49FC-A209-847A9C418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1332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5" name="Rectangle 251">
                <a:extLst>
                  <a:ext uri="{FF2B5EF4-FFF2-40B4-BE49-F238E27FC236}">
                    <a16:creationId xmlns:a16="http://schemas.microsoft.com/office/drawing/2014/main" id="{DD6F7E5E-6FF2-4826-A53F-7D0F335B9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" y="1186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6" name="Rectangle 252">
                <a:extLst>
                  <a:ext uri="{FF2B5EF4-FFF2-40B4-BE49-F238E27FC236}">
                    <a16:creationId xmlns:a16="http://schemas.microsoft.com/office/drawing/2014/main" id="{180BCCE5-FB28-40E4-BA61-8DB2FADBC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" y="1041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7" name="Rectangle 253">
                <a:extLst>
                  <a:ext uri="{FF2B5EF4-FFF2-40B4-BE49-F238E27FC236}">
                    <a16:creationId xmlns:a16="http://schemas.microsoft.com/office/drawing/2014/main" id="{5167E6CB-BA81-4349-86D2-BC05A8E2C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" y="900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8" name="Rectangle 254">
                <a:extLst>
                  <a:ext uri="{FF2B5EF4-FFF2-40B4-BE49-F238E27FC236}">
                    <a16:creationId xmlns:a16="http://schemas.microsoft.com/office/drawing/2014/main" id="{78769E7A-2689-480A-9653-59A024972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8" y="754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9" name="Rectangle 255">
                <a:extLst>
                  <a:ext uri="{FF2B5EF4-FFF2-40B4-BE49-F238E27FC236}">
                    <a16:creationId xmlns:a16="http://schemas.microsoft.com/office/drawing/2014/main" id="{A83F004B-7EA3-44C1-B510-550887028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" y="609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0" name="Rectangle 256">
                <a:extLst>
                  <a:ext uri="{FF2B5EF4-FFF2-40B4-BE49-F238E27FC236}">
                    <a16:creationId xmlns:a16="http://schemas.microsoft.com/office/drawing/2014/main" id="{42FF988C-E51B-4466-A610-5A9A65F98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468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1" name="Rectangle 257">
                <a:extLst>
                  <a:ext uri="{FF2B5EF4-FFF2-40B4-BE49-F238E27FC236}">
                    <a16:creationId xmlns:a16="http://schemas.microsoft.com/office/drawing/2014/main" id="{F74C4DC3-00C9-48C1-9E40-47CECC55B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322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2" name="Line 258">
                <a:extLst>
                  <a:ext uri="{FF2B5EF4-FFF2-40B4-BE49-F238E27FC236}">
                    <a16:creationId xmlns:a16="http://schemas.microsoft.com/office/drawing/2014/main" id="{57B4CEE7-A11B-4141-9B26-BD064E99A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9" y="3820"/>
                <a:ext cx="666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63" name="Line 259">
                <a:extLst>
                  <a:ext uri="{FF2B5EF4-FFF2-40B4-BE49-F238E27FC236}">
                    <a16:creationId xmlns:a16="http://schemas.microsoft.com/office/drawing/2014/main" id="{285963DB-C6CB-4627-BD59-7689825F6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9" y="3820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64" name="Line 260">
                <a:extLst>
                  <a:ext uri="{FF2B5EF4-FFF2-40B4-BE49-F238E27FC236}">
                    <a16:creationId xmlns:a16="http://schemas.microsoft.com/office/drawing/2014/main" id="{B9883D56-709C-4EA6-B47F-F4C748548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9" y="3820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65" name="Line 261">
                <a:extLst>
                  <a:ext uri="{FF2B5EF4-FFF2-40B4-BE49-F238E27FC236}">
                    <a16:creationId xmlns:a16="http://schemas.microsoft.com/office/drawing/2014/main" id="{8E280647-FA74-4391-BE2B-CC93E30720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4" y="3820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66" name="Line 262">
                <a:extLst>
                  <a:ext uri="{FF2B5EF4-FFF2-40B4-BE49-F238E27FC236}">
                    <a16:creationId xmlns:a16="http://schemas.microsoft.com/office/drawing/2014/main" id="{D8A64DA1-E0E5-4FE5-A775-5F22A6695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4" y="3820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67" name="Line 263">
                <a:extLst>
                  <a:ext uri="{FF2B5EF4-FFF2-40B4-BE49-F238E27FC236}">
                    <a16:creationId xmlns:a16="http://schemas.microsoft.com/office/drawing/2014/main" id="{135C6ED8-6050-4F0C-A511-D08E9AB67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0" y="3820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68" name="Line 264">
                <a:extLst>
                  <a:ext uri="{FF2B5EF4-FFF2-40B4-BE49-F238E27FC236}">
                    <a16:creationId xmlns:a16="http://schemas.microsoft.com/office/drawing/2014/main" id="{8339FABD-306F-4B02-A696-FC8E963DD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5" y="3820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69" name="Rectangle 265">
                <a:extLst>
                  <a:ext uri="{FF2B5EF4-FFF2-40B4-BE49-F238E27FC236}">
                    <a16:creationId xmlns:a16="http://schemas.microsoft.com/office/drawing/2014/main" id="{F06427B3-3987-4440-A1CA-C259EA8FF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61"/>
                <a:ext cx="8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-4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0" name="Rectangle 266">
                <a:extLst>
                  <a:ext uri="{FF2B5EF4-FFF2-40B4-BE49-F238E27FC236}">
                    <a16:creationId xmlns:a16="http://schemas.microsoft.com/office/drawing/2014/main" id="{0ACF238B-3C46-4851-A399-E159915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3961"/>
                <a:ext cx="51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1" name="Rectangle 267">
                <a:extLst>
                  <a:ext uri="{FF2B5EF4-FFF2-40B4-BE49-F238E27FC236}">
                    <a16:creationId xmlns:a16="http://schemas.microsoft.com/office/drawing/2014/main" id="{4077884A-F4A8-4557-B2E1-CBD72188F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3961"/>
                <a:ext cx="51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2" name="Rectangle 268">
                <a:extLst>
                  <a:ext uri="{FF2B5EF4-FFF2-40B4-BE49-F238E27FC236}">
                    <a16:creationId xmlns:a16="http://schemas.microsoft.com/office/drawing/2014/main" id="{98060BBB-1362-44D5-A40E-8C6F5774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" y="250"/>
                <a:ext cx="916" cy="357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75" name="Line 271">
                <a:extLst>
                  <a:ext uri="{FF2B5EF4-FFF2-40B4-BE49-F238E27FC236}">
                    <a16:creationId xmlns:a16="http://schemas.microsoft.com/office/drawing/2014/main" id="{AAD4E71F-9FD0-44EA-A419-B03CE641C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8" y="3690"/>
                <a:ext cx="192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76" name="Line 272">
                <a:extLst>
                  <a:ext uri="{FF2B5EF4-FFF2-40B4-BE49-F238E27FC236}">
                    <a16:creationId xmlns:a16="http://schemas.microsoft.com/office/drawing/2014/main" id="{82F28EF0-EFE0-449D-8AFA-4F3A0B438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4" y="3545"/>
                <a:ext cx="135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77" name="Line 273">
                <a:extLst>
                  <a:ext uri="{FF2B5EF4-FFF2-40B4-BE49-F238E27FC236}">
                    <a16:creationId xmlns:a16="http://schemas.microsoft.com/office/drawing/2014/main" id="{D8CDC073-55D5-4FA8-A5E9-E5C2B6BAE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2" y="3404"/>
                <a:ext cx="500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78" name="Line 274">
                <a:extLst>
                  <a:ext uri="{FF2B5EF4-FFF2-40B4-BE49-F238E27FC236}">
                    <a16:creationId xmlns:a16="http://schemas.microsoft.com/office/drawing/2014/main" id="{301F1985-F0CE-4A01-A708-02259ABBF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3258"/>
                <a:ext cx="57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79" name="Line 275">
                <a:extLst>
                  <a:ext uri="{FF2B5EF4-FFF2-40B4-BE49-F238E27FC236}">
                    <a16:creationId xmlns:a16="http://schemas.microsoft.com/office/drawing/2014/main" id="{5B8A9F19-7561-4040-B080-7E0E8B2A6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2" y="3113"/>
                <a:ext cx="88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80" name="Line 276">
                <a:extLst>
                  <a:ext uri="{FF2B5EF4-FFF2-40B4-BE49-F238E27FC236}">
                    <a16:creationId xmlns:a16="http://schemas.microsoft.com/office/drawing/2014/main" id="{69EEBC13-6389-436A-8C16-73EE790704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2" y="2972"/>
                <a:ext cx="88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81" name="Line 277">
                <a:extLst>
                  <a:ext uri="{FF2B5EF4-FFF2-40B4-BE49-F238E27FC236}">
                    <a16:creationId xmlns:a16="http://schemas.microsoft.com/office/drawing/2014/main" id="{24D082AF-C190-4081-B1DB-21CDA94D5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8" y="2826"/>
                <a:ext cx="68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82" name="Line 278">
                <a:extLst>
                  <a:ext uri="{FF2B5EF4-FFF2-40B4-BE49-F238E27FC236}">
                    <a16:creationId xmlns:a16="http://schemas.microsoft.com/office/drawing/2014/main" id="{4A66C192-3190-4511-B383-9070BD5F4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3" y="2681"/>
                <a:ext cx="57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83" name="Line 279">
                <a:extLst>
                  <a:ext uri="{FF2B5EF4-FFF2-40B4-BE49-F238E27FC236}">
                    <a16:creationId xmlns:a16="http://schemas.microsoft.com/office/drawing/2014/main" id="{2627AAB5-F48E-4182-8154-C246843BB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1" y="2540"/>
                <a:ext cx="141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84" name="Line 280">
                <a:extLst>
                  <a:ext uri="{FF2B5EF4-FFF2-40B4-BE49-F238E27FC236}">
                    <a16:creationId xmlns:a16="http://schemas.microsoft.com/office/drawing/2014/main" id="{1A6FE3A1-3CB1-4962-9459-6678D3801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8" y="2394"/>
                <a:ext cx="68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85" name="Line 281">
                <a:extLst>
                  <a:ext uri="{FF2B5EF4-FFF2-40B4-BE49-F238E27FC236}">
                    <a16:creationId xmlns:a16="http://schemas.microsoft.com/office/drawing/2014/main" id="{BFAADFCB-8E9B-4A32-B40E-21D6776D8B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2249"/>
                <a:ext cx="146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86" name="Line 282">
                <a:extLst>
                  <a:ext uri="{FF2B5EF4-FFF2-40B4-BE49-F238E27FC236}">
                    <a16:creationId xmlns:a16="http://schemas.microsoft.com/office/drawing/2014/main" id="{260468FF-E5D7-43D7-B41B-40DD0A56C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4" y="2108"/>
                <a:ext cx="47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87" name="Line 283">
                <a:extLst>
                  <a:ext uri="{FF2B5EF4-FFF2-40B4-BE49-F238E27FC236}">
                    <a16:creationId xmlns:a16="http://schemas.microsoft.com/office/drawing/2014/main" id="{F5F1BEA3-9290-45CD-81A6-FF5502104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8" y="1962"/>
                <a:ext cx="99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88" name="Line 284">
                <a:extLst>
                  <a:ext uri="{FF2B5EF4-FFF2-40B4-BE49-F238E27FC236}">
                    <a16:creationId xmlns:a16="http://schemas.microsoft.com/office/drawing/2014/main" id="{A262CB7B-546A-4FBF-ABCB-00222897D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3" y="1822"/>
                <a:ext cx="166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89" name="Line 285">
                <a:extLst>
                  <a:ext uri="{FF2B5EF4-FFF2-40B4-BE49-F238E27FC236}">
                    <a16:creationId xmlns:a16="http://schemas.microsoft.com/office/drawing/2014/main" id="{3D6EE88E-ED36-459F-AC03-AB49AAC92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2" y="1676"/>
                <a:ext cx="213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90" name="Line 286">
                <a:extLst>
                  <a:ext uri="{FF2B5EF4-FFF2-40B4-BE49-F238E27FC236}">
                    <a16:creationId xmlns:a16="http://schemas.microsoft.com/office/drawing/2014/main" id="{2C446BF5-20F3-4BB3-8C96-12A3DE16F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4" y="1530"/>
                <a:ext cx="114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91" name="Line 287">
                <a:extLst>
                  <a:ext uri="{FF2B5EF4-FFF2-40B4-BE49-F238E27FC236}">
                    <a16:creationId xmlns:a16="http://schemas.microsoft.com/office/drawing/2014/main" id="{D1AB1DEA-CA19-4C4C-A042-8BC99F9CC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5" y="1390"/>
                <a:ext cx="89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92" name="Line 288">
                <a:extLst>
                  <a:ext uri="{FF2B5EF4-FFF2-40B4-BE49-F238E27FC236}">
                    <a16:creationId xmlns:a16="http://schemas.microsoft.com/office/drawing/2014/main" id="{4B5B8D52-2C86-4506-8F94-97C2A39CF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5" y="1244"/>
                <a:ext cx="89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93" name="Line 289">
                <a:extLst>
                  <a:ext uri="{FF2B5EF4-FFF2-40B4-BE49-F238E27FC236}">
                    <a16:creationId xmlns:a16="http://schemas.microsoft.com/office/drawing/2014/main" id="{6C549395-6284-487E-A39E-68F134C15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1098"/>
                <a:ext cx="104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94" name="Line 290">
                <a:extLst>
                  <a:ext uri="{FF2B5EF4-FFF2-40B4-BE49-F238E27FC236}">
                    <a16:creationId xmlns:a16="http://schemas.microsoft.com/office/drawing/2014/main" id="{AFCD0644-88D9-4B16-A632-6D2F0E27B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0" y="958"/>
                <a:ext cx="89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95" name="Line 291">
                <a:extLst>
                  <a:ext uri="{FF2B5EF4-FFF2-40B4-BE49-F238E27FC236}">
                    <a16:creationId xmlns:a16="http://schemas.microsoft.com/office/drawing/2014/main" id="{EBE5A866-D53A-4160-B375-3F1CD3CF8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812"/>
                <a:ext cx="843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96" name="Line 292">
                <a:extLst>
                  <a:ext uri="{FF2B5EF4-FFF2-40B4-BE49-F238E27FC236}">
                    <a16:creationId xmlns:a16="http://schemas.microsoft.com/office/drawing/2014/main" id="{2CFAE1D4-1CDE-4C93-ACBB-B0F1CFB8B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1" y="666"/>
                <a:ext cx="18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97" name="Line 293">
                <a:extLst>
                  <a:ext uri="{FF2B5EF4-FFF2-40B4-BE49-F238E27FC236}">
                    <a16:creationId xmlns:a16="http://schemas.microsoft.com/office/drawing/2014/main" id="{2328282C-ED8D-436F-90CB-B4615ACAF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5" y="526"/>
                <a:ext cx="271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98" name="Line 294">
                <a:extLst>
                  <a:ext uri="{FF2B5EF4-FFF2-40B4-BE49-F238E27FC236}">
                    <a16:creationId xmlns:a16="http://schemas.microsoft.com/office/drawing/2014/main" id="{B35EC495-07DF-4770-AB3E-F7F3BE75A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1" y="380"/>
                <a:ext cx="270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99" name="Line 295">
                <a:extLst>
                  <a:ext uri="{FF2B5EF4-FFF2-40B4-BE49-F238E27FC236}">
                    <a16:creationId xmlns:a16="http://schemas.microsoft.com/office/drawing/2014/main" id="{2B1C6A48-B09B-4DE6-BCE2-A12453E72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4" y="250"/>
                <a:ext cx="0" cy="357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00" name="Line 296">
                <a:extLst>
                  <a:ext uri="{FF2B5EF4-FFF2-40B4-BE49-F238E27FC236}">
                    <a16:creationId xmlns:a16="http://schemas.microsoft.com/office/drawing/2014/main" id="{54642D92-9A2C-4327-9945-526FD227E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9" y="380"/>
                <a:ext cx="0" cy="331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01" name="Line 297">
                <a:extLst>
                  <a:ext uri="{FF2B5EF4-FFF2-40B4-BE49-F238E27FC236}">
                    <a16:creationId xmlns:a16="http://schemas.microsoft.com/office/drawing/2014/main" id="{F3019AD9-415C-4F8C-B98B-9130FAC6C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3690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02" name="Line 298">
                <a:extLst>
                  <a:ext uri="{FF2B5EF4-FFF2-40B4-BE49-F238E27FC236}">
                    <a16:creationId xmlns:a16="http://schemas.microsoft.com/office/drawing/2014/main" id="{7F31470E-DC5E-4121-A5E6-FEEBA83E0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3545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03" name="Line 299">
                <a:extLst>
                  <a:ext uri="{FF2B5EF4-FFF2-40B4-BE49-F238E27FC236}">
                    <a16:creationId xmlns:a16="http://schemas.microsoft.com/office/drawing/2014/main" id="{F021D7CD-2300-4755-9A2B-5BE2B973B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3404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04" name="Line 300">
                <a:extLst>
                  <a:ext uri="{FF2B5EF4-FFF2-40B4-BE49-F238E27FC236}">
                    <a16:creationId xmlns:a16="http://schemas.microsoft.com/office/drawing/2014/main" id="{B55A4EF7-F882-4006-92F9-DB60CA853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3258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05" name="Line 301">
                <a:extLst>
                  <a:ext uri="{FF2B5EF4-FFF2-40B4-BE49-F238E27FC236}">
                    <a16:creationId xmlns:a16="http://schemas.microsoft.com/office/drawing/2014/main" id="{6F5C46CA-E95E-4E4E-B652-2368D9D57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3113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06" name="Line 302">
                <a:extLst>
                  <a:ext uri="{FF2B5EF4-FFF2-40B4-BE49-F238E27FC236}">
                    <a16:creationId xmlns:a16="http://schemas.microsoft.com/office/drawing/2014/main" id="{3B3AB0CD-80F2-4C1A-AF24-F5BC9F7B0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2972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07" name="Line 303">
                <a:extLst>
                  <a:ext uri="{FF2B5EF4-FFF2-40B4-BE49-F238E27FC236}">
                    <a16:creationId xmlns:a16="http://schemas.microsoft.com/office/drawing/2014/main" id="{B928BE3B-1005-4EF1-9865-CC3919010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2826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08" name="Line 304">
                <a:extLst>
                  <a:ext uri="{FF2B5EF4-FFF2-40B4-BE49-F238E27FC236}">
                    <a16:creationId xmlns:a16="http://schemas.microsoft.com/office/drawing/2014/main" id="{DB72E2AB-22A1-4905-AC8D-0A66F0BDF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2681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09" name="Line 305">
                <a:extLst>
                  <a:ext uri="{FF2B5EF4-FFF2-40B4-BE49-F238E27FC236}">
                    <a16:creationId xmlns:a16="http://schemas.microsoft.com/office/drawing/2014/main" id="{22156646-C5D0-44AA-8D62-B7E4ED972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2540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10" name="Line 306">
                <a:extLst>
                  <a:ext uri="{FF2B5EF4-FFF2-40B4-BE49-F238E27FC236}">
                    <a16:creationId xmlns:a16="http://schemas.microsoft.com/office/drawing/2014/main" id="{E3084A23-D3B0-4616-BB83-0111F2DE4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2394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11" name="Line 307">
                <a:extLst>
                  <a:ext uri="{FF2B5EF4-FFF2-40B4-BE49-F238E27FC236}">
                    <a16:creationId xmlns:a16="http://schemas.microsoft.com/office/drawing/2014/main" id="{33F31452-63E2-4C0F-9E72-5B70D5851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2249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12" name="Line 308">
                <a:extLst>
                  <a:ext uri="{FF2B5EF4-FFF2-40B4-BE49-F238E27FC236}">
                    <a16:creationId xmlns:a16="http://schemas.microsoft.com/office/drawing/2014/main" id="{FAC89CC8-414F-429D-8360-29B1631783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2108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13" name="Line 309">
                <a:extLst>
                  <a:ext uri="{FF2B5EF4-FFF2-40B4-BE49-F238E27FC236}">
                    <a16:creationId xmlns:a16="http://schemas.microsoft.com/office/drawing/2014/main" id="{8B730A39-8906-48D8-B794-135753EB7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1962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14" name="Line 310">
                <a:extLst>
                  <a:ext uri="{FF2B5EF4-FFF2-40B4-BE49-F238E27FC236}">
                    <a16:creationId xmlns:a16="http://schemas.microsoft.com/office/drawing/2014/main" id="{D8CDB8E8-7215-4B6F-A71C-8792C37DF0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1822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15" name="Line 311">
                <a:extLst>
                  <a:ext uri="{FF2B5EF4-FFF2-40B4-BE49-F238E27FC236}">
                    <a16:creationId xmlns:a16="http://schemas.microsoft.com/office/drawing/2014/main" id="{8C808559-D36E-4B51-A282-A92CEA6D5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1676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16" name="Line 312">
                <a:extLst>
                  <a:ext uri="{FF2B5EF4-FFF2-40B4-BE49-F238E27FC236}">
                    <a16:creationId xmlns:a16="http://schemas.microsoft.com/office/drawing/2014/main" id="{30B8541B-D9E0-436E-A9FF-FF329DBC3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1530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17" name="Line 313">
                <a:extLst>
                  <a:ext uri="{FF2B5EF4-FFF2-40B4-BE49-F238E27FC236}">
                    <a16:creationId xmlns:a16="http://schemas.microsoft.com/office/drawing/2014/main" id="{C7C6DC5C-EE80-41B4-8B07-85225D597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1390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18" name="Line 314">
                <a:extLst>
                  <a:ext uri="{FF2B5EF4-FFF2-40B4-BE49-F238E27FC236}">
                    <a16:creationId xmlns:a16="http://schemas.microsoft.com/office/drawing/2014/main" id="{5D4369CA-92F2-4C58-876F-13BB30D95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1244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19" name="Line 315">
                <a:extLst>
                  <a:ext uri="{FF2B5EF4-FFF2-40B4-BE49-F238E27FC236}">
                    <a16:creationId xmlns:a16="http://schemas.microsoft.com/office/drawing/2014/main" id="{3E8E9918-32B9-4673-B1E6-AA15CB887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1098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20" name="Line 316">
                <a:extLst>
                  <a:ext uri="{FF2B5EF4-FFF2-40B4-BE49-F238E27FC236}">
                    <a16:creationId xmlns:a16="http://schemas.microsoft.com/office/drawing/2014/main" id="{99E64F56-3E96-4587-9667-2CB0B6497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958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21" name="Line 317">
                <a:extLst>
                  <a:ext uri="{FF2B5EF4-FFF2-40B4-BE49-F238E27FC236}">
                    <a16:creationId xmlns:a16="http://schemas.microsoft.com/office/drawing/2014/main" id="{4729A9E0-9C4F-425C-BC70-8868204A3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812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22" name="Line 318">
                <a:extLst>
                  <a:ext uri="{FF2B5EF4-FFF2-40B4-BE49-F238E27FC236}">
                    <a16:creationId xmlns:a16="http://schemas.microsoft.com/office/drawing/2014/main" id="{BBCC2C15-92D3-4725-8C4D-F8F26A7FB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666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23" name="Line 319">
                <a:extLst>
                  <a:ext uri="{FF2B5EF4-FFF2-40B4-BE49-F238E27FC236}">
                    <a16:creationId xmlns:a16="http://schemas.microsoft.com/office/drawing/2014/main" id="{F0BA74DD-ED4A-4DB1-92AA-F2C87D12B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526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24" name="Line 320">
                <a:extLst>
                  <a:ext uri="{FF2B5EF4-FFF2-40B4-BE49-F238E27FC236}">
                    <a16:creationId xmlns:a16="http://schemas.microsoft.com/office/drawing/2014/main" id="{F083779F-C7D7-4261-A3AF-7448FCB62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380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25" name="Rectangle 321">
                <a:extLst>
                  <a:ext uri="{FF2B5EF4-FFF2-40B4-BE49-F238E27FC236}">
                    <a16:creationId xmlns:a16="http://schemas.microsoft.com/office/drawing/2014/main" id="{DAC33CC2-3B94-4905-A341-4A93B95F5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5" y="3609"/>
                <a:ext cx="768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Polytrichopsida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26" name="Rectangle 322">
                <a:extLst>
                  <a:ext uri="{FF2B5EF4-FFF2-40B4-BE49-F238E27FC236}">
                    <a16:creationId xmlns:a16="http://schemas.microsoft.com/office/drawing/2014/main" id="{2BAF2638-E7A8-45D4-BB77-339E3D1D5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6" y="3466"/>
                <a:ext cx="869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Zygnemophyceae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27" name="Rectangle 323">
                <a:extLst>
                  <a:ext uri="{FF2B5EF4-FFF2-40B4-BE49-F238E27FC236}">
                    <a16:creationId xmlns:a16="http://schemas.microsoft.com/office/drawing/2014/main" id="{8F692F21-E5EC-422F-939C-A095CE4A5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3317"/>
                <a:ext cx="696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Sphagnopsida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28" name="Rectangle 324">
                <a:extLst>
                  <a:ext uri="{FF2B5EF4-FFF2-40B4-BE49-F238E27FC236}">
                    <a16:creationId xmlns:a16="http://schemas.microsoft.com/office/drawing/2014/main" id="{BB71E6DD-AA0F-4445-BC45-B586EE8C9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" y="3180"/>
                <a:ext cx="599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Unclassified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29" name="Rectangle 325">
                <a:extLst>
                  <a:ext uri="{FF2B5EF4-FFF2-40B4-BE49-F238E27FC236}">
                    <a16:creationId xmlns:a16="http://schemas.microsoft.com/office/drawing/2014/main" id="{AFEF7AEF-305C-42FB-9267-07A09886B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" y="3031"/>
                <a:ext cx="759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Synurophyceae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30" name="Rectangle 326">
                <a:extLst>
                  <a:ext uri="{FF2B5EF4-FFF2-40B4-BE49-F238E27FC236}">
                    <a16:creationId xmlns:a16="http://schemas.microsoft.com/office/drawing/2014/main" id="{FC56AE05-6E0D-4CFC-918D-FCE95D675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1" y="2891"/>
                <a:ext cx="493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Bryopsida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31" name="Rectangle 327">
                <a:extLst>
                  <a:ext uri="{FF2B5EF4-FFF2-40B4-BE49-F238E27FC236}">
                    <a16:creationId xmlns:a16="http://schemas.microsoft.com/office/drawing/2014/main" id="{14EE7078-AE9A-4A3A-926B-A740DE414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5" y="2747"/>
                <a:ext cx="975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Eustigmatophyceae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32" name="Rectangle 328">
                <a:extLst>
                  <a:ext uri="{FF2B5EF4-FFF2-40B4-BE49-F238E27FC236}">
                    <a16:creationId xmlns:a16="http://schemas.microsoft.com/office/drawing/2014/main" id="{630CB3D4-26C1-4CBB-8F89-25D6C5EA9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" y="2604"/>
                <a:ext cx="480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Unknown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33" name="Rectangle 329">
                <a:extLst>
                  <a:ext uri="{FF2B5EF4-FFF2-40B4-BE49-F238E27FC236}">
                    <a16:creationId xmlns:a16="http://schemas.microsoft.com/office/drawing/2014/main" id="{131BF6CE-777E-4FFD-AAD2-18F08DAAF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456"/>
                <a:ext cx="636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Takakiopsida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34" name="Rectangle 330">
                <a:extLst>
                  <a:ext uri="{FF2B5EF4-FFF2-40B4-BE49-F238E27FC236}">
                    <a16:creationId xmlns:a16="http://schemas.microsoft.com/office/drawing/2014/main" id="{B594CAB2-1CC1-4016-8B9B-6B6E5A17F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" y="2316"/>
                <a:ext cx="743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Chlorophyceae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35" name="Rectangle 331">
                <a:extLst>
                  <a:ext uri="{FF2B5EF4-FFF2-40B4-BE49-F238E27FC236}">
                    <a16:creationId xmlns:a16="http://schemas.microsoft.com/office/drawing/2014/main" id="{F5E21EC5-5806-4922-926F-AA9D3BEB4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5" y="2170"/>
                <a:ext cx="755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Chrysophyceae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36" name="Rectangle 332">
                <a:extLst>
                  <a:ext uri="{FF2B5EF4-FFF2-40B4-BE49-F238E27FC236}">
                    <a16:creationId xmlns:a16="http://schemas.microsoft.com/office/drawing/2014/main" id="{8E687F97-93BD-4B9A-A5AA-2F1DD94E8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2024"/>
                <a:ext cx="910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Trebouxiophyceae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37" name="Rectangle 333">
                <a:extLst>
                  <a:ext uri="{FF2B5EF4-FFF2-40B4-BE49-F238E27FC236}">
                    <a16:creationId xmlns:a16="http://schemas.microsoft.com/office/drawing/2014/main" id="{31D0E71B-11AE-40D6-820C-938ABF982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5" y="1884"/>
                <a:ext cx="802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Tetraphidopsida</a:t>
                </a:r>
                <a:endPara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38" name="Rectangle 334">
                <a:extLst>
                  <a:ext uri="{FF2B5EF4-FFF2-40B4-BE49-F238E27FC236}">
                    <a16:creationId xmlns:a16="http://schemas.microsoft.com/office/drawing/2014/main" id="{F5E51242-013D-4E7B-AC83-8FD7223F6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1737"/>
                <a:ext cx="1058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Coscinodiscophyceae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39" name="Rectangle 335">
                <a:extLst>
                  <a:ext uri="{FF2B5EF4-FFF2-40B4-BE49-F238E27FC236}">
                    <a16:creationId xmlns:a16="http://schemas.microsoft.com/office/drawing/2014/main" id="{01AABC2E-C8D5-436E-9474-60A0903F9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1592"/>
                <a:ext cx="787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Oedipodiopsida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40" name="Rectangle 336">
                <a:extLst>
                  <a:ext uri="{FF2B5EF4-FFF2-40B4-BE49-F238E27FC236}">
                    <a16:creationId xmlns:a16="http://schemas.microsoft.com/office/drawing/2014/main" id="{CA07BC6E-8F67-4C9D-8CD5-04F06942C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8" y="1448"/>
                <a:ext cx="641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Ulvophyceae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41" name="Rectangle 337">
                <a:extLst>
                  <a:ext uri="{FF2B5EF4-FFF2-40B4-BE49-F238E27FC236}">
                    <a16:creationId xmlns:a16="http://schemas.microsoft.com/office/drawing/2014/main" id="{A174BF2A-C34B-4369-AA98-5C3750206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2" y="1306"/>
                <a:ext cx="1071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Klebsormidiophyceae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42" name="Rectangle 338">
                <a:extLst>
                  <a:ext uri="{FF2B5EF4-FFF2-40B4-BE49-F238E27FC236}">
                    <a16:creationId xmlns:a16="http://schemas.microsoft.com/office/drawing/2014/main" id="{E5CD9468-C03D-4A3B-9688-B0081BC8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1160"/>
                <a:ext cx="771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Xanthophyceae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43" name="Rectangle 339">
                <a:extLst>
                  <a:ext uri="{FF2B5EF4-FFF2-40B4-BE49-F238E27FC236}">
                    <a16:creationId xmlns:a16="http://schemas.microsoft.com/office/drawing/2014/main" id="{9CC422D5-8D39-4F57-A833-F9FAE3CBD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1020"/>
                <a:ext cx="728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Phaeophyceae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44" name="Rectangle 340">
                <a:extLst>
                  <a:ext uri="{FF2B5EF4-FFF2-40B4-BE49-F238E27FC236}">
                    <a16:creationId xmlns:a16="http://schemas.microsoft.com/office/drawing/2014/main" id="{4DDE1089-8318-466C-8514-3B3B0CCDA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0" y="871"/>
                <a:ext cx="872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Bacillariophyceae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45" name="Rectangle 341">
                <a:extLst>
                  <a:ext uri="{FF2B5EF4-FFF2-40B4-BE49-F238E27FC236}">
                    <a16:creationId xmlns:a16="http://schemas.microsoft.com/office/drawing/2014/main" id="{70445F5C-54DF-45F3-AEF2-4EAE81FF0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1" y="727"/>
                <a:ext cx="984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Chlorokybophyceae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46" name="Rectangle 342">
                <a:extLst>
                  <a:ext uri="{FF2B5EF4-FFF2-40B4-BE49-F238E27FC236}">
                    <a16:creationId xmlns:a16="http://schemas.microsoft.com/office/drawing/2014/main" id="{C6FE2012-54A4-4860-8B74-746F2D118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587"/>
                <a:ext cx="648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Dinophyceae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47" name="Rectangle 343">
                <a:extLst>
                  <a:ext uri="{FF2B5EF4-FFF2-40B4-BE49-F238E27FC236}">
                    <a16:creationId xmlns:a16="http://schemas.microsoft.com/office/drawing/2014/main" id="{580F9067-CF01-4C9A-8B5C-CD3BC15DA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2" y="442"/>
                <a:ext cx="738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Mediophyceae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48" name="Rectangle 344">
                <a:extLst>
                  <a:ext uri="{FF2B5EF4-FFF2-40B4-BE49-F238E27FC236}">
                    <a16:creationId xmlns:a16="http://schemas.microsoft.com/office/drawing/2014/main" id="{430D5F1A-6EB8-4668-BF8B-29F76C97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2" y="296"/>
                <a:ext cx="759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Pedinophyceae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49" name="Rectangle 345">
                <a:extLst>
                  <a:ext uri="{FF2B5EF4-FFF2-40B4-BE49-F238E27FC236}">
                    <a16:creationId xmlns:a16="http://schemas.microsoft.com/office/drawing/2014/main" id="{44174E0B-2F16-43F9-98E2-EB4B7F096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" y="3633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0" name="Rectangle 346">
                <a:extLst>
                  <a:ext uri="{FF2B5EF4-FFF2-40B4-BE49-F238E27FC236}">
                    <a16:creationId xmlns:a16="http://schemas.microsoft.com/office/drawing/2014/main" id="{68E58699-A368-44CA-9856-69AAC2D90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3487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1" name="Rectangle 347">
                <a:extLst>
                  <a:ext uri="{FF2B5EF4-FFF2-40B4-BE49-F238E27FC236}">
                    <a16:creationId xmlns:a16="http://schemas.microsoft.com/office/drawing/2014/main" id="{00AC4AB4-A31F-4AAC-9812-5EEAF288A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" y="3346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2" name="Rectangle 348">
                <a:extLst>
                  <a:ext uri="{FF2B5EF4-FFF2-40B4-BE49-F238E27FC236}">
                    <a16:creationId xmlns:a16="http://schemas.microsoft.com/office/drawing/2014/main" id="{49554E7C-6301-4C44-ABBD-DB1E22D7D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" y="3201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" name="Rectangle 349">
                <a:extLst>
                  <a:ext uri="{FF2B5EF4-FFF2-40B4-BE49-F238E27FC236}">
                    <a16:creationId xmlns:a16="http://schemas.microsoft.com/office/drawing/2014/main" id="{1709A421-1016-4861-893E-F07D28F4A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1" y="3055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" name="Rectangle 350">
                <a:extLst>
                  <a:ext uri="{FF2B5EF4-FFF2-40B4-BE49-F238E27FC236}">
                    <a16:creationId xmlns:a16="http://schemas.microsoft.com/office/drawing/2014/main" id="{3337E380-F9C0-4B21-93AD-4974D43A1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1" y="2914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5" name="Rectangle 351">
                <a:extLst>
                  <a:ext uri="{FF2B5EF4-FFF2-40B4-BE49-F238E27FC236}">
                    <a16:creationId xmlns:a16="http://schemas.microsoft.com/office/drawing/2014/main" id="{90170C9E-C41D-4EFC-BB5F-48E744EB2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1" y="2769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6" name="Rectangle 352">
                <a:extLst>
                  <a:ext uri="{FF2B5EF4-FFF2-40B4-BE49-F238E27FC236}">
                    <a16:creationId xmlns:a16="http://schemas.microsoft.com/office/drawing/2014/main" id="{A200E8A3-C96F-454C-8BFC-A4DF4F9C1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6" y="2623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7" name="Rectangle 353">
                <a:extLst>
                  <a:ext uri="{FF2B5EF4-FFF2-40B4-BE49-F238E27FC236}">
                    <a16:creationId xmlns:a16="http://schemas.microsoft.com/office/drawing/2014/main" id="{CC4BE766-E134-41A7-90F5-C885FF1AD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7" y="2482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8" name="Rectangle 354">
                <a:extLst>
                  <a:ext uri="{FF2B5EF4-FFF2-40B4-BE49-F238E27FC236}">
                    <a16:creationId xmlns:a16="http://schemas.microsoft.com/office/drawing/2014/main" id="{649B3B8D-7873-42EF-B4DA-7687DB77B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337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9" name="Rectangle 355">
                <a:extLst>
                  <a:ext uri="{FF2B5EF4-FFF2-40B4-BE49-F238E27FC236}">
                    <a16:creationId xmlns:a16="http://schemas.microsoft.com/office/drawing/2014/main" id="{338CE168-A146-49B8-B067-C21817DFF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2191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0" name="Rectangle 356">
                <a:extLst>
                  <a:ext uri="{FF2B5EF4-FFF2-40B4-BE49-F238E27FC236}">
                    <a16:creationId xmlns:a16="http://schemas.microsoft.com/office/drawing/2014/main" id="{BBE50024-106D-415B-8122-972653AD6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" y="2050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1" name="Rectangle 357">
                <a:extLst>
                  <a:ext uri="{FF2B5EF4-FFF2-40B4-BE49-F238E27FC236}">
                    <a16:creationId xmlns:a16="http://schemas.microsoft.com/office/drawing/2014/main" id="{40B9F275-7729-4205-9C43-B9665EC98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" y="1905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2" name="Rectangle 358">
                <a:extLst>
                  <a:ext uri="{FF2B5EF4-FFF2-40B4-BE49-F238E27FC236}">
                    <a16:creationId xmlns:a16="http://schemas.microsoft.com/office/drawing/2014/main" id="{C2F4A32A-D9D9-463C-B1C4-DE64C1D65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1764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3" name="Rectangle 359">
                <a:extLst>
                  <a:ext uri="{FF2B5EF4-FFF2-40B4-BE49-F238E27FC236}">
                    <a16:creationId xmlns:a16="http://schemas.microsoft.com/office/drawing/2014/main" id="{710A1659-C9F3-4F24-BA9E-D0AA9C997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5" y="1618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4" name="Rectangle 360">
                <a:extLst>
                  <a:ext uri="{FF2B5EF4-FFF2-40B4-BE49-F238E27FC236}">
                    <a16:creationId xmlns:a16="http://schemas.microsoft.com/office/drawing/2014/main" id="{2154A228-D25A-4314-B81F-B3F38AB75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5" y="1473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5" name="Rectangle 361">
                <a:extLst>
                  <a:ext uri="{FF2B5EF4-FFF2-40B4-BE49-F238E27FC236}">
                    <a16:creationId xmlns:a16="http://schemas.microsoft.com/office/drawing/2014/main" id="{89847D99-632C-4688-811C-C52ED3C92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1" y="1332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6" name="Rectangle 362">
                <a:extLst>
                  <a:ext uri="{FF2B5EF4-FFF2-40B4-BE49-F238E27FC236}">
                    <a16:creationId xmlns:a16="http://schemas.microsoft.com/office/drawing/2014/main" id="{4FC92E42-E291-42CD-A724-28CA60F43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6" y="1186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7" name="Rectangle 363">
                <a:extLst>
                  <a:ext uri="{FF2B5EF4-FFF2-40B4-BE49-F238E27FC236}">
                    <a16:creationId xmlns:a16="http://schemas.microsoft.com/office/drawing/2014/main" id="{2341BDED-3E83-449A-B1C9-6AA3634F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6" y="1041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8" name="Rectangle 364">
                <a:extLst>
                  <a:ext uri="{FF2B5EF4-FFF2-40B4-BE49-F238E27FC236}">
                    <a16:creationId xmlns:a16="http://schemas.microsoft.com/office/drawing/2014/main" id="{D242A206-9611-4DBE-B49E-BC1533DBE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6" y="900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9" name="Rectangle 365">
                <a:extLst>
                  <a:ext uri="{FF2B5EF4-FFF2-40B4-BE49-F238E27FC236}">
                    <a16:creationId xmlns:a16="http://schemas.microsoft.com/office/drawing/2014/main" id="{61240C0D-9691-431D-BCD3-B0FA93C5D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6" y="754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0" name="Rectangle 366">
                <a:extLst>
                  <a:ext uri="{FF2B5EF4-FFF2-40B4-BE49-F238E27FC236}">
                    <a16:creationId xmlns:a16="http://schemas.microsoft.com/office/drawing/2014/main" id="{7920A294-EBC0-4E65-B182-908EBF012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1" y="609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1" name="Rectangle 367">
                <a:extLst>
                  <a:ext uri="{FF2B5EF4-FFF2-40B4-BE49-F238E27FC236}">
                    <a16:creationId xmlns:a16="http://schemas.microsoft.com/office/drawing/2014/main" id="{902CDACF-9F46-44A8-B0F2-39A97C27C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7" y="468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2" name="Rectangle 368">
                <a:extLst>
                  <a:ext uri="{FF2B5EF4-FFF2-40B4-BE49-F238E27FC236}">
                    <a16:creationId xmlns:a16="http://schemas.microsoft.com/office/drawing/2014/main" id="{969FD932-64E5-40EB-9E05-50F2E10C6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1" y="322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3" name="Line 369">
                <a:extLst>
                  <a:ext uri="{FF2B5EF4-FFF2-40B4-BE49-F238E27FC236}">
                    <a16:creationId xmlns:a16="http://schemas.microsoft.com/office/drawing/2014/main" id="{4F29A259-FD59-4BD1-ADEA-5256A76F9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5" y="3820"/>
                <a:ext cx="853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74" name="Line 370">
                <a:extLst>
                  <a:ext uri="{FF2B5EF4-FFF2-40B4-BE49-F238E27FC236}">
                    <a16:creationId xmlns:a16="http://schemas.microsoft.com/office/drawing/2014/main" id="{4BE2C530-79EC-4D31-9607-1FB92A75A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5" y="3820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75" name="Line 371">
                <a:extLst>
                  <a:ext uri="{FF2B5EF4-FFF2-40B4-BE49-F238E27FC236}">
                    <a16:creationId xmlns:a16="http://schemas.microsoft.com/office/drawing/2014/main" id="{83372471-1C1A-4EC2-A147-DE0BD8C03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1" y="3820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76" name="Line 372">
                <a:extLst>
                  <a:ext uri="{FF2B5EF4-FFF2-40B4-BE49-F238E27FC236}">
                    <a16:creationId xmlns:a16="http://schemas.microsoft.com/office/drawing/2014/main" id="{E6BBD384-0374-4FD0-88E7-DBBD864E3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3" y="3820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77" name="Line 373">
                <a:extLst>
                  <a:ext uri="{FF2B5EF4-FFF2-40B4-BE49-F238E27FC236}">
                    <a16:creationId xmlns:a16="http://schemas.microsoft.com/office/drawing/2014/main" id="{F71A9AA8-610B-4154-9239-75FACEF71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5" y="3820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78" name="Line 374">
                <a:extLst>
                  <a:ext uri="{FF2B5EF4-FFF2-40B4-BE49-F238E27FC236}">
                    <a16:creationId xmlns:a16="http://schemas.microsoft.com/office/drawing/2014/main" id="{26BD20AA-6386-4D85-BFA4-DE9D975C5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57" y="3820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79" name="Line 375">
                <a:extLst>
                  <a:ext uri="{FF2B5EF4-FFF2-40B4-BE49-F238E27FC236}">
                    <a16:creationId xmlns:a16="http://schemas.microsoft.com/office/drawing/2014/main" id="{C5248186-22B8-495A-80C1-CB9DDA4C6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28" y="3820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80" name="Rectangle 376">
                <a:extLst>
                  <a:ext uri="{FF2B5EF4-FFF2-40B4-BE49-F238E27FC236}">
                    <a16:creationId xmlns:a16="http://schemas.microsoft.com/office/drawing/2014/main" id="{3CD709A8-4FE3-4ABA-97CB-1F21DB5C1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5" y="3961"/>
                <a:ext cx="8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-4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1" name="Rectangle 377">
                <a:extLst>
                  <a:ext uri="{FF2B5EF4-FFF2-40B4-BE49-F238E27FC236}">
                    <a16:creationId xmlns:a16="http://schemas.microsoft.com/office/drawing/2014/main" id="{67F89D24-0052-4AE6-AC1C-DF513A858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" y="3961"/>
                <a:ext cx="51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2" name="Rectangle 378">
                <a:extLst>
                  <a:ext uri="{FF2B5EF4-FFF2-40B4-BE49-F238E27FC236}">
                    <a16:creationId xmlns:a16="http://schemas.microsoft.com/office/drawing/2014/main" id="{400AFC26-6437-4D58-AC6F-32C335AC5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" y="3961"/>
                <a:ext cx="51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3" name="Rectangle 379">
                <a:extLst>
                  <a:ext uri="{FF2B5EF4-FFF2-40B4-BE49-F238E27FC236}">
                    <a16:creationId xmlns:a16="http://schemas.microsoft.com/office/drawing/2014/main" id="{246090FF-25FD-4F9B-88BF-B31C20FD6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5" y="3961"/>
                <a:ext cx="51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4" name="Rectangle 380">
                <a:extLst>
                  <a:ext uri="{FF2B5EF4-FFF2-40B4-BE49-F238E27FC236}">
                    <a16:creationId xmlns:a16="http://schemas.microsoft.com/office/drawing/2014/main" id="{25422318-4E8D-4A13-930F-391859B10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6" y="3961"/>
                <a:ext cx="51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5" name="Rectangle 381">
                <a:extLst>
                  <a:ext uri="{FF2B5EF4-FFF2-40B4-BE49-F238E27FC236}">
                    <a16:creationId xmlns:a16="http://schemas.microsoft.com/office/drawing/2014/main" id="{C3DC8748-6BC0-4778-A012-9BD635F86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250"/>
                <a:ext cx="911" cy="357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86" name="Rectangle 382">
                <a:extLst>
                  <a:ext uri="{FF2B5EF4-FFF2-40B4-BE49-F238E27FC236}">
                    <a16:creationId xmlns:a16="http://schemas.microsoft.com/office/drawing/2014/main" id="{67C1EB35-B545-4A41-B71E-213258CFB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" y="62"/>
                <a:ext cx="49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Algae dark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7" name="Rectangle 383">
                <a:extLst>
                  <a:ext uri="{FF2B5EF4-FFF2-40B4-BE49-F238E27FC236}">
                    <a16:creationId xmlns:a16="http://schemas.microsoft.com/office/drawing/2014/main" id="{5F0196A9-9F54-461D-8318-EB04907C0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0" y="4180"/>
                <a:ext cx="39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co2_flux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8" name="Line 384">
                <a:extLst>
                  <a:ext uri="{FF2B5EF4-FFF2-40B4-BE49-F238E27FC236}">
                    <a16:creationId xmlns:a16="http://schemas.microsoft.com/office/drawing/2014/main" id="{2782FB29-351F-429C-AAE3-6F9B73879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1" y="3690"/>
                <a:ext cx="255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89" name="Line 385">
                <a:extLst>
                  <a:ext uri="{FF2B5EF4-FFF2-40B4-BE49-F238E27FC236}">
                    <a16:creationId xmlns:a16="http://schemas.microsoft.com/office/drawing/2014/main" id="{D811A6B4-E674-472A-92CB-920A3F9D3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6" y="3545"/>
                <a:ext cx="317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90" name="Line 386">
                <a:extLst>
                  <a:ext uri="{FF2B5EF4-FFF2-40B4-BE49-F238E27FC236}">
                    <a16:creationId xmlns:a16="http://schemas.microsoft.com/office/drawing/2014/main" id="{819D6558-4728-4B2E-A677-8506E41D0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95" y="3404"/>
                <a:ext cx="135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91" name="Line 387">
                <a:extLst>
                  <a:ext uri="{FF2B5EF4-FFF2-40B4-BE49-F238E27FC236}">
                    <a16:creationId xmlns:a16="http://schemas.microsoft.com/office/drawing/2014/main" id="{02D683D7-4B76-4A7B-A0E5-BBD648B84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0" y="3258"/>
                <a:ext cx="125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92" name="Line 388">
                <a:extLst>
                  <a:ext uri="{FF2B5EF4-FFF2-40B4-BE49-F238E27FC236}">
                    <a16:creationId xmlns:a16="http://schemas.microsoft.com/office/drawing/2014/main" id="{1EDF424B-BC91-4E4E-A4A0-10D4DC5E5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1" y="3113"/>
                <a:ext cx="17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93" name="Line 389">
                <a:extLst>
                  <a:ext uri="{FF2B5EF4-FFF2-40B4-BE49-F238E27FC236}">
                    <a16:creationId xmlns:a16="http://schemas.microsoft.com/office/drawing/2014/main" id="{811153DB-C589-47D0-B1EE-7A956A9F3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2972"/>
                <a:ext cx="119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94" name="Line 390">
                <a:extLst>
                  <a:ext uri="{FF2B5EF4-FFF2-40B4-BE49-F238E27FC236}">
                    <a16:creationId xmlns:a16="http://schemas.microsoft.com/office/drawing/2014/main" id="{4DFA8966-ADA5-4608-8B05-090E27A92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7" y="2826"/>
                <a:ext cx="125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95" name="Line 391">
                <a:extLst>
                  <a:ext uri="{FF2B5EF4-FFF2-40B4-BE49-F238E27FC236}">
                    <a16:creationId xmlns:a16="http://schemas.microsoft.com/office/drawing/2014/main" id="{F9DD8401-566A-43CB-9481-5BE25B729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2" y="2681"/>
                <a:ext cx="146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96" name="Line 392">
                <a:extLst>
                  <a:ext uri="{FF2B5EF4-FFF2-40B4-BE49-F238E27FC236}">
                    <a16:creationId xmlns:a16="http://schemas.microsoft.com/office/drawing/2014/main" id="{4280E964-5C91-49FA-853C-38A274D19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9" y="2540"/>
                <a:ext cx="115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97" name="Line 393">
                <a:extLst>
                  <a:ext uri="{FF2B5EF4-FFF2-40B4-BE49-F238E27FC236}">
                    <a16:creationId xmlns:a16="http://schemas.microsoft.com/office/drawing/2014/main" id="{B7566AAD-5E90-476C-91EA-59A567F67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6" y="2394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98" name="Line 394">
                <a:extLst>
                  <a:ext uri="{FF2B5EF4-FFF2-40B4-BE49-F238E27FC236}">
                    <a16:creationId xmlns:a16="http://schemas.microsoft.com/office/drawing/2014/main" id="{E6608E8E-4109-43C2-A69F-330BDECBE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6" y="2249"/>
                <a:ext cx="88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99" name="Line 395">
                <a:extLst>
                  <a:ext uri="{FF2B5EF4-FFF2-40B4-BE49-F238E27FC236}">
                    <a16:creationId xmlns:a16="http://schemas.microsoft.com/office/drawing/2014/main" id="{20CD41C8-1070-49EC-9567-52DC2076F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7" y="2108"/>
                <a:ext cx="67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00" name="Line 396">
                <a:extLst>
                  <a:ext uri="{FF2B5EF4-FFF2-40B4-BE49-F238E27FC236}">
                    <a16:creationId xmlns:a16="http://schemas.microsoft.com/office/drawing/2014/main" id="{BCE65E2E-43A1-423F-8EB7-F3F1AC123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2" y="1962"/>
                <a:ext cx="83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01" name="Line 397">
                <a:extLst>
                  <a:ext uri="{FF2B5EF4-FFF2-40B4-BE49-F238E27FC236}">
                    <a16:creationId xmlns:a16="http://schemas.microsoft.com/office/drawing/2014/main" id="{3949E54C-4D4F-45C0-AF3F-2F75C91E1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1" y="1822"/>
                <a:ext cx="156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02" name="Line 398">
                <a:extLst>
                  <a:ext uri="{FF2B5EF4-FFF2-40B4-BE49-F238E27FC236}">
                    <a16:creationId xmlns:a16="http://schemas.microsoft.com/office/drawing/2014/main" id="{CD3B6211-B34E-4E24-97F9-0EC313E72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8" y="1676"/>
                <a:ext cx="73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03" name="Line 399">
                <a:extLst>
                  <a:ext uri="{FF2B5EF4-FFF2-40B4-BE49-F238E27FC236}">
                    <a16:creationId xmlns:a16="http://schemas.microsoft.com/office/drawing/2014/main" id="{8D89B7AA-D833-4058-B16D-6CEDC7B1E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7" y="1530"/>
                <a:ext cx="115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04" name="Line 400">
                <a:extLst>
                  <a:ext uri="{FF2B5EF4-FFF2-40B4-BE49-F238E27FC236}">
                    <a16:creationId xmlns:a16="http://schemas.microsoft.com/office/drawing/2014/main" id="{9B785808-854F-4194-B1C7-E2A0CB27B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2" y="1390"/>
                <a:ext cx="150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05" name="Line 401">
                <a:extLst>
                  <a:ext uri="{FF2B5EF4-FFF2-40B4-BE49-F238E27FC236}">
                    <a16:creationId xmlns:a16="http://schemas.microsoft.com/office/drawing/2014/main" id="{19237A91-2FAE-40FB-8716-93F970693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1244"/>
                <a:ext cx="536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06" name="Line 402">
                <a:extLst>
                  <a:ext uri="{FF2B5EF4-FFF2-40B4-BE49-F238E27FC236}">
                    <a16:creationId xmlns:a16="http://schemas.microsoft.com/office/drawing/2014/main" id="{9CCC952B-979A-4BE9-B402-60603C43B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6" y="1098"/>
                <a:ext cx="183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07" name="Line 403">
                <a:extLst>
                  <a:ext uri="{FF2B5EF4-FFF2-40B4-BE49-F238E27FC236}">
                    <a16:creationId xmlns:a16="http://schemas.microsoft.com/office/drawing/2014/main" id="{E6E16A5E-1F54-4998-A325-163BCE325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2" y="958"/>
                <a:ext cx="125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08" name="Line 404">
                <a:extLst>
                  <a:ext uri="{FF2B5EF4-FFF2-40B4-BE49-F238E27FC236}">
                    <a16:creationId xmlns:a16="http://schemas.microsoft.com/office/drawing/2014/main" id="{1517C1D9-B99A-4448-B576-0650DB04A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6" y="812"/>
                <a:ext cx="219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09" name="Line 405">
                <a:extLst>
                  <a:ext uri="{FF2B5EF4-FFF2-40B4-BE49-F238E27FC236}">
                    <a16:creationId xmlns:a16="http://schemas.microsoft.com/office/drawing/2014/main" id="{C5D638AB-53D8-4FEB-B927-C0D7E83F8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0" y="666"/>
                <a:ext cx="266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10" name="Line 406">
                <a:extLst>
                  <a:ext uri="{FF2B5EF4-FFF2-40B4-BE49-F238E27FC236}">
                    <a16:creationId xmlns:a16="http://schemas.microsoft.com/office/drawing/2014/main" id="{54BE269B-FD6E-43F3-A150-BE741B8CD3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3" y="526"/>
                <a:ext cx="162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11" name="Line 407">
                <a:extLst>
                  <a:ext uri="{FF2B5EF4-FFF2-40B4-BE49-F238E27FC236}">
                    <a16:creationId xmlns:a16="http://schemas.microsoft.com/office/drawing/2014/main" id="{D1A088AF-1BA5-4DF2-B4DB-3B1A1DAAB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5" y="380"/>
                <a:ext cx="729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12" name="Line 408">
                <a:extLst>
                  <a:ext uri="{FF2B5EF4-FFF2-40B4-BE49-F238E27FC236}">
                    <a16:creationId xmlns:a16="http://schemas.microsoft.com/office/drawing/2014/main" id="{3C9F2944-0148-454D-AA2A-14FF655F3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13" y="250"/>
                <a:ext cx="0" cy="357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13" name="Line 409">
                <a:extLst>
                  <a:ext uri="{FF2B5EF4-FFF2-40B4-BE49-F238E27FC236}">
                    <a16:creationId xmlns:a16="http://schemas.microsoft.com/office/drawing/2014/main" id="{50C7A9E2-8E48-46C7-80FA-402A07040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64" y="380"/>
                <a:ext cx="0" cy="331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14" name="Line 410">
                <a:extLst>
                  <a:ext uri="{FF2B5EF4-FFF2-40B4-BE49-F238E27FC236}">
                    <a16:creationId xmlns:a16="http://schemas.microsoft.com/office/drawing/2014/main" id="{5AD8EDB4-5705-442F-AC6A-2D8051857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3690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15" name="Line 411">
                <a:extLst>
                  <a:ext uri="{FF2B5EF4-FFF2-40B4-BE49-F238E27FC236}">
                    <a16:creationId xmlns:a16="http://schemas.microsoft.com/office/drawing/2014/main" id="{75161E11-B116-430B-B82F-79E88BD43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3545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16" name="Line 412">
                <a:extLst>
                  <a:ext uri="{FF2B5EF4-FFF2-40B4-BE49-F238E27FC236}">
                    <a16:creationId xmlns:a16="http://schemas.microsoft.com/office/drawing/2014/main" id="{2F40CAF0-F8D4-4DF9-9DE8-49E471409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3404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17" name="Line 413">
                <a:extLst>
                  <a:ext uri="{FF2B5EF4-FFF2-40B4-BE49-F238E27FC236}">
                    <a16:creationId xmlns:a16="http://schemas.microsoft.com/office/drawing/2014/main" id="{C0B55FD2-9FBF-41FA-A80E-FB0E650D2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3258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18" name="Line 414">
                <a:extLst>
                  <a:ext uri="{FF2B5EF4-FFF2-40B4-BE49-F238E27FC236}">
                    <a16:creationId xmlns:a16="http://schemas.microsoft.com/office/drawing/2014/main" id="{984526B3-C662-45B7-8645-05D7781B83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3113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19" name="Line 415">
                <a:extLst>
                  <a:ext uri="{FF2B5EF4-FFF2-40B4-BE49-F238E27FC236}">
                    <a16:creationId xmlns:a16="http://schemas.microsoft.com/office/drawing/2014/main" id="{B9228BCF-B376-4305-9D95-6A0F10B3A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2972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20" name="Line 416">
                <a:extLst>
                  <a:ext uri="{FF2B5EF4-FFF2-40B4-BE49-F238E27FC236}">
                    <a16:creationId xmlns:a16="http://schemas.microsoft.com/office/drawing/2014/main" id="{168A455B-D411-40CB-81F5-6E588AB7D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2826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21" name="Line 417">
                <a:extLst>
                  <a:ext uri="{FF2B5EF4-FFF2-40B4-BE49-F238E27FC236}">
                    <a16:creationId xmlns:a16="http://schemas.microsoft.com/office/drawing/2014/main" id="{7E44863C-8D28-425A-A7F8-68120174F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2681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22" name="Line 418">
                <a:extLst>
                  <a:ext uri="{FF2B5EF4-FFF2-40B4-BE49-F238E27FC236}">
                    <a16:creationId xmlns:a16="http://schemas.microsoft.com/office/drawing/2014/main" id="{9A8D1C3A-3E84-4917-B7B1-DD95FD069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2540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23" name="Line 419">
                <a:extLst>
                  <a:ext uri="{FF2B5EF4-FFF2-40B4-BE49-F238E27FC236}">
                    <a16:creationId xmlns:a16="http://schemas.microsoft.com/office/drawing/2014/main" id="{980C63BC-007F-4C4C-84B7-921B687D4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2394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24" name="Line 420">
                <a:extLst>
                  <a:ext uri="{FF2B5EF4-FFF2-40B4-BE49-F238E27FC236}">
                    <a16:creationId xmlns:a16="http://schemas.microsoft.com/office/drawing/2014/main" id="{FA3FAC39-7D92-4F3F-AF81-4C3F639C5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2249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25" name="Line 421">
                <a:extLst>
                  <a:ext uri="{FF2B5EF4-FFF2-40B4-BE49-F238E27FC236}">
                    <a16:creationId xmlns:a16="http://schemas.microsoft.com/office/drawing/2014/main" id="{1FDAA278-6CB8-443C-9EA2-7CC319A9B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2108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26" name="Line 422">
                <a:extLst>
                  <a:ext uri="{FF2B5EF4-FFF2-40B4-BE49-F238E27FC236}">
                    <a16:creationId xmlns:a16="http://schemas.microsoft.com/office/drawing/2014/main" id="{3389278D-E314-4BEF-902B-F5E99318C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1962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27" name="Line 423">
                <a:extLst>
                  <a:ext uri="{FF2B5EF4-FFF2-40B4-BE49-F238E27FC236}">
                    <a16:creationId xmlns:a16="http://schemas.microsoft.com/office/drawing/2014/main" id="{4560E7D1-EB8D-484D-AC02-23D5B4710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1822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28" name="Line 424">
                <a:extLst>
                  <a:ext uri="{FF2B5EF4-FFF2-40B4-BE49-F238E27FC236}">
                    <a16:creationId xmlns:a16="http://schemas.microsoft.com/office/drawing/2014/main" id="{DB9CBE8F-D250-4E0B-A0A6-F816097FB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1676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29" name="Line 425">
                <a:extLst>
                  <a:ext uri="{FF2B5EF4-FFF2-40B4-BE49-F238E27FC236}">
                    <a16:creationId xmlns:a16="http://schemas.microsoft.com/office/drawing/2014/main" id="{600E4BCC-EC47-4796-8C5E-C198120A8E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1530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30" name="Line 426">
                <a:extLst>
                  <a:ext uri="{FF2B5EF4-FFF2-40B4-BE49-F238E27FC236}">
                    <a16:creationId xmlns:a16="http://schemas.microsoft.com/office/drawing/2014/main" id="{F334654D-58E3-48D1-ABBF-A6320AD3F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1390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31" name="Line 427">
                <a:extLst>
                  <a:ext uri="{FF2B5EF4-FFF2-40B4-BE49-F238E27FC236}">
                    <a16:creationId xmlns:a16="http://schemas.microsoft.com/office/drawing/2014/main" id="{CBB22E6B-EB5E-417C-8ADD-34C7F5FF33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1244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32" name="Line 428">
                <a:extLst>
                  <a:ext uri="{FF2B5EF4-FFF2-40B4-BE49-F238E27FC236}">
                    <a16:creationId xmlns:a16="http://schemas.microsoft.com/office/drawing/2014/main" id="{73F3741F-0D2F-4429-8F5B-0E0AD80FE2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1098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33" name="Line 429">
                <a:extLst>
                  <a:ext uri="{FF2B5EF4-FFF2-40B4-BE49-F238E27FC236}">
                    <a16:creationId xmlns:a16="http://schemas.microsoft.com/office/drawing/2014/main" id="{45B717E0-7C83-4659-8B2C-FEDA9DACF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958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34" name="Line 430">
                <a:extLst>
                  <a:ext uri="{FF2B5EF4-FFF2-40B4-BE49-F238E27FC236}">
                    <a16:creationId xmlns:a16="http://schemas.microsoft.com/office/drawing/2014/main" id="{2BD1C9FE-357F-4CB1-BC96-634A73630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812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35" name="Line 431">
                <a:extLst>
                  <a:ext uri="{FF2B5EF4-FFF2-40B4-BE49-F238E27FC236}">
                    <a16:creationId xmlns:a16="http://schemas.microsoft.com/office/drawing/2014/main" id="{C9BE03AD-20F8-44E8-B7DA-1397409BD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666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36" name="Line 432">
                <a:extLst>
                  <a:ext uri="{FF2B5EF4-FFF2-40B4-BE49-F238E27FC236}">
                    <a16:creationId xmlns:a16="http://schemas.microsoft.com/office/drawing/2014/main" id="{40610ABA-33CB-4D3C-A182-91DFB10A94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526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37" name="Line 433">
                <a:extLst>
                  <a:ext uri="{FF2B5EF4-FFF2-40B4-BE49-F238E27FC236}">
                    <a16:creationId xmlns:a16="http://schemas.microsoft.com/office/drawing/2014/main" id="{0768C1D6-83D3-4908-A462-34A132797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380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sp>
          <p:nvSpPr>
            <p:cNvPr id="414" name="Rectangle 435">
              <a:extLst>
                <a:ext uri="{FF2B5EF4-FFF2-40B4-BE49-F238E27FC236}">
                  <a16:creationId xmlns:a16="http://schemas.microsoft.com/office/drawing/2014/main" id="{0B0318D8-A090-4A13-98EA-B734BA3D3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3665"/>
              <a:ext cx="368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Chrysophyceae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5" name="Rectangle 436">
              <a:extLst>
                <a:ext uri="{FF2B5EF4-FFF2-40B4-BE49-F238E27FC236}">
                  <a16:creationId xmlns:a16="http://schemas.microsoft.com/office/drawing/2014/main" id="{C21B2AA3-82AF-41BF-A07C-840AB2A73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3519"/>
              <a:ext cx="369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Oedipodiopsida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6" name="Rectangle 437">
              <a:extLst>
                <a:ext uri="{FF2B5EF4-FFF2-40B4-BE49-F238E27FC236}">
                  <a16:creationId xmlns:a16="http://schemas.microsoft.com/office/drawing/2014/main" id="{724BFED9-B442-4E95-BA72-CC1E19FD7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3373"/>
              <a:ext cx="354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Phaeophyceae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7" name="Rectangle 438">
              <a:extLst>
                <a:ext uri="{FF2B5EF4-FFF2-40B4-BE49-F238E27FC236}">
                  <a16:creationId xmlns:a16="http://schemas.microsoft.com/office/drawing/2014/main" id="{2CD2C96B-420D-46E3-8487-83F735224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3233"/>
              <a:ext cx="507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Klebsormidiophyceae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8" name="Rectangle 439">
              <a:extLst>
                <a:ext uri="{FF2B5EF4-FFF2-40B4-BE49-F238E27FC236}">
                  <a16:creationId xmlns:a16="http://schemas.microsoft.com/office/drawing/2014/main" id="{48E98C69-EBE3-42EA-BF17-513F7B4DF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3087"/>
              <a:ext cx="420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Zygnemophyceae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9" name="Rectangle 440">
              <a:extLst>
                <a:ext uri="{FF2B5EF4-FFF2-40B4-BE49-F238E27FC236}">
                  <a16:creationId xmlns:a16="http://schemas.microsoft.com/office/drawing/2014/main" id="{618CD112-B7A2-4EBA-BB86-2FD702F83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941"/>
              <a:ext cx="368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Xanthophyceae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0" name="Rectangle 441">
              <a:extLst>
                <a:ext uri="{FF2B5EF4-FFF2-40B4-BE49-F238E27FC236}">
                  <a16:creationId xmlns:a16="http://schemas.microsoft.com/office/drawing/2014/main" id="{43998F61-2407-483E-8104-F0B9156C0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801"/>
              <a:ext cx="368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Synurophyceae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1" name="Rectangle 442">
              <a:extLst>
                <a:ext uri="{FF2B5EF4-FFF2-40B4-BE49-F238E27FC236}">
                  <a16:creationId xmlns:a16="http://schemas.microsoft.com/office/drawing/2014/main" id="{54218E91-A196-4BAF-A20E-C5A4F3750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655"/>
              <a:ext cx="307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Ulvophyceae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2" name="Rectangle 443">
              <a:extLst>
                <a:ext uri="{FF2B5EF4-FFF2-40B4-BE49-F238E27FC236}">
                  <a16:creationId xmlns:a16="http://schemas.microsoft.com/office/drawing/2014/main" id="{25D44E37-F9AA-41B3-A2F2-DFA85DB37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2509"/>
              <a:ext cx="416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Bacillariophyceae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3" name="Rectangle 444">
              <a:extLst>
                <a:ext uri="{FF2B5EF4-FFF2-40B4-BE49-F238E27FC236}">
                  <a16:creationId xmlns:a16="http://schemas.microsoft.com/office/drawing/2014/main" id="{5349EF57-FEF1-47DE-9BC9-AF18ABA73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369"/>
              <a:ext cx="436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Trebouxiophyceae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4" name="Rectangle 445">
              <a:extLst>
                <a:ext uri="{FF2B5EF4-FFF2-40B4-BE49-F238E27FC236}">
                  <a16:creationId xmlns:a16="http://schemas.microsoft.com/office/drawing/2014/main" id="{3DC0B7DC-4BA8-4CE5-B006-A871DCEEE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2223"/>
              <a:ext cx="357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Chlorophyceae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5" name="Rectangle 446">
              <a:extLst>
                <a:ext uri="{FF2B5EF4-FFF2-40B4-BE49-F238E27FC236}">
                  <a16:creationId xmlns:a16="http://schemas.microsoft.com/office/drawing/2014/main" id="{E109F674-7817-4486-8794-9DDF6114A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077"/>
              <a:ext cx="286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Unclassified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6" name="Rectangle 447">
              <a:extLst>
                <a:ext uri="{FF2B5EF4-FFF2-40B4-BE49-F238E27FC236}">
                  <a16:creationId xmlns:a16="http://schemas.microsoft.com/office/drawing/2014/main" id="{D33606F7-1E4B-4454-A07E-8C1494CF5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" y="1937"/>
              <a:ext cx="464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Eustigmatophyceae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7" name="Rectangle 448">
              <a:extLst>
                <a:ext uri="{FF2B5EF4-FFF2-40B4-BE49-F238E27FC236}">
                  <a16:creationId xmlns:a16="http://schemas.microsoft.com/office/drawing/2014/main" id="{B4768E7E-1139-43B7-AD8C-B8222AF2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791"/>
              <a:ext cx="310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Dinophyceae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8" name="Rectangle 449">
              <a:extLst>
                <a:ext uri="{FF2B5EF4-FFF2-40B4-BE49-F238E27FC236}">
                  <a16:creationId xmlns:a16="http://schemas.microsoft.com/office/drawing/2014/main" id="{318B57D7-85BB-4C96-A2FD-D2D5A09A4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1645"/>
              <a:ext cx="221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Unknown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9" name="Rectangle 450">
              <a:extLst>
                <a:ext uri="{FF2B5EF4-FFF2-40B4-BE49-F238E27FC236}">
                  <a16:creationId xmlns:a16="http://schemas.microsoft.com/office/drawing/2014/main" id="{096308D8-020F-4079-A4CD-3A37068F0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1505"/>
              <a:ext cx="235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Bryopsida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0" name="Rectangle 451">
              <a:extLst>
                <a:ext uri="{FF2B5EF4-FFF2-40B4-BE49-F238E27FC236}">
                  <a16:creationId xmlns:a16="http://schemas.microsoft.com/office/drawing/2014/main" id="{1EFCD9D2-A3D4-4F8C-8E89-F6803DF46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359"/>
              <a:ext cx="516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Coscinodiscophyceae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1" name="Rectangle 452">
              <a:extLst>
                <a:ext uri="{FF2B5EF4-FFF2-40B4-BE49-F238E27FC236}">
                  <a16:creationId xmlns:a16="http://schemas.microsoft.com/office/drawing/2014/main" id="{A4EA6467-E5A6-4F48-9B95-D814E4B59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" y="1213"/>
              <a:ext cx="469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Chlorokybophyceae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2" name="Rectangle 453">
              <a:extLst>
                <a:ext uri="{FF2B5EF4-FFF2-40B4-BE49-F238E27FC236}">
                  <a16:creationId xmlns:a16="http://schemas.microsoft.com/office/drawing/2014/main" id="{BBC15D34-8CF8-40BB-AD8C-81B7F9204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" y="1073"/>
              <a:ext cx="345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Mediophyceae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3" name="Rectangle 454">
              <a:extLst>
                <a:ext uri="{FF2B5EF4-FFF2-40B4-BE49-F238E27FC236}">
                  <a16:creationId xmlns:a16="http://schemas.microsoft.com/office/drawing/2014/main" id="{74B3A3CE-9293-43FD-8FBD-700DCFABF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" y="927"/>
              <a:ext cx="380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Tetraphidopsida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4" name="Rectangle 455">
              <a:extLst>
                <a:ext uri="{FF2B5EF4-FFF2-40B4-BE49-F238E27FC236}">
                  <a16:creationId xmlns:a16="http://schemas.microsoft.com/office/drawing/2014/main" id="{F000F049-DA45-44C0-8C60-F31C2679C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781"/>
              <a:ext cx="312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Takakiopsida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5" name="Rectangle 456">
              <a:extLst>
                <a:ext uri="{FF2B5EF4-FFF2-40B4-BE49-F238E27FC236}">
                  <a16:creationId xmlns:a16="http://schemas.microsoft.com/office/drawing/2014/main" id="{2203FBDC-7E9D-46C5-A908-460DB09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641"/>
              <a:ext cx="359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Polytrichopsida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6" name="Rectangle 457">
              <a:extLst>
                <a:ext uri="{FF2B5EF4-FFF2-40B4-BE49-F238E27FC236}">
                  <a16:creationId xmlns:a16="http://schemas.microsoft.com/office/drawing/2014/main" id="{90987980-C622-4098-9E1E-9271C3E1A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495"/>
              <a:ext cx="366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Pedinophyceae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7" name="Rectangle 458">
              <a:extLst>
                <a:ext uri="{FF2B5EF4-FFF2-40B4-BE49-F238E27FC236}">
                  <a16:creationId xmlns:a16="http://schemas.microsoft.com/office/drawing/2014/main" id="{5D323DD6-03B2-4FCD-93BA-F8B9DCF2D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" y="349"/>
              <a:ext cx="339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Sphagnopsida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38" name="Rectangle 637">
            <a:extLst>
              <a:ext uri="{FF2B5EF4-FFF2-40B4-BE49-F238E27FC236}">
                <a16:creationId xmlns:a16="http://schemas.microsoft.com/office/drawing/2014/main" id="{1B54890E-ED9C-44AB-8C0D-568222A15E38}"/>
              </a:ext>
            </a:extLst>
          </p:cNvPr>
          <p:cNvSpPr/>
          <p:nvPr/>
        </p:nvSpPr>
        <p:spPr>
          <a:xfrm>
            <a:off x="4549775" y="53975"/>
            <a:ext cx="3101976" cy="7009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2917019-44E1-428C-A95A-0AE98E4D8A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37062" y="305545"/>
            <a:ext cx="6271029" cy="6325200"/>
            <a:chOff x="4088" y="-34"/>
            <a:chExt cx="4283" cy="432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660DC37-1E23-4C00-83BF-6BF96EBC21F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76" y="-34"/>
              <a:ext cx="225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grpSp>
          <p:nvGrpSpPr>
            <p:cNvPr id="36" name="Group 205">
              <a:extLst>
                <a:ext uri="{FF2B5EF4-FFF2-40B4-BE49-F238E27FC236}">
                  <a16:creationId xmlns:a16="http://schemas.microsoft.com/office/drawing/2014/main" id="{8445F31F-DA5F-4D3E-B0BD-38FCA7DB5F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8" y="28"/>
              <a:ext cx="4283" cy="4244"/>
              <a:chOff x="4088" y="28"/>
              <a:chExt cx="4283" cy="4244"/>
            </a:xfrm>
          </p:grpSpPr>
          <p:sp>
            <p:nvSpPr>
              <p:cNvPr id="211" name="Rectangle 5">
                <a:extLst>
                  <a:ext uri="{FF2B5EF4-FFF2-40B4-BE49-F238E27FC236}">
                    <a16:creationId xmlns:a16="http://schemas.microsoft.com/office/drawing/2014/main" id="{DF821FC3-73E5-4B68-A891-29DB12FCB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5" y="3599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" name="Rectangle 6">
                <a:extLst>
                  <a:ext uri="{FF2B5EF4-FFF2-40B4-BE49-F238E27FC236}">
                    <a16:creationId xmlns:a16="http://schemas.microsoft.com/office/drawing/2014/main" id="{113B3F0D-090E-438A-98A7-464AFA97F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3" y="3453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" name="Rectangle 7">
                <a:extLst>
                  <a:ext uri="{FF2B5EF4-FFF2-40B4-BE49-F238E27FC236}">
                    <a16:creationId xmlns:a16="http://schemas.microsoft.com/office/drawing/2014/main" id="{15F5EB3B-05BC-4032-A4C7-0FFFA941F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8" y="3312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8">
                <a:extLst>
                  <a:ext uri="{FF2B5EF4-FFF2-40B4-BE49-F238E27FC236}">
                    <a16:creationId xmlns:a16="http://schemas.microsoft.com/office/drawing/2014/main" id="{E2E4E343-DC2C-48A3-9437-6315AA11D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8" y="3167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" name="Rectangle 9">
                <a:extLst>
                  <a:ext uri="{FF2B5EF4-FFF2-40B4-BE49-F238E27FC236}">
                    <a16:creationId xmlns:a16="http://schemas.microsoft.com/office/drawing/2014/main" id="{698E3DB5-1153-4B7A-BE15-4AAE20D10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" y="3021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" name="Rectangle 10">
                <a:extLst>
                  <a:ext uri="{FF2B5EF4-FFF2-40B4-BE49-F238E27FC236}">
                    <a16:creationId xmlns:a16="http://schemas.microsoft.com/office/drawing/2014/main" id="{2D481486-7FED-43C8-9544-C33BF4D74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" y="2880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7" name="Rectangle 11">
                <a:extLst>
                  <a:ext uri="{FF2B5EF4-FFF2-40B4-BE49-F238E27FC236}">
                    <a16:creationId xmlns:a16="http://schemas.microsoft.com/office/drawing/2014/main" id="{9BF2567A-B69D-43DF-9AC9-9DB3AB13B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5" y="2735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8" name="Rectangle 12">
                <a:extLst>
                  <a:ext uri="{FF2B5EF4-FFF2-40B4-BE49-F238E27FC236}">
                    <a16:creationId xmlns:a16="http://schemas.microsoft.com/office/drawing/2014/main" id="{251394E4-BCC3-4316-8B23-D770E57D8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" y="2589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" name="Rectangle 13">
                <a:extLst>
                  <a:ext uri="{FF2B5EF4-FFF2-40B4-BE49-F238E27FC236}">
                    <a16:creationId xmlns:a16="http://schemas.microsoft.com/office/drawing/2014/main" id="{846B0E5A-E185-45C8-A3B7-7F76A415F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1" y="2448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14">
                <a:extLst>
                  <a:ext uri="{FF2B5EF4-FFF2-40B4-BE49-F238E27FC236}">
                    <a16:creationId xmlns:a16="http://schemas.microsoft.com/office/drawing/2014/main" id="{F7B60CAD-045A-48D9-8006-7BC2432D0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6" y="2303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1" name="Rectangle 15">
                <a:extLst>
                  <a:ext uri="{FF2B5EF4-FFF2-40B4-BE49-F238E27FC236}">
                    <a16:creationId xmlns:a16="http://schemas.microsoft.com/office/drawing/2014/main" id="{8F8B978C-C79A-4A01-9F27-3DA3D089D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6" y="2157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16">
                <a:extLst>
                  <a:ext uri="{FF2B5EF4-FFF2-40B4-BE49-F238E27FC236}">
                    <a16:creationId xmlns:a16="http://schemas.microsoft.com/office/drawing/2014/main" id="{9D7BC42C-A05F-4433-818A-65B9F64DA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8" y="2016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Rectangle 17">
                <a:extLst>
                  <a:ext uri="{FF2B5EF4-FFF2-40B4-BE49-F238E27FC236}">
                    <a16:creationId xmlns:a16="http://schemas.microsoft.com/office/drawing/2014/main" id="{4B8FC2A3-E11F-4EF2-A2AA-6BD3B14E1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1871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4" name="Rectangle 18">
                <a:extLst>
                  <a:ext uri="{FF2B5EF4-FFF2-40B4-BE49-F238E27FC236}">
                    <a16:creationId xmlns:a16="http://schemas.microsoft.com/office/drawing/2014/main" id="{FD0E9BCB-8861-4EA7-85B3-C7DDC8574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3" y="1730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5" name="Rectangle 19">
                <a:extLst>
                  <a:ext uri="{FF2B5EF4-FFF2-40B4-BE49-F238E27FC236}">
                    <a16:creationId xmlns:a16="http://schemas.microsoft.com/office/drawing/2014/main" id="{BAA7696F-BCDC-406F-AB92-961919FAD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9" y="1584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6" name="Rectangle 20">
                <a:extLst>
                  <a:ext uri="{FF2B5EF4-FFF2-40B4-BE49-F238E27FC236}">
                    <a16:creationId xmlns:a16="http://schemas.microsoft.com/office/drawing/2014/main" id="{213E7EA2-7C23-49FD-8138-2416FE435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9" y="1439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" name="Rectangle 21">
                <a:extLst>
                  <a:ext uri="{FF2B5EF4-FFF2-40B4-BE49-F238E27FC236}">
                    <a16:creationId xmlns:a16="http://schemas.microsoft.com/office/drawing/2014/main" id="{36A6CC7C-E10F-48FE-8540-C4811D039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0" y="1298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8" name="Rectangle 22">
                <a:extLst>
                  <a:ext uri="{FF2B5EF4-FFF2-40B4-BE49-F238E27FC236}">
                    <a16:creationId xmlns:a16="http://schemas.microsoft.com/office/drawing/2014/main" id="{105F7DAF-6EE8-4A26-93A1-AD42BD4E3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5" y="1152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9" name="Rectangle 23">
                <a:extLst>
                  <a:ext uri="{FF2B5EF4-FFF2-40B4-BE49-F238E27FC236}">
                    <a16:creationId xmlns:a16="http://schemas.microsoft.com/office/drawing/2014/main" id="{B956916D-A51B-4531-BFBB-D474097A0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0" y="1007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" name="Rectangle 24">
                <a:extLst>
                  <a:ext uri="{FF2B5EF4-FFF2-40B4-BE49-F238E27FC236}">
                    <a16:creationId xmlns:a16="http://schemas.microsoft.com/office/drawing/2014/main" id="{9D69DF3E-9DE9-4F88-9C41-A70754E76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0" y="866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" name="Rectangle 25">
                <a:extLst>
                  <a:ext uri="{FF2B5EF4-FFF2-40B4-BE49-F238E27FC236}">
                    <a16:creationId xmlns:a16="http://schemas.microsoft.com/office/drawing/2014/main" id="{38D41D33-0A98-4641-9975-40F626346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1" y="720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Rectangle 26">
                <a:extLst>
                  <a:ext uri="{FF2B5EF4-FFF2-40B4-BE49-F238E27FC236}">
                    <a16:creationId xmlns:a16="http://schemas.microsoft.com/office/drawing/2014/main" id="{F7FC5D48-EF41-4B3D-9395-B8C6448C7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1" y="575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7">
                <a:extLst>
                  <a:ext uri="{FF2B5EF4-FFF2-40B4-BE49-F238E27FC236}">
                    <a16:creationId xmlns:a16="http://schemas.microsoft.com/office/drawing/2014/main" id="{7F9A95F9-97C4-453F-A9C3-56CD0D5DD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2" y="434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Rectangle 28">
                <a:extLst>
                  <a:ext uri="{FF2B5EF4-FFF2-40B4-BE49-F238E27FC236}">
                    <a16:creationId xmlns:a16="http://schemas.microsoft.com/office/drawing/2014/main" id="{AE707770-A898-4E2B-8FD9-F77B7D48D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3" y="288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Line 29">
                <a:extLst>
                  <a:ext uri="{FF2B5EF4-FFF2-40B4-BE49-F238E27FC236}">
                    <a16:creationId xmlns:a16="http://schemas.microsoft.com/office/drawing/2014/main" id="{AD721145-A623-4344-BB3D-4D296DA53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6" y="3786"/>
                <a:ext cx="781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36" name="Line 30">
                <a:extLst>
                  <a:ext uri="{FF2B5EF4-FFF2-40B4-BE49-F238E27FC236}">
                    <a16:creationId xmlns:a16="http://schemas.microsoft.com/office/drawing/2014/main" id="{2C683720-6C6C-48E3-8AE0-141121325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6" y="3786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37" name="Line 31">
                <a:extLst>
                  <a:ext uri="{FF2B5EF4-FFF2-40B4-BE49-F238E27FC236}">
                    <a16:creationId xmlns:a16="http://schemas.microsoft.com/office/drawing/2014/main" id="{25C3742A-ADD6-457A-8516-363772439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2" y="3786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38" name="Line 32">
                <a:extLst>
                  <a:ext uri="{FF2B5EF4-FFF2-40B4-BE49-F238E27FC236}">
                    <a16:creationId xmlns:a16="http://schemas.microsoft.com/office/drawing/2014/main" id="{F14FFD49-5408-434F-848A-B6DDAD79D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28" y="3786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39" name="Line 33">
                <a:extLst>
                  <a:ext uri="{FF2B5EF4-FFF2-40B4-BE49-F238E27FC236}">
                    <a16:creationId xmlns:a16="http://schemas.microsoft.com/office/drawing/2014/main" id="{2063DE4D-3204-469B-821D-1E1FB883F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4" y="3786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40" name="Line 34">
                <a:extLst>
                  <a:ext uri="{FF2B5EF4-FFF2-40B4-BE49-F238E27FC236}">
                    <a16:creationId xmlns:a16="http://schemas.microsoft.com/office/drawing/2014/main" id="{9BF2343F-1369-42FE-890A-B8CDA0254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1" y="3786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41" name="Line 35">
                <a:extLst>
                  <a:ext uri="{FF2B5EF4-FFF2-40B4-BE49-F238E27FC236}">
                    <a16:creationId xmlns:a16="http://schemas.microsoft.com/office/drawing/2014/main" id="{161B13A2-E590-43BB-92ED-3737FCAE1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7" y="3786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42" name="Rectangle 36">
                <a:extLst>
                  <a:ext uri="{FF2B5EF4-FFF2-40B4-BE49-F238E27FC236}">
                    <a16:creationId xmlns:a16="http://schemas.microsoft.com/office/drawing/2014/main" id="{D68CE7BB-CEE7-4685-9AFE-275A223DE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927"/>
                <a:ext cx="8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-6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3" name="Rectangle 37">
                <a:extLst>
                  <a:ext uri="{FF2B5EF4-FFF2-40B4-BE49-F238E27FC236}">
                    <a16:creationId xmlns:a16="http://schemas.microsoft.com/office/drawing/2014/main" id="{140F262A-F9E0-4BF8-9892-B505C49AB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8" y="3927"/>
                <a:ext cx="8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-2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4" name="Rectangle 38">
                <a:extLst>
                  <a:ext uri="{FF2B5EF4-FFF2-40B4-BE49-F238E27FC236}">
                    <a16:creationId xmlns:a16="http://schemas.microsoft.com/office/drawing/2014/main" id="{A70BE9FD-033D-44AD-A135-3C69537A2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9" y="3927"/>
                <a:ext cx="51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5" name="Rectangle 39">
                <a:extLst>
                  <a:ext uri="{FF2B5EF4-FFF2-40B4-BE49-F238E27FC236}">
                    <a16:creationId xmlns:a16="http://schemas.microsoft.com/office/drawing/2014/main" id="{AAFE38CD-7910-49DB-8ED0-8CA9C2F15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" y="3927"/>
                <a:ext cx="51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6" name="Rectangle 40">
                <a:extLst>
                  <a:ext uri="{FF2B5EF4-FFF2-40B4-BE49-F238E27FC236}">
                    <a16:creationId xmlns:a16="http://schemas.microsoft.com/office/drawing/2014/main" id="{BA08B759-22D2-4E27-94A8-DD0286AC6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5" y="216"/>
                <a:ext cx="916" cy="357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49" name="Line 43">
                <a:extLst>
                  <a:ext uri="{FF2B5EF4-FFF2-40B4-BE49-F238E27FC236}">
                    <a16:creationId xmlns:a16="http://schemas.microsoft.com/office/drawing/2014/main" id="{B98640B8-36D5-43F8-818B-B153724EDE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2" y="3656"/>
                <a:ext cx="619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50" name="Line 44">
                <a:extLst>
                  <a:ext uri="{FF2B5EF4-FFF2-40B4-BE49-F238E27FC236}">
                    <a16:creationId xmlns:a16="http://schemas.microsoft.com/office/drawing/2014/main" id="{D9B046FC-7832-4ABD-B62E-4F351F8626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511"/>
                <a:ext cx="229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51" name="Line 45">
                <a:extLst>
                  <a:ext uri="{FF2B5EF4-FFF2-40B4-BE49-F238E27FC236}">
                    <a16:creationId xmlns:a16="http://schemas.microsoft.com/office/drawing/2014/main" id="{C3CBDE70-C895-438E-8619-10B3C99CF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54" y="3370"/>
                <a:ext cx="125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52" name="Line 46">
                <a:extLst>
                  <a:ext uri="{FF2B5EF4-FFF2-40B4-BE49-F238E27FC236}">
                    <a16:creationId xmlns:a16="http://schemas.microsoft.com/office/drawing/2014/main" id="{ADCB887E-DFD6-45FF-A9AD-A81878D40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49" y="3224"/>
                <a:ext cx="141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53" name="Line 47">
                <a:extLst>
                  <a:ext uri="{FF2B5EF4-FFF2-40B4-BE49-F238E27FC236}">
                    <a16:creationId xmlns:a16="http://schemas.microsoft.com/office/drawing/2014/main" id="{E3397FE0-BDF9-4867-A3C5-67E617B86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9" y="3079"/>
                <a:ext cx="249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54" name="Line 48">
                <a:extLst>
                  <a:ext uri="{FF2B5EF4-FFF2-40B4-BE49-F238E27FC236}">
                    <a16:creationId xmlns:a16="http://schemas.microsoft.com/office/drawing/2014/main" id="{4B435725-2656-4BA2-B7DB-E6166706F6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8" y="2938"/>
                <a:ext cx="57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55" name="Line 49">
                <a:extLst>
                  <a:ext uri="{FF2B5EF4-FFF2-40B4-BE49-F238E27FC236}">
                    <a16:creationId xmlns:a16="http://schemas.microsoft.com/office/drawing/2014/main" id="{A7DB2146-2362-4BE1-8D7B-D8494BF09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7" y="2792"/>
                <a:ext cx="99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56" name="Line 50">
                <a:extLst>
                  <a:ext uri="{FF2B5EF4-FFF2-40B4-BE49-F238E27FC236}">
                    <a16:creationId xmlns:a16="http://schemas.microsoft.com/office/drawing/2014/main" id="{01CD85B3-41D5-4885-AE0D-63071E165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43" y="2647"/>
                <a:ext cx="73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57" name="Line 51">
                <a:extLst>
                  <a:ext uri="{FF2B5EF4-FFF2-40B4-BE49-F238E27FC236}">
                    <a16:creationId xmlns:a16="http://schemas.microsoft.com/office/drawing/2014/main" id="{7C632C35-BDEE-4E39-93DE-F8634D501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9" y="2506"/>
                <a:ext cx="67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58" name="Line 52">
                <a:extLst>
                  <a:ext uri="{FF2B5EF4-FFF2-40B4-BE49-F238E27FC236}">
                    <a16:creationId xmlns:a16="http://schemas.microsoft.com/office/drawing/2014/main" id="{DC56CCB7-3A27-4F37-8E58-56230E7F1E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9" y="2360"/>
                <a:ext cx="67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59" name="Line 53">
                <a:extLst>
                  <a:ext uri="{FF2B5EF4-FFF2-40B4-BE49-F238E27FC236}">
                    <a16:creationId xmlns:a16="http://schemas.microsoft.com/office/drawing/2014/main" id="{54E491DD-5ED0-45E6-8421-E5D3CCD85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3" y="2215"/>
                <a:ext cx="104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60" name="Line 54">
                <a:extLst>
                  <a:ext uri="{FF2B5EF4-FFF2-40B4-BE49-F238E27FC236}">
                    <a16:creationId xmlns:a16="http://schemas.microsoft.com/office/drawing/2014/main" id="{AACE094A-3B01-456F-87C2-3BB557E936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26" y="2074"/>
                <a:ext cx="36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61" name="Line 55">
                <a:extLst>
                  <a:ext uri="{FF2B5EF4-FFF2-40B4-BE49-F238E27FC236}">
                    <a16:creationId xmlns:a16="http://schemas.microsoft.com/office/drawing/2014/main" id="{CC956C01-F8E3-4DCB-A5C4-1911140BE4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9" y="1928"/>
                <a:ext cx="146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62" name="Line 56">
                <a:extLst>
                  <a:ext uri="{FF2B5EF4-FFF2-40B4-BE49-F238E27FC236}">
                    <a16:creationId xmlns:a16="http://schemas.microsoft.com/office/drawing/2014/main" id="{56EA21C6-5693-4989-AD17-789455925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90" y="1788"/>
                <a:ext cx="145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63" name="Line 57">
                <a:extLst>
                  <a:ext uri="{FF2B5EF4-FFF2-40B4-BE49-F238E27FC236}">
                    <a16:creationId xmlns:a16="http://schemas.microsoft.com/office/drawing/2014/main" id="{822C04A7-0578-4143-BC5B-12D20DBC2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6" y="1642"/>
                <a:ext cx="125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64" name="Line 58">
                <a:extLst>
                  <a:ext uri="{FF2B5EF4-FFF2-40B4-BE49-F238E27FC236}">
                    <a16:creationId xmlns:a16="http://schemas.microsoft.com/office/drawing/2014/main" id="{289F4A68-30F6-4C92-BCFE-44E4E4F95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5" y="1496"/>
                <a:ext cx="146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65" name="Line 59">
                <a:extLst>
                  <a:ext uri="{FF2B5EF4-FFF2-40B4-BE49-F238E27FC236}">
                    <a16:creationId xmlns:a16="http://schemas.microsoft.com/office/drawing/2014/main" id="{FB0D8900-B0C7-4BF2-A106-59FDA9B45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62" y="1356"/>
                <a:ext cx="79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66" name="Line 60">
                <a:extLst>
                  <a:ext uri="{FF2B5EF4-FFF2-40B4-BE49-F238E27FC236}">
                    <a16:creationId xmlns:a16="http://schemas.microsoft.com/office/drawing/2014/main" id="{7BDCE711-6741-4E02-B6A0-212A95919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7" y="1210"/>
                <a:ext cx="114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67" name="Line 61">
                <a:extLst>
                  <a:ext uri="{FF2B5EF4-FFF2-40B4-BE49-F238E27FC236}">
                    <a16:creationId xmlns:a16="http://schemas.microsoft.com/office/drawing/2014/main" id="{DF87B10C-B0C2-455F-B6F3-0195EE30B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7" y="1064"/>
                <a:ext cx="125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68" name="Line 62">
                <a:extLst>
                  <a:ext uri="{FF2B5EF4-FFF2-40B4-BE49-F238E27FC236}">
                    <a16:creationId xmlns:a16="http://schemas.microsoft.com/office/drawing/2014/main" id="{5A834571-626D-44B7-9198-BD4142FDA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2" y="924"/>
                <a:ext cx="120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69" name="Line 63">
                <a:extLst>
                  <a:ext uri="{FF2B5EF4-FFF2-40B4-BE49-F238E27FC236}">
                    <a16:creationId xmlns:a16="http://schemas.microsoft.com/office/drawing/2014/main" id="{FFA9BFA3-6FD0-48AE-8272-AC58D7069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62" y="778"/>
                <a:ext cx="115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70" name="Line 64">
                <a:extLst>
                  <a:ext uri="{FF2B5EF4-FFF2-40B4-BE49-F238E27FC236}">
                    <a16:creationId xmlns:a16="http://schemas.microsoft.com/office/drawing/2014/main" id="{1E236205-BE52-4BCB-92FB-ABAD10667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8" y="632"/>
                <a:ext cx="79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71" name="Line 65">
                <a:extLst>
                  <a:ext uri="{FF2B5EF4-FFF2-40B4-BE49-F238E27FC236}">
                    <a16:creationId xmlns:a16="http://schemas.microsoft.com/office/drawing/2014/main" id="{6911DCC4-6B5C-4B3A-B8D1-850084DE5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06" y="492"/>
                <a:ext cx="469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72" name="Line 66">
                <a:extLst>
                  <a:ext uri="{FF2B5EF4-FFF2-40B4-BE49-F238E27FC236}">
                    <a16:creationId xmlns:a16="http://schemas.microsoft.com/office/drawing/2014/main" id="{53B516C4-B7B2-48D1-A790-1B958A1BF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6" y="346"/>
                <a:ext cx="328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73" name="Line 67">
                <a:extLst>
                  <a:ext uri="{FF2B5EF4-FFF2-40B4-BE49-F238E27FC236}">
                    <a16:creationId xmlns:a16="http://schemas.microsoft.com/office/drawing/2014/main" id="{9C857CC7-A7EE-4BF7-A111-371577E03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84" y="216"/>
                <a:ext cx="0" cy="357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74" name="Line 68">
                <a:extLst>
                  <a:ext uri="{FF2B5EF4-FFF2-40B4-BE49-F238E27FC236}">
                    <a16:creationId xmlns:a16="http://schemas.microsoft.com/office/drawing/2014/main" id="{5E09CB35-AA3D-4B5C-9F3A-37E28402F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95" y="346"/>
                <a:ext cx="0" cy="331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75" name="Line 69">
                <a:extLst>
                  <a:ext uri="{FF2B5EF4-FFF2-40B4-BE49-F238E27FC236}">
                    <a16:creationId xmlns:a16="http://schemas.microsoft.com/office/drawing/2014/main" id="{739A8AE5-6D53-4007-9391-7201B5E29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3656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76" name="Line 70">
                <a:extLst>
                  <a:ext uri="{FF2B5EF4-FFF2-40B4-BE49-F238E27FC236}">
                    <a16:creationId xmlns:a16="http://schemas.microsoft.com/office/drawing/2014/main" id="{C5B1B791-6946-40C0-BC7E-80DE5F498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3511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77" name="Line 71">
                <a:extLst>
                  <a:ext uri="{FF2B5EF4-FFF2-40B4-BE49-F238E27FC236}">
                    <a16:creationId xmlns:a16="http://schemas.microsoft.com/office/drawing/2014/main" id="{FD347BD0-36EA-491B-8FE0-8D0B60B57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3370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78" name="Line 72">
                <a:extLst>
                  <a:ext uri="{FF2B5EF4-FFF2-40B4-BE49-F238E27FC236}">
                    <a16:creationId xmlns:a16="http://schemas.microsoft.com/office/drawing/2014/main" id="{5E44F182-1EB4-4AED-BFB7-703D7D47B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3224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79" name="Line 73">
                <a:extLst>
                  <a:ext uri="{FF2B5EF4-FFF2-40B4-BE49-F238E27FC236}">
                    <a16:creationId xmlns:a16="http://schemas.microsoft.com/office/drawing/2014/main" id="{02F6A135-824B-493D-9428-166979745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3079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80" name="Line 74">
                <a:extLst>
                  <a:ext uri="{FF2B5EF4-FFF2-40B4-BE49-F238E27FC236}">
                    <a16:creationId xmlns:a16="http://schemas.microsoft.com/office/drawing/2014/main" id="{B0504569-B8F7-4BA5-8FB1-EC66A5E69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2938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81" name="Line 75">
                <a:extLst>
                  <a:ext uri="{FF2B5EF4-FFF2-40B4-BE49-F238E27FC236}">
                    <a16:creationId xmlns:a16="http://schemas.microsoft.com/office/drawing/2014/main" id="{A2ED4F45-CF2E-4B68-80F0-44F2A66AE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2792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82" name="Line 76">
                <a:extLst>
                  <a:ext uri="{FF2B5EF4-FFF2-40B4-BE49-F238E27FC236}">
                    <a16:creationId xmlns:a16="http://schemas.microsoft.com/office/drawing/2014/main" id="{06E9D149-4C3D-4195-898A-80F610CE8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2647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83" name="Line 77">
                <a:extLst>
                  <a:ext uri="{FF2B5EF4-FFF2-40B4-BE49-F238E27FC236}">
                    <a16:creationId xmlns:a16="http://schemas.microsoft.com/office/drawing/2014/main" id="{A9CF8A68-6D2C-4288-BCC1-B9785CAF7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2506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84" name="Line 78">
                <a:extLst>
                  <a:ext uri="{FF2B5EF4-FFF2-40B4-BE49-F238E27FC236}">
                    <a16:creationId xmlns:a16="http://schemas.microsoft.com/office/drawing/2014/main" id="{B8F088D7-3368-405D-B721-044E4BE4C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2360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85" name="Line 79">
                <a:extLst>
                  <a:ext uri="{FF2B5EF4-FFF2-40B4-BE49-F238E27FC236}">
                    <a16:creationId xmlns:a16="http://schemas.microsoft.com/office/drawing/2014/main" id="{8C48B924-72C6-4539-93A0-865B0DEE0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2215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86" name="Line 80">
                <a:extLst>
                  <a:ext uri="{FF2B5EF4-FFF2-40B4-BE49-F238E27FC236}">
                    <a16:creationId xmlns:a16="http://schemas.microsoft.com/office/drawing/2014/main" id="{D1519E4C-5D19-4D35-B9EC-9AA885928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2074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87" name="Line 81">
                <a:extLst>
                  <a:ext uri="{FF2B5EF4-FFF2-40B4-BE49-F238E27FC236}">
                    <a16:creationId xmlns:a16="http://schemas.microsoft.com/office/drawing/2014/main" id="{E3837795-82BB-46C7-9A2C-AABDDD74F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1928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88" name="Line 82">
                <a:extLst>
                  <a:ext uri="{FF2B5EF4-FFF2-40B4-BE49-F238E27FC236}">
                    <a16:creationId xmlns:a16="http://schemas.microsoft.com/office/drawing/2014/main" id="{03A0C5CB-8A69-4937-AC49-AB269B5DF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1788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89" name="Line 83">
                <a:extLst>
                  <a:ext uri="{FF2B5EF4-FFF2-40B4-BE49-F238E27FC236}">
                    <a16:creationId xmlns:a16="http://schemas.microsoft.com/office/drawing/2014/main" id="{C4090569-2C36-4D35-88E1-E98720AC9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1642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90" name="Line 84">
                <a:extLst>
                  <a:ext uri="{FF2B5EF4-FFF2-40B4-BE49-F238E27FC236}">
                    <a16:creationId xmlns:a16="http://schemas.microsoft.com/office/drawing/2014/main" id="{518DED5A-6629-4762-A5A3-A7C61ED9F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1496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91" name="Line 85">
                <a:extLst>
                  <a:ext uri="{FF2B5EF4-FFF2-40B4-BE49-F238E27FC236}">
                    <a16:creationId xmlns:a16="http://schemas.microsoft.com/office/drawing/2014/main" id="{B00CEF3E-8581-4049-ADAF-8A0D9FC42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1356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92" name="Line 86">
                <a:extLst>
                  <a:ext uri="{FF2B5EF4-FFF2-40B4-BE49-F238E27FC236}">
                    <a16:creationId xmlns:a16="http://schemas.microsoft.com/office/drawing/2014/main" id="{CAEC5444-8551-4326-86FD-D59B2BFFE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1210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93" name="Line 87">
                <a:extLst>
                  <a:ext uri="{FF2B5EF4-FFF2-40B4-BE49-F238E27FC236}">
                    <a16:creationId xmlns:a16="http://schemas.microsoft.com/office/drawing/2014/main" id="{5720BD84-39E2-4CA7-AD52-7C4808F82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1064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94" name="Line 88">
                <a:extLst>
                  <a:ext uri="{FF2B5EF4-FFF2-40B4-BE49-F238E27FC236}">
                    <a16:creationId xmlns:a16="http://schemas.microsoft.com/office/drawing/2014/main" id="{4DEE2B9E-8864-457C-AE22-4C4BA5F44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924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95" name="Line 89">
                <a:extLst>
                  <a:ext uri="{FF2B5EF4-FFF2-40B4-BE49-F238E27FC236}">
                    <a16:creationId xmlns:a16="http://schemas.microsoft.com/office/drawing/2014/main" id="{6D9285EB-10AF-46AA-B63B-DC4534DC2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778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96" name="Line 90">
                <a:extLst>
                  <a:ext uri="{FF2B5EF4-FFF2-40B4-BE49-F238E27FC236}">
                    <a16:creationId xmlns:a16="http://schemas.microsoft.com/office/drawing/2014/main" id="{F05133B6-0682-4C3A-9900-5542B3DAA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632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97" name="Line 91">
                <a:extLst>
                  <a:ext uri="{FF2B5EF4-FFF2-40B4-BE49-F238E27FC236}">
                    <a16:creationId xmlns:a16="http://schemas.microsoft.com/office/drawing/2014/main" id="{3CB85592-1397-46C5-8E15-97D7C8DDC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492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98" name="Line 92">
                <a:extLst>
                  <a:ext uri="{FF2B5EF4-FFF2-40B4-BE49-F238E27FC236}">
                    <a16:creationId xmlns:a16="http://schemas.microsoft.com/office/drawing/2014/main" id="{EC45BC96-ADD5-45D1-AE5A-4358F7E3E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3" y="346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99" name="Rectangle 93">
                <a:extLst>
                  <a:ext uri="{FF2B5EF4-FFF2-40B4-BE49-F238E27FC236}">
                    <a16:creationId xmlns:a16="http://schemas.microsoft.com/office/drawing/2014/main" id="{3B453A1E-D546-4C29-B79D-ECAEF32D7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3566"/>
                <a:ext cx="696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Sphagnopsida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00" name="Rectangle 94">
                <a:extLst>
                  <a:ext uri="{FF2B5EF4-FFF2-40B4-BE49-F238E27FC236}">
                    <a16:creationId xmlns:a16="http://schemas.microsoft.com/office/drawing/2014/main" id="{795C2794-E757-4507-BD70-C82303F71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3424"/>
                <a:ext cx="768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Polytrichopsida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01" name="Rectangle 95">
                <a:extLst>
                  <a:ext uri="{FF2B5EF4-FFF2-40B4-BE49-F238E27FC236}">
                    <a16:creationId xmlns:a16="http://schemas.microsoft.com/office/drawing/2014/main" id="{D19DD751-3723-4C43-AAC2-F4E5B3D97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3276"/>
                <a:ext cx="655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1" i="0" u="none" strike="noStrike" cap="none" normalizeH="0" baseline="0" dirty="0" err="1">
                    <a:ln>
                      <a:noFill/>
                    </a:ln>
                    <a:solidFill>
                      <a:srgbClr val="C00000"/>
                    </a:solidFill>
                    <a:latin typeface="+mn-lt"/>
                  </a:rPr>
                  <a:t>Takakiopsida</a:t>
                </a:r>
                <a:endPara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latin typeface="+mn-lt"/>
                </a:endParaRPr>
              </a:p>
            </p:txBody>
          </p:sp>
          <p:sp>
            <p:nvSpPr>
              <p:cNvPr id="302" name="Rectangle 96">
                <a:extLst>
                  <a:ext uri="{FF2B5EF4-FFF2-40B4-BE49-F238E27FC236}">
                    <a16:creationId xmlns:a16="http://schemas.microsoft.com/office/drawing/2014/main" id="{DED4C837-806D-4EDF-B201-29F61DE01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3135"/>
                <a:ext cx="869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Zygnemophyceae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03" name="Rectangle 97">
                <a:extLst>
                  <a:ext uri="{FF2B5EF4-FFF2-40B4-BE49-F238E27FC236}">
                    <a16:creationId xmlns:a16="http://schemas.microsoft.com/office/drawing/2014/main" id="{80E56468-DA2D-4385-80AD-F02A314FB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" y="2992"/>
                <a:ext cx="984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Chlorokybophyceae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04" name="Rectangle 98">
                <a:extLst>
                  <a:ext uri="{FF2B5EF4-FFF2-40B4-BE49-F238E27FC236}">
                    <a16:creationId xmlns:a16="http://schemas.microsoft.com/office/drawing/2014/main" id="{FBF0C391-CD45-439F-B433-24480DCA2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2863"/>
                <a:ext cx="599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Unclassified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05" name="Rectangle 99">
                <a:extLst>
                  <a:ext uri="{FF2B5EF4-FFF2-40B4-BE49-F238E27FC236}">
                    <a16:creationId xmlns:a16="http://schemas.microsoft.com/office/drawing/2014/main" id="{23EB6198-9480-42EE-AF51-1E4E022F1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2706"/>
                <a:ext cx="493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Bryopsida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06" name="Rectangle 100">
                <a:extLst>
                  <a:ext uri="{FF2B5EF4-FFF2-40B4-BE49-F238E27FC236}">
                    <a16:creationId xmlns:a16="http://schemas.microsoft.com/office/drawing/2014/main" id="{1333FB60-7AD1-43D2-9E06-677C789B3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2561"/>
                <a:ext cx="480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Unknown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07" name="Rectangle 101">
                <a:extLst>
                  <a:ext uri="{FF2B5EF4-FFF2-40B4-BE49-F238E27FC236}">
                    <a16:creationId xmlns:a16="http://schemas.microsoft.com/office/drawing/2014/main" id="{78ADEB8D-FB4E-4069-9484-72A09FBF5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4" y="2417"/>
                <a:ext cx="743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Chlorophyceae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08" name="Rectangle 102">
                <a:extLst>
                  <a:ext uri="{FF2B5EF4-FFF2-40B4-BE49-F238E27FC236}">
                    <a16:creationId xmlns:a16="http://schemas.microsoft.com/office/drawing/2014/main" id="{D45DCCEF-42D7-4576-B2CE-DC71230D1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267"/>
                <a:ext cx="975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Eustigmatophyceae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09" name="Rectangle 103">
                <a:extLst>
                  <a:ext uri="{FF2B5EF4-FFF2-40B4-BE49-F238E27FC236}">
                    <a16:creationId xmlns:a16="http://schemas.microsoft.com/office/drawing/2014/main" id="{98B7B071-509F-4644-BB15-B7C051627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128"/>
                <a:ext cx="802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Tetraphidopsida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10" name="Rectangle 104">
                <a:extLst>
                  <a:ext uri="{FF2B5EF4-FFF2-40B4-BE49-F238E27FC236}">
                    <a16:creationId xmlns:a16="http://schemas.microsoft.com/office/drawing/2014/main" id="{3EE95808-F80D-4D95-A301-1F3CA41BD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1" y="1982"/>
                <a:ext cx="910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Trebouxiophyceae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11" name="Rectangle 105">
                <a:extLst>
                  <a:ext uri="{FF2B5EF4-FFF2-40B4-BE49-F238E27FC236}">
                    <a16:creationId xmlns:a16="http://schemas.microsoft.com/office/drawing/2014/main" id="{77EEF7B9-5788-45FF-A3A6-D08A352B9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839"/>
                <a:ext cx="759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Synurophyceae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12" name="Rectangle 106">
                <a:extLst>
                  <a:ext uri="{FF2B5EF4-FFF2-40B4-BE49-F238E27FC236}">
                    <a16:creationId xmlns:a16="http://schemas.microsoft.com/office/drawing/2014/main" id="{3A23A3F6-9117-4A47-B682-0FC9EF922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6" y="1687"/>
                <a:ext cx="759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Pedinophyceae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13" name="Rectangle 107">
                <a:extLst>
                  <a:ext uri="{FF2B5EF4-FFF2-40B4-BE49-F238E27FC236}">
                    <a16:creationId xmlns:a16="http://schemas.microsoft.com/office/drawing/2014/main" id="{20ECBFA3-7B6B-49FC-A17B-90BD49613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9" y="1546"/>
                <a:ext cx="641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Ulvophyceae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14" name="Rectangle 108">
                <a:extLst>
                  <a:ext uri="{FF2B5EF4-FFF2-40B4-BE49-F238E27FC236}">
                    <a16:creationId xmlns:a16="http://schemas.microsoft.com/office/drawing/2014/main" id="{9555B6DB-A6C1-447C-AF02-B27A5AD9A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1409"/>
                <a:ext cx="1058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Coscinodiscophyceae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15" name="Rectangle 109">
                <a:extLst>
                  <a:ext uri="{FF2B5EF4-FFF2-40B4-BE49-F238E27FC236}">
                    <a16:creationId xmlns:a16="http://schemas.microsoft.com/office/drawing/2014/main" id="{6715B6B6-C885-48D3-945F-00FEA5E5E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3" y="1265"/>
                <a:ext cx="872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Bacillariophyceae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16" name="Rectangle 110">
                <a:extLst>
                  <a:ext uri="{FF2B5EF4-FFF2-40B4-BE49-F238E27FC236}">
                    <a16:creationId xmlns:a16="http://schemas.microsoft.com/office/drawing/2014/main" id="{40AF9B88-A9AE-4DEE-9B17-AC5F6DD54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1123"/>
                <a:ext cx="648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Dinophyceae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17" name="Rectangle 111">
                <a:extLst>
                  <a:ext uri="{FF2B5EF4-FFF2-40B4-BE49-F238E27FC236}">
                    <a16:creationId xmlns:a16="http://schemas.microsoft.com/office/drawing/2014/main" id="{2D2B7511-25EC-4C82-9E65-2831FAFD3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5" y="978"/>
                <a:ext cx="738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Mediophyceae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18" name="Rectangle 112">
                <a:extLst>
                  <a:ext uri="{FF2B5EF4-FFF2-40B4-BE49-F238E27FC236}">
                    <a16:creationId xmlns:a16="http://schemas.microsoft.com/office/drawing/2014/main" id="{256DB5DB-1497-4323-8930-08DE6235C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8" y="817"/>
                <a:ext cx="1071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Klebsormidiophyceae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19" name="Rectangle 113">
                <a:extLst>
                  <a:ext uri="{FF2B5EF4-FFF2-40B4-BE49-F238E27FC236}">
                    <a16:creationId xmlns:a16="http://schemas.microsoft.com/office/drawing/2014/main" id="{12982777-FF91-47BF-8D7D-6769BD07B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686"/>
                <a:ext cx="727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Phaeophyceae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20" name="Rectangle 114">
                <a:extLst>
                  <a:ext uri="{FF2B5EF4-FFF2-40B4-BE49-F238E27FC236}">
                    <a16:creationId xmlns:a16="http://schemas.microsoft.com/office/drawing/2014/main" id="{92664EEC-C0E6-44CC-9787-72A08E9F0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9" y="546"/>
                <a:ext cx="771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Xanthophyceae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21" name="Rectangle 115">
                <a:extLst>
                  <a:ext uri="{FF2B5EF4-FFF2-40B4-BE49-F238E27FC236}">
                    <a16:creationId xmlns:a16="http://schemas.microsoft.com/office/drawing/2014/main" id="{0163B114-7511-42F7-974A-43B0F1B9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400"/>
                <a:ext cx="787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Oedipodiopsida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22" name="Rectangle 116">
                <a:extLst>
                  <a:ext uri="{FF2B5EF4-FFF2-40B4-BE49-F238E27FC236}">
                    <a16:creationId xmlns:a16="http://schemas.microsoft.com/office/drawing/2014/main" id="{CAD15FAD-466B-4F92-8CC6-A9DD7B5DC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254"/>
                <a:ext cx="755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Chrysophyceae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23" name="Rectangle 117">
                <a:extLst>
                  <a:ext uri="{FF2B5EF4-FFF2-40B4-BE49-F238E27FC236}">
                    <a16:creationId xmlns:a16="http://schemas.microsoft.com/office/drawing/2014/main" id="{31834151-61FB-4D18-BB05-3C2271865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7" y="3599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" name="Rectangle 118">
                <a:extLst>
                  <a:ext uri="{FF2B5EF4-FFF2-40B4-BE49-F238E27FC236}">
                    <a16:creationId xmlns:a16="http://schemas.microsoft.com/office/drawing/2014/main" id="{22075F0E-9F74-42B0-B6C4-EE5C04F9F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6" y="3453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" name="Rectangle 119">
                <a:extLst>
                  <a:ext uri="{FF2B5EF4-FFF2-40B4-BE49-F238E27FC236}">
                    <a16:creationId xmlns:a16="http://schemas.microsoft.com/office/drawing/2014/main" id="{1F21A31A-5141-449C-B6ED-243FEF57B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1" y="3312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" name="Rectangle 120">
                <a:extLst>
                  <a:ext uri="{FF2B5EF4-FFF2-40B4-BE49-F238E27FC236}">
                    <a16:creationId xmlns:a16="http://schemas.microsoft.com/office/drawing/2014/main" id="{068515BB-9531-487F-8874-4A37A09A8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1" y="3167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" name="Rectangle 121">
                <a:extLst>
                  <a:ext uri="{FF2B5EF4-FFF2-40B4-BE49-F238E27FC236}">
                    <a16:creationId xmlns:a16="http://schemas.microsoft.com/office/drawing/2014/main" id="{A41708C8-4311-40E7-9898-65C29884F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6" y="3021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" name="Rectangle 122">
                <a:extLst>
                  <a:ext uri="{FF2B5EF4-FFF2-40B4-BE49-F238E27FC236}">
                    <a16:creationId xmlns:a16="http://schemas.microsoft.com/office/drawing/2014/main" id="{9385F98E-B224-4587-9007-CED52246F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2" y="2880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" name="Rectangle 123">
                <a:extLst>
                  <a:ext uri="{FF2B5EF4-FFF2-40B4-BE49-F238E27FC236}">
                    <a16:creationId xmlns:a16="http://schemas.microsoft.com/office/drawing/2014/main" id="{39F7AA3D-3FDE-4D47-B972-03BA2770C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7" y="2735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" name="Rectangle 124">
                <a:extLst>
                  <a:ext uri="{FF2B5EF4-FFF2-40B4-BE49-F238E27FC236}">
                    <a16:creationId xmlns:a16="http://schemas.microsoft.com/office/drawing/2014/main" id="{FFDDD60D-C9D4-4C80-8578-FD52E065B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8" y="2589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" name="Rectangle 125">
                <a:extLst>
                  <a:ext uri="{FF2B5EF4-FFF2-40B4-BE49-F238E27FC236}">
                    <a16:creationId xmlns:a16="http://schemas.microsoft.com/office/drawing/2014/main" id="{1D1A6673-AE06-4F68-A1EB-F368BA840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8" y="2448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" name="Rectangle 126">
                <a:extLst>
                  <a:ext uri="{FF2B5EF4-FFF2-40B4-BE49-F238E27FC236}">
                    <a16:creationId xmlns:a16="http://schemas.microsoft.com/office/drawing/2014/main" id="{3ECF6FC8-DD29-45E3-B2BD-A6E23844E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3" y="2303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" name="Rectangle 127">
                <a:extLst>
                  <a:ext uri="{FF2B5EF4-FFF2-40B4-BE49-F238E27FC236}">
                    <a16:creationId xmlns:a16="http://schemas.microsoft.com/office/drawing/2014/main" id="{EA28B5C7-A5E2-47AF-8CDB-9D8A37CD0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4" y="2157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" name="Rectangle 128">
                <a:extLst>
                  <a:ext uri="{FF2B5EF4-FFF2-40B4-BE49-F238E27FC236}">
                    <a16:creationId xmlns:a16="http://schemas.microsoft.com/office/drawing/2014/main" id="{C667B729-A45A-43F3-AD79-F5027710A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4" y="2016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" name="Rectangle 129">
                <a:extLst>
                  <a:ext uri="{FF2B5EF4-FFF2-40B4-BE49-F238E27FC236}">
                    <a16:creationId xmlns:a16="http://schemas.microsoft.com/office/drawing/2014/main" id="{13D02995-609E-451E-9F5E-535D5C58E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9" y="1871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" name="Rectangle 130">
                <a:extLst>
                  <a:ext uri="{FF2B5EF4-FFF2-40B4-BE49-F238E27FC236}">
                    <a16:creationId xmlns:a16="http://schemas.microsoft.com/office/drawing/2014/main" id="{97E31697-4316-44CC-ABC9-9A20EBA36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9" y="1730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" name="Rectangle 131">
                <a:extLst>
                  <a:ext uri="{FF2B5EF4-FFF2-40B4-BE49-F238E27FC236}">
                    <a16:creationId xmlns:a16="http://schemas.microsoft.com/office/drawing/2014/main" id="{9008A61C-6F67-40E2-BFC2-008973C0E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9" y="1584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" name="Rectangle 132">
                <a:extLst>
                  <a:ext uri="{FF2B5EF4-FFF2-40B4-BE49-F238E27FC236}">
                    <a16:creationId xmlns:a16="http://schemas.microsoft.com/office/drawing/2014/main" id="{33D5C159-8FAA-4721-B4F1-E7D6D6E83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9" y="1439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" name="Rectangle 133">
                <a:extLst>
                  <a:ext uri="{FF2B5EF4-FFF2-40B4-BE49-F238E27FC236}">
                    <a16:creationId xmlns:a16="http://schemas.microsoft.com/office/drawing/2014/main" id="{C0975144-BA3C-4BBE-99AF-ABE535BAA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0" y="1298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" name="Rectangle 134">
                <a:extLst>
                  <a:ext uri="{FF2B5EF4-FFF2-40B4-BE49-F238E27FC236}">
                    <a16:creationId xmlns:a16="http://schemas.microsoft.com/office/drawing/2014/main" id="{54F1A102-9CAC-42A8-9192-FA0128A6A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5" y="1152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" name="Rectangle 135">
                <a:extLst>
                  <a:ext uri="{FF2B5EF4-FFF2-40B4-BE49-F238E27FC236}">
                    <a16:creationId xmlns:a16="http://schemas.microsoft.com/office/drawing/2014/main" id="{297C957C-AE1A-40F4-93E6-AF1808AF6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0" y="1007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" name="Rectangle 136">
                <a:extLst>
                  <a:ext uri="{FF2B5EF4-FFF2-40B4-BE49-F238E27FC236}">
                    <a16:creationId xmlns:a16="http://schemas.microsoft.com/office/drawing/2014/main" id="{63D9AB0F-E15D-4F71-B25C-54EF03F2A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4" y="866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" name="Rectangle 137">
                <a:extLst>
                  <a:ext uri="{FF2B5EF4-FFF2-40B4-BE49-F238E27FC236}">
                    <a16:creationId xmlns:a16="http://schemas.microsoft.com/office/drawing/2014/main" id="{CC5741BC-97A6-4473-BEBA-20B4A5333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4" y="720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" name="Rectangle 138">
                <a:extLst>
                  <a:ext uri="{FF2B5EF4-FFF2-40B4-BE49-F238E27FC236}">
                    <a16:creationId xmlns:a16="http://schemas.microsoft.com/office/drawing/2014/main" id="{4644762E-EECB-4622-ABCB-69C050147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9" y="575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" name="Rectangle 139">
                <a:extLst>
                  <a:ext uri="{FF2B5EF4-FFF2-40B4-BE49-F238E27FC236}">
                    <a16:creationId xmlns:a16="http://schemas.microsoft.com/office/drawing/2014/main" id="{95B89556-C562-4E34-8296-80812C3B1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1" y="434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" name="Rectangle 140">
                <a:extLst>
                  <a:ext uri="{FF2B5EF4-FFF2-40B4-BE49-F238E27FC236}">
                    <a16:creationId xmlns:a16="http://schemas.microsoft.com/office/drawing/2014/main" id="{C1E549A9-2ECD-414E-937F-FEDC55D84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2" y="288"/>
                <a:ext cx="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BEBEBE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" name="Line 141">
                <a:extLst>
                  <a:ext uri="{FF2B5EF4-FFF2-40B4-BE49-F238E27FC236}">
                    <a16:creationId xmlns:a16="http://schemas.microsoft.com/office/drawing/2014/main" id="{AF187EAD-6F70-453D-8E7A-710D4594C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0" y="3786"/>
                <a:ext cx="838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48" name="Line 142">
                <a:extLst>
                  <a:ext uri="{FF2B5EF4-FFF2-40B4-BE49-F238E27FC236}">
                    <a16:creationId xmlns:a16="http://schemas.microsoft.com/office/drawing/2014/main" id="{3F956613-5002-4623-A6D6-603D6CA9B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0" y="3786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49" name="Line 143">
                <a:extLst>
                  <a:ext uri="{FF2B5EF4-FFF2-40B4-BE49-F238E27FC236}">
                    <a16:creationId xmlns:a16="http://schemas.microsoft.com/office/drawing/2014/main" id="{74670748-442B-4E39-BAE3-CD32C5ABA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01" y="3786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50" name="Line 144">
                <a:extLst>
                  <a:ext uri="{FF2B5EF4-FFF2-40B4-BE49-F238E27FC236}">
                    <a16:creationId xmlns:a16="http://schemas.microsoft.com/office/drawing/2014/main" id="{07F8A758-44FD-4FC9-B7D0-B84DF2CC34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42" y="3786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51" name="Line 145">
                <a:extLst>
                  <a:ext uri="{FF2B5EF4-FFF2-40B4-BE49-F238E27FC236}">
                    <a16:creationId xmlns:a16="http://schemas.microsoft.com/office/drawing/2014/main" id="{CB7DA906-27B3-491B-B182-02AD1EF1D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2" y="3786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52" name="Line 146">
                <a:extLst>
                  <a:ext uri="{FF2B5EF4-FFF2-40B4-BE49-F238E27FC236}">
                    <a16:creationId xmlns:a16="http://schemas.microsoft.com/office/drawing/2014/main" id="{A2A62466-DFE8-4234-986F-7EEFF01CF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17" y="3786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53" name="Line 147">
                <a:extLst>
                  <a:ext uri="{FF2B5EF4-FFF2-40B4-BE49-F238E27FC236}">
                    <a16:creationId xmlns:a16="http://schemas.microsoft.com/office/drawing/2014/main" id="{5570A6EC-9296-44C1-8B89-A316A7D98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58" y="3786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54" name="Line 148">
                <a:extLst>
                  <a:ext uri="{FF2B5EF4-FFF2-40B4-BE49-F238E27FC236}">
                    <a16:creationId xmlns:a16="http://schemas.microsoft.com/office/drawing/2014/main" id="{5B920846-8E12-4351-8B0D-674B0EE80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98" y="3786"/>
                <a:ext cx="0" cy="6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55" name="Rectangle 149">
                <a:extLst>
                  <a:ext uri="{FF2B5EF4-FFF2-40B4-BE49-F238E27FC236}">
                    <a16:creationId xmlns:a16="http://schemas.microsoft.com/office/drawing/2014/main" id="{D5DAA70E-51C7-471D-863E-DF8D271AA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0" y="3927"/>
                <a:ext cx="8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-4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" name="Rectangle 150">
                <a:extLst>
                  <a:ext uri="{FF2B5EF4-FFF2-40B4-BE49-F238E27FC236}">
                    <a16:creationId xmlns:a16="http://schemas.microsoft.com/office/drawing/2014/main" id="{E0B84CBD-E8FB-4C48-B906-5890C3EFE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0" y="3927"/>
                <a:ext cx="51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" name="Rectangle 151">
                <a:extLst>
                  <a:ext uri="{FF2B5EF4-FFF2-40B4-BE49-F238E27FC236}">
                    <a16:creationId xmlns:a16="http://schemas.microsoft.com/office/drawing/2014/main" id="{8CBBC44E-D623-43DF-8A67-F96AD4803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5" y="3927"/>
                <a:ext cx="51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" name="Rectangle 152">
                <a:extLst>
                  <a:ext uri="{FF2B5EF4-FFF2-40B4-BE49-F238E27FC236}">
                    <a16:creationId xmlns:a16="http://schemas.microsoft.com/office/drawing/2014/main" id="{21D46FB4-B55B-42C7-A56D-1148911B6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6" y="3927"/>
                <a:ext cx="51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" name="Rectangle 153">
                <a:extLst>
                  <a:ext uri="{FF2B5EF4-FFF2-40B4-BE49-F238E27FC236}">
                    <a16:creationId xmlns:a16="http://schemas.microsoft.com/office/drawing/2014/main" id="{5CA52670-0D6E-430A-BBEA-A7CB338AC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0" y="216"/>
                <a:ext cx="911" cy="357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60" name="Rectangle 154">
                <a:extLst>
                  <a:ext uri="{FF2B5EF4-FFF2-40B4-BE49-F238E27FC236}">
                    <a16:creationId xmlns:a16="http://schemas.microsoft.com/office/drawing/2014/main" id="{E6CF7A29-3DD3-4F4A-B6D9-D37DB8D90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8" y="28"/>
                <a:ext cx="49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Algae light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1" name="Rectangle 155">
                <a:extLst>
                  <a:ext uri="{FF2B5EF4-FFF2-40B4-BE49-F238E27FC236}">
                    <a16:creationId xmlns:a16="http://schemas.microsoft.com/office/drawing/2014/main" id="{1FC53BB4-FF40-4FD3-96D2-C575BAAC5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6" y="4146"/>
                <a:ext cx="39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co2_flux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2" name="Line 156">
                <a:extLst>
                  <a:ext uri="{FF2B5EF4-FFF2-40B4-BE49-F238E27FC236}">
                    <a16:creationId xmlns:a16="http://schemas.microsoft.com/office/drawing/2014/main" id="{9933E955-359D-4AA5-AA75-11AEA7DCE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92" y="3656"/>
                <a:ext cx="203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63" name="Line 157">
                <a:extLst>
                  <a:ext uri="{FF2B5EF4-FFF2-40B4-BE49-F238E27FC236}">
                    <a16:creationId xmlns:a16="http://schemas.microsoft.com/office/drawing/2014/main" id="{A08DD0B4-CB7F-4817-9623-455E2DD68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37" y="3511"/>
                <a:ext cx="120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64" name="Line 158">
                <a:extLst>
                  <a:ext uri="{FF2B5EF4-FFF2-40B4-BE49-F238E27FC236}">
                    <a16:creationId xmlns:a16="http://schemas.microsoft.com/office/drawing/2014/main" id="{089517D2-57D2-4860-8C32-AC7811E1F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53" y="3370"/>
                <a:ext cx="94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65" name="Line 159">
                <a:extLst>
                  <a:ext uri="{FF2B5EF4-FFF2-40B4-BE49-F238E27FC236}">
                    <a16:creationId xmlns:a16="http://schemas.microsoft.com/office/drawing/2014/main" id="{7DB16B5F-24C8-4A17-91DA-83694FD11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69" y="3224"/>
                <a:ext cx="67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66" name="Line 160">
                <a:extLst>
                  <a:ext uri="{FF2B5EF4-FFF2-40B4-BE49-F238E27FC236}">
                    <a16:creationId xmlns:a16="http://schemas.microsoft.com/office/drawing/2014/main" id="{C7BE2983-8996-4A28-99BC-A8C73488F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69" y="3079"/>
                <a:ext cx="67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67" name="Line 161">
                <a:extLst>
                  <a:ext uri="{FF2B5EF4-FFF2-40B4-BE49-F238E27FC236}">
                    <a16:creationId xmlns:a16="http://schemas.microsoft.com/office/drawing/2014/main" id="{FEB7CB2C-5387-4CB4-A2C1-D8AB3CE966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58" y="2938"/>
                <a:ext cx="125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68" name="Line 162">
                <a:extLst>
                  <a:ext uri="{FF2B5EF4-FFF2-40B4-BE49-F238E27FC236}">
                    <a16:creationId xmlns:a16="http://schemas.microsoft.com/office/drawing/2014/main" id="{9F0AB68B-26FA-4E33-88E2-561E469DC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74" y="2792"/>
                <a:ext cx="104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69" name="Line 163">
                <a:extLst>
                  <a:ext uri="{FF2B5EF4-FFF2-40B4-BE49-F238E27FC236}">
                    <a16:creationId xmlns:a16="http://schemas.microsoft.com/office/drawing/2014/main" id="{0201A7F3-C52C-40A4-B1BC-AB4AA016D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00" y="2647"/>
                <a:ext cx="88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70" name="Line 164">
                <a:extLst>
                  <a:ext uri="{FF2B5EF4-FFF2-40B4-BE49-F238E27FC236}">
                    <a16:creationId xmlns:a16="http://schemas.microsoft.com/office/drawing/2014/main" id="{AFC87F89-F483-42D3-946A-0E8EB804B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9" y="2506"/>
                <a:ext cx="110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71" name="Line 165">
                <a:extLst>
                  <a:ext uri="{FF2B5EF4-FFF2-40B4-BE49-F238E27FC236}">
                    <a16:creationId xmlns:a16="http://schemas.microsoft.com/office/drawing/2014/main" id="{EEC581F8-351C-4E6F-8589-30DDB5862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26" y="2360"/>
                <a:ext cx="68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72" name="Line 166">
                <a:extLst>
                  <a:ext uri="{FF2B5EF4-FFF2-40B4-BE49-F238E27FC236}">
                    <a16:creationId xmlns:a16="http://schemas.microsoft.com/office/drawing/2014/main" id="{DCB6FF88-0876-403C-9119-74A793FD6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62" y="2215"/>
                <a:ext cx="37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73" name="Line 167">
                <a:extLst>
                  <a:ext uri="{FF2B5EF4-FFF2-40B4-BE49-F238E27FC236}">
                    <a16:creationId xmlns:a16="http://schemas.microsoft.com/office/drawing/2014/main" id="{9B7F5E85-8A78-4B13-91FC-35AA0773D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6" y="2074"/>
                <a:ext cx="89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74" name="Line 168">
                <a:extLst>
                  <a:ext uri="{FF2B5EF4-FFF2-40B4-BE49-F238E27FC236}">
                    <a16:creationId xmlns:a16="http://schemas.microsoft.com/office/drawing/2014/main" id="{CE5C2DF6-C5A6-4373-AB96-EADE474BD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21" y="1928"/>
                <a:ext cx="135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75" name="Line 169">
                <a:extLst>
                  <a:ext uri="{FF2B5EF4-FFF2-40B4-BE49-F238E27FC236}">
                    <a16:creationId xmlns:a16="http://schemas.microsoft.com/office/drawing/2014/main" id="{5C8BB5E5-87C8-4570-8B50-A137D0CBC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57" y="1788"/>
                <a:ext cx="57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76" name="Line 170">
                <a:extLst>
                  <a:ext uri="{FF2B5EF4-FFF2-40B4-BE49-F238E27FC236}">
                    <a16:creationId xmlns:a16="http://schemas.microsoft.com/office/drawing/2014/main" id="{690FC28B-7921-49EE-90F2-4A2050279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62" y="1642"/>
                <a:ext cx="5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77" name="Line 171">
                <a:extLst>
                  <a:ext uri="{FF2B5EF4-FFF2-40B4-BE49-F238E27FC236}">
                    <a16:creationId xmlns:a16="http://schemas.microsoft.com/office/drawing/2014/main" id="{F0E3A4A9-F6FA-42E7-A90F-B820BE94F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6" y="1496"/>
                <a:ext cx="110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78" name="Line 172">
                <a:extLst>
                  <a:ext uri="{FF2B5EF4-FFF2-40B4-BE49-F238E27FC236}">
                    <a16:creationId xmlns:a16="http://schemas.microsoft.com/office/drawing/2014/main" id="{ABC3E8A6-1C95-438A-94D7-51E7534E0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6" y="1356"/>
                <a:ext cx="125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79" name="Line 173">
                <a:extLst>
                  <a:ext uri="{FF2B5EF4-FFF2-40B4-BE49-F238E27FC236}">
                    <a16:creationId xmlns:a16="http://schemas.microsoft.com/office/drawing/2014/main" id="{70F656E7-8145-47C6-8C58-90DB3FD0B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73" y="1210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80" name="Line 174">
                <a:extLst>
                  <a:ext uri="{FF2B5EF4-FFF2-40B4-BE49-F238E27FC236}">
                    <a16:creationId xmlns:a16="http://schemas.microsoft.com/office/drawing/2014/main" id="{8D0EB894-B037-456A-8EE3-8051214D9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47" y="1064"/>
                <a:ext cx="125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81" name="Line 175">
                <a:extLst>
                  <a:ext uri="{FF2B5EF4-FFF2-40B4-BE49-F238E27FC236}">
                    <a16:creationId xmlns:a16="http://schemas.microsoft.com/office/drawing/2014/main" id="{280B35B6-82BD-4388-9285-F3D9542FD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57" y="924"/>
                <a:ext cx="297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82" name="Line 176">
                <a:extLst>
                  <a:ext uri="{FF2B5EF4-FFF2-40B4-BE49-F238E27FC236}">
                    <a16:creationId xmlns:a16="http://schemas.microsoft.com/office/drawing/2014/main" id="{38DD816A-D58A-4772-81D9-03F5C3ED9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51" y="778"/>
                <a:ext cx="109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83" name="Line 177">
                <a:extLst>
                  <a:ext uri="{FF2B5EF4-FFF2-40B4-BE49-F238E27FC236}">
                    <a16:creationId xmlns:a16="http://schemas.microsoft.com/office/drawing/2014/main" id="{1C97FBDA-D0B0-48F1-A155-2D1C4C476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57" y="632"/>
                <a:ext cx="318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84" name="Line 178">
                <a:extLst>
                  <a:ext uri="{FF2B5EF4-FFF2-40B4-BE49-F238E27FC236}">
                    <a16:creationId xmlns:a16="http://schemas.microsoft.com/office/drawing/2014/main" id="{7B5E2039-B2AB-4F5B-ABAF-BA0526CC1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37" y="492"/>
                <a:ext cx="646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85" name="Line 179">
                <a:extLst>
                  <a:ext uri="{FF2B5EF4-FFF2-40B4-BE49-F238E27FC236}">
                    <a16:creationId xmlns:a16="http://schemas.microsoft.com/office/drawing/2014/main" id="{557F130D-523B-45B6-BE29-DEFDF1332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01" y="346"/>
                <a:ext cx="739" cy="0"/>
              </a:xfrm>
              <a:prstGeom prst="line">
                <a:avLst/>
              </a:prstGeom>
              <a:noFill/>
              <a:ln w="7938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86" name="Line 180">
                <a:extLst>
                  <a:ext uri="{FF2B5EF4-FFF2-40B4-BE49-F238E27FC236}">
                    <a16:creationId xmlns:a16="http://schemas.microsoft.com/office/drawing/2014/main" id="{0B37210F-2782-4194-A568-0F496B9EC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742" y="216"/>
                <a:ext cx="0" cy="357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87" name="Line 181">
                <a:extLst>
                  <a:ext uri="{FF2B5EF4-FFF2-40B4-BE49-F238E27FC236}">
                    <a16:creationId xmlns:a16="http://schemas.microsoft.com/office/drawing/2014/main" id="{6A276202-E048-4542-BE70-CF9DFE6FB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60" y="346"/>
                <a:ext cx="0" cy="331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88" name="Line 182">
                <a:extLst>
                  <a:ext uri="{FF2B5EF4-FFF2-40B4-BE49-F238E27FC236}">
                    <a16:creationId xmlns:a16="http://schemas.microsoft.com/office/drawing/2014/main" id="{0CAF01DE-9E11-42DF-92D9-5BB9686A5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3656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89" name="Line 183">
                <a:extLst>
                  <a:ext uri="{FF2B5EF4-FFF2-40B4-BE49-F238E27FC236}">
                    <a16:creationId xmlns:a16="http://schemas.microsoft.com/office/drawing/2014/main" id="{2F76FDAD-3057-4386-B1AB-0E5EB4E6A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3511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90" name="Line 184">
                <a:extLst>
                  <a:ext uri="{FF2B5EF4-FFF2-40B4-BE49-F238E27FC236}">
                    <a16:creationId xmlns:a16="http://schemas.microsoft.com/office/drawing/2014/main" id="{5535306C-4CDB-4FC1-8B37-7D295777B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3370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91" name="Line 185">
                <a:extLst>
                  <a:ext uri="{FF2B5EF4-FFF2-40B4-BE49-F238E27FC236}">
                    <a16:creationId xmlns:a16="http://schemas.microsoft.com/office/drawing/2014/main" id="{11132995-3A39-4821-8E72-51E2721E0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3224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92" name="Line 186">
                <a:extLst>
                  <a:ext uri="{FF2B5EF4-FFF2-40B4-BE49-F238E27FC236}">
                    <a16:creationId xmlns:a16="http://schemas.microsoft.com/office/drawing/2014/main" id="{6EA699F8-6093-42A5-86D0-B573FAEC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3079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93" name="Line 187">
                <a:extLst>
                  <a:ext uri="{FF2B5EF4-FFF2-40B4-BE49-F238E27FC236}">
                    <a16:creationId xmlns:a16="http://schemas.microsoft.com/office/drawing/2014/main" id="{88107B90-23A4-47B6-BFE2-DF727FCB5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2938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94" name="Line 188">
                <a:extLst>
                  <a:ext uri="{FF2B5EF4-FFF2-40B4-BE49-F238E27FC236}">
                    <a16:creationId xmlns:a16="http://schemas.microsoft.com/office/drawing/2014/main" id="{C6BBA2E0-E1BB-4CCC-A261-731B4F024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2792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95" name="Line 189">
                <a:extLst>
                  <a:ext uri="{FF2B5EF4-FFF2-40B4-BE49-F238E27FC236}">
                    <a16:creationId xmlns:a16="http://schemas.microsoft.com/office/drawing/2014/main" id="{B9422EFC-76EF-4BA0-8639-2A02C834E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2647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96" name="Line 190">
                <a:extLst>
                  <a:ext uri="{FF2B5EF4-FFF2-40B4-BE49-F238E27FC236}">
                    <a16:creationId xmlns:a16="http://schemas.microsoft.com/office/drawing/2014/main" id="{9FFB886F-0AB4-4E5C-8975-6F901E39D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2506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97" name="Line 191">
                <a:extLst>
                  <a:ext uri="{FF2B5EF4-FFF2-40B4-BE49-F238E27FC236}">
                    <a16:creationId xmlns:a16="http://schemas.microsoft.com/office/drawing/2014/main" id="{975DA95C-59DF-4678-80FC-2E97A6389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2360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98" name="Line 192">
                <a:extLst>
                  <a:ext uri="{FF2B5EF4-FFF2-40B4-BE49-F238E27FC236}">
                    <a16:creationId xmlns:a16="http://schemas.microsoft.com/office/drawing/2014/main" id="{A944C428-1AC1-4643-A2A8-031D59A7F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2215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99" name="Line 193">
                <a:extLst>
                  <a:ext uri="{FF2B5EF4-FFF2-40B4-BE49-F238E27FC236}">
                    <a16:creationId xmlns:a16="http://schemas.microsoft.com/office/drawing/2014/main" id="{A0F159A5-7F3C-40CD-B107-E4AA71D66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2074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00" name="Line 194">
                <a:extLst>
                  <a:ext uri="{FF2B5EF4-FFF2-40B4-BE49-F238E27FC236}">
                    <a16:creationId xmlns:a16="http://schemas.microsoft.com/office/drawing/2014/main" id="{2381BBC6-9CD5-4F91-9888-B2170064D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1928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01" name="Line 195">
                <a:extLst>
                  <a:ext uri="{FF2B5EF4-FFF2-40B4-BE49-F238E27FC236}">
                    <a16:creationId xmlns:a16="http://schemas.microsoft.com/office/drawing/2014/main" id="{321659FF-ECF2-4CE7-8CE3-A67B98BD3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1788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02" name="Line 196">
                <a:extLst>
                  <a:ext uri="{FF2B5EF4-FFF2-40B4-BE49-F238E27FC236}">
                    <a16:creationId xmlns:a16="http://schemas.microsoft.com/office/drawing/2014/main" id="{BBA8D16C-72AC-4FD2-A3EC-0E72CCF2A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1642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03" name="Line 197">
                <a:extLst>
                  <a:ext uri="{FF2B5EF4-FFF2-40B4-BE49-F238E27FC236}">
                    <a16:creationId xmlns:a16="http://schemas.microsoft.com/office/drawing/2014/main" id="{DBD3BD63-F66B-452C-A08C-796427141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1496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04" name="Line 198">
                <a:extLst>
                  <a:ext uri="{FF2B5EF4-FFF2-40B4-BE49-F238E27FC236}">
                    <a16:creationId xmlns:a16="http://schemas.microsoft.com/office/drawing/2014/main" id="{9DF4CAFC-A6CB-412C-A2B0-BCF32DC4D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1356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05" name="Line 199">
                <a:extLst>
                  <a:ext uri="{FF2B5EF4-FFF2-40B4-BE49-F238E27FC236}">
                    <a16:creationId xmlns:a16="http://schemas.microsoft.com/office/drawing/2014/main" id="{E7085B02-EF6D-4862-8E93-B7C6806D8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1210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06" name="Line 200">
                <a:extLst>
                  <a:ext uri="{FF2B5EF4-FFF2-40B4-BE49-F238E27FC236}">
                    <a16:creationId xmlns:a16="http://schemas.microsoft.com/office/drawing/2014/main" id="{D89C933B-E97E-405C-A37A-033D7B2C7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1064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07" name="Line 201">
                <a:extLst>
                  <a:ext uri="{FF2B5EF4-FFF2-40B4-BE49-F238E27FC236}">
                    <a16:creationId xmlns:a16="http://schemas.microsoft.com/office/drawing/2014/main" id="{C34CC744-1D6A-430D-93BD-7D7512891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924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08" name="Line 202">
                <a:extLst>
                  <a:ext uri="{FF2B5EF4-FFF2-40B4-BE49-F238E27FC236}">
                    <a16:creationId xmlns:a16="http://schemas.microsoft.com/office/drawing/2014/main" id="{9BE14D6F-9BAD-4E9D-8F23-7BB58E5A8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778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09" name="Line 203">
                <a:extLst>
                  <a:ext uri="{FF2B5EF4-FFF2-40B4-BE49-F238E27FC236}">
                    <a16:creationId xmlns:a16="http://schemas.microsoft.com/office/drawing/2014/main" id="{C138AF48-A0D9-4437-9025-115A9ACC8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632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10" name="Line 204">
                <a:extLst>
                  <a:ext uri="{FF2B5EF4-FFF2-40B4-BE49-F238E27FC236}">
                    <a16:creationId xmlns:a16="http://schemas.microsoft.com/office/drawing/2014/main" id="{EBEF7D60-1306-4635-80AA-CAB77B121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8" y="492"/>
                <a:ext cx="62" cy="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sp>
          <p:nvSpPr>
            <p:cNvPr id="123" name="Line 206">
              <a:extLst>
                <a:ext uri="{FF2B5EF4-FFF2-40B4-BE49-F238E27FC236}">
                  <a16:creationId xmlns:a16="http://schemas.microsoft.com/office/drawing/2014/main" id="{55379554-B7E5-4E0B-B157-564FB829D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8" y="346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25" name="Rectangle 207">
              <a:extLst>
                <a:ext uri="{FF2B5EF4-FFF2-40B4-BE49-F238E27FC236}">
                  <a16:creationId xmlns:a16="http://schemas.microsoft.com/office/drawing/2014/main" id="{06F0AA30-952E-42BA-982C-72A0288FE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" y="3631"/>
              <a:ext cx="469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Chlorokybophyceae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Rectangle 208">
              <a:extLst>
                <a:ext uri="{FF2B5EF4-FFF2-40B4-BE49-F238E27FC236}">
                  <a16:creationId xmlns:a16="http://schemas.microsoft.com/office/drawing/2014/main" id="{5D2B6398-4522-4FB4-927B-B6B337A4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7" y="3485"/>
              <a:ext cx="507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Klebsormidiophyceae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Rectangle 209">
              <a:extLst>
                <a:ext uri="{FF2B5EF4-FFF2-40B4-BE49-F238E27FC236}">
                  <a16:creationId xmlns:a16="http://schemas.microsoft.com/office/drawing/2014/main" id="{6ADF1AFD-43F9-46BC-BE63-FF070DB0E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9" y="3339"/>
              <a:ext cx="380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Tetraphidopsida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Rectangle 210">
              <a:extLst>
                <a:ext uri="{FF2B5EF4-FFF2-40B4-BE49-F238E27FC236}">
                  <a16:creationId xmlns:a16="http://schemas.microsoft.com/office/drawing/2014/main" id="{DBEFFC79-C242-4EB5-8B68-5DE1EBFBA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" y="3199"/>
              <a:ext cx="416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Bacillariophyceae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Rectangle 211">
              <a:extLst>
                <a:ext uri="{FF2B5EF4-FFF2-40B4-BE49-F238E27FC236}">
                  <a16:creationId xmlns:a16="http://schemas.microsoft.com/office/drawing/2014/main" id="{1E9D90E1-FE1C-42AC-980C-6136E9582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8" y="3053"/>
              <a:ext cx="221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Unknown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Rectangle 212">
              <a:extLst>
                <a:ext uri="{FF2B5EF4-FFF2-40B4-BE49-F238E27FC236}">
                  <a16:creationId xmlns:a16="http://schemas.microsoft.com/office/drawing/2014/main" id="{2943B32F-4480-462E-A1C3-BFF0C0DB1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2" y="2907"/>
              <a:ext cx="516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Coscinodiscophyceae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3" name="Rectangle 213">
              <a:extLst>
                <a:ext uri="{FF2B5EF4-FFF2-40B4-BE49-F238E27FC236}">
                  <a16:creationId xmlns:a16="http://schemas.microsoft.com/office/drawing/2014/main" id="{5B08335D-32FB-4529-AA42-83BCCBF92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8" y="2767"/>
              <a:ext cx="310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Dinophyceae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Rectangle 214">
              <a:extLst>
                <a:ext uri="{FF2B5EF4-FFF2-40B4-BE49-F238E27FC236}">
                  <a16:creationId xmlns:a16="http://schemas.microsoft.com/office/drawing/2014/main" id="{F3DEFD7A-1ACF-455D-AC84-9CB039875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2" y="2621"/>
              <a:ext cx="235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Bryopsida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Rectangle 215">
              <a:extLst>
                <a:ext uri="{FF2B5EF4-FFF2-40B4-BE49-F238E27FC236}">
                  <a16:creationId xmlns:a16="http://schemas.microsoft.com/office/drawing/2014/main" id="{4C7C3B4F-98F8-49C8-A8F9-2A9E841C7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3" y="2475"/>
              <a:ext cx="307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Ulvophyceae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6" name="Rectangle 216">
              <a:extLst>
                <a:ext uri="{FF2B5EF4-FFF2-40B4-BE49-F238E27FC236}">
                  <a16:creationId xmlns:a16="http://schemas.microsoft.com/office/drawing/2014/main" id="{149EBB56-8BBC-4D63-9ADF-C065E050A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5" y="2335"/>
              <a:ext cx="368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Xanthophyceae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Rectangle 217">
              <a:extLst>
                <a:ext uri="{FF2B5EF4-FFF2-40B4-BE49-F238E27FC236}">
                  <a16:creationId xmlns:a16="http://schemas.microsoft.com/office/drawing/2014/main" id="{7537695D-B59A-49C0-8724-775B64222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" y="2189"/>
              <a:ext cx="436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Trebouxiophyceae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Rectangle 218">
              <a:extLst>
                <a:ext uri="{FF2B5EF4-FFF2-40B4-BE49-F238E27FC236}">
                  <a16:creationId xmlns:a16="http://schemas.microsoft.com/office/drawing/2014/main" id="{C18CD584-3453-4C7C-B004-AA405E7DB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" y="2043"/>
              <a:ext cx="354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Phaeophyceae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9" name="Rectangle 219">
              <a:extLst>
                <a:ext uri="{FF2B5EF4-FFF2-40B4-BE49-F238E27FC236}">
                  <a16:creationId xmlns:a16="http://schemas.microsoft.com/office/drawing/2014/main" id="{D0A036C0-ECE1-4B40-8E78-B1B845445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0" y="1903"/>
              <a:ext cx="366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Pedinophyceae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0" name="Rectangle 220">
              <a:extLst>
                <a:ext uri="{FF2B5EF4-FFF2-40B4-BE49-F238E27FC236}">
                  <a16:creationId xmlns:a16="http://schemas.microsoft.com/office/drawing/2014/main" id="{236905E2-8C38-43B6-9525-669AA4AA0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0" y="1757"/>
              <a:ext cx="357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Chlorophyceae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Rectangle 221">
              <a:extLst>
                <a:ext uri="{FF2B5EF4-FFF2-40B4-BE49-F238E27FC236}">
                  <a16:creationId xmlns:a16="http://schemas.microsoft.com/office/drawing/2014/main" id="{3B480A2E-E270-4F83-BEB7-D9934D9BB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" y="1611"/>
              <a:ext cx="286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Unclassified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2" name="Rectangle 222">
              <a:extLst>
                <a:ext uri="{FF2B5EF4-FFF2-40B4-BE49-F238E27FC236}">
                  <a16:creationId xmlns:a16="http://schemas.microsoft.com/office/drawing/2014/main" id="{FE44A843-72C5-4117-800D-AFD5A95AC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" y="1471"/>
              <a:ext cx="345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Mediophyceae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3" name="Rectangle 223">
              <a:extLst>
                <a:ext uri="{FF2B5EF4-FFF2-40B4-BE49-F238E27FC236}">
                  <a16:creationId xmlns:a16="http://schemas.microsoft.com/office/drawing/2014/main" id="{9BA27E55-822C-4A73-8F2D-BEA1F43B0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2" y="1325"/>
              <a:ext cx="420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Zygnemophyceae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Rectangle 224">
              <a:extLst>
                <a:ext uri="{FF2B5EF4-FFF2-40B4-BE49-F238E27FC236}">
                  <a16:creationId xmlns:a16="http://schemas.microsoft.com/office/drawing/2014/main" id="{8FE19031-E442-4A50-863F-820A9817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" y="1179"/>
              <a:ext cx="464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Eustigmatophyceae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" name="Rectangle 225">
              <a:extLst>
                <a:ext uri="{FF2B5EF4-FFF2-40B4-BE49-F238E27FC236}">
                  <a16:creationId xmlns:a16="http://schemas.microsoft.com/office/drawing/2014/main" id="{B424AE78-1089-46A5-90F9-3A6E3C3FB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5" y="1039"/>
              <a:ext cx="368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Synurophyceae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" name="Rectangle 226">
              <a:extLst>
                <a:ext uri="{FF2B5EF4-FFF2-40B4-BE49-F238E27FC236}">
                  <a16:creationId xmlns:a16="http://schemas.microsoft.com/office/drawing/2014/main" id="{DA4885FC-F7B0-4BF7-89CA-17CDF7F6F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5" y="893"/>
              <a:ext cx="368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Chrysophyceae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Rectangle 227">
              <a:extLst>
                <a:ext uri="{FF2B5EF4-FFF2-40B4-BE49-F238E27FC236}">
                  <a16:creationId xmlns:a16="http://schemas.microsoft.com/office/drawing/2014/main" id="{05995E00-7CC0-4693-82F6-853E18DFC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" y="747"/>
              <a:ext cx="312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Takakiopsida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" name="Rectangle 228">
              <a:extLst>
                <a:ext uri="{FF2B5EF4-FFF2-40B4-BE49-F238E27FC236}">
                  <a16:creationId xmlns:a16="http://schemas.microsoft.com/office/drawing/2014/main" id="{E325A692-8D31-4E06-B1B8-1B1AAB127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0" y="607"/>
              <a:ext cx="359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Polytrichopsida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" name="Rectangle 229">
              <a:extLst>
                <a:ext uri="{FF2B5EF4-FFF2-40B4-BE49-F238E27FC236}">
                  <a16:creationId xmlns:a16="http://schemas.microsoft.com/office/drawing/2014/main" id="{868F54AE-BEF0-49AD-879B-C3DAB7163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5" y="461"/>
              <a:ext cx="369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Oedipodiopsida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Rectangle 230">
              <a:extLst>
                <a:ext uri="{FF2B5EF4-FFF2-40B4-BE49-F238E27FC236}">
                  <a16:creationId xmlns:a16="http://schemas.microsoft.com/office/drawing/2014/main" id="{88B69D5B-2AC0-46F9-8366-619D4C5A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6" y="315"/>
              <a:ext cx="339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Sphagnopsida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39" name="Rectangle 638">
            <a:extLst>
              <a:ext uri="{FF2B5EF4-FFF2-40B4-BE49-F238E27FC236}">
                <a16:creationId xmlns:a16="http://schemas.microsoft.com/office/drawing/2014/main" id="{E3B6006C-FB17-4C5A-9D52-5947E4BA5BCD}"/>
              </a:ext>
            </a:extLst>
          </p:cNvPr>
          <p:cNvSpPr/>
          <p:nvPr/>
        </p:nvSpPr>
        <p:spPr>
          <a:xfrm>
            <a:off x="7616661" y="202636"/>
            <a:ext cx="3101976" cy="7009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Rectangle : coins arrondis 639">
            <a:extLst>
              <a:ext uri="{FF2B5EF4-FFF2-40B4-BE49-F238E27FC236}">
                <a16:creationId xmlns:a16="http://schemas.microsoft.com/office/drawing/2014/main" id="{65A35C7C-C91B-46BC-896D-6154A2D97812}"/>
              </a:ext>
            </a:extLst>
          </p:cNvPr>
          <p:cNvSpPr/>
          <p:nvPr/>
        </p:nvSpPr>
        <p:spPr>
          <a:xfrm>
            <a:off x="2671707" y="409549"/>
            <a:ext cx="1340861" cy="22614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Rectangle : coins arrondis 640">
            <a:extLst>
              <a:ext uri="{FF2B5EF4-FFF2-40B4-BE49-F238E27FC236}">
                <a16:creationId xmlns:a16="http://schemas.microsoft.com/office/drawing/2014/main" id="{FEB0C2B2-C8F5-482E-BA6B-F8C2353342B8}"/>
              </a:ext>
            </a:extLst>
          </p:cNvPr>
          <p:cNvSpPr/>
          <p:nvPr/>
        </p:nvSpPr>
        <p:spPr>
          <a:xfrm>
            <a:off x="5894881" y="426050"/>
            <a:ext cx="1350424" cy="2261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344">
            <a:extLst>
              <a:ext uri="{FF2B5EF4-FFF2-40B4-BE49-F238E27FC236}">
                <a16:creationId xmlns:a16="http://schemas.microsoft.com/office/drawing/2014/main" id="{6EA81A3F-763C-4884-8338-6011FFBEF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604" y="367711"/>
            <a:ext cx="15811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PHOTOTROPHS</a:t>
            </a:r>
          </a:p>
        </p:txBody>
      </p:sp>
    </p:spTree>
    <p:extLst>
      <p:ext uri="{BB962C8B-B14F-4D97-AF65-F5344CB8AC3E}">
        <p14:creationId xmlns:p14="http://schemas.microsoft.com/office/powerpoint/2010/main" val="21253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Line 870">
            <a:extLst>
              <a:ext uri="{FF2B5EF4-FFF2-40B4-BE49-F238E27FC236}">
                <a16:creationId xmlns:a16="http://schemas.microsoft.com/office/drawing/2014/main" id="{CC31FA15-C759-460A-A2AC-C4ED38421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6113" y="5857875"/>
            <a:ext cx="43021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6" name="Line 871">
            <a:extLst>
              <a:ext uri="{FF2B5EF4-FFF2-40B4-BE49-F238E27FC236}">
                <a16:creationId xmlns:a16="http://schemas.microsoft.com/office/drawing/2014/main" id="{BEB6A375-BB0E-4030-A3B3-3BFEC95F9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4538" y="5710238"/>
            <a:ext cx="29051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7" name="Line 872">
            <a:extLst>
              <a:ext uri="{FF2B5EF4-FFF2-40B4-BE49-F238E27FC236}">
                <a16:creationId xmlns:a16="http://schemas.microsoft.com/office/drawing/2014/main" id="{A8F9BCB4-8595-418F-BC48-E364BC9C8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7876" y="5568950"/>
            <a:ext cx="23971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8" name="Line 873">
            <a:extLst>
              <a:ext uri="{FF2B5EF4-FFF2-40B4-BE49-F238E27FC236}">
                <a16:creationId xmlns:a16="http://schemas.microsoft.com/office/drawing/2014/main" id="{D1995C4C-1BCB-4413-AA5C-84A4FC695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4551" y="5419725"/>
            <a:ext cx="1492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9" name="Line 874">
            <a:extLst>
              <a:ext uri="{FF2B5EF4-FFF2-40B4-BE49-F238E27FC236}">
                <a16:creationId xmlns:a16="http://schemas.microsoft.com/office/drawing/2014/main" id="{E3C44B00-FC47-4926-9E9E-AE32A4CA2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0238" y="5272088"/>
            <a:ext cx="635000" cy="0"/>
          </a:xfrm>
          <a:prstGeom prst="line">
            <a:avLst/>
          </a:prstGeom>
          <a:noFill/>
          <a:ln w="7938" cap="rnd">
            <a:solidFill>
              <a:srgbClr val="BEBEB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" name="Line 875">
            <a:extLst>
              <a:ext uri="{FF2B5EF4-FFF2-40B4-BE49-F238E27FC236}">
                <a16:creationId xmlns:a16="http://schemas.microsoft.com/office/drawing/2014/main" id="{4F831D81-B09D-45E9-9425-1EB65E7C3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4551" y="5130800"/>
            <a:ext cx="23971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1" name="Line 876">
            <a:extLst>
              <a:ext uri="{FF2B5EF4-FFF2-40B4-BE49-F238E27FC236}">
                <a16:creationId xmlns:a16="http://schemas.microsoft.com/office/drawing/2014/main" id="{45187ACE-BA9C-4E40-837E-38536C787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6" y="4983163"/>
            <a:ext cx="1571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2" name="Line 877">
            <a:extLst>
              <a:ext uri="{FF2B5EF4-FFF2-40B4-BE49-F238E27FC236}">
                <a16:creationId xmlns:a16="http://schemas.microsoft.com/office/drawing/2014/main" id="{BF8C65DA-8B0D-4DA8-9492-C85AC08B6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2488" y="4833938"/>
            <a:ext cx="255588" cy="0"/>
          </a:xfrm>
          <a:prstGeom prst="line">
            <a:avLst/>
          </a:prstGeom>
          <a:noFill/>
          <a:ln w="7938" cap="rnd">
            <a:solidFill>
              <a:srgbClr val="BEBEB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3" name="Line 878">
            <a:extLst>
              <a:ext uri="{FF2B5EF4-FFF2-40B4-BE49-F238E27FC236}">
                <a16:creationId xmlns:a16="http://schemas.microsoft.com/office/drawing/2014/main" id="{5D3C1BBF-FF67-430E-B6D6-3D267ACB1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6" y="4692650"/>
            <a:ext cx="231775" cy="0"/>
          </a:xfrm>
          <a:prstGeom prst="line">
            <a:avLst/>
          </a:prstGeom>
          <a:noFill/>
          <a:ln w="7938" cap="rnd">
            <a:solidFill>
              <a:srgbClr val="BEBEB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4" name="Line 879">
            <a:extLst>
              <a:ext uri="{FF2B5EF4-FFF2-40B4-BE49-F238E27FC236}">
                <a16:creationId xmlns:a16="http://schemas.microsoft.com/office/drawing/2014/main" id="{29C7DF7C-CDFB-4CF6-A959-7B27E9293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8363" y="4545013"/>
            <a:ext cx="331788" cy="0"/>
          </a:xfrm>
          <a:prstGeom prst="line">
            <a:avLst/>
          </a:prstGeom>
          <a:noFill/>
          <a:ln w="7938" cap="rnd">
            <a:solidFill>
              <a:srgbClr val="BEBEB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5" name="Line 880">
            <a:extLst>
              <a:ext uri="{FF2B5EF4-FFF2-40B4-BE49-F238E27FC236}">
                <a16:creationId xmlns:a16="http://schemas.microsoft.com/office/drawing/2014/main" id="{81452695-55F1-4F95-975E-A32B19107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7101" y="4395788"/>
            <a:ext cx="222250" cy="0"/>
          </a:xfrm>
          <a:prstGeom prst="line">
            <a:avLst/>
          </a:prstGeom>
          <a:noFill/>
          <a:ln w="7938" cap="rnd">
            <a:solidFill>
              <a:srgbClr val="BEBEB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8" name="Line 883">
            <a:extLst>
              <a:ext uri="{FF2B5EF4-FFF2-40B4-BE49-F238E27FC236}">
                <a16:creationId xmlns:a16="http://schemas.microsoft.com/office/drawing/2014/main" id="{DB523204-A1DB-4984-A404-84F9CA30E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1213" y="3957638"/>
            <a:ext cx="504825" cy="0"/>
          </a:xfrm>
          <a:prstGeom prst="line">
            <a:avLst/>
          </a:prstGeom>
          <a:noFill/>
          <a:ln w="7938" cap="rnd">
            <a:solidFill>
              <a:srgbClr val="BEBEB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9" name="Line 884">
            <a:extLst>
              <a:ext uri="{FF2B5EF4-FFF2-40B4-BE49-F238E27FC236}">
                <a16:creationId xmlns:a16="http://schemas.microsoft.com/office/drawing/2014/main" id="{AC3FACB9-4109-4C2B-8C2D-0F072515C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6613" y="3817938"/>
            <a:ext cx="479425" cy="0"/>
          </a:xfrm>
          <a:prstGeom prst="line">
            <a:avLst/>
          </a:prstGeom>
          <a:noFill/>
          <a:ln w="7938" cap="rnd">
            <a:solidFill>
              <a:srgbClr val="BEBEB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" name="Line 885">
            <a:extLst>
              <a:ext uri="{FF2B5EF4-FFF2-40B4-BE49-F238E27FC236}">
                <a16:creationId xmlns:a16="http://schemas.microsoft.com/office/drawing/2014/main" id="{A892253C-B8D1-40C6-A8D0-1892DE909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3763" y="3668713"/>
            <a:ext cx="371475" cy="0"/>
          </a:xfrm>
          <a:prstGeom prst="line">
            <a:avLst/>
          </a:prstGeom>
          <a:noFill/>
          <a:ln w="7938" cap="rnd">
            <a:solidFill>
              <a:srgbClr val="BEBEB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" name="Line 886">
            <a:extLst>
              <a:ext uri="{FF2B5EF4-FFF2-40B4-BE49-F238E27FC236}">
                <a16:creationId xmlns:a16="http://schemas.microsoft.com/office/drawing/2014/main" id="{312F568D-1E33-4F79-96A7-A5ED45E1A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0438" y="3519488"/>
            <a:ext cx="296863" cy="0"/>
          </a:xfrm>
          <a:prstGeom prst="line">
            <a:avLst/>
          </a:prstGeom>
          <a:noFill/>
          <a:ln w="7938" cap="rnd">
            <a:solidFill>
              <a:srgbClr val="BEBEB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2" name="Line 887">
            <a:extLst>
              <a:ext uri="{FF2B5EF4-FFF2-40B4-BE49-F238E27FC236}">
                <a16:creationId xmlns:a16="http://schemas.microsoft.com/office/drawing/2014/main" id="{96DA7B92-DBD8-4426-BC48-C3CAA4EDD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313" y="3379788"/>
            <a:ext cx="280988" cy="0"/>
          </a:xfrm>
          <a:prstGeom prst="line">
            <a:avLst/>
          </a:prstGeom>
          <a:noFill/>
          <a:ln w="7938" cap="rnd">
            <a:solidFill>
              <a:srgbClr val="BEBEB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3" name="Line 888">
            <a:extLst>
              <a:ext uri="{FF2B5EF4-FFF2-40B4-BE49-F238E27FC236}">
                <a16:creationId xmlns:a16="http://schemas.microsoft.com/office/drawing/2014/main" id="{D74FDBAD-EC83-4100-9B79-BC0F8667A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4551" y="3230563"/>
            <a:ext cx="554038" cy="0"/>
          </a:xfrm>
          <a:prstGeom prst="line">
            <a:avLst/>
          </a:prstGeom>
          <a:noFill/>
          <a:ln w="7938" cap="rnd">
            <a:solidFill>
              <a:srgbClr val="BEBEB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4" name="Line 889">
            <a:extLst>
              <a:ext uri="{FF2B5EF4-FFF2-40B4-BE49-F238E27FC236}">
                <a16:creationId xmlns:a16="http://schemas.microsoft.com/office/drawing/2014/main" id="{AF6B67AE-BA63-4EC2-95ED-53D31C75E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313" y="3081338"/>
            <a:ext cx="371475" cy="0"/>
          </a:xfrm>
          <a:prstGeom prst="line">
            <a:avLst/>
          </a:prstGeom>
          <a:noFill/>
          <a:ln w="7938" cap="rnd">
            <a:solidFill>
              <a:srgbClr val="BEBEB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5" name="Line 890">
            <a:extLst>
              <a:ext uri="{FF2B5EF4-FFF2-40B4-BE49-F238E27FC236}">
                <a16:creationId xmlns:a16="http://schemas.microsoft.com/office/drawing/2014/main" id="{D01EB909-F4C4-477B-A606-98E71D605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5051" y="2941638"/>
            <a:ext cx="263525" cy="0"/>
          </a:xfrm>
          <a:prstGeom prst="line">
            <a:avLst/>
          </a:prstGeom>
          <a:noFill/>
          <a:ln w="7938" cap="rnd">
            <a:solidFill>
              <a:srgbClr val="BEBEB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6" name="Line 891">
            <a:extLst>
              <a:ext uri="{FF2B5EF4-FFF2-40B4-BE49-F238E27FC236}">
                <a16:creationId xmlns:a16="http://schemas.microsoft.com/office/drawing/2014/main" id="{83B9A02E-8251-44E3-AE92-8F11523E6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9651" y="2792413"/>
            <a:ext cx="363538" cy="0"/>
          </a:xfrm>
          <a:prstGeom prst="line">
            <a:avLst/>
          </a:prstGeom>
          <a:noFill/>
          <a:ln w="7938" cap="rnd">
            <a:solidFill>
              <a:srgbClr val="BEBEB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7" name="Line 892">
            <a:extLst>
              <a:ext uri="{FF2B5EF4-FFF2-40B4-BE49-F238E27FC236}">
                <a16:creationId xmlns:a16="http://schemas.microsoft.com/office/drawing/2014/main" id="{0443DEEC-CC4D-4723-9AC6-679E550BF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3476" y="2644775"/>
            <a:ext cx="1238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8" name="Line 893">
            <a:extLst>
              <a:ext uri="{FF2B5EF4-FFF2-40B4-BE49-F238E27FC236}">
                <a16:creationId xmlns:a16="http://schemas.microsoft.com/office/drawing/2014/main" id="{3EBD3435-0B98-4997-AC4D-B630708A0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6326" y="2503488"/>
            <a:ext cx="280988" cy="0"/>
          </a:xfrm>
          <a:prstGeom prst="line">
            <a:avLst/>
          </a:prstGeom>
          <a:noFill/>
          <a:ln w="7938" cap="rnd">
            <a:solidFill>
              <a:srgbClr val="BEBEB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9" name="Line 894">
            <a:extLst>
              <a:ext uri="{FF2B5EF4-FFF2-40B4-BE49-F238E27FC236}">
                <a16:creationId xmlns:a16="http://schemas.microsoft.com/office/drawing/2014/main" id="{C5BD35AF-2E3C-4429-8008-723FAFA11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988" y="2354263"/>
            <a:ext cx="355600" cy="0"/>
          </a:xfrm>
          <a:prstGeom prst="line">
            <a:avLst/>
          </a:prstGeom>
          <a:noFill/>
          <a:ln w="7938" cap="rnd">
            <a:solidFill>
              <a:srgbClr val="BEBEB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0" name="Line 895">
            <a:extLst>
              <a:ext uri="{FF2B5EF4-FFF2-40B4-BE49-F238E27FC236}">
                <a16:creationId xmlns:a16="http://schemas.microsoft.com/office/drawing/2014/main" id="{DC7CE884-C6C1-4783-9476-03C3E2435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4263" y="2206625"/>
            <a:ext cx="37147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" name="Line 896">
            <a:extLst>
              <a:ext uri="{FF2B5EF4-FFF2-40B4-BE49-F238E27FC236}">
                <a16:creationId xmlns:a16="http://schemas.microsoft.com/office/drawing/2014/main" id="{0F702437-F78C-4E77-A6D5-D185B2D96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1" y="2065338"/>
            <a:ext cx="20637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2" name="Line 897">
            <a:extLst>
              <a:ext uri="{FF2B5EF4-FFF2-40B4-BE49-F238E27FC236}">
                <a16:creationId xmlns:a16="http://schemas.microsoft.com/office/drawing/2014/main" id="{5CD8FC9D-BA11-44AD-9AFF-0EA076809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1713" y="1917700"/>
            <a:ext cx="577850" cy="0"/>
          </a:xfrm>
          <a:prstGeom prst="line">
            <a:avLst/>
          </a:prstGeom>
          <a:noFill/>
          <a:ln w="7938" cap="rnd">
            <a:solidFill>
              <a:srgbClr val="BEBEB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3" name="Line 898">
            <a:extLst>
              <a:ext uri="{FF2B5EF4-FFF2-40B4-BE49-F238E27FC236}">
                <a16:creationId xmlns:a16="http://schemas.microsoft.com/office/drawing/2014/main" id="{C82D63CC-DC04-4721-8E5D-1CA343810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3963" y="1768475"/>
            <a:ext cx="381000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4" name="Line 899">
            <a:extLst>
              <a:ext uri="{FF2B5EF4-FFF2-40B4-BE49-F238E27FC236}">
                <a16:creationId xmlns:a16="http://schemas.microsoft.com/office/drawing/2014/main" id="{A1607CC1-9786-4A0E-BFF1-C55EEC44D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8088" y="1627188"/>
            <a:ext cx="4619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" name="Line 900">
            <a:extLst>
              <a:ext uri="{FF2B5EF4-FFF2-40B4-BE49-F238E27FC236}">
                <a16:creationId xmlns:a16="http://schemas.microsoft.com/office/drawing/2014/main" id="{33B88A5C-3D72-4A31-BCD4-64C10C0A2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3488" y="1479550"/>
            <a:ext cx="420688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6" name="Line 901">
            <a:extLst>
              <a:ext uri="{FF2B5EF4-FFF2-40B4-BE49-F238E27FC236}">
                <a16:creationId xmlns:a16="http://schemas.microsoft.com/office/drawing/2014/main" id="{3712E59A-55A8-49AF-9CD5-F10F5DDAC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9351" y="1330325"/>
            <a:ext cx="59531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7" name="Line 902">
            <a:extLst>
              <a:ext uri="{FF2B5EF4-FFF2-40B4-BE49-F238E27FC236}">
                <a16:creationId xmlns:a16="http://schemas.microsoft.com/office/drawing/2014/main" id="{2D3AC20D-F535-41FF-B8BF-0BB8932DD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5051" y="1190625"/>
            <a:ext cx="866775" cy="0"/>
          </a:xfrm>
          <a:prstGeom prst="line">
            <a:avLst/>
          </a:prstGeom>
          <a:noFill/>
          <a:ln w="7938" cap="rnd">
            <a:solidFill>
              <a:srgbClr val="BEBEB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8" name="Line 903">
            <a:extLst>
              <a:ext uri="{FF2B5EF4-FFF2-40B4-BE49-F238E27FC236}">
                <a16:creationId xmlns:a16="http://schemas.microsoft.com/office/drawing/2014/main" id="{2B842BAE-DBD5-4016-91B5-9446CCFE6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1" y="1041400"/>
            <a:ext cx="776288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" name="Line 904">
            <a:extLst>
              <a:ext uri="{FF2B5EF4-FFF2-40B4-BE49-F238E27FC236}">
                <a16:creationId xmlns:a16="http://schemas.microsoft.com/office/drawing/2014/main" id="{A4FAAA25-3107-444C-97DD-D7E77E8DE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6038" y="892175"/>
            <a:ext cx="495300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0" name="Line 905">
            <a:extLst>
              <a:ext uri="{FF2B5EF4-FFF2-40B4-BE49-F238E27FC236}">
                <a16:creationId xmlns:a16="http://schemas.microsoft.com/office/drawing/2014/main" id="{B305486A-85F6-4089-8B96-AFD6504A6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3963" y="752475"/>
            <a:ext cx="744538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" name="Line 906">
            <a:extLst>
              <a:ext uri="{FF2B5EF4-FFF2-40B4-BE49-F238E27FC236}">
                <a16:creationId xmlns:a16="http://schemas.microsoft.com/office/drawing/2014/main" id="{9577BCB0-8BE3-459B-AE61-D47BC6D98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1913" y="603250"/>
            <a:ext cx="603250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grpSp>
        <p:nvGrpSpPr>
          <p:cNvPr id="664" name="Group 659">
            <a:extLst>
              <a:ext uri="{FF2B5EF4-FFF2-40B4-BE49-F238E27FC236}">
                <a16:creationId xmlns:a16="http://schemas.microsoft.com/office/drawing/2014/main" id="{30FD204D-C017-422D-BD10-ECE23AB6911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17645" y="16663"/>
            <a:ext cx="6858006" cy="6858011"/>
            <a:chOff x="1121" y="0"/>
            <a:chExt cx="4320" cy="4320"/>
          </a:xfrm>
        </p:grpSpPr>
        <p:sp>
          <p:nvSpPr>
            <p:cNvPr id="748" name="Line 742">
              <a:extLst>
                <a:ext uri="{FF2B5EF4-FFF2-40B4-BE49-F238E27FC236}">
                  <a16:creationId xmlns:a16="http://schemas.microsoft.com/office/drawing/2014/main" id="{A82D5339-91AA-43CE-9F6C-CB5A4BC74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7" y="474"/>
              <a:ext cx="426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665" name="AutoShape 658">
              <a:extLst>
                <a:ext uri="{FF2B5EF4-FFF2-40B4-BE49-F238E27FC236}">
                  <a16:creationId xmlns:a16="http://schemas.microsoft.com/office/drawing/2014/main" id="{3A1F4A00-8DF7-4FD4-8C8D-B0103E38E0E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21" y="0"/>
              <a:ext cx="432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66" name="Rectangle 660">
              <a:extLst>
                <a:ext uri="{FF2B5EF4-FFF2-40B4-BE49-F238E27FC236}">
                  <a16:creationId xmlns:a16="http://schemas.microsoft.com/office/drawing/2014/main" id="{E04E1CC2-D730-4023-BC5B-1EA6BE85C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3633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7" name="Rectangle 661">
              <a:extLst>
                <a:ext uri="{FF2B5EF4-FFF2-40B4-BE49-F238E27FC236}">
                  <a16:creationId xmlns:a16="http://schemas.microsoft.com/office/drawing/2014/main" id="{0308A45C-6407-43EE-A679-EBCFFE06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3539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8" name="Rectangle 662">
              <a:extLst>
                <a:ext uri="{FF2B5EF4-FFF2-40B4-BE49-F238E27FC236}">
                  <a16:creationId xmlns:a16="http://schemas.microsoft.com/office/drawing/2014/main" id="{45A07219-997D-49EF-9109-06C027738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3451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9" name="Rectangle 663">
              <a:extLst>
                <a:ext uri="{FF2B5EF4-FFF2-40B4-BE49-F238E27FC236}">
                  <a16:creationId xmlns:a16="http://schemas.microsoft.com/office/drawing/2014/main" id="{D51B5338-A0A2-44F8-8AF9-3620CCF43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357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0" name="Rectangle 664">
              <a:extLst>
                <a:ext uri="{FF2B5EF4-FFF2-40B4-BE49-F238E27FC236}">
                  <a16:creationId xmlns:a16="http://schemas.microsoft.com/office/drawing/2014/main" id="{7129899B-92DF-4CF5-AA2B-B1A8671EA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3263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1" name="Rectangle 665">
              <a:extLst>
                <a:ext uri="{FF2B5EF4-FFF2-40B4-BE49-F238E27FC236}">
                  <a16:creationId xmlns:a16="http://schemas.microsoft.com/office/drawing/2014/main" id="{16CEAD0D-40C5-4F21-9CA8-B0EE675AD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3175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2" name="Rectangle 666">
              <a:extLst>
                <a:ext uri="{FF2B5EF4-FFF2-40B4-BE49-F238E27FC236}">
                  <a16:creationId xmlns:a16="http://schemas.microsoft.com/office/drawing/2014/main" id="{5AD9EA90-0E6E-4482-A2FB-2C396AE1A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3081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3" name="Rectangle 667">
              <a:extLst>
                <a:ext uri="{FF2B5EF4-FFF2-40B4-BE49-F238E27FC236}">
                  <a16:creationId xmlns:a16="http://schemas.microsoft.com/office/drawing/2014/main" id="{85A53F6E-F335-4741-A8E1-3FA43BB74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" y="2987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4" name="Rectangle 668">
              <a:extLst>
                <a:ext uri="{FF2B5EF4-FFF2-40B4-BE49-F238E27FC236}">
                  <a16:creationId xmlns:a16="http://schemas.microsoft.com/office/drawing/2014/main" id="{3C2C3132-19AB-401B-AB7E-194F7605B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" y="2899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5" name="Rectangle 669">
              <a:extLst>
                <a:ext uri="{FF2B5EF4-FFF2-40B4-BE49-F238E27FC236}">
                  <a16:creationId xmlns:a16="http://schemas.microsoft.com/office/drawing/2014/main" id="{505DA586-EBFD-4502-92A6-6FF5A5169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2805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6" name="Rectangle 670">
              <a:extLst>
                <a:ext uri="{FF2B5EF4-FFF2-40B4-BE49-F238E27FC236}">
                  <a16:creationId xmlns:a16="http://schemas.microsoft.com/office/drawing/2014/main" id="{A8A42D5A-881B-4E9E-B036-1C92866A8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" y="2711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7" name="Rectangle 671">
              <a:extLst>
                <a:ext uri="{FF2B5EF4-FFF2-40B4-BE49-F238E27FC236}">
                  <a16:creationId xmlns:a16="http://schemas.microsoft.com/office/drawing/2014/main" id="{5A0DF6B8-B64F-4BBA-927F-CDCA3FC60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2623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8" name="Rectangle 672">
              <a:extLst>
                <a:ext uri="{FF2B5EF4-FFF2-40B4-BE49-F238E27FC236}">
                  <a16:creationId xmlns:a16="http://schemas.microsoft.com/office/drawing/2014/main" id="{DA6AF7A5-B638-4E3C-887F-DF62BC75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2529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9" name="Rectangle 673">
              <a:extLst>
                <a:ext uri="{FF2B5EF4-FFF2-40B4-BE49-F238E27FC236}">
                  <a16:creationId xmlns:a16="http://schemas.microsoft.com/office/drawing/2014/main" id="{8E757FFE-F771-4D7E-A8D2-B1226FDDB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2436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0" name="Rectangle 674">
              <a:extLst>
                <a:ext uri="{FF2B5EF4-FFF2-40B4-BE49-F238E27FC236}">
                  <a16:creationId xmlns:a16="http://schemas.microsoft.com/office/drawing/2014/main" id="{ECD715B4-59FF-4B38-81BB-B1C15933F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2347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1" name="Rectangle 675">
              <a:extLst>
                <a:ext uri="{FF2B5EF4-FFF2-40B4-BE49-F238E27FC236}">
                  <a16:creationId xmlns:a16="http://schemas.microsoft.com/office/drawing/2014/main" id="{A4AA062F-5C42-4934-8403-1541AB6B7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2253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2" name="Rectangle 676">
              <a:extLst>
                <a:ext uri="{FF2B5EF4-FFF2-40B4-BE49-F238E27FC236}">
                  <a16:creationId xmlns:a16="http://schemas.microsoft.com/office/drawing/2014/main" id="{6AC7B3EB-9262-465D-83E0-AF17830BC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2160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3" name="Rectangle 677">
              <a:extLst>
                <a:ext uri="{FF2B5EF4-FFF2-40B4-BE49-F238E27FC236}">
                  <a16:creationId xmlns:a16="http://schemas.microsoft.com/office/drawing/2014/main" id="{498B0C5A-9B9D-4DE6-8152-2B0909085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" y="2071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4" name="Rectangle 678">
              <a:extLst>
                <a:ext uri="{FF2B5EF4-FFF2-40B4-BE49-F238E27FC236}">
                  <a16:creationId xmlns:a16="http://schemas.microsoft.com/office/drawing/2014/main" id="{5186A14B-3888-4024-82EF-11C43B9E3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1978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5" name="Rectangle 679">
              <a:extLst>
                <a:ext uri="{FF2B5EF4-FFF2-40B4-BE49-F238E27FC236}">
                  <a16:creationId xmlns:a16="http://schemas.microsoft.com/office/drawing/2014/main" id="{2BE7DA68-1C74-4B2A-AF1B-981251606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884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6" name="Rectangle 680">
              <a:extLst>
                <a:ext uri="{FF2B5EF4-FFF2-40B4-BE49-F238E27FC236}">
                  <a16:creationId xmlns:a16="http://schemas.microsoft.com/office/drawing/2014/main" id="{A763A150-49EE-453F-A6F3-448AFCD25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1795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7" name="Rectangle 681">
              <a:extLst>
                <a:ext uri="{FF2B5EF4-FFF2-40B4-BE49-F238E27FC236}">
                  <a16:creationId xmlns:a16="http://schemas.microsoft.com/office/drawing/2014/main" id="{D6CDC83F-F6EE-4856-A360-E85478A38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1702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8" name="Rectangle 682">
              <a:extLst>
                <a:ext uri="{FF2B5EF4-FFF2-40B4-BE49-F238E27FC236}">
                  <a16:creationId xmlns:a16="http://schemas.microsoft.com/office/drawing/2014/main" id="{31662DA8-BC58-405A-AE26-5ACE8F387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1608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9" name="Rectangle 683">
              <a:extLst>
                <a:ext uri="{FF2B5EF4-FFF2-40B4-BE49-F238E27FC236}">
                  <a16:creationId xmlns:a16="http://schemas.microsoft.com/office/drawing/2014/main" id="{4D09D0CC-0A85-4C03-94B2-84AA366C4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520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0" name="Rectangle 684">
              <a:extLst>
                <a:ext uri="{FF2B5EF4-FFF2-40B4-BE49-F238E27FC236}">
                  <a16:creationId xmlns:a16="http://schemas.microsoft.com/office/drawing/2014/main" id="{C39DD77A-BE16-4148-B8B9-DC5B2F343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1426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1" name="Rectangle 685">
              <a:extLst>
                <a:ext uri="{FF2B5EF4-FFF2-40B4-BE49-F238E27FC236}">
                  <a16:creationId xmlns:a16="http://schemas.microsoft.com/office/drawing/2014/main" id="{D33AFF7E-FA57-49D7-B706-8E162AEE9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1332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2" name="Rectangle 686">
              <a:extLst>
                <a:ext uri="{FF2B5EF4-FFF2-40B4-BE49-F238E27FC236}">
                  <a16:creationId xmlns:a16="http://schemas.microsoft.com/office/drawing/2014/main" id="{20AF35BA-DFBB-4318-BBAE-0F6912BCB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1244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3" name="Rectangle 687">
              <a:extLst>
                <a:ext uri="{FF2B5EF4-FFF2-40B4-BE49-F238E27FC236}">
                  <a16:creationId xmlns:a16="http://schemas.microsoft.com/office/drawing/2014/main" id="{4A9AD812-67FB-453B-A4C3-6D6C2CA4F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150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4" name="Rectangle 688">
              <a:extLst>
                <a:ext uri="{FF2B5EF4-FFF2-40B4-BE49-F238E27FC236}">
                  <a16:creationId xmlns:a16="http://schemas.microsoft.com/office/drawing/2014/main" id="{6D451C10-42A5-46B8-97C8-50242D0E7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056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5" name="Rectangle 689">
              <a:extLst>
                <a:ext uri="{FF2B5EF4-FFF2-40B4-BE49-F238E27FC236}">
                  <a16:creationId xmlns:a16="http://schemas.microsoft.com/office/drawing/2014/main" id="{7D16E163-F765-4EE3-929D-D38DCB46D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" y="968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6" name="Rectangle 690">
              <a:extLst>
                <a:ext uri="{FF2B5EF4-FFF2-40B4-BE49-F238E27FC236}">
                  <a16:creationId xmlns:a16="http://schemas.microsoft.com/office/drawing/2014/main" id="{E0CEF46A-9733-4291-A936-41D2F0AEC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" y="874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7" name="Rectangle 691">
              <a:extLst>
                <a:ext uri="{FF2B5EF4-FFF2-40B4-BE49-F238E27FC236}">
                  <a16:creationId xmlns:a16="http://schemas.microsoft.com/office/drawing/2014/main" id="{F68D0EC2-9BE2-4075-B39D-25B0D6474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6" y="780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8" name="Rectangle 692">
              <a:extLst>
                <a:ext uri="{FF2B5EF4-FFF2-40B4-BE49-F238E27FC236}">
                  <a16:creationId xmlns:a16="http://schemas.microsoft.com/office/drawing/2014/main" id="{1072302D-3E39-41AA-A578-CBE6261AF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692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9" name="Rectangle 693">
              <a:extLst>
                <a:ext uri="{FF2B5EF4-FFF2-40B4-BE49-F238E27FC236}">
                  <a16:creationId xmlns:a16="http://schemas.microsoft.com/office/drawing/2014/main" id="{FD427C72-1D48-42C2-B4A6-2C37D6334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598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0" name="Rectangle 694">
              <a:extLst>
                <a:ext uri="{FF2B5EF4-FFF2-40B4-BE49-F238E27FC236}">
                  <a16:creationId xmlns:a16="http://schemas.microsoft.com/office/drawing/2014/main" id="{0F120451-83E5-4634-9269-A212EE0DF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505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1" name="Rectangle 695">
              <a:extLst>
                <a:ext uri="{FF2B5EF4-FFF2-40B4-BE49-F238E27FC236}">
                  <a16:creationId xmlns:a16="http://schemas.microsoft.com/office/drawing/2014/main" id="{48C5F658-8BB3-415C-8D8B-1FCDA4D3C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1" y="416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2" name="Rectangle 696">
              <a:extLst>
                <a:ext uri="{FF2B5EF4-FFF2-40B4-BE49-F238E27FC236}">
                  <a16:creationId xmlns:a16="http://schemas.microsoft.com/office/drawing/2014/main" id="{81928058-930A-431D-8BEF-F961BCBB1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322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3" name="Line 697">
              <a:extLst>
                <a:ext uri="{FF2B5EF4-FFF2-40B4-BE49-F238E27FC236}">
                  <a16:creationId xmlns:a16="http://schemas.microsoft.com/office/drawing/2014/main" id="{134A87B0-7DC3-49E8-BF2C-763A0D0F2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7" y="3820"/>
              <a:ext cx="583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04" name="Line 698">
              <a:extLst>
                <a:ext uri="{FF2B5EF4-FFF2-40B4-BE49-F238E27FC236}">
                  <a16:creationId xmlns:a16="http://schemas.microsoft.com/office/drawing/2014/main" id="{9BCACE9A-7146-48F4-888C-DC87EB6C2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7" y="3820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05" name="Line 699">
              <a:extLst>
                <a:ext uri="{FF2B5EF4-FFF2-40B4-BE49-F238E27FC236}">
                  <a16:creationId xmlns:a16="http://schemas.microsoft.com/office/drawing/2014/main" id="{F0679F2C-E20A-4E12-818E-BF76F02EE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" y="3820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06" name="Line 700">
              <a:extLst>
                <a:ext uri="{FF2B5EF4-FFF2-40B4-BE49-F238E27FC236}">
                  <a16:creationId xmlns:a16="http://schemas.microsoft.com/office/drawing/2014/main" id="{97BB15AB-2B51-4674-82FE-F435F167E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3820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07" name="Line 701">
              <a:extLst>
                <a:ext uri="{FF2B5EF4-FFF2-40B4-BE49-F238E27FC236}">
                  <a16:creationId xmlns:a16="http://schemas.microsoft.com/office/drawing/2014/main" id="{A89CDE82-D430-47B2-B5E3-BC6EE9BED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" y="3820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08" name="Rectangle 702">
              <a:extLst>
                <a:ext uri="{FF2B5EF4-FFF2-40B4-BE49-F238E27FC236}">
                  <a16:creationId xmlns:a16="http://schemas.microsoft.com/office/drawing/2014/main" id="{942D0585-F11D-49A8-91CC-691AE23F1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" y="3937"/>
              <a:ext cx="1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-0.5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9" name="Rectangle 703">
              <a:extLst>
                <a:ext uri="{FF2B5EF4-FFF2-40B4-BE49-F238E27FC236}">
                  <a16:creationId xmlns:a16="http://schemas.microsoft.com/office/drawing/2014/main" id="{A40235EE-5564-427B-8AA8-1F4AFB445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3937"/>
              <a:ext cx="10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0.5</a:t>
              </a:r>
              <a:endPara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0" name="Rectangle 704">
              <a:extLst>
                <a:ext uri="{FF2B5EF4-FFF2-40B4-BE49-F238E27FC236}">
                  <a16:creationId xmlns:a16="http://schemas.microsoft.com/office/drawing/2014/main" id="{108E0B79-7E20-437D-8C2A-38D0142A0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250"/>
              <a:ext cx="916" cy="357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13" name="Line 707">
              <a:extLst>
                <a:ext uri="{FF2B5EF4-FFF2-40B4-BE49-F238E27FC236}">
                  <a16:creationId xmlns:a16="http://schemas.microsoft.com/office/drawing/2014/main" id="{75D72F6F-DBFD-49EA-8B1E-00056E907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7" y="3690"/>
              <a:ext cx="296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14" name="Line 708">
              <a:extLst>
                <a:ext uri="{FF2B5EF4-FFF2-40B4-BE49-F238E27FC236}">
                  <a16:creationId xmlns:a16="http://schemas.microsoft.com/office/drawing/2014/main" id="{8FA5C8DA-FDEB-4936-859D-F5B02EFDB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9" y="3597"/>
              <a:ext cx="24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15" name="Line 709">
              <a:extLst>
                <a:ext uri="{FF2B5EF4-FFF2-40B4-BE49-F238E27FC236}">
                  <a16:creationId xmlns:a16="http://schemas.microsoft.com/office/drawing/2014/main" id="{E82EC0AB-8AD3-47E1-A8F3-E65C9DB58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3508"/>
              <a:ext cx="161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16" name="Line 710">
              <a:extLst>
                <a:ext uri="{FF2B5EF4-FFF2-40B4-BE49-F238E27FC236}">
                  <a16:creationId xmlns:a16="http://schemas.microsoft.com/office/drawing/2014/main" id="{E54F9C7C-2D5A-4DDF-98D3-7EB0E1685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2" y="3414"/>
              <a:ext cx="167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17" name="Line 711">
              <a:extLst>
                <a:ext uri="{FF2B5EF4-FFF2-40B4-BE49-F238E27FC236}">
                  <a16:creationId xmlns:a16="http://schemas.microsoft.com/office/drawing/2014/main" id="{591303AB-9634-4EDB-9B06-A7ED1AE4A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3321"/>
              <a:ext cx="140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18" name="Line 712">
              <a:extLst>
                <a:ext uri="{FF2B5EF4-FFF2-40B4-BE49-F238E27FC236}">
                  <a16:creationId xmlns:a16="http://schemas.microsoft.com/office/drawing/2014/main" id="{F974FBC0-D0EE-44D6-9D9C-6592C1AB0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9" y="3232"/>
              <a:ext cx="130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19" name="Line 713">
              <a:extLst>
                <a:ext uri="{FF2B5EF4-FFF2-40B4-BE49-F238E27FC236}">
                  <a16:creationId xmlns:a16="http://schemas.microsoft.com/office/drawing/2014/main" id="{91DEB8F3-6763-4CD6-9BD7-737B6E74C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4" y="3139"/>
              <a:ext cx="146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20" name="Line 714">
              <a:extLst>
                <a:ext uri="{FF2B5EF4-FFF2-40B4-BE49-F238E27FC236}">
                  <a16:creationId xmlns:a16="http://schemas.microsoft.com/office/drawing/2014/main" id="{C6B46AB5-DB98-4264-ADB1-923FAE457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0" y="3045"/>
              <a:ext cx="9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21" name="Line 715">
              <a:extLst>
                <a:ext uri="{FF2B5EF4-FFF2-40B4-BE49-F238E27FC236}">
                  <a16:creationId xmlns:a16="http://schemas.microsoft.com/office/drawing/2014/main" id="{10553995-2C0D-483B-8E89-A9A529810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956"/>
              <a:ext cx="182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22" name="Line 716">
              <a:extLst>
                <a:ext uri="{FF2B5EF4-FFF2-40B4-BE49-F238E27FC236}">
                  <a16:creationId xmlns:a16="http://schemas.microsoft.com/office/drawing/2014/main" id="{45A50866-3E60-4ECA-ADA6-7DF7559A2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0" y="2863"/>
              <a:ext cx="130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23" name="Line 717">
              <a:extLst>
                <a:ext uri="{FF2B5EF4-FFF2-40B4-BE49-F238E27FC236}">
                  <a16:creationId xmlns:a16="http://schemas.microsoft.com/office/drawing/2014/main" id="{929CDB9A-A3AE-45B1-89D2-B472B62F6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5" y="2769"/>
              <a:ext cx="182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24" name="Line 718">
              <a:extLst>
                <a:ext uri="{FF2B5EF4-FFF2-40B4-BE49-F238E27FC236}">
                  <a16:creationId xmlns:a16="http://schemas.microsoft.com/office/drawing/2014/main" id="{A1A724EF-EE72-4B8F-995D-ED6DB9BF2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2681"/>
              <a:ext cx="104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25" name="Line 719">
              <a:extLst>
                <a:ext uri="{FF2B5EF4-FFF2-40B4-BE49-F238E27FC236}">
                  <a16:creationId xmlns:a16="http://schemas.microsoft.com/office/drawing/2014/main" id="{58B0C629-54FA-4836-A2AA-A1E6B392C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2" y="2587"/>
              <a:ext cx="58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26" name="Line 720">
              <a:extLst>
                <a:ext uri="{FF2B5EF4-FFF2-40B4-BE49-F238E27FC236}">
                  <a16:creationId xmlns:a16="http://schemas.microsoft.com/office/drawing/2014/main" id="{A44246BE-3038-4E17-879A-21BA30EC6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2493"/>
              <a:ext cx="47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27" name="Line 721">
              <a:extLst>
                <a:ext uri="{FF2B5EF4-FFF2-40B4-BE49-F238E27FC236}">
                  <a16:creationId xmlns:a16="http://schemas.microsoft.com/office/drawing/2014/main" id="{5551BE4A-0484-4EE4-9ECF-9A413DC72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2405"/>
              <a:ext cx="161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28" name="Line 722">
              <a:extLst>
                <a:ext uri="{FF2B5EF4-FFF2-40B4-BE49-F238E27FC236}">
                  <a16:creationId xmlns:a16="http://schemas.microsoft.com/office/drawing/2014/main" id="{EFC88475-2364-4DC2-BCA8-E220C22AE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2311"/>
              <a:ext cx="312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29" name="Line 723">
              <a:extLst>
                <a:ext uri="{FF2B5EF4-FFF2-40B4-BE49-F238E27FC236}">
                  <a16:creationId xmlns:a16="http://schemas.microsoft.com/office/drawing/2014/main" id="{80268449-1AD5-44ED-87D8-8C5EC6983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2217"/>
              <a:ext cx="136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30" name="Line 724">
              <a:extLst>
                <a:ext uri="{FF2B5EF4-FFF2-40B4-BE49-F238E27FC236}">
                  <a16:creationId xmlns:a16="http://schemas.microsoft.com/office/drawing/2014/main" id="{078D4760-F49B-4D22-8918-9EBAA7BC7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4" y="2129"/>
              <a:ext cx="281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31" name="Line 725">
              <a:extLst>
                <a:ext uri="{FF2B5EF4-FFF2-40B4-BE49-F238E27FC236}">
                  <a16:creationId xmlns:a16="http://schemas.microsoft.com/office/drawing/2014/main" id="{41AC41B2-F522-4E85-B533-5DA96B4E5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2035"/>
              <a:ext cx="218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32" name="Line 726">
              <a:extLst>
                <a:ext uri="{FF2B5EF4-FFF2-40B4-BE49-F238E27FC236}">
                  <a16:creationId xmlns:a16="http://schemas.microsoft.com/office/drawing/2014/main" id="{6628AEAF-750B-4491-9097-8BF475820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6" y="1941"/>
              <a:ext cx="213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33" name="Line 727">
              <a:extLst>
                <a:ext uri="{FF2B5EF4-FFF2-40B4-BE49-F238E27FC236}">
                  <a16:creationId xmlns:a16="http://schemas.microsoft.com/office/drawing/2014/main" id="{44A19279-D797-4DD0-AD3A-A3DBE289A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1853"/>
              <a:ext cx="312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34" name="Line 728">
              <a:extLst>
                <a:ext uri="{FF2B5EF4-FFF2-40B4-BE49-F238E27FC236}">
                  <a16:creationId xmlns:a16="http://schemas.microsoft.com/office/drawing/2014/main" id="{66CFEC70-D937-4527-A183-13D493399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4" y="1759"/>
              <a:ext cx="83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35" name="Line 729">
              <a:extLst>
                <a:ext uri="{FF2B5EF4-FFF2-40B4-BE49-F238E27FC236}">
                  <a16:creationId xmlns:a16="http://schemas.microsoft.com/office/drawing/2014/main" id="{A0BB03A0-74C0-4E81-A04D-3BC233E10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1666"/>
              <a:ext cx="135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36" name="Line 730">
              <a:extLst>
                <a:ext uri="{FF2B5EF4-FFF2-40B4-BE49-F238E27FC236}">
                  <a16:creationId xmlns:a16="http://schemas.microsoft.com/office/drawing/2014/main" id="{2388AF06-D9E0-4740-BC9E-E330BAB70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1577"/>
              <a:ext cx="156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37" name="Line 731">
              <a:extLst>
                <a:ext uri="{FF2B5EF4-FFF2-40B4-BE49-F238E27FC236}">
                  <a16:creationId xmlns:a16="http://schemas.microsoft.com/office/drawing/2014/main" id="{BED22F8B-B5A2-4E76-8D4A-95EA4E715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1483"/>
              <a:ext cx="359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38" name="Line 732">
              <a:extLst>
                <a:ext uri="{FF2B5EF4-FFF2-40B4-BE49-F238E27FC236}">
                  <a16:creationId xmlns:a16="http://schemas.microsoft.com/office/drawing/2014/main" id="{5CABC416-DC05-40BC-A3FE-9CAFC952C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1390"/>
              <a:ext cx="198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39" name="Line 733">
              <a:extLst>
                <a:ext uri="{FF2B5EF4-FFF2-40B4-BE49-F238E27FC236}">
                  <a16:creationId xmlns:a16="http://schemas.microsoft.com/office/drawing/2014/main" id="{E59CF0BD-1D10-4129-A443-C018A8139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2" y="1301"/>
              <a:ext cx="255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40" name="Line 734">
              <a:extLst>
                <a:ext uri="{FF2B5EF4-FFF2-40B4-BE49-F238E27FC236}">
                  <a16:creationId xmlns:a16="http://schemas.microsoft.com/office/drawing/2014/main" id="{C179E681-8174-4F9C-81AE-061600815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8" y="1208"/>
              <a:ext cx="270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41" name="Line 735">
              <a:extLst>
                <a:ext uri="{FF2B5EF4-FFF2-40B4-BE49-F238E27FC236}">
                  <a16:creationId xmlns:a16="http://schemas.microsoft.com/office/drawing/2014/main" id="{81DCAD89-2343-4D27-8D5D-9BCD7473C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" y="1114"/>
              <a:ext cx="151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42" name="Line 736">
              <a:extLst>
                <a:ext uri="{FF2B5EF4-FFF2-40B4-BE49-F238E27FC236}">
                  <a16:creationId xmlns:a16="http://schemas.microsoft.com/office/drawing/2014/main" id="{13C0A56B-DC7F-462B-AC9C-1691108BD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1025"/>
              <a:ext cx="317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43" name="Line 737">
              <a:extLst>
                <a:ext uri="{FF2B5EF4-FFF2-40B4-BE49-F238E27FC236}">
                  <a16:creationId xmlns:a16="http://schemas.microsoft.com/office/drawing/2014/main" id="{84ED576C-9354-441A-A206-95744DCE8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" y="932"/>
              <a:ext cx="203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44" name="Line 738">
              <a:extLst>
                <a:ext uri="{FF2B5EF4-FFF2-40B4-BE49-F238E27FC236}">
                  <a16:creationId xmlns:a16="http://schemas.microsoft.com/office/drawing/2014/main" id="{1540E5B3-D411-4785-9783-32A629E68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0" y="838"/>
              <a:ext cx="510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45" name="Line 739">
              <a:extLst>
                <a:ext uri="{FF2B5EF4-FFF2-40B4-BE49-F238E27FC236}">
                  <a16:creationId xmlns:a16="http://schemas.microsoft.com/office/drawing/2014/main" id="{FE9084EA-1C4F-4D9C-86E5-94F2688FB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" y="750"/>
              <a:ext cx="271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46" name="Line 740">
              <a:extLst>
                <a:ext uri="{FF2B5EF4-FFF2-40B4-BE49-F238E27FC236}">
                  <a16:creationId xmlns:a16="http://schemas.microsoft.com/office/drawing/2014/main" id="{8ED6C44D-D31E-4911-86CD-F139BAE76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" y="656"/>
              <a:ext cx="36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47" name="Line 741">
              <a:extLst>
                <a:ext uri="{FF2B5EF4-FFF2-40B4-BE49-F238E27FC236}">
                  <a16:creationId xmlns:a16="http://schemas.microsoft.com/office/drawing/2014/main" id="{67597076-C9E4-4650-9645-DCAC17D4D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562"/>
              <a:ext cx="354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49" name="Line 743">
              <a:extLst>
                <a:ext uri="{FF2B5EF4-FFF2-40B4-BE49-F238E27FC236}">
                  <a16:creationId xmlns:a16="http://schemas.microsoft.com/office/drawing/2014/main" id="{E0E961F1-2AC4-4C2F-B88A-12A8CE7CD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1" y="380"/>
              <a:ext cx="46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50" name="Line 744">
              <a:extLst>
                <a:ext uri="{FF2B5EF4-FFF2-40B4-BE49-F238E27FC236}">
                  <a16:creationId xmlns:a16="http://schemas.microsoft.com/office/drawing/2014/main" id="{F68767B9-9B37-4F62-8F2E-6CCE0D73B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9" y="245"/>
              <a:ext cx="0" cy="357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51" name="Line 745">
              <a:extLst>
                <a:ext uri="{FF2B5EF4-FFF2-40B4-BE49-F238E27FC236}">
                  <a16:creationId xmlns:a16="http://schemas.microsoft.com/office/drawing/2014/main" id="{0AED1588-82F7-4D85-A07D-58DC7E23E3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0" y="380"/>
              <a:ext cx="0" cy="331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52" name="Line 746">
              <a:extLst>
                <a:ext uri="{FF2B5EF4-FFF2-40B4-BE49-F238E27FC236}">
                  <a16:creationId xmlns:a16="http://schemas.microsoft.com/office/drawing/2014/main" id="{DDE0C3B1-F81B-4695-942D-4E3905078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3690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53" name="Line 747">
              <a:extLst>
                <a:ext uri="{FF2B5EF4-FFF2-40B4-BE49-F238E27FC236}">
                  <a16:creationId xmlns:a16="http://schemas.microsoft.com/office/drawing/2014/main" id="{FF670F72-55CF-4E31-8C58-958DC09A62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3597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54" name="Line 748">
              <a:extLst>
                <a:ext uri="{FF2B5EF4-FFF2-40B4-BE49-F238E27FC236}">
                  <a16:creationId xmlns:a16="http://schemas.microsoft.com/office/drawing/2014/main" id="{7AD78A37-10D6-4B7A-B9D9-38EA34D8E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3508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55" name="Line 749">
              <a:extLst>
                <a:ext uri="{FF2B5EF4-FFF2-40B4-BE49-F238E27FC236}">
                  <a16:creationId xmlns:a16="http://schemas.microsoft.com/office/drawing/2014/main" id="{C8974C6C-8FF9-4A8A-B703-2EB0C3010A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3414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56" name="Line 750">
              <a:extLst>
                <a:ext uri="{FF2B5EF4-FFF2-40B4-BE49-F238E27FC236}">
                  <a16:creationId xmlns:a16="http://schemas.microsoft.com/office/drawing/2014/main" id="{B69C754D-A428-4F58-A79A-5365484C71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3321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57" name="Line 751">
              <a:extLst>
                <a:ext uri="{FF2B5EF4-FFF2-40B4-BE49-F238E27FC236}">
                  <a16:creationId xmlns:a16="http://schemas.microsoft.com/office/drawing/2014/main" id="{772612F3-1925-4D8C-AFFF-E52592A7D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3232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58" name="Line 752">
              <a:extLst>
                <a:ext uri="{FF2B5EF4-FFF2-40B4-BE49-F238E27FC236}">
                  <a16:creationId xmlns:a16="http://schemas.microsoft.com/office/drawing/2014/main" id="{D5D5DAAB-A672-4EB0-A0D4-ED7F7E05F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3139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59" name="Line 753">
              <a:extLst>
                <a:ext uri="{FF2B5EF4-FFF2-40B4-BE49-F238E27FC236}">
                  <a16:creationId xmlns:a16="http://schemas.microsoft.com/office/drawing/2014/main" id="{183F25F0-EACA-4585-B67A-2E151E34E4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3045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60" name="Line 754">
              <a:extLst>
                <a:ext uri="{FF2B5EF4-FFF2-40B4-BE49-F238E27FC236}">
                  <a16:creationId xmlns:a16="http://schemas.microsoft.com/office/drawing/2014/main" id="{F67259FA-D0C2-4F06-8890-DE8FB6144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2956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61" name="Line 755">
              <a:extLst>
                <a:ext uri="{FF2B5EF4-FFF2-40B4-BE49-F238E27FC236}">
                  <a16:creationId xmlns:a16="http://schemas.microsoft.com/office/drawing/2014/main" id="{51F0A92F-77B8-43B5-88AD-70BAEE4C0A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2863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62" name="Line 756">
              <a:extLst>
                <a:ext uri="{FF2B5EF4-FFF2-40B4-BE49-F238E27FC236}">
                  <a16:creationId xmlns:a16="http://schemas.microsoft.com/office/drawing/2014/main" id="{037804D7-16E5-4523-8EF5-4DF92A8EA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2769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63" name="Line 757">
              <a:extLst>
                <a:ext uri="{FF2B5EF4-FFF2-40B4-BE49-F238E27FC236}">
                  <a16:creationId xmlns:a16="http://schemas.microsoft.com/office/drawing/2014/main" id="{1F01BE62-89D0-49E3-A854-4F72E6F94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2681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64" name="Line 758">
              <a:extLst>
                <a:ext uri="{FF2B5EF4-FFF2-40B4-BE49-F238E27FC236}">
                  <a16:creationId xmlns:a16="http://schemas.microsoft.com/office/drawing/2014/main" id="{3D15B4F9-74A3-4C68-B16F-0ACDAB1BCB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2587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65" name="Line 759">
              <a:extLst>
                <a:ext uri="{FF2B5EF4-FFF2-40B4-BE49-F238E27FC236}">
                  <a16:creationId xmlns:a16="http://schemas.microsoft.com/office/drawing/2014/main" id="{CFA326D6-06A2-4E90-86EF-F1297F2BD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2493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66" name="Line 760">
              <a:extLst>
                <a:ext uri="{FF2B5EF4-FFF2-40B4-BE49-F238E27FC236}">
                  <a16:creationId xmlns:a16="http://schemas.microsoft.com/office/drawing/2014/main" id="{C0D70633-4C9B-4052-BC87-24B95B55D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2405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67" name="Line 761">
              <a:extLst>
                <a:ext uri="{FF2B5EF4-FFF2-40B4-BE49-F238E27FC236}">
                  <a16:creationId xmlns:a16="http://schemas.microsoft.com/office/drawing/2014/main" id="{E39D999C-3B5B-4B3F-B2DC-2AA0A3AEBB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2311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68" name="Line 762">
              <a:extLst>
                <a:ext uri="{FF2B5EF4-FFF2-40B4-BE49-F238E27FC236}">
                  <a16:creationId xmlns:a16="http://schemas.microsoft.com/office/drawing/2014/main" id="{239C7FA0-0A41-4E4B-A52F-66BD455EB9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2217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69" name="Line 763">
              <a:extLst>
                <a:ext uri="{FF2B5EF4-FFF2-40B4-BE49-F238E27FC236}">
                  <a16:creationId xmlns:a16="http://schemas.microsoft.com/office/drawing/2014/main" id="{9688E440-A08A-49BB-8A84-5CCAD0120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2129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70" name="Line 764">
              <a:extLst>
                <a:ext uri="{FF2B5EF4-FFF2-40B4-BE49-F238E27FC236}">
                  <a16:creationId xmlns:a16="http://schemas.microsoft.com/office/drawing/2014/main" id="{FC3A2F6D-EAD2-4B37-9EA4-3076C466F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2035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71" name="Line 765">
              <a:extLst>
                <a:ext uri="{FF2B5EF4-FFF2-40B4-BE49-F238E27FC236}">
                  <a16:creationId xmlns:a16="http://schemas.microsoft.com/office/drawing/2014/main" id="{F5D2C9B7-9310-41EF-B31A-57E07D7AE9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1941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72" name="Line 766">
              <a:extLst>
                <a:ext uri="{FF2B5EF4-FFF2-40B4-BE49-F238E27FC236}">
                  <a16:creationId xmlns:a16="http://schemas.microsoft.com/office/drawing/2014/main" id="{4828871B-E2D6-438F-95D3-3763A87BE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1853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73" name="Line 767">
              <a:extLst>
                <a:ext uri="{FF2B5EF4-FFF2-40B4-BE49-F238E27FC236}">
                  <a16:creationId xmlns:a16="http://schemas.microsoft.com/office/drawing/2014/main" id="{2C874642-3EED-4AFE-B5E3-14223547F4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1759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74" name="Line 768">
              <a:extLst>
                <a:ext uri="{FF2B5EF4-FFF2-40B4-BE49-F238E27FC236}">
                  <a16:creationId xmlns:a16="http://schemas.microsoft.com/office/drawing/2014/main" id="{01FF0368-2B2A-4B03-8A82-83216F26E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1666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75" name="Line 769">
              <a:extLst>
                <a:ext uri="{FF2B5EF4-FFF2-40B4-BE49-F238E27FC236}">
                  <a16:creationId xmlns:a16="http://schemas.microsoft.com/office/drawing/2014/main" id="{9891375B-4198-4064-8737-AB91160135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1577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76" name="Line 770">
              <a:extLst>
                <a:ext uri="{FF2B5EF4-FFF2-40B4-BE49-F238E27FC236}">
                  <a16:creationId xmlns:a16="http://schemas.microsoft.com/office/drawing/2014/main" id="{B83BA346-4C48-4FF1-B527-4DB9F2DFC4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1483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77" name="Line 771">
              <a:extLst>
                <a:ext uri="{FF2B5EF4-FFF2-40B4-BE49-F238E27FC236}">
                  <a16:creationId xmlns:a16="http://schemas.microsoft.com/office/drawing/2014/main" id="{F9477CEE-75A5-47DC-816F-0D86891B28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1390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78" name="Line 772">
              <a:extLst>
                <a:ext uri="{FF2B5EF4-FFF2-40B4-BE49-F238E27FC236}">
                  <a16:creationId xmlns:a16="http://schemas.microsoft.com/office/drawing/2014/main" id="{2646C053-1D10-4139-9E87-34F2AF6045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1301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79" name="Line 773">
              <a:extLst>
                <a:ext uri="{FF2B5EF4-FFF2-40B4-BE49-F238E27FC236}">
                  <a16:creationId xmlns:a16="http://schemas.microsoft.com/office/drawing/2014/main" id="{9DEC0DC2-78DB-4B75-BA3F-0D1AA84C0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1208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80" name="Line 774">
              <a:extLst>
                <a:ext uri="{FF2B5EF4-FFF2-40B4-BE49-F238E27FC236}">
                  <a16:creationId xmlns:a16="http://schemas.microsoft.com/office/drawing/2014/main" id="{DFBE1DC8-AC98-41FD-A44B-18F193DC8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1114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81" name="Line 775">
              <a:extLst>
                <a:ext uri="{FF2B5EF4-FFF2-40B4-BE49-F238E27FC236}">
                  <a16:creationId xmlns:a16="http://schemas.microsoft.com/office/drawing/2014/main" id="{6933D9C2-E296-41A9-AC54-CFE6E9423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1025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82" name="Line 776">
              <a:extLst>
                <a:ext uri="{FF2B5EF4-FFF2-40B4-BE49-F238E27FC236}">
                  <a16:creationId xmlns:a16="http://schemas.microsoft.com/office/drawing/2014/main" id="{47D03419-0DFB-467C-9213-464226225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932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83" name="Line 777">
              <a:extLst>
                <a:ext uri="{FF2B5EF4-FFF2-40B4-BE49-F238E27FC236}">
                  <a16:creationId xmlns:a16="http://schemas.microsoft.com/office/drawing/2014/main" id="{D7244056-295B-4699-A483-ED2B588DC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838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84" name="Line 778">
              <a:extLst>
                <a:ext uri="{FF2B5EF4-FFF2-40B4-BE49-F238E27FC236}">
                  <a16:creationId xmlns:a16="http://schemas.microsoft.com/office/drawing/2014/main" id="{41BF85AE-39CE-4EAA-878F-C62CFAF56E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750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85" name="Line 779">
              <a:extLst>
                <a:ext uri="{FF2B5EF4-FFF2-40B4-BE49-F238E27FC236}">
                  <a16:creationId xmlns:a16="http://schemas.microsoft.com/office/drawing/2014/main" id="{C62C9C23-4256-4A0D-B5ED-312A4E5D5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656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86" name="Line 780">
              <a:extLst>
                <a:ext uri="{FF2B5EF4-FFF2-40B4-BE49-F238E27FC236}">
                  <a16:creationId xmlns:a16="http://schemas.microsoft.com/office/drawing/2014/main" id="{88D5BB01-1EA5-453F-874C-5FFDB44C6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562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87" name="Line 781">
              <a:extLst>
                <a:ext uri="{FF2B5EF4-FFF2-40B4-BE49-F238E27FC236}">
                  <a16:creationId xmlns:a16="http://schemas.microsoft.com/office/drawing/2014/main" id="{0D01079B-E48B-4F91-865D-FB4B1DBA11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474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88" name="Line 782">
              <a:extLst>
                <a:ext uri="{FF2B5EF4-FFF2-40B4-BE49-F238E27FC236}">
                  <a16:creationId xmlns:a16="http://schemas.microsoft.com/office/drawing/2014/main" id="{72EB35FD-8519-4150-9497-91FF40D768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380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89" name="Rectangle 783">
              <a:extLst>
                <a:ext uri="{FF2B5EF4-FFF2-40B4-BE49-F238E27FC236}">
                  <a16:creationId xmlns:a16="http://schemas.microsoft.com/office/drawing/2014/main" id="{C6E7C99F-575D-409D-83CA-F8CB99347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3623"/>
              <a:ext cx="47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Solibacteres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90" name="Rectangle 784">
              <a:extLst>
                <a:ext uri="{FF2B5EF4-FFF2-40B4-BE49-F238E27FC236}">
                  <a16:creationId xmlns:a16="http://schemas.microsoft.com/office/drawing/2014/main" id="{5E0E6A95-FD81-42D2-8E76-73C3B778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3529"/>
              <a:ext cx="57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Actinobacteria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91" name="Rectangle 785">
              <a:extLst>
                <a:ext uri="{FF2B5EF4-FFF2-40B4-BE49-F238E27FC236}">
                  <a16:creationId xmlns:a16="http://schemas.microsoft.com/office/drawing/2014/main" id="{22D565A5-A4C1-42D4-898F-7A1F37716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3435"/>
              <a:ext cx="56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Phycisphaerae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92" name="Rectangle 786">
              <a:extLst>
                <a:ext uri="{FF2B5EF4-FFF2-40B4-BE49-F238E27FC236}">
                  <a16:creationId xmlns:a16="http://schemas.microsoft.com/office/drawing/2014/main" id="{39750DA2-C672-4DEB-8EBB-19AC0F3D7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3347"/>
              <a:ext cx="37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Chlorobia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93" name="Rectangle 787">
              <a:extLst>
                <a:ext uri="{FF2B5EF4-FFF2-40B4-BE49-F238E27FC236}">
                  <a16:creationId xmlns:a16="http://schemas.microsoft.com/office/drawing/2014/main" id="{3517960D-FC61-4DC0-93BF-3E42CC0EC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3253"/>
              <a:ext cx="34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Opitutae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94" name="Rectangle 788">
              <a:extLst>
                <a:ext uri="{FF2B5EF4-FFF2-40B4-BE49-F238E27FC236}">
                  <a16:creationId xmlns:a16="http://schemas.microsoft.com/office/drawing/2014/main" id="{C9084229-A33A-45D5-85A1-E87D65F0A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3160"/>
              <a:ext cx="81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Alphaproteobacteria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95" name="Rectangle 789">
              <a:extLst>
                <a:ext uri="{FF2B5EF4-FFF2-40B4-BE49-F238E27FC236}">
                  <a16:creationId xmlns:a16="http://schemas.microsoft.com/office/drawing/2014/main" id="{9672CAB6-5ADB-433A-90BD-A678AAB2F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3071"/>
              <a:ext cx="60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Planctomycetia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96" name="Rectangle 790">
              <a:extLst>
                <a:ext uri="{FF2B5EF4-FFF2-40B4-BE49-F238E27FC236}">
                  <a16:creationId xmlns:a16="http://schemas.microsoft.com/office/drawing/2014/main" id="{88236618-D961-4077-AE5D-F1CB2BB46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2977"/>
              <a:ext cx="68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Planctomycetacia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97" name="Rectangle 791">
              <a:extLst>
                <a:ext uri="{FF2B5EF4-FFF2-40B4-BE49-F238E27FC236}">
                  <a16:creationId xmlns:a16="http://schemas.microsoft.com/office/drawing/2014/main" id="{F82CD71F-2E2B-471F-8B71-3AC9A1808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" y="2884"/>
              <a:ext cx="65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Ktedonobacteria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98" name="Rectangle 792">
              <a:extLst>
                <a:ext uri="{FF2B5EF4-FFF2-40B4-BE49-F238E27FC236}">
                  <a16:creationId xmlns:a16="http://schemas.microsoft.com/office/drawing/2014/main" id="{A91EE65A-4EE0-4D87-ACC3-29ED301D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2795"/>
              <a:ext cx="47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Holophagae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99" name="Rectangle 793">
              <a:extLst>
                <a:ext uri="{FF2B5EF4-FFF2-40B4-BE49-F238E27FC236}">
                  <a16:creationId xmlns:a16="http://schemas.microsoft.com/office/drawing/2014/main" id="{D801EF9F-A355-484E-81BD-1419636A2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2701"/>
              <a:ext cx="64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Thermoleophilia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00" name="Rectangle 794">
              <a:extLst>
                <a:ext uri="{FF2B5EF4-FFF2-40B4-BE49-F238E27FC236}">
                  <a16:creationId xmlns:a16="http://schemas.microsoft.com/office/drawing/2014/main" id="{576FD6A3-C0F0-437E-B54E-790DE1DBE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2608"/>
              <a:ext cx="44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Cytophagia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01" name="Rectangle 795">
              <a:extLst>
                <a:ext uri="{FF2B5EF4-FFF2-40B4-BE49-F238E27FC236}">
                  <a16:creationId xmlns:a16="http://schemas.microsoft.com/office/drawing/2014/main" id="{60E795EF-EF08-4F91-AF6E-14AD111FD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" y="2519"/>
              <a:ext cx="36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Clostridia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02" name="Rectangle 796">
              <a:extLst>
                <a:ext uri="{FF2B5EF4-FFF2-40B4-BE49-F238E27FC236}">
                  <a16:creationId xmlns:a16="http://schemas.microsoft.com/office/drawing/2014/main" id="{FC19AF84-5A34-45E2-80AC-29229E590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" y="2426"/>
              <a:ext cx="76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Betaproteobacteria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03" name="Rectangle 797">
              <a:extLst>
                <a:ext uri="{FF2B5EF4-FFF2-40B4-BE49-F238E27FC236}">
                  <a16:creationId xmlns:a16="http://schemas.microsoft.com/office/drawing/2014/main" id="{8BCCDB2C-A893-44F3-9F03-B2E4D33C5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" y="2332"/>
              <a:ext cx="52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Elusimicrobia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04" name="Rectangle 798">
              <a:extLst>
                <a:ext uri="{FF2B5EF4-FFF2-40B4-BE49-F238E27FC236}">
                  <a16:creationId xmlns:a16="http://schemas.microsoft.com/office/drawing/2014/main" id="{85C51B10-D558-49AD-9437-C1BB3A173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2243"/>
              <a:ext cx="47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Unclassified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05" name="Rectangle 799">
              <a:extLst>
                <a:ext uri="{FF2B5EF4-FFF2-40B4-BE49-F238E27FC236}">
                  <a16:creationId xmlns:a16="http://schemas.microsoft.com/office/drawing/2014/main" id="{13B4B8DA-D397-4D1E-A668-26CBD8438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150"/>
              <a:ext cx="89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Gammaproteobacteria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06" name="Rectangle 800">
              <a:extLst>
                <a:ext uri="{FF2B5EF4-FFF2-40B4-BE49-F238E27FC236}">
                  <a16:creationId xmlns:a16="http://schemas.microsoft.com/office/drawing/2014/main" id="{A73822CC-A2A2-4DDB-BDEA-32E1881B1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" y="2056"/>
              <a:ext cx="53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Nitriliruptoria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07" name="Rectangle 801">
              <a:extLst>
                <a:ext uri="{FF2B5EF4-FFF2-40B4-BE49-F238E27FC236}">
                  <a16:creationId xmlns:a16="http://schemas.microsoft.com/office/drawing/2014/main" id="{6FCC4F24-E040-4722-8CDC-11DB77905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" y="1962"/>
              <a:ext cx="70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Verrucomicrobiae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08" name="Rectangle 802">
              <a:extLst>
                <a:ext uri="{FF2B5EF4-FFF2-40B4-BE49-F238E27FC236}">
                  <a16:creationId xmlns:a16="http://schemas.microsoft.com/office/drawing/2014/main" id="{129B07E9-A062-425F-92E0-94A8A810F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1874"/>
              <a:ext cx="44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Bacteroidia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09" name="Rectangle 803">
              <a:extLst>
                <a:ext uri="{FF2B5EF4-FFF2-40B4-BE49-F238E27FC236}">
                  <a16:creationId xmlns:a16="http://schemas.microsoft.com/office/drawing/2014/main" id="{1A646785-DF18-4D38-BDA3-0B9F923E5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1780"/>
              <a:ext cx="52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Fibrobacteria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10" name="Rectangle 804">
              <a:extLst>
                <a:ext uri="{FF2B5EF4-FFF2-40B4-BE49-F238E27FC236}">
                  <a16:creationId xmlns:a16="http://schemas.microsoft.com/office/drawing/2014/main" id="{42EC1F24-8BFE-4223-AB23-83DD0D090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1687"/>
              <a:ext cx="38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Nitrospira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11" name="Rectangle 805">
              <a:extLst>
                <a:ext uri="{FF2B5EF4-FFF2-40B4-BE49-F238E27FC236}">
                  <a16:creationId xmlns:a16="http://schemas.microsoft.com/office/drawing/2014/main" id="{71B0DEAF-93A1-460C-8B2C-83AF7058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1598"/>
              <a:ext cx="6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Sphingobacteriia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12" name="Rectangle 806">
              <a:extLst>
                <a:ext uri="{FF2B5EF4-FFF2-40B4-BE49-F238E27FC236}">
                  <a16:creationId xmlns:a16="http://schemas.microsoft.com/office/drawing/2014/main" id="{D6D276FC-17CA-4C8B-A745-FD873523B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9" y="1504"/>
              <a:ext cx="22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Bacilli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13" name="Rectangle 807">
              <a:extLst>
                <a:ext uri="{FF2B5EF4-FFF2-40B4-BE49-F238E27FC236}">
                  <a16:creationId xmlns:a16="http://schemas.microsoft.com/office/drawing/2014/main" id="{CEE4F0C9-2CCB-4E89-BCAF-7E3A5F968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" y="1411"/>
              <a:ext cx="61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Armatimonadia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14" name="Rectangle 808">
              <a:extLst>
                <a:ext uri="{FF2B5EF4-FFF2-40B4-BE49-F238E27FC236}">
                  <a16:creationId xmlns:a16="http://schemas.microsoft.com/office/drawing/2014/main" id="{EB78DABA-CC6E-44E5-9E4A-2CECC8205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1322"/>
              <a:ext cx="79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Deltaproteobacteria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15" name="Rectangle 809">
              <a:extLst>
                <a:ext uri="{FF2B5EF4-FFF2-40B4-BE49-F238E27FC236}">
                  <a16:creationId xmlns:a16="http://schemas.microsoft.com/office/drawing/2014/main" id="{FD21E6AD-7828-41C8-8155-9AA6D4674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1228"/>
              <a:ext cx="78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Chthonomonadetes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16" name="Rectangle 810">
              <a:extLst>
                <a:ext uri="{FF2B5EF4-FFF2-40B4-BE49-F238E27FC236}">
                  <a16:creationId xmlns:a16="http://schemas.microsoft.com/office/drawing/2014/main" id="{8D453438-EEEE-49DC-9E95-A3D3C755E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1135"/>
              <a:ext cx="52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Flavobacteria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17" name="Rectangle 811">
              <a:extLst>
                <a:ext uri="{FF2B5EF4-FFF2-40B4-BE49-F238E27FC236}">
                  <a16:creationId xmlns:a16="http://schemas.microsoft.com/office/drawing/2014/main" id="{77BD6507-0011-407E-9625-C42B6A522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1046"/>
              <a:ext cx="55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Acidimicrobiia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18" name="Rectangle 812">
              <a:extLst>
                <a:ext uri="{FF2B5EF4-FFF2-40B4-BE49-F238E27FC236}">
                  <a16:creationId xmlns:a16="http://schemas.microsoft.com/office/drawing/2014/main" id="{64EEBE6A-AE6A-4B69-BE4F-8733A1C5D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953"/>
              <a:ext cx="54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Thermoprotei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19" name="Rectangle 813">
              <a:extLst>
                <a:ext uri="{FF2B5EF4-FFF2-40B4-BE49-F238E27FC236}">
                  <a16:creationId xmlns:a16="http://schemas.microsoft.com/office/drawing/2014/main" id="{E1BC1DA0-55F7-4444-A975-1B362B3C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859"/>
              <a:ext cx="37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Unknown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20" name="Rectangle 814">
              <a:extLst>
                <a:ext uri="{FF2B5EF4-FFF2-40B4-BE49-F238E27FC236}">
                  <a16:creationId xmlns:a16="http://schemas.microsoft.com/office/drawing/2014/main" id="{F95C13F8-63C2-41F6-80A0-CAD98BE4E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" y="770"/>
              <a:ext cx="4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Chloroflexi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21" name="Rectangle 815">
              <a:extLst>
                <a:ext uri="{FF2B5EF4-FFF2-40B4-BE49-F238E27FC236}">
                  <a16:creationId xmlns:a16="http://schemas.microsoft.com/office/drawing/2014/main" id="{5A47AD06-938D-4D5F-A63F-C65CE9F53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677"/>
              <a:ext cx="80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Gemmatimonadetes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22" name="Rectangle 816">
              <a:extLst>
                <a:ext uri="{FF2B5EF4-FFF2-40B4-BE49-F238E27FC236}">
                  <a16:creationId xmlns:a16="http://schemas.microsoft.com/office/drawing/2014/main" id="{7A24ACC6-78DB-410E-8B09-25E4544DD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583"/>
              <a:ext cx="5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Flavobacteriia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23" name="Rectangle 817">
              <a:extLst>
                <a:ext uri="{FF2B5EF4-FFF2-40B4-BE49-F238E27FC236}">
                  <a16:creationId xmlns:a16="http://schemas.microsoft.com/office/drawing/2014/main" id="{07D3B32F-4888-4690-A831-69B76A457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495"/>
              <a:ext cx="43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Caldilineae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24" name="Rectangle 818">
              <a:extLst>
                <a:ext uri="{FF2B5EF4-FFF2-40B4-BE49-F238E27FC236}">
                  <a16:creationId xmlns:a16="http://schemas.microsoft.com/office/drawing/2014/main" id="{FD52237C-D19D-418C-B4C8-66738D945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401"/>
              <a:ext cx="5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Anaerolineae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25" name="Rectangle 819">
              <a:extLst>
                <a:ext uri="{FF2B5EF4-FFF2-40B4-BE49-F238E27FC236}">
                  <a16:creationId xmlns:a16="http://schemas.microsoft.com/office/drawing/2014/main" id="{365F96D4-E5B5-4165-B3C5-9E3A8FFFC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307"/>
              <a:ext cx="65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Thermomicrobia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sp>
        <p:nvSpPr>
          <p:cNvPr id="828" name="Rectangle 823">
            <a:extLst>
              <a:ext uri="{FF2B5EF4-FFF2-40B4-BE49-F238E27FC236}">
                <a16:creationId xmlns:a16="http://schemas.microsoft.com/office/drawing/2014/main" id="{57980AD6-D3B9-4BE5-B838-34031CE26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638" y="5767388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9" name="Rectangle 824">
            <a:extLst>
              <a:ext uri="{FF2B5EF4-FFF2-40B4-BE49-F238E27FC236}">
                <a16:creationId xmlns:a16="http://schemas.microsoft.com/office/drawing/2014/main" id="{74382177-ACAE-41BB-A1FF-163CE992C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976" y="5618163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0" name="Rectangle 825">
            <a:extLst>
              <a:ext uri="{FF2B5EF4-FFF2-40B4-BE49-F238E27FC236}">
                <a16:creationId xmlns:a16="http://schemas.microsoft.com/office/drawing/2014/main" id="{85F61312-AD65-4E80-ACBC-3C1A5833E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913" y="5478463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1" name="Rectangle 826">
            <a:extLst>
              <a:ext uri="{FF2B5EF4-FFF2-40B4-BE49-F238E27FC236}">
                <a16:creationId xmlns:a16="http://schemas.microsoft.com/office/drawing/2014/main" id="{3A5F70D2-CCEF-45B3-A920-B2F3B8E5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76" y="5329238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2" name="Rectangle 827">
            <a:extLst>
              <a:ext uri="{FF2B5EF4-FFF2-40B4-BE49-F238E27FC236}">
                <a16:creationId xmlns:a16="http://schemas.microsoft.com/office/drawing/2014/main" id="{FF53DDB3-5295-42B5-86C6-AF839541A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5180013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EBEBE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3" name="Rectangle 828">
            <a:extLst>
              <a:ext uri="{FF2B5EF4-FFF2-40B4-BE49-F238E27FC236}">
                <a16:creationId xmlns:a16="http://schemas.microsoft.com/office/drawing/2014/main" id="{C9976705-655E-415B-AC5E-BE04EE06E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1" y="5040313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4" name="Rectangle 829">
            <a:extLst>
              <a:ext uri="{FF2B5EF4-FFF2-40B4-BE49-F238E27FC236}">
                <a16:creationId xmlns:a16="http://schemas.microsoft.com/office/drawing/2014/main" id="{9F07596A-84C9-4A26-B3B4-C808DB1C7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88" y="4891088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5" name="Rectangle 830">
            <a:extLst>
              <a:ext uri="{FF2B5EF4-FFF2-40B4-BE49-F238E27FC236}">
                <a16:creationId xmlns:a16="http://schemas.microsoft.com/office/drawing/2014/main" id="{1D2900E5-8F77-42FC-B36F-ABF025445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463" y="4741863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EBEBE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6" name="Rectangle 831">
            <a:extLst>
              <a:ext uri="{FF2B5EF4-FFF2-40B4-BE49-F238E27FC236}">
                <a16:creationId xmlns:a16="http://schemas.microsoft.com/office/drawing/2014/main" id="{DD860F71-CEA4-4579-87CC-8952D4018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6" y="4602163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EBEBE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7" name="Rectangle 832">
            <a:extLst>
              <a:ext uri="{FF2B5EF4-FFF2-40B4-BE49-F238E27FC236}">
                <a16:creationId xmlns:a16="http://schemas.microsoft.com/office/drawing/2014/main" id="{725525CB-3380-4E3D-9942-44C2D9AB6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4452938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EBEBE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8" name="Rectangle 833">
            <a:extLst>
              <a:ext uri="{FF2B5EF4-FFF2-40B4-BE49-F238E27FC236}">
                <a16:creationId xmlns:a16="http://schemas.microsoft.com/office/drawing/2014/main" id="{3D5A40B1-D36F-4AC9-8BB2-B66B7BCC7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4303713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EBEBE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9" name="Rectangle 834">
            <a:extLst>
              <a:ext uri="{FF2B5EF4-FFF2-40B4-BE49-F238E27FC236}">
                <a16:creationId xmlns:a16="http://schemas.microsoft.com/office/drawing/2014/main" id="{2154AD39-3EE4-440D-89ED-AAFF73482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1" y="4164013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0" name="Rectangle 835">
            <a:extLst>
              <a:ext uri="{FF2B5EF4-FFF2-40B4-BE49-F238E27FC236}">
                <a16:creationId xmlns:a16="http://schemas.microsoft.com/office/drawing/2014/main" id="{102EEE8C-AACC-41AA-8742-589788D0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6" y="4014788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EBEBE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1" name="Rectangle 836">
            <a:extLst>
              <a:ext uri="{FF2B5EF4-FFF2-40B4-BE49-F238E27FC236}">
                <a16:creationId xmlns:a16="http://schemas.microsoft.com/office/drawing/2014/main" id="{1B0DCADD-734A-49ED-BCAB-94AF05D30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6" y="3867150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EBEBE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2" name="Rectangle 837">
            <a:extLst>
              <a:ext uri="{FF2B5EF4-FFF2-40B4-BE49-F238E27FC236}">
                <a16:creationId xmlns:a16="http://schemas.microsoft.com/office/drawing/2014/main" id="{17F5C803-50BB-4DEB-87C2-B9F2D35C4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8" y="3725863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EBEBE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3" name="Rectangle 838">
            <a:extLst>
              <a:ext uri="{FF2B5EF4-FFF2-40B4-BE49-F238E27FC236}">
                <a16:creationId xmlns:a16="http://schemas.microsoft.com/office/drawing/2014/main" id="{4B128DA1-FB06-4073-AD1F-3C26E52D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6" y="3576638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EBEBE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4" name="Rectangle 839">
            <a:extLst>
              <a:ext uri="{FF2B5EF4-FFF2-40B4-BE49-F238E27FC236}">
                <a16:creationId xmlns:a16="http://schemas.microsoft.com/office/drawing/2014/main" id="{A00C8ADB-646A-4754-95B9-EE4E04AFE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429000"/>
            <a:ext cx="155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BEBEBE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5" name="Rectangle 840">
            <a:extLst>
              <a:ext uri="{FF2B5EF4-FFF2-40B4-BE49-F238E27FC236}">
                <a16:creationId xmlns:a16="http://schemas.microsoft.com/office/drawing/2014/main" id="{F5BBA0CF-7364-4C5A-88CF-04FFF6E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3" y="3287713"/>
            <a:ext cx="155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BEBEBE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6" name="Rectangle 841">
            <a:extLst>
              <a:ext uri="{FF2B5EF4-FFF2-40B4-BE49-F238E27FC236}">
                <a16:creationId xmlns:a16="http://schemas.microsoft.com/office/drawing/2014/main" id="{85B43AAA-82BD-47BA-B126-211AC85A4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1" y="3140075"/>
            <a:ext cx="155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BEBEBE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7" name="Rectangle 842">
            <a:extLst>
              <a:ext uri="{FF2B5EF4-FFF2-40B4-BE49-F238E27FC236}">
                <a16:creationId xmlns:a16="http://schemas.microsoft.com/office/drawing/2014/main" id="{B60F7454-9BB5-47B6-8740-44ECCF917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2990850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EBEBE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8" name="Rectangle 843">
            <a:extLst>
              <a:ext uri="{FF2B5EF4-FFF2-40B4-BE49-F238E27FC236}">
                <a16:creationId xmlns:a16="http://schemas.microsoft.com/office/drawing/2014/main" id="{913D3EAC-B432-4EB5-848B-8F62104B9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26" y="2849563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EBEBE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9" name="Rectangle 844">
            <a:extLst>
              <a:ext uri="{FF2B5EF4-FFF2-40B4-BE49-F238E27FC236}">
                <a16:creationId xmlns:a16="http://schemas.microsoft.com/office/drawing/2014/main" id="{8F2DFA66-E84F-4643-8113-82D42E956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2701925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EBEBE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0" name="Rectangle 845">
            <a:extLst>
              <a:ext uri="{FF2B5EF4-FFF2-40B4-BE49-F238E27FC236}">
                <a16:creationId xmlns:a16="http://schemas.microsoft.com/office/drawing/2014/main" id="{085F208F-54DB-4FB8-BAC9-56C372B5B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363" y="2552700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1" name="Rectangle 846">
            <a:extLst>
              <a:ext uri="{FF2B5EF4-FFF2-40B4-BE49-F238E27FC236}">
                <a16:creationId xmlns:a16="http://schemas.microsoft.com/office/drawing/2014/main" id="{D85C25E2-B757-4383-B646-2806CA79F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38" y="2413000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EBEBE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2" name="Rectangle 847">
            <a:extLst>
              <a:ext uri="{FF2B5EF4-FFF2-40B4-BE49-F238E27FC236}">
                <a16:creationId xmlns:a16="http://schemas.microsoft.com/office/drawing/2014/main" id="{BE446637-C3C3-47C9-B06A-FD6AC3298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38" y="2263775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EBEBE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3" name="Rectangle 848">
            <a:extLst>
              <a:ext uri="{FF2B5EF4-FFF2-40B4-BE49-F238E27FC236}">
                <a16:creationId xmlns:a16="http://schemas.microsoft.com/office/drawing/2014/main" id="{1D8B3161-241D-414D-9D48-65EDE225B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1" y="2114550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4" name="Rectangle 849">
            <a:extLst>
              <a:ext uri="{FF2B5EF4-FFF2-40B4-BE49-F238E27FC236}">
                <a16:creationId xmlns:a16="http://schemas.microsoft.com/office/drawing/2014/main" id="{E66B58B4-BF02-4106-8EE9-33CB04E40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913" y="1974850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5" name="Rectangle 850">
            <a:extLst>
              <a:ext uri="{FF2B5EF4-FFF2-40B4-BE49-F238E27FC236}">
                <a16:creationId xmlns:a16="http://schemas.microsoft.com/office/drawing/2014/main" id="{398EEDAA-83B7-4E47-95C4-219525CF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851" y="1825625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EBEBE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6" name="Rectangle 851">
            <a:extLst>
              <a:ext uri="{FF2B5EF4-FFF2-40B4-BE49-F238E27FC236}">
                <a16:creationId xmlns:a16="http://schemas.microsoft.com/office/drawing/2014/main" id="{8A2547EE-BBA4-415F-A160-02D49498B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676" y="1676400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7" name="Rectangle 852">
            <a:extLst>
              <a:ext uri="{FF2B5EF4-FFF2-40B4-BE49-F238E27FC236}">
                <a16:creationId xmlns:a16="http://schemas.microsoft.com/office/drawing/2014/main" id="{0FDFB44E-C3F6-4CD2-9AF2-BD0D36432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076" y="1536700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8" name="Rectangle 853">
            <a:extLst>
              <a:ext uri="{FF2B5EF4-FFF2-40B4-BE49-F238E27FC236}">
                <a16:creationId xmlns:a16="http://schemas.microsoft.com/office/drawing/2014/main" id="{D9A2C95A-70C5-4778-8540-A74EB095A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076" y="1387475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9" name="Rectangle 854">
            <a:extLst>
              <a:ext uri="{FF2B5EF4-FFF2-40B4-BE49-F238E27FC236}">
                <a16:creationId xmlns:a16="http://schemas.microsoft.com/office/drawing/2014/main" id="{A47ADF9F-3687-464A-B90B-BB37CF9AA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013" y="1238250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0" name="Rectangle 855">
            <a:extLst>
              <a:ext uri="{FF2B5EF4-FFF2-40B4-BE49-F238E27FC236}">
                <a16:creationId xmlns:a16="http://schemas.microsoft.com/office/drawing/2014/main" id="{05E73149-913E-45FC-897D-614436CA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888" y="1098550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EBEBE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1" name="Rectangle 856">
            <a:extLst>
              <a:ext uri="{FF2B5EF4-FFF2-40B4-BE49-F238E27FC236}">
                <a16:creationId xmlns:a16="http://schemas.microsoft.com/office/drawing/2014/main" id="{3A400D7F-530F-43D3-8145-CF4690FDD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3" y="949325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2" name="Rectangle 857">
            <a:extLst>
              <a:ext uri="{FF2B5EF4-FFF2-40B4-BE49-F238E27FC236}">
                <a16:creationId xmlns:a16="http://schemas.microsoft.com/office/drawing/2014/main" id="{D3B89A96-B443-4A73-B13D-F5957A6D9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5901" y="801688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3" name="Rectangle 858">
            <a:extLst>
              <a:ext uri="{FF2B5EF4-FFF2-40B4-BE49-F238E27FC236}">
                <a16:creationId xmlns:a16="http://schemas.microsoft.com/office/drawing/2014/main" id="{FB0B0F67-1C21-4030-9EC2-3AAA19A66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660400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4" name="Rectangle 859">
            <a:extLst>
              <a:ext uri="{FF2B5EF4-FFF2-40B4-BE49-F238E27FC236}">
                <a16:creationId xmlns:a16="http://schemas.microsoft.com/office/drawing/2014/main" id="{8083351F-1B78-4234-A7A3-961608C14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513" y="511175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5" name="Line 860">
            <a:extLst>
              <a:ext uri="{FF2B5EF4-FFF2-40B4-BE49-F238E27FC236}">
                <a16:creationId xmlns:a16="http://schemas.microsoft.com/office/drawing/2014/main" id="{848672A0-CD87-410B-A4DA-F18EB2236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1" y="6064250"/>
            <a:ext cx="10334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6" name="Line 861">
            <a:extLst>
              <a:ext uri="{FF2B5EF4-FFF2-40B4-BE49-F238E27FC236}">
                <a16:creationId xmlns:a16="http://schemas.microsoft.com/office/drawing/2014/main" id="{70967924-154F-4277-8E55-E2AC069CF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1" y="6064250"/>
            <a:ext cx="0" cy="100013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7" name="Line 862">
            <a:extLst>
              <a:ext uri="{FF2B5EF4-FFF2-40B4-BE49-F238E27FC236}">
                <a16:creationId xmlns:a16="http://schemas.microsoft.com/office/drawing/2014/main" id="{B0711192-3C7B-43A2-ADDA-A1426D1EC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4263" y="6064250"/>
            <a:ext cx="0" cy="100013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8" name="Line 863">
            <a:extLst>
              <a:ext uri="{FF2B5EF4-FFF2-40B4-BE49-F238E27FC236}">
                <a16:creationId xmlns:a16="http://schemas.microsoft.com/office/drawing/2014/main" id="{1269B609-66EC-4278-91C5-B30905FBD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1" y="6064250"/>
            <a:ext cx="0" cy="100013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9" name="Line 864">
            <a:extLst>
              <a:ext uri="{FF2B5EF4-FFF2-40B4-BE49-F238E27FC236}">
                <a16:creationId xmlns:a16="http://schemas.microsoft.com/office/drawing/2014/main" id="{F34EC490-8CF4-46B2-BD88-858C22871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0063" y="6064250"/>
            <a:ext cx="0" cy="100013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" name="Rectangle 865">
            <a:extLst>
              <a:ext uri="{FF2B5EF4-FFF2-40B4-BE49-F238E27FC236}">
                <a16:creationId xmlns:a16="http://schemas.microsoft.com/office/drawing/2014/main" id="{A992CD1F-5C98-4CF0-8428-54671FD30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772" y="6261454"/>
            <a:ext cx="23243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-0.5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1" name="Rectangle 866">
            <a:extLst>
              <a:ext uri="{FF2B5EF4-FFF2-40B4-BE49-F238E27FC236}">
                <a16:creationId xmlns:a16="http://schemas.microsoft.com/office/drawing/2014/main" id="{168BD6FF-0EF7-4121-A1AE-77A9EF801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147" y="6261454"/>
            <a:ext cx="1875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0.5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2" name="Rectangle 867">
            <a:extLst>
              <a:ext uri="{FF2B5EF4-FFF2-40B4-BE49-F238E27FC236}">
                <a16:creationId xmlns:a16="http://schemas.microsoft.com/office/drawing/2014/main" id="{D9E7CF24-027A-4706-8834-BD2723341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1" y="396875"/>
            <a:ext cx="1454150" cy="5667375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86" name="Line 881">
            <a:extLst>
              <a:ext uri="{FF2B5EF4-FFF2-40B4-BE49-F238E27FC236}">
                <a16:creationId xmlns:a16="http://schemas.microsoft.com/office/drawing/2014/main" id="{4C27C166-E531-48C2-AEF0-BF370B922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9651" y="4256088"/>
            <a:ext cx="6667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7" name="Line 882">
            <a:extLst>
              <a:ext uri="{FF2B5EF4-FFF2-40B4-BE49-F238E27FC236}">
                <a16:creationId xmlns:a16="http://schemas.microsoft.com/office/drawing/2014/main" id="{BBD05793-0216-4119-988E-22F6A8598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9651" y="4106863"/>
            <a:ext cx="98425" cy="0"/>
          </a:xfrm>
          <a:prstGeom prst="line">
            <a:avLst/>
          </a:prstGeom>
          <a:noFill/>
          <a:ln w="7938" cap="rnd">
            <a:solidFill>
              <a:srgbClr val="BEBEB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2" name="Line 907">
            <a:extLst>
              <a:ext uri="{FF2B5EF4-FFF2-40B4-BE49-F238E27FC236}">
                <a16:creationId xmlns:a16="http://schemas.microsoft.com/office/drawing/2014/main" id="{FC5FE1C2-9180-44C5-BA7E-E3CAD22C40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4263" y="388938"/>
            <a:ext cx="0" cy="5675313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3" name="Line 908">
            <a:extLst>
              <a:ext uri="{FF2B5EF4-FFF2-40B4-BE49-F238E27FC236}">
                <a16:creationId xmlns:a16="http://schemas.microsoft.com/office/drawing/2014/main" id="{6D392EFF-6A2B-42DF-A958-5A36C69C3E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1501" y="603250"/>
            <a:ext cx="0" cy="5254625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4" name="Line 909">
            <a:extLst>
              <a:ext uri="{FF2B5EF4-FFF2-40B4-BE49-F238E27FC236}">
                <a16:creationId xmlns:a16="http://schemas.microsoft.com/office/drawing/2014/main" id="{C11A4CDC-431B-4F97-96CE-9855B11C0E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5857875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5" name="Line 910">
            <a:extLst>
              <a:ext uri="{FF2B5EF4-FFF2-40B4-BE49-F238E27FC236}">
                <a16:creationId xmlns:a16="http://schemas.microsoft.com/office/drawing/2014/main" id="{606AEB9A-4503-4A5A-886B-B201AB1F3D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5710238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6" name="Line 911">
            <a:extLst>
              <a:ext uri="{FF2B5EF4-FFF2-40B4-BE49-F238E27FC236}">
                <a16:creationId xmlns:a16="http://schemas.microsoft.com/office/drawing/2014/main" id="{30CA9300-CDCD-42BC-A9BE-4879F0A2F7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5568950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7" name="Line 912">
            <a:extLst>
              <a:ext uri="{FF2B5EF4-FFF2-40B4-BE49-F238E27FC236}">
                <a16:creationId xmlns:a16="http://schemas.microsoft.com/office/drawing/2014/main" id="{507A4B4A-2CED-47DB-9CE3-5766542511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5419725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8" name="Line 913">
            <a:extLst>
              <a:ext uri="{FF2B5EF4-FFF2-40B4-BE49-F238E27FC236}">
                <a16:creationId xmlns:a16="http://schemas.microsoft.com/office/drawing/2014/main" id="{20A7EC5B-D5D8-443C-A503-46173660E3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5272088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" name="Line 914">
            <a:extLst>
              <a:ext uri="{FF2B5EF4-FFF2-40B4-BE49-F238E27FC236}">
                <a16:creationId xmlns:a16="http://schemas.microsoft.com/office/drawing/2014/main" id="{12CD2F7D-D016-495B-AFA3-1614AC8E61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5130800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0" name="Line 915">
            <a:extLst>
              <a:ext uri="{FF2B5EF4-FFF2-40B4-BE49-F238E27FC236}">
                <a16:creationId xmlns:a16="http://schemas.microsoft.com/office/drawing/2014/main" id="{F3BB861B-F2EE-42D0-A791-3B0ADF8A9F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4983163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" name="Line 916">
            <a:extLst>
              <a:ext uri="{FF2B5EF4-FFF2-40B4-BE49-F238E27FC236}">
                <a16:creationId xmlns:a16="http://schemas.microsoft.com/office/drawing/2014/main" id="{70F082A0-0107-4DE2-9DCB-C694794AF8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4833938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" name="Line 917">
            <a:extLst>
              <a:ext uri="{FF2B5EF4-FFF2-40B4-BE49-F238E27FC236}">
                <a16:creationId xmlns:a16="http://schemas.microsoft.com/office/drawing/2014/main" id="{B6D73D71-CDFE-4F35-94DC-EBE08A0929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4692650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" name="Line 918">
            <a:extLst>
              <a:ext uri="{FF2B5EF4-FFF2-40B4-BE49-F238E27FC236}">
                <a16:creationId xmlns:a16="http://schemas.microsoft.com/office/drawing/2014/main" id="{0A9049D2-EB1E-49D0-84E6-94E0B31E41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4545013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" name="Line 919">
            <a:extLst>
              <a:ext uri="{FF2B5EF4-FFF2-40B4-BE49-F238E27FC236}">
                <a16:creationId xmlns:a16="http://schemas.microsoft.com/office/drawing/2014/main" id="{4481DBF0-5694-4999-BB4A-3192FEDA07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4395788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" name="Line 920">
            <a:extLst>
              <a:ext uri="{FF2B5EF4-FFF2-40B4-BE49-F238E27FC236}">
                <a16:creationId xmlns:a16="http://schemas.microsoft.com/office/drawing/2014/main" id="{F9361E86-7555-4A03-949F-1EEC8D0C1A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4256088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" name="Line 921">
            <a:extLst>
              <a:ext uri="{FF2B5EF4-FFF2-40B4-BE49-F238E27FC236}">
                <a16:creationId xmlns:a16="http://schemas.microsoft.com/office/drawing/2014/main" id="{80808B8D-692C-444F-8907-23FB47268F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4106863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7" name="Line 922">
            <a:extLst>
              <a:ext uri="{FF2B5EF4-FFF2-40B4-BE49-F238E27FC236}">
                <a16:creationId xmlns:a16="http://schemas.microsoft.com/office/drawing/2014/main" id="{E80E01C2-6241-440B-BD05-B7940D15A7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3957638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8" name="Line 923">
            <a:extLst>
              <a:ext uri="{FF2B5EF4-FFF2-40B4-BE49-F238E27FC236}">
                <a16:creationId xmlns:a16="http://schemas.microsoft.com/office/drawing/2014/main" id="{B595F0C0-570B-43CB-A243-E98AB6BA44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3817938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9" name="Line 924">
            <a:extLst>
              <a:ext uri="{FF2B5EF4-FFF2-40B4-BE49-F238E27FC236}">
                <a16:creationId xmlns:a16="http://schemas.microsoft.com/office/drawing/2014/main" id="{619A01A4-1851-4AA3-A34D-04F283F99C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3668713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0" name="Line 925">
            <a:extLst>
              <a:ext uri="{FF2B5EF4-FFF2-40B4-BE49-F238E27FC236}">
                <a16:creationId xmlns:a16="http://schemas.microsoft.com/office/drawing/2014/main" id="{3DDC3E02-6AE4-4460-8E5D-01BA01D4D5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3519488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" name="Line 926">
            <a:extLst>
              <a:ext uri="{FF2B5EF4-FFF2-40B4-BE49-F238E27FC236}">
                <a16:creationId xmlns:a16="http://schemas.microsoft.com/office/drawing/2014/main" id="{A1D5A4F6-5AEE-4900-B5FC-70AC8A693E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3379788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" name="Line 927">
            <a:extLst>
              <a:ext uri="{FF2B5EF4-FFF2-40B4-BE49-F238E27FC236}">
                <a16:creationId xmlns:a16="http://schemas.microsoft.com/office/drawing/2014/main" id="{E534B6AB-3C83-4F4C-9C5E-D2B60CE286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3230563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3" name="Line 928">
            <a:extLst>
              <a:ext uri="{FF2B5EF4-FFF2-40B4-BE49-F238E27FC236}">
                <a16:creationId xmlns:a16="http://schemas.microsoft.com/office/drawing/2014/main" id="{7C3C30D8-7AB3-424F-8D20-F80116194C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3081338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4" name="Line 929">
            <a:extLst>
              <a:ext uri="{FF2B5EF4-FFF2-40B4-BE49-F238E27FC236}">
                <a16:creationId xmlns:a16="http://schemas.microsoft.com/office/drawing/2014/main" id="{3422A992-8DB8-4050-8E00-8931B531A4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2941638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5" name="Line 930">
            <a:extLst>
              <a:ext uri="{FF2B5EF4-FFF2-40B4-BE49-F238E27FC236}">
                <a16:creationId xmlns:a16="http://schemas.microsoft.com/office/drawing/2014/main" id="{9CC65982-401F-43A4-A845-3C5CE6C89E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2792413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6" name="Line 931">
            <a:extLst>
              <a:ext uri="{FF2B5EF4-FFF2-40B4-BE49-F238E27FC236}">
                <a16:creationId xmlns:a16="http://schemas.microsoft.com/office/drawing/2014/main" id="{7E24A498-BC02-4912-9DEF-056D52CD6B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2644775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7" name="Line 932">
            <a:extLst>
              <a:ext uri="{FF2B5EF4-FFF2-40B4-BE49-F238E27FC236}">
                <a16:creationId xmlns:a16="http://schemas.microsoft.com/office/drawing/2014/main" id="{26C9F059-19D6-445B-8E7C-59699B5BCF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2503488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8" name="Line 933">
            <a:extLst>
              <a:ext uri="{FF2B5EF4-FFF2-40B4-BE49-F238E27FC236}">
                <a16:creationId xmlns:a16="http://schemas.microsoft.com/office/drawing/2014/main" id="{A22B1D89-197B-49E2-9438-DF8237C216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2354263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9" name="Line 934">
            <a:extLst>
              <a:ext uri="{FF2B5EF4-FFF2-40B4-BE49-F238E27FC236}">
                <a16:creationId xmlns:a16="http://schemas.microsoft.com/office/drawing/2014/main" id="{7234AF7A-99EB-45D3-BCE5-4D78290395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2206625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0" name="Line 935">
            <a:extLst>
              <a:ext uri="{FF2B5EF4-FFF2-40B4-BE49-F238E27FC236}">
                <a16:creationId xmlns:a16="http://schemas.microsoft.com/office/drawing/2014/main" id="{B2432A03-5613-46BF-81E7-DC73B08EE4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2065338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1" name="Line 936">
            <a:extLst>
              <a:ext uri="{FF2B5EF4-FFF2-40B4-BE49-F238E27FC236}">
                <a16:creationId xmlns:a16="http://schemas.microsoft.com/office/drawing/2014/main" id="{B48800BC-06D7-4804-B366-887CE3E07A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1917700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" name="Line 937">
            <a:extLst>
              <a:ext uri="{FF2B5EF4-FFF2-40B4-BE49-F238E27FC236}">
                <a16:creationId xmlns:a16="http://schemas.microsoft.com/office/drawing/2014/main" id="{31BDD649-D547-491A-BDC9-068A3B3CEB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1768475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3" name="Line 938">
            <a:extLst>
              <a:ext uri="{FF2B5EF4-FFF2-40B4-BE49-F238E27FC236}">
                <a16:creationId xmlns:a16="http://schemas.microsoft.com/office/drawing/2014/main" id="{693762E7-6380-43A3-890D-0F00F60331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1627188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4" name="Line 939">
            <a:extLst>
              <a:ext uri="{FF2B5EF4-FFF2-40B4-BE49-F238E27FC236}">
                <a16:creationId xmlns:a16="http://schemas.microsoft.com/office/drawing/2014/main" id="{13330C0E-833C-43FC-9728-DC4469BFA8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1479550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5" name="Line 940">
            <a:extLst>
              <a:ext uri="{FF2B5EF4-FFF2-40B4-BE49-F238E27FC236}">
                <a16:creationId xmlns:a16="http://schemas.microsoft.com/office/drawing/2014/main" id="{B7333F2C-83C5-40C1-AB25-D262C3299C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1330325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6" name="Line 941">
            <a:extLst>
              <a:ext uri="{FF2B5EF4-FFF2-40B4-BE49-F238E27FC236}">
                <a16:creationId xmlns:a16="http://schemas.microsoft.com/office/drawing/2014/main" id="{E795F531-0DFE-417F-8EB9-0E2C7D31FF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1190625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7" name="Line 942">
            <a:extLst>
              <a:ext uri="{FF2B5EF4-FFF2-40B4-BE49-F238E27FC236}">
                <a16:creationId xmlns:a16="http://schemas.microsoft.com/office/drawing/2014/main" id="{BDB7C4F2-6FCF-4408-A7B8-91457697B9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1041400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8" name="Line 943">
            <a:extLst>
              <a:ext uri="{FF2B5EF4-FFF2-40B4-BE49-F238E27FC236}">
                <a16:creationId xmlns:a16="http://schemas.microsoft.com/office/drawing/2014/main" id="{8041DFB2-E1F0-4AE3-A40E-2E8F33A7E0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892175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9" name="Line 944">
            <a:extLst>
              <a:ext uri="{FF2B5EF4-FFF2-40B4-BE49-F238E27FC236}">
                <a16:creationId xmlns:a16="http://schemas.microsoft.com/office/drawing/2014/main" id="{F43A007F-3D89-400F-9691-C20D773576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752475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0" name="Line 945">
            <a:extLst>
              <a:ext uri="{FF2B5EF4-FFF2-40B4-BE49-F238E27FC236}">
                <a16:creationId xmlns:a16="http://schemas.microsoft.com/office/drawing/2014/main" id="{6A4DC895-5A03-48D7-9668-24F80EB769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3076" y="603250"/>
            <a:ext cx="984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1" name="Rectangle 946">
            <a:extLst>
              <a:ext uri="{FF2B5EF4-FFF2-40B4-BE49-F238E27FC236}">
                <a16:creationId xmlns:a16="http://schemas.microsoft.com/office/drawing/2014/main" id="{797B0E4C-F4B8-4CE4-8297-A54965A64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936" y="5756042"/>
            <a:ext cx="91204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Actinobacteria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52" name="Rectangle 947">
            <a:extLst>
              <a:ext uri="{FF2B5EF4-FFF2-40B4-BE49-F238E27FC236}">
                <a16:creationId xmlns:a16="http://schemas.microsoft.com/office/drawing/2014/main" id="{8F982C52-F0A2-4762-A7D3-9C35BE126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111" y="5606817"/>
            <a:ext cx="8977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Phycisphaerae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53" name="Rectangle 948">
            <a:extLst>
              <a:ext uri="{FF2B5EF4-FFF2-40B4-BE49-F238E27FC236}">
                <a16:creationId xmlns:a16="http://schemas.microsoft.com/office/drawing/2014/main" id="{FACBCC5C-C835-4BE8-AAE6-84AB6AE33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136" y="5457592"/>
            <a:ext cx="9562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Planctomycetia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54" name="Rectangle 949">
            <a:extLst>
              <a:ext uri="{FF2B5EF4-FFF2-40B4-BE49-F238E27FC236}">
                <a16:creationId xmlns:a16="http://schemas.microsoft.com/office/drawing/2014/main" id="{1F669FD4-8457-423C-A1DD-C022A1755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311" y="5317892"/>
            <a:ext cx="109388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Planctomycetacia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55" name="Rectangle 950">
            <a:extLst>
              <a:ext uri="{FF2B5EF4-FFF2-40B4-BE49-F238E27FC236}">
                <a16:creationId xmlns:a16="http://schemas.microsoft.com/office/drawing/2014/main" id="{1955E373-B53B-4346-B78F-AE50491F0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936" y="5168667"/>
            <a:ext cx="7577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Solibacteres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56" name="Rectangle 951">
            <a:extLst>
              <a:ext uri="{FF2B5EF4-FFF2-40B4-BE49-F238E27FC236}">
                <a16:creationId xmlns:a16="http://schemas.microsoft.com/office/drawing/2014/main" id="{29FA0045-CE50-4B74-97DC-EAAC45704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525" y="5021029"/>
            <a:ext cx="128778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Alphaproteobacteria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57" name="Rectangle 952">
            <a:extLst>
              <a:ext uri="{FF2B5EF4-FFF2-40B4-BE49-F238E27FC236}">
                <a16:creationId xmlns:a16="http://schemas.microsoft.com/office/drawing/2014/main" id="{B6D5A2A7-B5BB-4A7B-968A-16F4C86B7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86" y="4879742"/>
            <a:ext cx="69820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Cytophagia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58" name="Rectangle 953">
            <a:extLst>
              <a:ext uri="{FF2B5EF4-FFF2-40B4-BE49-F238E27FC236}">
                <a16:creationId xmlns:a16="http://schemas.microsoft.com/office/drawing/2014/main" id="{1082630B-5FE9-45D2-AFF4-C5E1A2886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433" y="4730517"/>
            <a:ext cx="5495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Opitutae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59" name="Rectangle 954">
            <a:extLst>
              <a:ext uri="{FF2B5EF4-FFF2-40B4-BE49-F238E27FC236}">
                <a16:creationId xmlns:a16="http://schemas.microsoft.com/office/drawing/2014/main" id="{EB2025BD-B2E7-4DE6-BE52-ACE8A5ACC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055" y="4582879"/>
            <a:ext cx="74892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Holophagae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60" name="Rectangle 955">
            <a:extLst>
              <a:ext uri="{FF2B5EF4-FFF2-40B4-BE49-F238E27FC236}">
                <a16:creationId xmlns:a16="http://schemas.microsoft.com/office/drawing/2014/main" id="{46760C37-2AC8-42BD-9510-7DFC2495A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573" y="4441592"/>
            <a:ext cx="60022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Chlorobia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61" name="Rectangle 956">
            <a:extLst>
              <a:ext uri="{FF2B5EF4-FFF2-40B4-BE49-F238E27FC236}">
                <a16:creationId xmlns:a16="http://schemas.microsoft.com/office/drawing/2014/main" id="{7BC721AC-315A-4902-92D2-95E1206BE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759" y="4292367"/>
            <a:ext cx="142083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Gammaproteobacteria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62" name="Rectangle 957">
            <a:extLst>
              <a:ext uri="{FF2B5EF4-FFF2-40B4-BE49-F238E27FC236}">
                <a16:creationId xmlns:a16="http://schemas.microsoft.com/office/drawing/2014/main" id="{6938AE59-A516-48C6-A651-29C6A0BC3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53" y="4144729"/>
            <a:ext cx="121135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Betaproteobacteria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63" name="Rectangle 958">
            <a:extLst>
              <a:ext uri="{FF2B5EF4-FFF2-40B4-BE49-F238E27FC236}">
                <a16:creationId xmlns:a16="http://schemas.microsoft.com/office/drawing/2014/main" id="{7FB8C27A-3D7D-4397-B38B-59755A9A5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98" y="4003442"/>
            <a:ext cx="58657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Clostridia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64" name="Rectangle 959">
            <a:extLst>
              <a:ext uri="{FF2B5EF4-FFF2-40B4-BE49-F238E27FC236}">
                <a16:creationId xmlns:a16="http://schemas.microsoft.com/office/drawing/2014/main" id="{56B4C7AE-D05B-475D-85F4-A4047A01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096" y="3855804"/>
            <a:ext cx="85061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Nitriliruptoria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65" name="Rectangle 960">
            <a:extLst>
              <a:ext uri="{FF2B5EF4-FFF2-40B4-BE49-F238E27FC236}">
                <a16:creationId xmlns:a16="http://schemas.microsoft.com/office/drawing/2014/main" id="{42683A94-2053-4798-91C8-10D3EAC60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086" y="3706579"/>
            <a:ext cx="82618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Fibrobacteria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66" name="Rectangle 961">
            <a:extLst>
              <a:ext uri="{FF2B5EF4-FFF2-40B4-BE49-F238E27FC236}">
                <a16:creationId xmlns:a16="http://schemas.microsoft.com/office/drawing/2014/main" id="{0556162C-708E-4214-85A8-E7A60D220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799" y="3565292"/>
            <a:ext cx="11106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Verrucomicrobiae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67" name="Rectangle 962">
            <a:extLst>
              <a:ext uri="{FF2B5EF4-FFF2-40B4-BE49-F238E27FC236}">
                <a16:creationId xmlns:a16="http://schemas.microsoft.com/office/drawing/2014/main" id="{C8606D4E-0161-4590-8CAC-856563C3B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349" y="3417654"/>
            <a:ext cx="102431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Thermoleophilia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68" name="Rectangle 963">
            <a:extLst>
              <a:ext uri="{FF2B5EF4-FFF2-40B4-BE49-F238E27FC236}">
                <a16:creationId xmlns:a16="http://schemas.microsoft.com/office/drawing/2014/main" id="{C91EAA43-63BB-44A5-AC9F-93EBB794B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967" y="3268429"/>
            <a:ext cx="83266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Elusimicrobia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69" name="Rectangle 964">
            <a:extLst>
              <a:ext uri="{FF2B5EF4-FFF2-40B4-BE49-F238E27FC236}">
                <a16:creationId xmlns:a16="http://schemas.microsoft.com/office/drawing/2014/main" id="{41DDA8C2-C011-48FF-A303-3D3A61B25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811" y="3119204"/>
            <a:ext cx="75020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Unclassified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70" name="Rectangle 965">
            <a:extLst>
              <a:ext uri="{FF2B5EF4-FFF2-40B4-BE49-F238E27FC236}">
                <a16:creationId xmlns:a16="http://schemas.microsoft.com/office/drawing/2014/main" id="{CE65473A-570A-4AB0-8564-D680354CF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86" y="2979504"/>
            <a:ext cx="7059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Bacteroidia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71" name="Rectangle 966">
            <a:extLst>
              <a:ext uri="{FF2B5EF4-FFF2-40B4-BE49-F238E27FC236}">
                <a16:creationId xmlns:a16="http://schemas.microsoft.com/office/drawing/2014/main" id="{B351187B-C552-4C4B-9C09-70C45EA23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585" y="2830279"/>
            <a:ext cx="36388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Bacilli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72" name="Rectangle 967">
            <a:extLst>
              <a:ext uri="{FF2B5EF4-FFF2-40B4-BE49-F238E27FC236}">
                <a16:creationId xmlns:a16="http://schemas.microsoft.com/office/drawing/2014/main" id="{E0F19D4C-4C68-4ACC-9DF7-FE5A44997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169" y="2682642"/>
            <a:ext cx="12586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Deltaproteobacteria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73" name="Rectangle 968">
            <a:extLst>
              <a:ext uri="{FF2B5EF4-FFF2-40B4-BE49-F238E27FC236}">
                <a16:creationId xmlns:a16="http://schemas.microsoft.com/office/drawing/2014/main" id="{F8AAFE05-05A7-4DF0-B277-6F65EDC0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817" y="2541354"/>
            <a:ext cx="61792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Nitrospira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74" name="Rectangle 969">
            <a:extLst>
              <a:ext uri="{FF2B5EF4-FFF2-40B4-BE49-F238E27FC236}">
                <a16:creationId xmlns:a16="http://schemas.microsoft.com/office/drawing/2014/main" id="{021FABB8-1144-40F1-80FA-651258D5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177" y="2392129"/>
            <a:ext cx="8871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Acidimicrobiia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75" name="Rectangle 970">
            <a:extLst>
              <a:ext uri="{FF2B5EF4-FFF2-40B4-BE49-F238E27FC236}">
                <a16:creationId xmlns:a16="http://schemas.microsoft.com/office/drawing/2014/main" id="{F4F3C723-7BD2-423C-97FD-1B1669BB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537" y="2244492"/>
            <a:ext cx="10357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Ktedonobacteria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76" name="Rectangle 971">
            <a:extLst>
              <a:ext uri="{FF2B5EF4-FFF2-40B4-BE49-F238E27FC236}">
                <a16:creationId xmlns:a16="http://schemas.microsoft.com/office/drawing/2014/main" id="{DAA02379-00C8-41AE-86EB-6476D52FB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220" y="2103204"/>
            <a:ext cx="6021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Unknown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77" name="Rectangle 972">
            <a:extLst>
              <a:ext uri="{FF2B5EF4-FFF2-40B4-BE49-F238E27FC236}">
                <a16:creationId xmlns:a16="http://schemas.microsoft.com/office/drawing/2014/main" id="{CB685CE9-DBC9-48CC-8F00-FD69C2FEE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830" y="1953979"/>
            <a:ext cx="10424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Sphingobacteriia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78" name="Rectangle 973">
            <a:extLst>
              <a:ext uri="{FF2B5EF4-FFF2-40B4-BE49-F238E27FC236}">
                <a16:creationId xmlns:a16="http://schemas.microsoft.com/office/drawing/2014/main" id="{51581B55-1B82-4797-A664-06928E782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562" y="1806342"/>
            <a:ext cx="97321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Armatimonadia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79" name="Rectangle 974">
            <a:extLst>
              <a:ext uri="{FF2B5EF4-FFF2-40B4-BE49-F238E27FC236}">
                <a16:creationId xmlns:a16="http://schemas.microsoft.com/office/drawing/2014/main" id="{55EF029C-34AB-44D4-820C-6F460D6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925" y="1665054"/>
            <a:ext cx="123841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Chthonomonadetes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80" name="Rectangle 975">
            <a:extLst>
              <a:ext uri="{FF2B5EF4-FFF2-40B4-BE49-F238E27FC236}">
                <a16:creationId xmlns:a16="http://schemas.microsoft.com/office/drawing/2014/main" id="{AFC44296-A6A3-4EE1-913B-7F05A93EC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647" y="1517417"/>
            <a:ext cx="12833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Gemmatimonadetes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81" name="Rectangle 976">
            <a:extLst>
              <a:ext uri="{FF2B5EF4-FFF2-40B4-BE49-F238E27FC236}">
                <a16:creationId xmlns:a16="http://schemas.microsoft.com/office/drawing/2014/main" id="{B3BA1AB6-CD9F-4F88-BF26-E9F1D3293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320" y="1368192"/>
            <a:ext cx="8343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Flavobacteria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82" name="Rectangle 977">
            <a:extLst>
              <a:ext uri="{FF2B5EF4-FFF2-40B4-BE49-F238E27FC236}">
                <a16:creationId xmlns:a16="http://schemas.microsoft.com/office/drawing/2014/main" id="{AF2F9153-52C7-4ACA-B314-60F088969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023" y="1226904"/>
            <a:ext cx="68448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Caldilineae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83" name="Rectangle 978">
            <a:extLst>
              <a:ext uri="{FF2B5EF4-FFF2-40B4-BE49-F238E27FC236}">
                <a16:creationId xmlns:a16="http://schemas.microsoft.com/office/drawing/2014/main" id="{F8B7FAA1-5C31-469F-BB6F-B03437301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727" y="1079267"/>
            <a:ext cx="67005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Chloroflexi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84" name="Rectangle 979">
            <a:extLst>
              <a:ext uri="{FF2B5EF4-FFF2-40B4-BE49-F238E27FC236}">
                <a16:creationId xmlns:a16="http://schemas.microsoft.com/office/drawing/2014/main" id="{EEF86E46-C483-4D53-A214-1D6DB49FB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534" y="930042"/>
            <a:ext cx="10362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Thermomicrobia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85" name="Rectangle 980">
            <a:extLst>
              <a:ext uri="{FF2B5EF4-FFF2-40B4-BE49-F238E27FC236}">
                <a16:creationId xmlns:a16="http://schemas.microsoft.com/office/drawing/2014/main" id="{2649A03D-F621-4A53-9B1D-8977CEE21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577" y="790342"/>
            <a:ext cx="8646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Thermoprotei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86" name="Rectangle 981">
            <a:extLst>
              <a:ext uri="{FF2B5EF4-FFF2-40B4-BE49-F238E27FC236}">
                <a16:creationId xmlns:a16="http://schemas.microsoft.com/office/drawing/2014/main" id="{34F31345-A4A0-4200-AB1B-01F3F58EA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149" y="641117"/>
            <a:ext cx="83106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Anaerolineae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87" name="Rectangle 982">
            <a:extLst>
              <a:ext uri="{FF2B5EF4-FFF2-40B4-BE49-F238E27FC236}">
                <a16:creationId xmlns:a16="http://schemas.microsoft.com/office/drawing/2014/main" id="{8B4693FE-51E1-4C54-A9AC-35F36DB75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874" y="491892"/>
            <a:ext cx="8695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Flavobacteriia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88" name="Rectangle : coins arrondis 987">
            <a:extLst>
              <a:ext uri="{FF2B5EF4-FFF2-40B4-BE49-F238E27FC236}">
                <a16:creationId xmlns:a16="http://schemas.microsoft.com/office/drawing/2014/main" id="{F7DE5A4C-71A4-4574-B776-B2275C7EB783}"/>
              </a:ext>
            </a:extLst>
          </p:cNvPr>
          <p:cNvSpPr/>
          <p:nvPr/>
        </p:nvSpPr>
        <p:spPr>
          <a:xfrm>
            <a:off x="3300844" y="196130"/>
            <a:ext cx="1451483" cy="20024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1" name="Rectangle : coins arrondis 990">
            <a:extLst>
              <a:ext uri="{FF2B5EF4-FFF2-40B4-BE49-F238E27FC236}">
                <a16:creationId xmlns:a16="http://schemas.microsoft.com/office/drawing/2014/main" id="{63CAFACA-B92C-4CC8-BFFC-0535082E9666}"/>
              </a:ext>
            </a:extLst>
          </p:cNvPr>
          <p:cNvSpPr/>
          <p:nvPr/>
        </p:nvSpPr>
        <p:spPr>
          <a:xfrm>
            <a:off x="6924168" y="180722"/>
            <a:ext cx="1451483" cy="2002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44">
            <a:extLst>
              <a:ext uri="{FF2B5EF4-FFF2-40B4-BE49-F238E27FC236}">
                <a16:creationId xmlns:a16="http://schemas.microsoft.com/office/drawing/2014/main" id="{69CCFCED-E2F0-4739-B610-8A4A6B94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216" y="133573"/>
            <a:ext cx="10244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BACTERIA</a:t>
            </a:r>
          </a:p>
        </p:txBody>
      </p:sp>
    </p:spTree>
    <p:extLst>
      <p:ext uri="{BB962C8B-B14F-4D97-AF65-F5344CB8AC3E}">
        <p14:creationId xmlns:p14="http://schemas.microsoft.com/office/powerpoint/2010/main" val="144224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F9467691-33EC-4F75-8475-4A76370689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43030" y="204788"/>
            <a:ext cx="7137405" cy="6858000"/>
            <a:chOff x="846" y="129"/>
            <a:chExt cx="4496" cy="4320"/>
          </a:xfrm>
        </p:grpSpPr>
        <p:sp>
          <p:nvSpPr>
            <p:cNvPr id="99" name="AutoShape 96">
              <a:extLst>
                <a:ext uri="{FF2B5EF4-FFF2-40B4-BE49-F238E27FC236}">
                  <a16:creationId xmlns:a16="http://schemas.microsoft.com/office/drawing/2014/main" id="{8083950A-224E-43C9-B8D8-DA2A47776B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22" y="129"/>
              <a:ext cx="432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00" name="Rectangle 98">
              <a:extLst>
                <a:ext uri="{FF2B5EF4-FFF2-40B4-BE49-F238E27FC236}">
                  <a16:creationId xmlns:a16="http://schemas.microsoft.com/office/drawing/2014/main" id="{6EA57D33-5B7D-4D15-8346-B6CB39672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3762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99">
              <a:extLst>
                <a:ext uri="{FF2B5EF4-FFF2-40B4-BE49-F238E27FC236}">
                  <a16:creationId xmlns:a16="http://schemas.microsoft.com/office/drawing/2014/main" id="{B2101B11-D9EA-40E1-ABA3-3728FE2C0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3580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100">
              <a:extLst>
                <a:ext uri="{FF2B5EF4-FFF2-40B4-BE49-F238E27FC236}">
                  <a16:creationId xmlns:a16="http://schemas.microsoft.com/office/drawing/2014/main" id="{5B8053DB-5E1D-42E8-B023-133CF1988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3392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01">
              <a:extLst>
                <a:ext uri="{FF2B5EF4-FFF2-40B4-BE49-F238E27FC236}">
                  <a16:creationId xmlns:a16="http://schemas.microsoft.com/office/drawing/2014/main" id="{7FE4353E-B857-4F0C-B4D0-0CDE30825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3210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102">
              <a:extLst>
                <a:ext uri="{FF2B5EF4-FFF2-40B4-BE49-F238E27FC236}">
                  <a16:creationId xmlns:a16="http://schemas.microsoft.com/office/drawing/2014/main" id="{70F3A16A-B983-4613-8248-4D9D7B15B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3028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3">
              <a:extLst>
                <a:ext uri="{FF2B5EF4-FFF2-40B4-BE49-F238E27FC236}">
                  <a16:creationId xmlns:a16="http://schemas.microsoft.com/office/drawing/2014/main" id="{59D3BA2A-0542-4243-9182-40A979C8D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2840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4">
              <a:extLst>
                <a:ext uri="{FF2B5EF4-FFF2-40B4-BE49-F238E27FC236}">
                  <a16:creationId xmlns:a16="http://schemas.microsoft.com/office/drawing/2014/main" id="{BF70D086-0893-4746-8D72-D39194A1F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658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5">
              <a:extLst>
                <a:ext uri="{FF2B5EF4-FFF2-40B4-BE49-F238E27FC236}">
                  <a16:creationId xmlns:a16="http://schemas.microsoft.com/office/drawing/2014/main" id="{93B2DD9C-400C-4AE7-8553-0BFE52418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" y="2476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6">
              <a:extLst>
                <a:ext uri="{FF2B5EF4-FFF2-40B4-BE49-F238E27FC236}">
                  <a16:creationId xmlns:a16="http://schemas.microsoft.com/office/drawing/2014/main" id="{9CDA8AA9-B54F-4923-8B6B-5D5041CC5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7" y="2289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7">
              <a:extLst>
                <a:ext uri="{FF2B5EF4-FFF2-40B4-BE49-F238E27FC236}">
                  <a16:creationId xmlns:a16="http://schemas.microsoft.com/office/drawing/2014/main" id="{6574A06B-277C-4BA0-9200-53065C890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2107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8">
              <a:extLst>
                <a:ext uri="{FF2B5EF4-FFF2-40B4-BE49-F238E27FC236}">
                  <a16:creationId xmlns:a16="http://schemas.microsoft.com/office/drawing/2014/main" id="{E843BB3E-7AF6-4A05-823B-E1B34B046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1924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09">
              <a:extLst>
                <a:ext uri="{FF2B5EF4-FFF2-40B4-BE49-F238E27FC236}">
                  <a16:creationId xmlns:a16="http://schemas.microsoft.com/office/drawing/2014/main" id="{3F39E129-1269-495C-B948-FF25D2D8A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" y="1737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10">
              <a:extLst>
                <a:ext uri="{FF2B5EF4-FFF2-40B4-BE49-F238E27FC236}">
                  <a16:creationId xmlns:a16="http://schemas.microsoft.com/office/drawing/2014/main" id="{7A7B8046-954A-4A67-ABBE-A60D6672E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1555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11">
              <a:extLst>
                <a:ext uri="{FF2B5EF4-FFF2-40B4-BE49-F238E27FC236}">
                  <a16:creationId xmlns:a16="http://schemas.microsoft.com/office/drawing/2014/main" id="{9670E3F6-0AD4-45D1-834D-155DBACFB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1373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2">
              <a:extLst>
                <a:ext uri="{FF2B5EF4-FFF2-40B4-BE49-F238E27FC236}">
                  <a16:creationId xmlns:a16="http://schemas.microsoft.com/office/drawing/2014/main" id="{42CF6A48-8465-498F-9CCE-61F2057DC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1185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13">
              <a:extLst>
                <a:ext uri="{FF2B5EF4-FFF2-40B4-BE49-F238E27FC236}">
                  <a16:creationId xmlns:a16="http://schemas.microsoft.com/office/drawing/2014/main" id="{67922E70-D0FE-476D-8976-7EE3D0695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003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14">
              <a:extLst>
                <a:ext uri="{FF2B5EF4-FFF2-40B4-BE49-F238E27FC236}">
                  <a16:creationId xmlns:a16="http://schemas.microsoft.com/office/drawing/2014/main" id="{ECB7C0C9-DDB2-4CF6-8B61-2021A4FAC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821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15">
              <a:extLst>
                <a:ext uri="{FF2B5EF4-FFF2-40B4-BE49-F238E27FC236}">
                  <a16:creationId xmlns:a16="http://schemas.microsoft.com/office/drawing/2014/main" id="{8DC99664-7091-4B2F-AFB1-B0D9CC4AA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634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16">
              <a:extLst>
                <a:ext uri="{FF2B5EF4-FFF2-40B4-BE49-F238E27FC236}">
                  <a16:creationId xmlns:a16="http://schemas.microsoft.com/office/drawing/2014/main" id="{FFED1D2A-DBAE-4B41-B286-8504B863B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451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Line 117">
              <a:extLst>
                <a:ext uri="{FF2B5EF4-FFF2-40B4-BE49-F238E27FC236}">
                  <a16:creationId xmlns:a16="http://schemas.microsoft.com/office/drawing/2014/main" id="{909CDEED-9DF1-413E-A948-ECDD55B0C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3949"/>
              <a:ext cx="83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20" name="Line 118">
              <a:extLst>
                <a:ext uri="{FF2B5EF4-FFF2-40B4-BE49-F238E27FC236}">
                  <a16:creationId xmlns:a16="http://schemas.microsoft.com/office/drawing/2014/main" id="{87BDA5D5-724A-47AD-9777-0D21D8EA0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3949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21" name="Line 119">
              <a:extLst>
                <a:ext uri="{FF2B5EF4-FFF2-40B4-BE49-F238E27FC236}">
                  <a16:creationId xmlns:a16="http://schemas.microsoft.com/office/drawing/2014/main" id="{876CF91E-EAFE-49F9-8F0B-C8F30EAAC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3949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22" name="Line 120">
              <a:extLst>
                <a:ext uri="{FF2B5EF4-FFF2-40B4-BE49-F238E27FC236}">
                  <a16:creationId xmlns:a16="http://schemas.microsoft.com/office/drawing/2014/main" id="{1066DDB0-B9B0-4CDE-9246-B127BE999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0" y="3949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23" name="Line 121">
              <a:extLst>
                <a:ext uri="{FF2B5EF4-FFF2-40B4-BE49-F238E27FC236}">
                  <a16:creationId xmlns:a16="http://schemas.microsoft.com/office/drawing/2014/main" id="{3B83EE29-EF43-4B47-9DE0-29E78EEE8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" y="3949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24" name="Line 122">
              <a:extLst>
                <a:ext uri="{FF2B5EF4-FFF2-40B4-BE49-F238E27FC236}">
                  <a16:creationId xmlns:a16="http://schemas.microsoft.com/office/drawing/2014/main" id="{C3FCABFF-5510-4B20-8A49-57544CE19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" y="3949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25" name="Line 123">
              <a:extLst>
                <a:ext uri="{FF2B5EF4-FFF2-40B4-BE49-F238E27FC236}">
                  <a16:creationId xmlns:a16="http://schemas.microsoft.com/office/drawing/2014/main" id="{570B90FA-F359-49E8-A732-128CDE782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3949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26" name="Rectangle 124">
              <a:extLst>
                <a:ext uri="{FF2B5EF4-FFF2-40B4-BE49-F238E27FC236}">
                  <a16:creationId xmlns:a16="http://schemas.microsoft.com/office/drawing/2014/main" id="{392F079E-DD20-4A17-BE12-91F83A8C3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4072"/>
              <a:ext cx="14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-1.0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25">
              <a:extLst>
                <a:ext uri="{FF2B5EF4-FFF2-40B4-BE49-F238E27FC236}">
                  <a16:creationId xmlns:a16="http://schemas.microsoft.com/office/drawing/2014/main" id="{E0F8CB24-1313-4E50-9768-C2B793A75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4072"/>
              <a:ext cx="11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26">
              <a:extLst>
                <a:ext uri="{FF2B5EF4-FFF2-40B4-BE49-F238E27FC236}">
                  <a16:creationId xmlns:a16="http://schemas.microsoft.com/office/drawing/2014/main" id="{CB0B440E-7C3E-49D8-9184-EAB06EF35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4072"/>
              <a:ext cx="11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1.0</a:t>
              </a:r>
              <a:endPara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27">
              <a:extLst>
                <a:ext uri="{FF2B5EF4-FFF2-40B4-BE49-F238E27FC236}">
                  <a16:creationId xmlns:a16="http://schemas.microsoft.com/office/drawing/2014/main" id="{473E9BEB-53FD-48D4-813B-7BE3872E6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379"/>
              <a:ext cx="916" cy="357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32" name="Line 130">
              <a:extLst>
                <a:ext uri="{FF2B5EF4-FFF2-40B4-BE49-F238E27FC236}">
                  <a16:creationId xmlns:a16="http://schemas.microsoft.com/office/drawing/2014/main" id="{4E645C83-583E-4996-A69E-5C5931BE0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8" y="3819"/>
              <a:ext cx="291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33" name="Line 131">
              <a:extLst>
                <a:ext uri="{FF2B5EF4-FFF2-40B4-BE49-F238E27FC236}">
                  <a16:creationId xmlns:a16="http://schemas.microsoft.com/office/drawing/2014/main" id="{0013A0FE-AE3E-4080-AB5D-E330991F1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637"/>
              <a:ext cx="156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34" name="Line 132">
              <a:extLst>
                <a:ext uri="{FF2B5EF4-FFF2-40B4-BE49-F238E27FC236}">
                  <a16:creationId xmlns:a16="http://schemas.microsoft.com/office/drawing/2014/main" id="{A577D3D1-286E-4DCF-B336-7B6459A92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6" y="3450"/>
              <a:ext cx="140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35" name="Line 133">
              <a:extLst>
                <a:ext uri="{FF2B5EF4-FFF2-40B4-BE49-F238E27FC236}">
                  <a16:creationId xmlns:a16="http://schemas.microsoft.com/office/drawing/2014/main" id="{BE3F4466-755F-42B2-B888-9313ED945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8" y="3268"/>
              <a:ext cx="256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36" name="Line 134">
              <a:extLst>
                <a:ext uri="{FF2B5EF4-FFF2-40B4-BE49-F238E27FC236}">
                  <a16:creationId xmlns:a16="http://schemas.microsoft.com/office/drawing/2014/main" id="{4165A6E0-40D0-49BD-B9F6-C8716D2CD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3085"/>
              <a:ext cx="120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37" name="Line 135">
              <a:extLst>
                <a:ext uri="{FF2B5EF4-FFF2-40B4-BE49-F238E27FC236}">
                  <a16:creationId xmlns:a16="http://schemas.microsoft.com/office/drawing/2014/main" id="{8776A6C4-235E-46C7-9947-FCF54C76D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9" y="2898"/>
              <a:ext cx="62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38" name="Line 136">
              <a:extLst>
                <a:ext uri="{FF2B5EF4-FFF2-40B4-BE49-F238E27FC236}">
                  <a16:creationId xmlns:a16="http://schemas.microsoft.com/office/drawing/2014/main" id="{86CA5324-4FE3-4671-8FFA-B7A2A0D22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4" y="2716"/>
              <a:ext cx="83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39" name="Line 137">
              <a:extLst>
                <a:ext uri="{FF2B5EF4-FFF2-40B4-BE49-F238E27FC236}">
                  <a16:creationId xmlns:a16="http://schemas.microsoft.com/office/drawing/2014/main" id="{A52990F7-4727-45CF-B46E-14271E2CD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9" y="2534"/>
              <a:ext cx="63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0" name="Line 138">
              <a:extLst>
                <a:ext uri="{FF2B5EF4-FFF2-40B4-BE49-F238E27FC236}">
                  <a16:creationId xmlns:a16="http://schemas.microsoft.com/office/drawing/2014/main" id="{4DF1A719-C729-4E48-AB4F-CF09AD07A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346"/>
              <a:ext cx="135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1" name="Line 139">
              <a:extLst>
                <a:ext uri="{FF2B5EF4-FFF2-40B4-BE49-F238E27FC236}">
                  <a16:creationId xmlns:a16="http://schemas.microsoft.com/office/drawing/2014/main" id="{BA4871AA-E59C-420A-B254-EA4A94D13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3" y="2164"/>
              <a:ext cx="157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2" name="Line 140">
              <a:extLst>
                <a:ext uri="{FF2B5EF4-FFF2-40B4-BE49-F238E27FC236}">
                  <a16:creationId xmlns:a16="http://schemas.microsoft.com/office/drawing/2014/main" id="{55D7A7B3-1107-468A-8861-E7BBCF5E9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1982"/>
              <a:ext cx="156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3" name="Line 141">
              <a:extLst>
                <a:ext uri="{FF2B5EF4-FFF2-40B4-BE49-F238E27FC236}">
                  <a16:creationId xmlns:a16="http://schemas.microsoft.com/office/drawing/2014/main" id="{262E6BA7-C1FA-4C8F-89A9-6E7687663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9" y="1795"/>
              <a:ext cx="156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4" name="Line 142">
              <a:extLst>
                <a:ext uri="{FF2B5EF4-FFF2-40B4-BE49-F238E27FC236}">
                  <a16:creationId xmlns:a16="http://schemas.microsoft.com/office/drawing/2014/main" id="{110E636B-64B9-48DF-9CC6-BC59528C5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6" y="1612"/>
              <a:ext cx="338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9AC2FB2A-615D-4E71-BEAF-7A969D1EC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2" y="1430"/>
              <a:ext cx="307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20C45107-67BE-478B-A131-F14469E97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8" y="1243"/>
              <a:ext cx="588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7" name="Line 145">
              <a:extLst>
                <a:ext uri="{FF2B5EF4-FFF2-40B4-BE49-F238E27FC236}">
                  <a16:creationId xmlns:a16="http://schemas.microsoft.com/office/drawing/2014/main" id="{C5334BDE-7BE8-4413-8B3D-E8FDD0A70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2" y="1061"/>
              <a:ext cx="19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8" name="Line 146">
              <a:extLst>
                <a:ext uri="{FF2B5EF4-FFF2-40B4-BE49-F238E27FC236}">
                  <a16:creationId xmlns:a16="http://schemas.microsoft.com/office/drawing/2014/main" id="{3720174A-2E6C-4DFE-A82C-442AA2800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5" y="879"/>
              <a:ext cx="385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9" name="Line 147">
              <a:extLst>
                <a:ext uri="{FF2B5EF4-FFF2-40B4-BE49-F238E27FC236}">
                  <a16:creationId xmlns:a16="http://schemas.microsoft.com/office/drawing/2014/main" id="{83667B98-0F1B-4E32-9DF7-D2527B915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0" y="691"/>
              <a:ext cx="234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0" name="Line 148">
              <a:extLst>
                <a:ext uri="{FF2B5EF4-FFF2-40B4-BE49-F238E27FC236}">
                  <a16:creationId xmlns:a16="http://schemas.microsoft.com/office/drawing/2014/main" id="{6E4AAB3D-7A40-4D6F-A4B1-A4B7B1144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2" y="509"/>
              <a:ext cx="47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1" name="Line 149">
              <a:extLst>
                <a:ext uri="{FF2B5EF4-FFF2-40B4-BE49-F238E27FC236}">
                  <a16:creationId xmlns:a16="http://schemas.microsoft.com/office/drawing/2014/main" id="{DEAC40A6-D7FD-4B3C-A242-8D721ABFC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0" y="374"/>
              <a:ext cx="0" cy="357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2" name="Line 150">
              <a:extLst>
                <a:ext uri="{FF2B5EF4-FFF2-40B4-BE49-F238E27FC236}">
                  <a16:creationId xmlns:a16="http://schemas.microsoft.com/office/drawing/2014/main" id="{E98B989A-B97F-4AB2-B807-283C26352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1" y="509"/>
              <a:ext cx="0" cy="331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3" name="Line 151">
              <a:extLst>
                <a:ext uri="{FF2B5EF4-FFF2-40B4-BE49-F238E27FC236}">
                  <a16:creationId xmlns:a16="http://schemas.microsoft.com/office/drawing/2014/main" id="{BDA7D4FE-39BA-4237-A9E6-99222AFB0A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3819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4" name="Line 152">
              <a:extLst>
                <a:ext uri="{FF2B5EF4-FFF2-40B4-BE49-F238E27FC236}">
                  <a16:creationId xmlns:a16="http://schemas.microsoft.com/office/drawing/2014/main" id="{C3AA69FF-8C40-48E0-8544-67D2E1707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3637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5" name="Line 153">
              <a:extLst>
                <a:ext uri="{FF2B5EF4-FFF2-40B4-BE49-F238E27FC236}">
                  <a16:creationId xmlns:a16="http://schemas.microsoft.com/office/drawing/2014/main" id="{87B36886-6F2B-4627-B390-706ECF221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3450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6" name="Line 154">
              <a:extLst>
                <a:ext uri="{FF2B5EF4-FFF2-40B4-BE49-F238E27FC236}">
                  <a16:creationId xmlns:a16="http://schemas.microsoft.com/office/drawing/2014/main" id="{6FB7CDFD-0400-48AA-B766-5E4E20E57C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3268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7" name="Line 155">
              <a:extLst>
                <a:ext uri="{FF2B5EF4-FFF2-40B4-BE49-F238E27FC236}">
                  <a16:creationId xmlns:a16="http://schemas.microsoft.com/office/drawing/2014/main" id="{15F60E73-43BF-4485-8B67-649CC742A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3085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8" name="Line 156">
              <a:extLst>
                <a:ext uri="{FF2B5EF4-FFF2-40B4-BE49-F238E27FC236}">
                  <a16:creationId xmlns:a16="http://schemas.microsoft.com/office/drawing/2014/main" id="{CDE0AF26-2F5C-48DE-B0A8-6F30FE3CB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2898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9" name="Line 157">
              <a:extLst>
                <a:ext uri="{FF2B5EF4-FFF2-40B4-BE49-F238E27FC236}">
                  <a16:creationId xmlns:a16="http://schemas.microsoft.com/office/drawing/2014/main" id="{28A733A8-F44F-4145-9B97-CADD1BDDD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2716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0" name="Line 158">
              <a:extLst>
                <a:ext uri="{FF2B5EF4-FFF2-40B4-BE49-F238E27FC236}">
                  <a16:creationId xmlns:a16="http://schemas.microsoft.com/office/drawing/2014/main" id="{0D3F0969-B7F0-4750-8F71-BD9043ADE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2534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1" name="Line 159">
              <a:extLst>
                <a:ext uri="{FF2B5EF4-FFF2-40B4-BE49-F238E27FC236}">
                  <a16:creationId xmlns:a16="http://schemas.microsoft.com/office/drawing/2014/main" id="{C8EE9F73-50CF-47F6-928C-985BFC01F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2346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2" name="Line 160">
              <a:extLst>
                <a:ext uri="{FF2B5EF4-FFF2-40B4-BE49-F238E27FC236}">
                  <a16:creationId xmlns:a16="http://schemas.microsoft.com/office/drawing/2014/main" id="{16D34228-08C6-4F83-96C1-9BD964FE9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2164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3" name="Line 161">
              <a:extLst>
                <a:ext uri="{FF2B5EF4-FFF2-40B4-BE49-F238E27FC236}">
                  <a16:creationId xmlns:a16="http://schemas.microsoft.com/office/drawing/2014/main" id="{EC1F9925-DB48-4186-9BF9-57A5135BC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1982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4" name="Line 162">
              <a:extLst>
                <a:ext uri="{FF2B5EF4-FFF2-40B4-BE49-F238E27FC236}">
                  <a16:creationId xmlns:a16="http://schemas.microsoft.com/office/drawing/2014/main" id="{D6BC4536-AA21-4C8E-9A9D-C433A1BFEB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1795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5" name="Line 163">
              <a:extLst>
                <a:ext uri="{FF2B5EF4-FFF2-40B4-BE49-F238E27FC236}">
                  <a16:creationId xmlns:a16="http://schemas.microsoft.com/office/drawing/2014/main" id="{35EF600F-93B4-4249-8053-04BD44560A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1612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6" name="Line 164">
              <a:extLst>
                <a:ext uri="{FF2B5EF4-FFF2-40B4-BE49-F238E27FC236}">
                  <a16:creationId xmlns:a16="http://schemas.microsoft.com/office/drawing/2014/main" id="{845ABC98-793D-414B-B730-E751555DE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1430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7" name="Line 165">
              <a:extLst>
                <a:ext uri="{FF2B5EF4-FFF2-40B4-BE49-F238E27FC236}">
                  <a16:creationId xmlns:a16="http://schemas.microsoft.com/office/drawing/2014/main" id="{6D67C06D-C7C3-4EDE-9921-D9A57E3472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1243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8" name="Line 166">
              <a:extLst>
                <a:ext uri="{FF2B5EF4-FFF2-40B4-BE49-F238E27FC236}">
                  <a16:creationId xmlns:a16="http://schemas.microsoft.com/office/drawing/2014/main" id="{6E4101A3-5ED9-4003-81A8-834DD9F37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1061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9" name="Line 167">
              <a:extLst>
                <a:ext uri="{FF2B5EF4-FFF2-40B4-BE49-F238E27FC236}">
                  <a16:creationId xmlns:a16="http://schemas.microsoft.com/office/drawing/2014/main" id="{037EE774-D734-4707-AC1D-FD8D6FE15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879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0" name="Line 168">
              <a:extLst>
                <a:ext uri="{FF2B5EF4-FFF2-40B4-BE49-F238E27FC236}">
                  <a16:creationId xmlns:a16="http://schemas.microsoft.com/office/drawing/2014/main" id="{93A7A413-FF0C-4C9F-B167-DE031FF1A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691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1" name="Line 169">
              <a:extLst>
                <a:ext uri="{FF2B5EF4-FFF2-40B4-BE49-F238E27FC236}">
                  <a16:creationId xmlns:a16="http://schemas.microsoft.com/office/drawing/2014/main" id="{79E7D446-A4EA-445B-82EE-7A5DFB20D0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509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2" name="Rectangle 170">
              <a:extLst>
                <a:ext uri="{FF2B5EF4-FFF2-40B4-BE49-F238E27FC236}">
                  <a16:creationId xmlns:a16="http://schemas.microsoft.com/office/drawing/2014/main" id="{6404ADCA-503B-4C9C-83E2-C57818E3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764"/>
              <a:ext cx="66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Leotiomycetes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3" name="Rectangle 171">
              <a:extLst>
                <a:ext uri="{FF2B5EF4-FFF2-40B4-BE49-F238E27FC236}">
                  <a16:creationId xmlns:a16="http://schemas.microsoft.com/office/drawing/2014/main" id="{88A2B7D0-ED1B-49B0-A63D-EA0078BAF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3576"/>
              <a:ext cx="8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Lecanoromycetes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4" name="Rectangle 172">
              <a:extLst>
                <a:ext uri="{FF2B5EF4-FFF2-40B4-BE49-F238E27FC236}">
                  <a16:creationId xmlns:a16="http://schemas.microsoft.com/office/drawing/2014/main" id="{616AF358-0D0B-4255-8C20-D440F5675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" y="3394"/>
              <a:ext cx="7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Tremellomycetes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5" name="Rectangle 173">
              <a:extLst>
                <a:ext uri="{FF2B5EF4-FFF2-40B4-BE49-F238E27FC236}">
                  <a16:creationId xmlns:a16="http://schemas.microsoft.com/office/drawing/2014/main" id="{92021DFF-ED6E-4E6E-84CA-E97D420FE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3212"/>
              <a:ext cx="71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Eurotiomycetes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6" name="Rectangle 174">
              <a:extLst>
                <a:ext uri="{FF2B5EF4-FFF2-40B4-BE49-F238E27FC236}">
                  <a16:creationId xmlns:a16="http://schemas.microsoft.com/office/drawing/2014/main" id="{719C342A-AA19-4484-9DB1-BA9D4D95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3025"/>
              <a:ext cx="79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Saccharomycetes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7" name="Rectangle 175">
              <a:extLst>
                <a:ext uri="{FF2B5EF4-FFF2-40B4-BE49-F238E27FC236}">
                  <a16:creationId xmlns:a16="http://schemas.microsoft.com/office/drawing/2014/main" id="{02D48C9D-B788-4601-99C6-E9C1F09E9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2842"/>
              <a:ext cx="55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Unclassified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8" name="Rectangle 176">
              <a:extLst>
                <a:ext uri="{FF2B5EF4-FFF2-40B4-BE49-F238E27FC236}">
                  <a16:creationId xmlns:a16="http://schemas.microsoft.com/office/drawing/2014/main" id="{7396A50F-6145-4311-89F1-E2DE435FF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2660"/>
              <a:ext cx="6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Environmental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9" name="Rectangle 177">
              <a:extLst>
                <a:ext uri="{FF2B5EF4-FFF2-40B4-BE49-F238E27FC236}">
                  <a16:creationId xmlns:a16="http://schemas.microsoft.com/office/drawing/2014/main" id="{C3E49E11-10A5-4A2C-88D5-098537E13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2473"/>
              <a:ext cx="72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Agaricomycetes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0" name="Rectangle 178">
              <a:extLst>
                <a:ext uri="{FF2B5EF4-FFF2-40B4-BE49-F238E27FC236}">
                  <a16:creationId xmlns:a16="http://schemas.microsoft.com/office/drawing/2014/main" id="{A67DF7BA-CD43-45EE-A664-C2724E1FA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2291"/>
              <a:ext cx="80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Dothideomycetes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1" name="Rectangle 179">
              <a:extLst>
                <a:ext uri="{FF2B5EF4-FFF2-40B4-BE49-F238E27FC236}">
                  <a16:creationId xmlns:a16="http://schemas.microsoft.com/office/drawing/2014/main" id="{A8A1D298-1697-4B80-AF41-E9713DDB9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2103"/>
              <a:ext cx="6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Pezizomycetes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2" name="Rectangle 180">
              <a:extLst>
                <a:ext uri="{FF2B5EF4-FFF2-40B4-BE49-F238E27FC236}">
                  <a16:creationId xmlns:a16="http://schemas.microsoft.com/office/drawing/2014/main" id="{8D68A97A-D875-4E96-96F1-3BD95D60F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1921"/>
              <a:ext cx="78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Glomeromycetes</a:t>
              </a: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3" name="Rectangle 181">
              <a:extLst>
                <a:ext uri="{FF2B5EF4-FFF2-40B4-BE49-F238E27FC236}">
                  <a16:creationId xmlns:a16="http://schemas.microsoft.com/office/drawing/2014/main" id="{907E2B4C-9DD9-4978-AA32-FDEF0405F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1739"/>
              <a:ext cx="44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Unknown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4" name="Rectangle 182">
              <a:extLst>
                <a:ext uri="{FF2B5EF4-FFF2-40B4-BE49-F238E27FC236}">
                  <a16:creationId xmlns:a16="http://schemas.microsoft.com/office/drawing/2014/main" id="{365BCA1F-9315-4F67-9FA0-6DCEBF921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1552"/>
              <a:ext cx="115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Monoblepharidomycetes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5" name="Rectangle 183">
              <a:extLst>
                <a:ext uri="{FF2B5EF4-FFF2-40B4-BE49-F238E27FC236}">
                  <a16:creationId xmlns:a16="http://schemas.microsoft.com/office/drawing/2014/main" id="{688006BB-F407-490F-A544-C8B0F6F78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1369"/>
              <a:ext cx="87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Exobasidiomycetes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6" name="Rectangle 184">
              <a:extLst>
                <a:ext uri="{FF2B5EF4-FFF2-40B4-BE49-F238E27FC236}">
                  <a16:creationId xmlns:a16="http://schemas.microsoft.com/office/drawing/2014/main" id="{586F917F-2435-4824-879C-7072FF5B7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" y="1187"/>
              <a:ext cx="11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Neocallimastigomycetes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7" name="Rectangle 185">
              <a:extLst>
                <a:ext uri="{FF2B5EF4-FFF2-40B4-BE49-F238E27FC236}">
                  <a16:creationId xmlns:a16="http://schemas.microsoft.com/office/drawing/2014/main" id="{3E3FB2B8-B5C8-4C6E-9A44-66E2E7AE5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" y="1000"/>
              <a:ext cx="76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Sordariomycetes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8" name="Rectangle 186">
              <a:extLst>
                <a:ext uri="{FF2B5EF4-FFF2-40B4-BE49-F238E27FC236}">
                  <a16:creationId xmlns:a16="http://schemas.microsoft.com/office/drawing/2014/main" id="{DEE32F77-5AAF-4433-9D1B-B025B03CA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818"/>
              <a:ext cx="102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Archaeosporomycetes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9" name="Rectangle 187">
              <a:extLst>
                <a:ext uri="{FF2B5EF4-FFF2-40B4-BE49-F238E27FC236}">
                  <a16:creationId xmlns:a16="http://schemas.microsoft.com/office/drawing/2014/main" id="{38D5B972-3CAC-47C1-BD12-1D887158C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636"/>
              <a:ext cx="79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Chytridiomycetes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0" name="Rectangle 188">
              <a:extLst>
                <a:ext uri="{FF2B5EF4-FFF2-40B4-BE49-F238E27FC236}">
                  <a16:creationId xmlns:a16="http://schemas.microsoft.com/office/drawing/2014/main" id="{C4615AD3-65E9-4681-8C11-9FB70A258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448"/>
              <a:ext cx="9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Blastocladiomycetes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4A136F4-B60C-4783-9F41-F2CBF20B33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43485" y="204788"/>
            <a:ext cx="7137404" cy="6858000"/>
            <a:chOff x="1504" y="0"/>
            <a:chExt cx="4496" cy="4320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B33740A8-F2CB-4B25-8C72-BF48D93DD27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0" y="0"/>
              <a:ext cx="432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8945C1E-173D-4A1C-8529-529E03177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633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2A75C98-4414-41E3-BD65-9547D3EE9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" y="3451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68971789-BBEB-42F9-8061-457EADE58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3263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BF77E057-7FC7-4BAC-8390-3226E383A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3081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6DB249F-007B-4CE3-9C49-8EDBE0DD8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" y="2899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1AD2362C-87A0-4754-AE9F-8AEA86C7D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711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9421FA6D-7F4A-4DBE-B5EB-F44F7B392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529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667B1350-6CF4-46F1-95B5-C6446E02B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" y="2347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09E021F0-8406-4BDD-9884-44AAB15C7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" y="2160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E383A11D-9419-4624-9824-1984E4CAC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1978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A3085D1F-2E7E-46AD-855E-DA0ABD443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1795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D65BB3E5-70FB-4964-B3FB-F46142015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1608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55918727-AF0B-4E1E-ACBB-CB1E79F39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" y="1426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636F1A8D-AD7F-4E26-93C0-51A2B053B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1244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06CBDC2E-2370-471D-B15E-6D9D23A85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056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BEBEBE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288CDE53-8E22-46CC-BB63-C457E0C7B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874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4BC7E60A-4F70-4AA9-9110-96BD1D25D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692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ACD60C44-C181-41C2-97F4-3F090FC38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" y="505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E5D57A90-CA11-4DE4-9887-C26153628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322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604FB526-5CDA-4748-A051-B490AFE3E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" y="3820"/>
              <a:ext cx="640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16B7CE18-E91B-4A30-ADD2-21801BD54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" y="3820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0A5C3437-3E8A-418A-BD4A-9563659D9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7" y="3820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9F37ABD4-590C-4487-92B4-51F3573AA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8" y="3820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D67501BB-9298-4847-91EE-31919D9E2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4" y="3820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3323679E-54F2-4DF0-8F36-2257B9970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5" y="3820"/>
              <a:ext cx="0" cy="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E465EFB1-4C3B-4FB4-B397-D14E665CD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" y="3961"/>
              <a:ext cx="14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-0.5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BB605455-AEFE-4A76-B3A4-F9E78A3AE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3961"/>
              <a:ext cx="11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0.5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E3829794-6870-43A2-8DAD-883921242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3961"/>
              <a:ext cx="11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1.5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910ED43D-30A8-44F2-B51F-8380C0193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50"/>
              <a:ext cx="916" cy="357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81F9387B-F9FD-4AC2-B811-0A220C3C4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" y="3690"/>
              <a:ext cx="286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69AB4F7A-F41C-4028-A081-560F6CF41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3508"/>
              <a:ext cx="146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42B70AB1-3355-4107-BE84-2E79FFE0B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7" y="3321"/>
              <a:ext cx="151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9A3776F2-D81F-4F82-8ABB-5497AA230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7" y="3139"/>
              <a:ext cx="166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2" name="Line 40">
              <a:extLst>
                <a:ext uri="{FF2B5EF4-FFF2-40B4-BE49-F238E27FC236}">
                  <a16:creationId xmlns:a16="http://schemas.microsoft.com/office/drawing/2014/main" id="{AAB30352-66DD-4584-BD72-48326C209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3" y="2956"/>
              <a:ext cx="146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57DAD918-A530-4BB0-924F-C5A6FF82B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0" y="2769"/>
              <a:ext cx="78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94A24957-2E79-4C3C-97A1-7BC394C45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0" y="2587"/>
              <a:ext cx="63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D07650A7-682B-4880-ABE7-69C8490E1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4" y="2405"/>
              <a:ext cx="135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E4E0367D-A6AC-4697-8CCA-62070D5A4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0" y="2217"/>
              <a:ext cx="114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EB23024C-0175-451F-BC1A-76EDA7D6F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" y="2035"/>
              <a:ext cx="322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0F18F047-FF07-4D3A-A9FF-74743E581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6" y="1853"/>
              <a:ext cx="125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5CB1F63C-7F57-4A12-BE8B-A456C379F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7" y="1666"/>
              <a:ext cx="5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4D6E92BF-F520-4FD0-A015-9D48FF321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0" y="1483"/>
              <a:ext cx="239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AE0761EC-6D50-4A0B-9C0C-F491129A7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301"/>
              <a:ext cx="427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2DE3D8CB-118D-4A55-9B11-2DD930E91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1114"/>
              <a:ext cx="297" cy="0"/>
            </a:xfrm>
            <a:prstGeom prst="line">
              <a:avLst/>
            </a:prstGeom>
            <a:noFill/>
            <a:ln w="7938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CC05E8DE-88CA-4815-873C-5DC86D9F8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1" y="932"/>
              <a:ext cx="146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4" name="Line 52">
              <a:extLst>
                <a:ext uri="{FF2B5EF4-FFF2-40B4-BE49-F238E27FC236}">
                  <a16:creationId xmlns:a16="http://schemas.microsoft.com/office/drawing/2014/main" id="{95EA5228-DD01-47DF-978A-C2F6C29A1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5" y="750"/>
              <a:ext cx="21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5" name="Line 53">
              <a:extLst>
                <a:ext uri="{FF2B5EF4-FFF2-40B4-BE49-F238E27FC236}">
                  <a16:creationId xmlns:a16="http://schemas.microsoft.com/office/drawing/2014/main" id="{591D124B-DBD4-4A9F-A6C5-85369C164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9" y="562"/>
              <a:ext cx="276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6" name="Line 54">
              <a:extLst>
                <a:ext uri="{FF2B5EF4-FFF2-40B4-BE49-F238E27FC236}">
                  <a16:creationId xmlns:a16="http://schemas.microsoft.com/office/drawing/2014/main" id="{EEB4DB76-1821-4BAF-BFD8-11404C2E9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5" y="380"/>
              <a:ext cx="474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6B4D0E7E-A273-4E2B-A742-841D96629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7" y="245"/>
              <a:ext cx="0" cy="357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13DC09FC-1445-47BE-99BB-607B5EDFB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9" y="380"/>
              <a:ext cx="0" cy="331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9" name="Line 57">
              <a:extLst>
                <a:ext uri="{FF2B5EF4-FFF2-40B4-BE49-F238E27FC236}">
                  <a16:creationId xmlns:a16="http://schemas.microsoft.com/office/drawing/2014/main" id="{CCCBA393-95E7-4F4C-A793-DFE531551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3690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BE1EE24B-A04D-408E-B6EF-A78DD13748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3508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16EDB5E8-8FAC-4BD6-B5B9-409E608EA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3321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5F8CE90E-FCE5-4703-A267-1DD9F6F6CF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3139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3" name="Line 61">
              <a:extLst>
                <a:ext uri="{FF2B5EF4-FFF2-40B4-BE49-F238E27FC236}">
                  <a16:creationId xmlns:a16="http://schemas.microsoft.com/office/drawing/2014/main" id="{EC9D16D7-971D-4A70-AAFD-7A5F7BC17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2956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7D526243-0AB9-445C-BD0E-E9132EC98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2769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5" name="Line 63">
              <a:extLst>
                <a:ext uri="{FF2B5EF4-FFF2-40B4-BE49-F238E27FC236}">
                  <a16:creationId xmlns:a16="http://schemas.microsoft.com/office/drawing/2014/main" id="{351C75D5-B214-40FB-8191-0AFC55515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2587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6" name="Line 64">
              <a:extLst>
                <a:ext uri="{FF2B5EF4-FFF2-40B4-BE49-F238E27FC236}">
                  <a16:creationId xmlns:a16="http://schemas.microsoft.com/office/drawing/2014/main" id="{71939D8D-692B-4A35-8C3E-6000DD666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2405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7" name="Line 65">
              <a:extLst>
                <a:ext uri="{FF2B5EF4-FFF2-40B4-BE49-F238E27FC236}">
                  <a16:creationId xmlns:a16="http://schemas.microsoft.com/office/drawing/2014/main" id="{5D86F496-16A6-442C-864F-215172382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2217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8" name="Line 66">
              <a:extLst>
                <a:ext uri="{FF2B5EF4-FFF2-40B4-BE49-F238E27FC236}">
                  <a16:creationId xmlns:a16="http://schemas.microsoft.com/office/drawing/2014/main" id="{CEF6C788-6E55-4430-824D-279B39AB8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2035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9" name="Line 67">
              <a:extLst>
                <a:ext uri="{FF2B5EF4-FFF2-40B4-BE49-F238E27FC236}">
                  <a16:creationId xmlns:a16="http://schemas.microsoft.com/office/drawing/2014/main" id="{9DFB27CC-F877-49D3-B04F-76DE559CDF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1853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0" name="Line 68">
              <a:extLst>
                <a:ext uri="{FF2B5EF4-FFF2-40B4-BE49-F238E27FC236}">
                  <a16:creationId xmlns:a16="http://schemas.microsoft.com/office/drawing/2014/main" id="{78D9C2FB-C41C-443E-B7A8-489B60681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1666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1" name="Line 69">
              <a:extLst>
                <a:ext uri="{FF2B5EF4-FFF2-40B4-BE49-F238E27FC236}">
                  <a16:creationId xmlns:a16="http://schemas.microsoft.com/office/drawing/2014/main" id="{2B2779A2-0113-44B4-B375-CACF50D91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1483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753F0597-74DB-4EB8-B002-6328E7D128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1301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3" name="Line 71">
              <a:extLst>
                <a:ext uri="{FF2B5EF4-FFF2-40B4-BE49-F238E27FC236}">
                  <a16:creationId xmlns:a16="http://schemas.microsoft.com/office/drawing/2014/main" id="{72747FAB-A939-4223-9075-FC492D5822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1114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A39AC65F-26FD-46C2-8232-3167F94C99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932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5" name="Line 73">
              <a:extLst>
                <a:ext uri="{FF2B5EF4-FFF2-40B4-BE49-F238E27FC236}">
                  <a16:creationId xmlns:a16="http://schemas.microsoft.com/office/drawing/2014/main" id="{92056F4E-FD85-48EC-9158-6074316DB0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750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6" name="Line 74">
              <a:extLst>
                <a:ext uri="{FF2B5EF4-FFF2-40B4-BE49-F238E27FC236}">
                  <a16:creationId xmlns:a16="http://schemas.microsoft.com/office/drawing/2014/main" id="{6A037768-E98E-4AC2-96EA-D0580FA3B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562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7" name="Line 75">
              <a:extLst>
                <a:ext uri="{FF2B5EF4-FFF2-40B4-BE49-F238E27FC236}">
                  <a16:creationId xmlns:a16="http://schemas.microsoft.com/office/drawing/2014/main" id="{8B9A8DB0-5BB7-47D5-8382-3DE52DB8E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380"/>
              <a:ext cx="6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8" name="Rectangle 76">
              <a:extLst>
                <a:ext uri="{FF2B5EF4-FFF2-40B4-BE49-F238E27FC236}">
                  <a16:creationId xmlns:a16="http://schemas.microsoft.com/office/drawing/2014/main" id="{56E0B887-361A-4D69-9CDD-107C2EBA1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3617"/>
              <a:ext cx="66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Leotiomycetes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9" name="Rectangle 77">
              <a:extLst>
                <a:ext uri="{FF2B5EF4-FFF2-40B4-BE49-F238E27FC236}">
                  <a16:creationId xmlns:a16="http://schemas.microsoft.com/office/drawing/2014/main" id="{4F71B38E-EB42-430B-B3E9-456A554EF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3429"/>
              <a:ext cx="78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Glomeromycetes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0" name="Rectangle 78">
              <a:extLst>
                <a:ext uri="{FF2B5EF4-FFF2-40B4-BE49-F238E27FC236}">
                  <a16:creationId xmlns:a16="http://schemas.microsoft.com/office/drawing/2014/main" id="{6D1A3009-F7F0-482E-BC4D-4F16D037D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3247"/>
              <a:ext cx="44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Unknown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1" name="Rectangle 79">
              <a:extLst>
                <a:ext uri="{FF2B5EF4-FFF2-40B4-BE49-F238E27FC236}">
                  <a16:creationId xmlns:a16="http://schemas.microsoft.com/office/drawing/2014/main" id="{C3197F8C-B8B5-4A16-AE36-7DD2E2F7A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3065"/>
              <a:ext cx="8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Lecanoromycetes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2" name="Rectangle 80">
              <a:extLst>
                <a:ext uri="{FF2B5EF4-FFF2-40B4-BE49-F238E27FC236}">
                  <a16:creationId xmlns:a16="http://schemas.microsoft.com/office/drawing/2014/main" id="{64546427-4D5F-4AFB-982F-D6E4051B2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878"/>
              <a:ext cx="6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Pezizomycetes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3" name="Rectangle 81">
              <a:extLst>
                <a:ext uri="{FF2B5EF4-FFF2-40B4-BE49-F238E27FC236}">
                  <a16:creationId xmlns:a16="http://schemas.microsoft.com/office/drawing/2014/main" id="{781A1EA5-642B-4135-A805-F09889390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2695"/>
              <a:ext cx="6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Environmental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4" name="Rectangle 82">
              <a:extLst>
                <a:ext uri="{FF2B5EF4-FFF2-40B4-BE49-F238E27FC236}">
                  <a16:creationId xmlns:a16="http://schemas.microsoft.com/office/drawing/2014/main" id="{10135AA7-C2D5-4F30-BFD4-763764186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2513"/>
              <a:ext cx="55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Unclassified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5" name="Rectangle 83">
              <a:extLst>
                <a:ext uri="{FF2B5EF4-FFF2-40B4-BE49-F238E27FC236}">
                  <a16:creationId xmlns:a16="http://schemas.microsoft.com/office/drawing/2014/main" id="{5DDA12DA-240E-4146-BB1B-0886CE134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326"/>
              <a:ext cx="7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Tremellomycetes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6" name="Rectangle 84">
              <a:extLst>
                <a:ext uri="{FF2B5EF4-FFF2-40B4-BE49-F238E27FC236}">
                  <a16:creationId xmlns:a16="http://schemas.microsoft.com/office/drawing/2014/main" id="{BB84D1E0-C089-41AE-AD56-2EF2AF8F4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" y="2144"/>
              <a:ext cx="79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Saccharomycetes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7" name="Rectangle 85">
              <a:extLst>
                <a:ext uri="{FF2B5EF4-FFF2-40B4-BE49-F238E27FC236}">
                  <a16:creationId xmlns:a16="http://schemas.microsoft.com/office/drawing/2014/main" id="{92EC0EE8-0BF7-4546-A5D5-02D507770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1956"/>
              <a:ext cx="115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Monoblepharidomycetes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8" name="Rectangle 86">
              <a:extLst>
                <a:ext uri="{FF2B5EF4-FFF2-40B4-BE49-F238E27FC236}">
                  <a16:creationId xmlns:a16="http://schemas.microsoft.com/office/drawing/2014/main" id="{799B5CDF-C69A-4041-9245-05A7FCE98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" y="1774"/>
              <a:ext cx="80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Dothideomycetes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9" name="Rectangle 87">
              <a:extLst>
                <a:ext uri="{FF2B5EF4-FFF2-40B4-BE49-F238E27FC236}">
                  <a16:creationId xmlns:a16="http://schemas.microsoft.com/office/drawing/2014/main" id="{76172819-52B1-40B4-907F-441D30F46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" y="1592"/>
              <a:ext cx="72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Agaricomycetes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0" name="Rectangle 88">
              <a:extLst>
                <a:ext uri="{FF2B5EF4-FFF2-40B4-BE49-F238E27FC236}">
                  <a16:creationId xmlns:a16="http://schemas.microsoft.com/office/drawing/2014/main" id="{D57766F9-7965-40A2-8F7B-C092E8B1E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1405"/>
              <a:ext cx="71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Eurotiomycetes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1" name="Rectangle 89">
              <a:extLst>
                <a:ext uri="{FF2B5EF4-FFF2-40B4-BE49-F238E27FC236}">
                  <a16:creationId xmlns:a16="http://schemas.microsoft.com/office/drawing/2014/main" id="{9AFB7E1E-3780-4B52-9DBF-25B09BA2F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1222"/>
              <a:ext cx="9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Blastocladiomycetes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2" name="Rectangle 90">
              <a:extLst>
                <a:ext uri="{FF2B5EF4-FFF2-40B4-BE49-F238E27FC236}">
                  <a16:creationId xmlns:a16="http://schemas.microsoft.com/office/drawing/2014/main" id="{5312E04C-3261-4CE7-B8ED-A46064879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1040"/>
              <a:ext cx="87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Exobasidiomycetes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3" name="Rectangle 91">
              <a:extLst>
                <a:ext uri="{FF2B5EF4-FFF2-40B4-BE49-F238E27FC236}">
                  <a16:creationId xmlns:a16="http://schemas.microsoft.com/office/drawing/2014/main" id="{9B674790-B768-4B1C-BA2D-E85E9CFD1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" y="853"/>
              <a:ext cx="76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Sordariomycetes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4" name="Rectangle 92">
              <a:extLst>
                <a:ext uri="{FF2B5EF4-FFF2-40B4-BE49-F238E27FC236}">
                  <a16:creationId xmlns:a16="http://schemas.microsoft.com/office/drawing/2014/main" id="{09EAC60E-9458-4990-947B-F5BBB2C86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671"/>
              <a:ext cx="79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Chytridiomycetes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5" name="Rectangle 93">
              <a:extLst>
                <a:ext uri="{FF2B5EF4-FFF2-40B4-BE49-F238E27FC236}">
                  <a16:creationId xmlns:a16="http://schemas.microsoft.com/office/drawing/2014/main" id="{56BA0DFF-95DA-4979-A408-D02282875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489"/>
              <a:ext cx="102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Archaeosporomycetes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6" name="Rectangle 94">
              <a:extLst>
                <a:ext uri="{FF2B5EF4-FFF2-40B4-BE49-F238E27FC236}">
                  <a16:creationId xmlns:a16="http://schemas.microsoft.com/office/drawing/2014/main" id="{1766ECB6-83A0-482D-ABC1-FB4164A04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01"/>
              <a:ext cx="11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Neocallimastigomycetes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sp>
        <p:nvSpPr>
          <p:cNvPr id="191" name="Rectangle : coins arrondis 190">
            <a:extLst>
              <a:ext uri="{FF2B5EF4-FFF2-40B4-BE49-F238E27FC236}">
                <a16:creationId xmlns:a16="http://schemas.microsoft.com/office/drawing/2014/main" id="{01ED4B1C-2E07-41BA-9032-0E0E11EBACE6}"/>
              </a:ext>
            </a:extLst>
          </p:cNvPr>
          <p:cNvSpPr/>
          <p:nvPr/>
        </p:nvSpPr>
        <p:spPr>
          <a:xfrm>
            <a:off x="3408369" y="384176"/>
            <a:ext cx="1451483" cy="20024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 : coins arrondis 191">
            <a:extLst>
              <a:ext uri="{FF2B5EF4-FFF2-40B4-BE49-F238E27FC236}">
                <a16:creationId xmlns:a16="http://schemas.microsoft.com/office/drawing/2014/main" id="{AC975E4F-370C-4678-BC63-7D136FB13387}"/>
              </a:ext>
            </a:extLst>
          </p:cNvPr>
          <p:cNvSpPr/>
          <p:nvPr/>
        </p:nvSpPr>
        <p:spPr>
          <a:xfrm>
            <a:off x="7008824" y="383961"/>
            <a:ext cx="1451483" cy="2002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344">
            <a:extLst>
              <a:ext uri="{FF2B5EF4-FFF2-40B4-BE49-F238E27FC236}">
                <a16:creationId xmlns:a16="http://schemas.microsoft.com/office/drawing/2014/main" id="{F385CFDE-C024-4B53-A0FA-A26C04089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35" y="287894"/>
            <a:ext cx="6748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FUNGI</a:t>
            </a:r>
          </a:p>
        </p:txBody>
      </p:sp>
    </p:spTree>
    <p:extLst>
      <p:ext uri="{BB962C8B-B14F-4D97-AF65-F5344CB8AC3E}">
        <p14:creationId xmlns:p14="http://schemas.microsoft.com/office/powerpoint/2010/main" val="417896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924510A7-11BE-4343-B2AD-A8DA199585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24162" y="638176"/>
            <a:ext cx="7415213" cy="5478463"/>
            <a:chOff x="1779" y="402"/>
            <a:chExt cx="4671" cy="3451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E25112E7-1E6C-4E4D-8657-E6F5F92DBAD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79" y="402"/>
              <a:ext cx="4671" cy="3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/>
            </a:p>
          </p:txBody>
        </p:sp>
        <p:grpSp>
          <p:nvGrpSpPr>
            <p:cNvPr id="948" name="Group 205">
              <a:extLst>
                <a:ext uri="{FF2B5EF4-FFF2-40B4-BE49-F238E27FC236}">
                  <a16:creationId xmlns:a16="http://schemas.microsoft.com/office/drawing/2014/main" id="{4CC25FFE-6F89-480A-AC05-A219F15A1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4" y="711"/>
              <a:ext cx="2756" cy="2750"/>
              <a:chOff x="2584" y="711"/>
              <a:chExt cx="2756" cy="2750"/>
            </a:xfrm>
          </p:grpSpPr>
          <p:sp>
            <p:nvSpPr>
              <p:cNvPr id="1689" name="Line 5">
                <a:extLst>
                  <a:ext uri="{FF2B5EF4-FFF2-40B4-BE49-F238E27FC236}">
                    <a16:creationId xmlns:a16="http://schemas.microsoft.com/office/drawing/2014/main" id="{6BF5AA16-2AF7-46F8-8974-E0A35BE5D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763"/>
                <a:ext cx="100" cy="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90" name="Line 6">
                <a:extLst>
                  <a:ext uri="{FF2B5EF4-FFF2-40B4-BE49-F238E27FC236}">
                    <a16:creationId xmlns:a16="http://schemas.microsoft.com/office/drawing/2014/main" id="{35715A6C-AA34-4C5E-B938-DDDC74B66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0" y="819"/>
                <a:ext cx="128" cy="2586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91" name="Line 7">
                <a:extLst>
                  <a:ext uri="{FF2B5EF4-FFF2-40B4-BE49-F238E27FC236}">
                    <a16:creationId xmlns:a16="http://schemas.microsoft.com/office/drawing/2014/main" id="{83A66CA9-B14F-4946-AD9A-AB56BDF8C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0" y="771"/>
                <a:ext cx="44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92" name="Line 8">
                <a:extLst>
                  <a:ext uri="{FF2B5EF4-FFF2-40B4-BE49-F238E27FC236}">
                    <a16:creationId xmlns:a16="http://schemas.microsoft.com/office/drawing/2014/main" id="{E4E2E8AC-3ADC-4F08-89C1-33A982246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60" y="819"/>
                <a:ext cx="16" cy="2586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93" name="Line 9">
                <a:extLst>
                  <a:ext uri="{FF2B5EF4-FFF2-40B4-BE49-F238E27FC236}">
                    <a16:creationId xmlns:a16="http://schemas.microsoft.com/office/drawing/2014/main" id="{1C77F338-58AC-487B-A4AA-CCE196A49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0" y="819"/>
                <a:ext cx="216" cy="2578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94" name="Line 10">
                <a:extLst>
                  <a:ext uri="{FF2B5EF4-FFF2-40B4-BE49-F238E27FC236}">
                    <a16:creationId xmlns:a16="http://schemas.microsoft.com/office/drawing/2014/main" id="{D93CC01E-F4D5-4EC6-BD72-FFFC59E8D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2" y="763"/>
                <a:ext cx="60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95" name="Line 11">
                <a:extLst>
                  <a:ext uri="{FF2B5EF4-FFF2-40B4-BE49-F238E27FC236}">
                    <a16:creationId xmlns:a16="http://schemas.microsoft.com/office/drawing/2014/main" id="{E50C744C-ED39-45D8-AE08-90789EB9B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60" y="819"/>
                <a:ext cx="12" cy="2586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96" name="Line 12">
                <a:extLst>
                  <a:ext uri="{FF2B5EF4-FFF2-40B4-BE49-F238E27FC236}">
                    <a16:creationId xmlns:a16="http://schemas.microsoft.com/office/drawing/2014/main" id="{2BC4E99A-B9FC-4332-B69A-D997EA8A0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819"/>
                <a:ext cx="220" cy="2578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97" name="Line 13">
                <a:extLst>
                  <a:ext uri="{FF2B5EF4-FFF2-40B4-BE49-F238E27FC236}">
                    <a16:creationId xmlns:a16="http://schemas.microsoft.com/office/drawing/2014/main" id="{4E952B1F-4C6E-494D-B2C9-3AF3C5021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60" y="1156"/>
                <a:ext cx="376" cy="664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98" name="Line 14">
                <a:extLst>
                  <a:ext uri="{FF2B5EF4-FFF2-40B4-BE49-F238E27FC236}">
                    <a16:creationId xmlns:a16="http://schemas.microsoft.com/office/drawing/2014/main" id="{6C83C335-028C-41F2-8748-6CD38E5CA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8" y="1872"/>
                <a:ext cx="2560" cy="196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99" name="Line 15">
                <a:extLst>
                  <a:ext uri="{FF2B5EF4-FFF2-40B4-BE49-F238E27FC236}">
                    <a16:creationId xmlns:a16="http://schemas.microsoft.com/office/drawing/2014/main" id="{31D689F1-F4F4-4083-A396-B59D07C48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8" y="1920"/>
                <a:ext cx="8" cy="11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00" name="Line 16">
                <a:extLst>
                  <a:ext uri="{FF2B5EF4-FFF2-40B4-BE49-F238E27FC236}">
                    <a16:creationId xmlns:a16="http://schemas.microsoft.com/office/drawing/2014/main" id="{0BBA8CA4-0590-4F65-9617-46AA24746F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8" y="1920"/>
                <a:ext cx="0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01" name="Line 17">
                <a:extLst>
                  <a:ext uri="{FF2B5EF4-FFF2-40B4-BE49-F238E27FC236}">
                    <a16:creationId xmlns:a16="http://schemas.microsoft.com/office/drawing/2014/main" id="{46A18773-C107-4CA8-A32D-CA67D2C9C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196" y="1676"/>
                <a:ext cx="48" cy="140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02" name="Line 18">
                <a:extLst>
                  <a:ext uri="{FF2B5EF4-FFF2-40B4-BE49-F238E27FC236}">
                    <a16:creationId xmlns:a16="http://schemas.microsoft.com/office/drawing/2014/main" id="{3FF28523-34C7-44FC-BDBB-BF4B98A70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44" y="1692"/>
                <a:ext cx="496" cy="392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03" name="Line 19">
                <a:extLst>
                  <a:ext uri="{FF2B5EF4-FFF2-40B4-BE49-F238E27FC236}">
                    <a16:creationId xmlns:a16="http://schemas.microsoft.com/office/drawing/2014/main" id="{CC7B06A3-A7C0-4A78-B592-BA96D148B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52" y="1960"/>
                <a:ext cx="284" cy="13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04" name="Line 20">
                <a:extLst>
                  <a:ext uri="{FF2B5EF4-FFF2-40B4-BE49-F238E27FC236}">
                    <a16:creationId xmlns:a16="http://schemas.microsoft.com/office/drawing/2014/main" id="{46D5DD22-0F2C-4305-94FD-5C8C8B382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56" y="1964"/>
                <a:ext cx="280" cy="13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05" name="Line 21">
                <a:extLst>
                  <a:ext uri="{FF2B5EF4-FFF2-40B4-BE49-F238E27FC236}">
                    <a16:creationId xmlns:a16="http://schemas.microsoft.com/office/drawing/2014/main" id="{DC9DFD5E-5EDB-486E-A2D6-096BCF89F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4" y="2120"/>
                <a:ext cx="0" cy="5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06" name="Line 22">
                <a:extLst>
                  <a:ext uri="{FF2B5EF4-FFF2-40B4-BE49-F238E27FC236}">
                    <a16:creationId xmlns:a16="http://schemas.microsoft.com/office/drawing/2014/main" id="{E9395EAF-8893-4D3E-87A8-E4B93404C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48" y="2076"/>
                <a:ext cx="2580" cy="40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07" name="Line 23">
                <a:extLst>
                  <a:ext uri="{FF2B5EF4-FFF2-40B4-BE49-F238E27FC236}">
                    <a16:creationId xmlns:a16="http://schemas.microsoft.com/office/drawing/2014/main" id="{16093FE7-9840-423A-AB9F-BB4D83F5A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064"/>
                <a:ext cx="4" cy="3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08" name="Line 24">
                <a:extLst>
                  <a:ext uri="{FF2B5EF4-FFF2-40B4-BE49-F238E27FC236}">
                    <a16:creationId xmlns:a16="http://schemas.microsoft.com/office/drawing/2014/main" id="{43F8ACA2-87B5-406A-A112-947ECE0F9C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44" y="2084"/>
                <a:ext cx="2584" cy="32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09" name="Line 25">
                <a:extLst>
                  <a:ext uri="{FF2B5EF4-FFF2-40B4-BE49-F238E27FC236}">
                    <a16:creationId xmlns:a16="http://schemas.microsoft.com/office/drawing/2014/main" id="{72450570-ADED-4A3B-AC27-F0EBD2251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4" y="2124"/>
                <a:ext cx="0" cy="4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10" name="Line 26">
                <a:extLst>
                  <a:ext uri="{FF2B5EF4-FFF2-40B4-BE49-F238E27FC236}">
                    <a16:creationId xmlns:a16="http://schemas.microsoft.com/office/drawing/2014/main" id="{6D9B67A9-ACF8-411D-A261-C721C042A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68" y="1968"/>
                <a:ext cx="268" cy="128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11" name="Line 27">
                <a:extLst>
                  <a:ext uri="{FF2B5EF4-FFF2-40B4-BE49-F238E27FC236}">
                    <a16:creationId xmlns:a16="http://schemas.microsoft.com/office/drawing/2014/main" id="{8272DAD3-B158-49C1-B0B3-D96288106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68" y="823"/>
                <a:ext cx="604" cy="793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12" name="Line 28">
                <a:extLst>
                  <a:ext uri="{FF2B5EF4-FFF2-40B4-BE49-F238E27FC236}">
                    <a16:creationId xmlns:a16="http://schemas.microsoft.com/office/drawing/2014/main" id="{5AB93FA5-0D15-47A4-AF81-28406AD30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6" y="1700"/>
                <a:ext cx="136" cy="19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13" name="Line 29">
                <a:extLst>
                  <a:ext uri="{FF2B5EF4-FFF2-40B4-BE49-F238E27FC236}">
                    <a16:creationId xmlns:a16="http://schemas.microsoft.com/office/drawing/2014/main" id="{1DA9CBBE-EED8-42BC-8AAC-536FD5CA68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6" y="1700"/>
                <a:ext cx="140" cy="19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14" name="Line 30">
                <a:extLst>
                  <a:ext uri="{FF2B5EF4-FFF2-40B4-BE49-F238E27FC236}">
                    <a16:creationId xmlns:a16="http://schemas.microsoft.com/office/drawing/2014/main" id="{7F4749D1-B1F9-4ED6-80CE-123E99D23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36" y="1704"/>
                <a:ext cx="44" cy="84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15" name="Line 31">
                <a:extLst>
                  <a:ext uri="{FF2B5EF4-FFF2-40B4-BE49-F238E27FC236}">
                    <a16:creationId xmlns:a16="http://schemas.microsoft.com/office/drawing/2014/main" id="{FCC08B00-F1EC-4DE5-BF70-D2561EF4B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48" y="1564"/>
                <a:ext cx="108" cy="6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16" name="Line 32">
                <a:extLst>
                  <a:ext uri="{FF2B5EF4-FFF2-40B4-BE49-F238E27FC236}">
                    <a16:creationId xmlns:a16="http://schemas.microsoft.com/office/drawing/2014/main" id="{34B47572-8F31-4A45-9C5D-3E167595D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8" y="1688"/>
                <a:ext cx="484" cy="32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17" name="Line 33">
                <a:extLst>
                  <a:ext uri="{FF2B5EF4-FFF2-40B4-BE49-F238E27FC236}">
                    <a16:creationId xmlns:a16="http://schemas.microsoft.com/office/drawing/2014/main" id="{A8FECD6C-A417-47C4-9FD1-A78662831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6" y="1700"/>
                <a:ext cx="152" cy="200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18" name="Line 34">
                <a:extLst>
                  <a:ext uri="{FF2B5EF4-FFF2-40B4-BE49-F238E27FC236}">
                    <a16:creationId xmlns:a16="http://schemas.microsoft.com/office/drawing/2014/main" id="{10EC6763-DD3F-4D6C-9BA2-06358EB6C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2" y="2036"/>
                <a:ext cx="352" cy="8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19" name="Line 35">
                <a:extLst>
                  <a:ext uri="{FF2B5EF4-FFF2-40B4-BE49-F238E27FC236}">
                    <a16:creationId xmlns:a16="http://schemas.microsoft.com/office/drawing/2014/main" id="{A40AC516-D2BE-48B0-A795-E88FE57F9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60" y="1980"/>
                <a:ext cx="20" cy="2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20" name="Line 36">
                <a:extLst>
                  <a:ext uri="{FF2B5EF4-FFF2-40B4-BE49-F238E27FC236}">
                    <a16:creationId xmlns:a16="http://schemas.microsoft.com/office/drawing/2014/main" id="{FE5C51EE-8C37-40C7-B5EC-6BF6009A7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6" y="1948"/>
                <a:ext cx="2568" cy="308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21" name="Line 37">
                <a:extLst>
                  <a:ext uri="{FF2B5EF4-FFF2-40B4-BE49-F238E27FC236}">
                    <a16:creationId xmlns:a16="http://schemas.microsoft.com/office/drawing/2014/main" id="{1D822B96-3619-4C1A-A9E0-C1173E231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6" y="3461"/>
                <a:ext cx="40" cy="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22" name="Line 38">
                <a:extLst>
                  <a:ext uri="{FF2B5EF4-FFF2-40B4-BE49-F238E27FC236}">
                    <a16:creationId xmlns:a16="http://schemas.microsoft.com/office/drawing/2014/main" id="{BC55A2BE-18F6-4954-8E37-7EC5C94ED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48" y="3453"/>
                <a:ext cx="16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23" name="Line 39">
                <a:extLst>
                  <a:ext uri="{FF2B5EF4-FFF2-40B4-BE49-F238E27FC236}">
                    <a16:creationId xmlns:a16="http://schemas.microsoft.com/office/drawing/2014/main" id="{56880B3B-F5D9-4F24-AD42-E9FB8F486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4" y="819"/>
                <a:ext cx="84" cy="2586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24" name="Line 40">
                <a:extLst>
                  <a:ext uri="{FF2B5EF4-FFF2-40B4-BE49-F238E27FC236}">
                    <a16:creationId xmlns:a16="http://schemas.microsoft.com/office/drawing/2014/main" id="{DF70AC0E-80A4-42C7-A528-4D242DAC6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4" y="1160"/>
                <a:ext cx="928" cy="2249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25" name="Line 41">
                <a:extLst>
                  <a:ext uri="{FF2B5EF4-FFF2-40B4-BE49-F238E27FC236}">
                    <a16:creationId xmlns:a16="http://schemas.microsoft.com/office/drawing/2014/main" id="{B2D0D05E-7E0C-4277-8041-23BDEE5E8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6" y="1156"/>
                <a:ext cx="392" cy="772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26" name="Line 42">
                <a:extLst>
                  <a:ext uri="{FF2B5EF4-FFF2-40B4-BE49-F238E27FC236}">
                    <a16:creationId xmlns:a16="http://schemas.microsoft.com/office/drawing/2014/main" id="{5CBEB194-8F03-4854-A7E1-56680E9937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4" y="1152"/>
                <a:ext cx="288" cy="428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 dirty="0"/>
              </a:p>
            </p:txBody>
          </p:sp>
          <p:sp>
            <p:nvSpPr>
              <p:cNvPr id="1727" name="Line 43">
                <a:extLst>
                  <a:ext uri="{FF2B5EF4-FFF2-40B4-BE49-F238E27FC236}">
                    <a16:creationId xmlns:a16="http://schemas.microsoft.com/office/drawing/2014/main" id="{ECFB5BD6-8ED3-42D4-B825-E88B65823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4" y="827"/>
                <a:ext cx="412" cy="665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28" name="Line 44">
                <a:extLst>
                  <a:ext uri="{FF2B5EF4-FFF2-40B4-BE49-F238E27FC236}">
                    <a16:creationId xmlns:a16="http://schemas.microsoft.com/office/drawing/2014/main" id="{38661508-224F-46DC-BDC4-0FA1D04A1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0" y="783"/>
                <a:ext cx="204" cy="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29" name="Line 45">
                <a:extLst>
                  <a:ext uri="{FF2B5EF4-FFF2-40B4-BE49-F238E27FC236}">
                    <a16:creationId xmlns:a16="http://schemas.microsoft.com/office/drawing/2014/main" id="{41BC18F1-86D8-4BB3-BCDD-6052EA971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0" y="835"/>
                <a:ext cx="212" cy="2530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30" name="Line 46">
                <a:extLst>
                  <a:ext uri="{FF2B5EF4-FFF2-40B4-BE49-F238E27FC236}">
                    <a16:creationId xmlns:a16="http://schemas.microsoft.com/office/drawing/2014/main" id="{32AA3863-9C3D-4C3A-B4D8-DFEFAE970C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76" y="1896"/>
                <a:ext cx="60" cy="8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31" name="Line 47">
                <a:extLst>
                  <a:ext uri="{FF2B5EF4-FFF2-40B4-BE49-F238E27FC236}">
                    <a16:creationId xmlns:a16="http://schemas.microsoft.com/office/drawing/2014/main" id="{A0A2A52A-F7E1-4447-806E-29DBFAC9E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64" y="1852"/>
                <a:ext cx="188" cy="6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32" name="Line 48">
                <a:extLst>
                  <a:ext uri="{FF2B5EF4-FFF2-40B4-BE49-F238E27FC236}">
                    <a16:creationId xmlns:a16="http://schemas.microsoft.com/office/drawing/2014/main" id="{3F52A2C0-EFFB-4F72-BC93-F13F294CB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8" y="1964"/>
                <a:ext cx="292" cy="18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33" name="Line 49">
                <a:extLst>
                  <a:ext uri="{FF2B5EF4-FFF2-40B4-BE49-F238E27FC236}">
                    <a16:creationId xmlns:a16="http://schemas.microsoft.com/office/drawing/2014/main" id="{4F1864DD-B9C6-4B63-939F-35F62E59F3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40" y="1576"/>
                <a:ext cx="328" cy="32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34" name="Line 50">
                <a:extLst>
                  <a:ext uri="{FF2B5EF4-FFF2-40B4-BE49-F238E27FC236}">
                    <a16:creationId xmlns:a16="http://schemas.microsoft.com/office/drawing/2014/main" id="{CE8F50CA-187C-4168-B549-0AB968F78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6" y="1952"/>
                <a:ext cx="272" cy="7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35" name="Line 51">
                <a:extLst>
                  <a:ext uri="{FF2B5EF4-FFF2-40B4-BE49-F238E27FC236}">
                    <a16:creationId xmlns:a16="http://schemas.microsoft.com/office/drawing/2014/main" id="{8032541C-8975-439E-A084-9F1CEAFB0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8" y="1964"/>
                <a:ext cx="292" cy="18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36" name="Line 52">
                <a:extLst>
                  <a:ext uri="{FF2B5EF4-FFF2-40B4-BE49-F238E27FC236}">
                    <a16:creationId xmlns:a16="http://schemas.microsoft.com/office/drawing/2014/main" id="{BFCD563E-0937-43D2-939B-192B471DD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72" y="1920"/>
                <a:ext cx="80" cy="4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37" name="Line 53">
                <a:extLst>
                  <a:ext uri="{FF2B5EF4-FFF2-40B4-BE49-F238E27FC236}">
                    <a16:creationId xmlns:a16="http://schemas.microsoft.com/office/drawing/2014/main" id="{E20F67A4-1185-47F7-BCB6-B73365C67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2" y="1964"/>
                <a:ext cx="2576" cy="288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38" name="Line 54">
                <a:extLst>
                  <a:ext uri="{FF2B5EF4-FFF2-40B4-BE49-F238E27FC236}">
                    <a16:creationId xmlns:a16="http://schemas.microsoft.com/office/drawing/2014/main" id="{BEC0E582-9000-4E4A-A8C0-581D7BC95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" y="843"/>
                <a:ext cx="808" cy="661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39" name="Line 55">
                <a:extLst>
                  <a:ext uri="{FF2B5EF4-FFF2-40B4-BE49-F238E27FC236}">
                    <a16:creationId xmlns:a16="http://schemas.microsoft.com/office/drawing/2014/main" id="{BEEB0A87-2A4D-4AB3-A595-8CBCA34A9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4" y="795"/>
                <a:ext cx="12" cy="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40" name="Line 56">
                <a:extLst>
                  <a:ext uri="{FF2B5EF4-FFF2-40B4-BE49-F238E27FC236}">
                    <a16:creationId xmlns:a16="http://schemas.microsoft.com/office/drawing/2014/main" id="{2C0937EE-AB4D-48D5-BFD9-DA603FE27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4" y="859"/>
                <a:ext cx="688" cy="2494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41" name="Line 57">
                <a:extLst>
                  <a:ext uri="{FF2B5EF4-FFF2-40B4-BE49-F238E27FC236}">
                    <a16:creationId xmlns:a16="http://schemas.microsoft.com/office/drawing/2014/main" id="{C9B14328-BEBE-4319-A7A2-6EAB5C016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4" y="859"/>
                <a:ext cx="620" cy="2506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42" name="Line 58">
                <a:extLst>
                  <a:ext uri="{FF2B5EF4-FFF2-40B4-BE49-F238E27FC236}">
                    <a16:creationId xmlns:a16="http://schemas.microsoft.com/office/drawing/2014/main" id="{5A9C65B8-CBEB-4D58-AA43-ED9D36396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64" y="1852"/>
                <a:ext cx="192" cy="68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43" name="Line 59">
                <a:extLst>
                  <a:ext uri="{FF2B5EF4-FFF2-40B4-BE49-F238E27FC236}">
                    <a16:creationId xmlns:a16="http://schemas.microsoft.com/office/drawing/2014/main" id="{662DE2B9-FB5B-4F83-A1EC-436BCDE5E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2" y="1968"/>
                <a:ext cx="288" cy="17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44" name="Line 60">
                <a:extLst>
                  <a:ext uri="{FF2B5EF4-FFF2-40B4-BE49-F238E27FC236}">
                    <a16:creationId xmlns:a16="http://schemas.microsoft.com/office/drawing/2014/main" id="{D775A3E3-FD35-4EB2-B28F-C3E8990BB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40" y="1576"/>
                <a:ext cx="328" cy="32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45" name="Line 61">
                <a:extLst>
                  <a:ext uri="{FF2B5EF4-FFF2-40B4-BE49-F238E27FC236}">
                    <a16:creationId xmlns:a16="http://schemas.microsoft.com/office/drawing/2014/main" id="{4768D8D9-91B2-41E6-8C9F-D7AD002F5F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6" y="1952"/>
                <a:ext cx="272" cy="8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46" name="Line 62">
                <a:extLst>
                  <a:ext uri="{FF2B5EF4-FFF2-40B4-BE49-F238E27FC236}">
                    <a16:creationId xmlns:a16="http://schemas.microsoft.com/office/drawing/2014/main" id="{826410A3-89BD-4FD7-9ACC-C8BA9A4DF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2" y="1968"/>
                <a:ext cx="288" cy="18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47" name="Line 63">
                <a:extLst>
                  <a:ext uri="{FF2B5EF4-FFF2-40B4-BE49-F238E27FC236}">
                    <a16:creationId xmlns:a16="http://schemas.microsoft.com/office/drawing/2014/main" id="{F2E5DBD5-62FD-49FE-8CE0-6778D09B9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68" y="1924"/>
                <a:ext cx="88" cy="3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48" name="Line 64">
                <a:extLst>
                  <a:ext uri="{FF2B5EF4-FFF2-40B4-BE49-F238E27FC236}">
                    <a16:creationId xmlns:a16="http://schemas.microsoft.com/office/drawing/2014/main" id="{51257C16-0F7B-4557-AE5E-459C3B4D2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20" y="1588"/>
                <a:ext cx="76" cy="196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49" name="Line 65">
                <a:extLst>
                  <a:ext uri="{FF2B5EF4-FFF2-40B4-BE49-F238E27FC236}">
                    <a16:creationId xmlns:a16="http://schemas.microsoft.com/office/drawing/2014/main" id="{3F27F236-A317-4662-B6AE-691A41FF4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48" y="2076"/>
                <a:ext cx="2584" cy="96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50" name="Line 66">
                <a:extLst>
                  <a:ext uri="{FF2B5EF4-FFF2-40B4-BE49-F238E27FC236}">
                    <a16:creationId xmlns:a16="http://schemas.microsoft.com/office/drawing/2014/main" id="{AB42C9EE-F932-4490-926A-87B763374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0" y="2100"/>
                <a:ext cx="0" cy="2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51" name="Line 67">
                <a:extLst>
                  <a:ext uri="{FF2B5EF4-FFF2-40B4-BE49-F238E27FC236}">
                    <a16:creationId xmlns:a16="http://schemas.microsoft.com/office/drawing/2014/main" id="{D18F5AC6-FF40-4DC0-93B6-44599713B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4" y="2120"/>
                <a:ext cx="0" cy="6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52" name="Line 68">
                <a:extLst>
                  <a:ext uri="{FF2B5EF4-FFF2-40B4-BE49-F238E27FC236}">
                    <a16:creationId xmlns:a16="http://schemas.microsoft.com/office/drawing/2014/main" id="{F2DD46FC-C628-4400-9705-A45A48065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44" y="2084"/>
                <a:ext cx="2588" cy="88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53" name="Line 69">
                <a:extLst>
                  <a:ext uri="{FF2B5EF4-FFF2-40B4-BE49-F238E27FC236}">
                    <a16:creationId xmlns:a16="http://schemas.microsoft.com/office/drawing/2014/main" id="{CC6A4E4A-36C3-48FE-B3F9-A59033FD9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72" y="2124"/>
                <a:ext cx="24" cy="10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54" name="Line 70">
                <a:extLst>
                  <a:ext uri="{FF2B5EF4-FFF2-40B4-BE49-F238E27FC236}">
                    <a16:creationId xmlns:a16="http://schemas.microsoft.com/office/drawing/2014/main" id="{D1B69B3E-4638-4CE5-8846-71CC138F8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64" y="1972"/>
                <a:ext cx="276" cy="17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55" name="Line 71">
                <a:extLst>
                  <a:ext uri="{FF2B5EF4-FFF2-40B4-BE49-F238E27FC236}">
                    <a16:creationId xmlns:a16="http://schemas.microsoft.com/office/drawing/2014/main" id="{2706B3AD-B8DF-4F0A-ACA9-180E2B409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8" y="1568"/>
                <a:ext cx="684" cy="448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56" name="Line 72">
                <a:extLst>
                  <a:ext uri="{FF2B5EF4-FFF2-40B4-BE49-F238E27FC236}">
                    <a16:creationId xmlns:a16="http://schemas.microsoft.com/office/drawing/2014/main" id="{FDBF7399-E4DA-4CCE-A6D3-71E8822E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0" y="1576"/>
                <a:ext cx="340" cy="332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57" name="Line 73">
                <a:extLst>
                  <a:ext uri="{FF2B5EF4-FFF2-40B4-BE49-F238E27FC236}">
                    <a16:creationId xmlns:a16="http://schemas.microsoft.com/office/drawing/2014/main" id="{6B8D72AE-B044-4FEB-8F16-2273C04191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76" y="1964"/>
                <a:ext cx="352" cy="2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58" name="Line 74">
                <a:extLst>
                  <a:ext uri="{FF2B5EF4-FFF2-40B4-BE49-F238E27FC236}">
                    <a16:creationId xmlns:a16="http://schemas.microsoft.com/office/drawing/2014/main" id="{9013BA0A-F57D-4555-960A-01E3CA09D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2" y="835"/>
                <a:ext cx="128" cy="2570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59" name="Line 75">
                <a:extLst>
                  <a:ext uri="{FF2B5EF4-FFF2-40B4-BE49-F238E27FC236}">
                    <a16:creationId xmlns:a16="http://schemas.microsoft.com/office/drawing/2014/main" id="{91950AD0-29CF-4F02-A10F-7B2E46AD9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0" y="835"/>
                <a:ext cx="572" cy="2518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60" name="Line 76">
                <a:extLst>
                  <a:ext uri="{FF2B5EF4-FFF2-40B4-BE49-F238E27FC236}">
                    <a16:creationId xmlns:a16="http://schemas.microsoft.com/office/drawing/2014/main" id="{1FACC857-1BAE-43A2-8CDB-F48C6B892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6" y="835"/>
                <a:ext cx="360" cy="2562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61" name="Line 77">
                <a:extLst>
                  <a:ext uri="{FF2B5EF4-FFF2-40B4-BE49-F238E27FC236}">
                    <a16:creationId xmlns:a16="http://schemas.microsoft.com/office/drawing/2014/main" id="{C8D57EC4-9DB0-4AEB-AA4B-1FE06249A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0" y="835"/>
                <a:ext cx="508" cy="2530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62" name="Line 78">
                <a:extLst>
                  <a:ext uri="{FF2B5EF4-FFF2-40B4-BE49-F238E27FC236}">
                    <a16:creationId xmlns:a16="http://schemas.microsoft.com/office/drawing/2014/main" id="{73BF9F71-BB58-4038-8465-DE2BDFDD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16" y="3453"/>
                <a:ext cx="132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63" name="Line 79">
                <a:extLst>
                  <a:ext uri="{FF2B5EF4-FFF2-40B4-BE49-F238E27FC236}">
                    <a16:creationId xmlns:a16="http://schemas.microsoft.com/office/drawing/2014/main" id="{A3114222-D02D-4F9E-A03C-38BF2FC07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64" y="819"/>
                <a:ext cx="60" cy="2586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64" name="Line 80">
                <a:extLst>
                  <a:ext uri="{FF2B5EF4-FFF2-40B4-BE49-F238E27FC236}">
                    <a16:creationId xmlns:a16="http://schemas.microsoft.com/office/drawing/2014/main" id="{A034E7E9-CDB0-4C13-95A4-FDBFFF730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0" y="2128"/>
                <a:ext cx="52" cy="31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65" name="Line 81">
                <a:extLst>
                  <a:ext uri="{FF2B5EF4-FFF2-40B4-BE49-F238E27FC236}">
                    <a16:creationId xmlns:a16="http://schemas.microsoft.com/office/drawing/2014/main" id="{70F7CBC0-29B5-4CF5-9D11-E364DE125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8" y="2044"/>
                <a:ext cx="2576" cy="28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66" name="Line 82">
                <a:extLst>
                  <a:ext uri="{FF2B5EF4-FFF2-40B4-BE49-F238E27FC236}">
                    <a16:creationId xmlns:a16="http://schemas.microsoft.com/office/drawing/2014/main" id="{376E3099-826A-4DF7-B60B-4354261EC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8" y="2076"/>
                <a:ext cx="2584" cy="60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67" name="Line 83">
                <a:extLst>
                  <a:ext uri="{FF2B5EF4-FFF2-40B4-BE49-F238E27FC236}">
                    <a16:creationId xmlns:a16="http://schemas.microsoft.com/office/drawing/2014/main" id="{F90AE969-4106-4239-95E7-E43708BE8B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84" y="2028"/>
                <a:ext cx="16" cy="10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68" name="Line 84">
                <a:extLst>
                  <a:ext uri="{FF2B5EF4-FFF2-40B4-BE49-F238E27FC236}">
                    <a16:creationId xmlns:a16="http://schemas.microsoft.com/office/drawing/2014/main" id="{3B49DBA8-36F1-4F46-AE52-4535CA0DC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92" y="2072"/>
                <a:ext cx="12" cy="5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69" name="Line 85">
                <a:extLst>
                  <a:ext uri="{FF2B5EF4-FFF2-40B4-BE49-F238E27FC236}">
                    <a16:creationId xmlns:a16="http://schemas.microsoft.com/office/drawing/2014/main" id="{7C44CA9A-28E4-477B-91B0-3B6E6F80C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8" y="2076"/>
                <a:ext cx="2584" cy="96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70" name="Line 86">
                <a:extLst>
                  <a:ext uri="{FF2B5EF4-FFF2-40B4-BE49-F238E27FC236}">
                    <a16:creationId xmlns:a16="http://schemas.microsoft.com/office/drawing/2014/main" id="{F01E2D1C-6A96-453B-B47B-9FD4C0878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8" y="1980"/>
                <a:ext cx="2568" cy="92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71" name="Line 87">
                <a:extLst>
                  <a:ext uri="{FF2B5EF4-FFF2-40B4-BE49-F238E27FC236}">
                    <a16:creationId xmlns:a16="http://schemas.microsoft.com/office/drawing/2014/main" id="{6A4EBC57-EEF5-48B1-B998-E1141A793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3409"/>
                <a:ext cx="40" cy="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72" name="Line 88">
                <a:extLst>
                  <a:ext uri="{FF2B5EF4-FFF2-40B4-BE49-F238E27FC236}">
                    <a16:creationId xmlns:a16="http://schemas.microsoft.com/office/drawing/2014/main" id="{BE5F7090-D95F-4CF1-9096-DCD14C2A4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12" y="2180"/>
                <a:ext cx="40" cy="26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73" name="Line 89">
                <a:extLst>
                  <a:ext uri="{FF2B5EF4-FFF2-40B4-BE49-F238E27FC236}">
                    <a16:creationId xmlns:a16="http://schemas.microsoft.com/office/drawing/2014/main" id="{9887D968-93C7-4699-8125-0DD3E6181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1640"/>
                <a:ext cx="2416" cy="832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74" name="Line 90">
                <a:extLst>
                  <a:ext uri="{FF2B5EF4-FFF2-40B4-BE49-F238E27FC236}">
                    <a16:creationId xmlns:a16="http://schemas.microsoft.com/office/drawing/2014/main" id="{0050C02A-7233-492B-9951-ED86798AF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8" y="819"/>
                <a:ext cx="132" cy="2570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 dirty="0"/>
              </a:p>
            </p:txBody>
          </p:sp>
          <p:sp>
            <p:nvSpPr>
              <p:cNvPr id="1775" name="Line 91">
                <a:extLst>
                  <a:ext uri="{FF2B5EF4-FFF2-40B4-BE49-F238E27FC236}">
                    <a16:creationId xmlns:a16="http://schemas.microsoft.com/office/drawing/2014/main" id="{1BAC3742-3B64-4805-A3EF-14DF43EB5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0" y="3425"/>
                <a:ext cx="84" cy="1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76" name="Line 92">
                <a:extLst>
                  <a:ext uri="{FF2B5EF4-FFF2-40B4-BE49-F238E27FC236}">
                    <a16:creationId xmlns:a16="http://schemas.microsoft.com/office/drawing/2014/main" id="{C174E799-54E5-44C6-BFD9-0166F5A355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0" y="2084"/>
                <a:ext cx="0" cy="1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77" name="Line 93">
                <a:extLst>
                  <a:ext uri="{FF2B5EF4-FFF2-40B4-BE49-F238E27FC236}">
                    <a16:creationId xmlns:a16="http://schemas.microsoft.com/office/drawing/2014/main" id="{CB408299-FADA-46B0-BD9E-F0E8862A7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4" y="2044"/>
                <a:ext cx="2580" cy="36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78" name="Line 94">
                <a:extLst>
                  <a:ext uri="{FF2B5EF4-FFF2-40B4-BE49-F238E27FC236}">
                    <a16:creationId xmlns:a16="http://schemas.microsoft.com/office/drawing/2014/main" id="{276276BA-F1EF-4ABC-8E28-3D70DE6DD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100"/>
                <a:ext cx="0" cy="2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79" name="Line 95">
                <a:extLst>
                  <a:ext uri="{FF2B5EF4-FFF2-40B4-BE49-F238E27FC236}">
                    <a16:creationId xmlns:a16="http://schemas.microsoft.com/office/drawing/2014/main" id="{B4DF249F-9D43-4D2B-B5F5-413ECE48E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72" y="1960"/>
                <a:ext cx="256" cy="72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80" name="Line 96">
                <a:extLst>
                  <a:ext uri="{FF2B5EF4-FFF2-40B4-BE49-F238E27FC236}">
                    <a16:creationId xmlns:a16="http://schemas.microsoft.com/office/drawing/2014/main" id="{24430788-89EB-4B78-912A-114424BE7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80" y="2084"/>
                <a:ext cx="4" cy="6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81" name="Line 97">
                <a:extLst>
                  <a:ext uri="{FF2B5EF4-FFF2-40B4-BE49-F238E27FC236}">
                    <a16:creationId xmlns:a16="http://schemas.microsoft.com/office/drawing/2014/main" id="{82428398-4E02-487F-9837-09E0D8AE53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44" y="2080"/>
                <a:ext cx="2584" cy="8"/>
              </a:xfrm>
              <a:prstGeom prst="line">
                <a:avLst/>
              </a:prstGeom>
              <a:noFill/>
              <a:ln w="190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82" name="Line 98">
                <a:extLst>
                  <a:ext uri="{FF2B5EF4-FFF2-40B4-BE49-F238E27FC236}">
                    <a16:creationId xmlns:a16="http://schemas.microsoft.com/office/drawing/2014/main" id="{EE706095-12FA-47FD-8A40-1976A68FA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6" y="2032"/>
                <a:ext cx="0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83" name="Line 99">
                <a:extLst>
                  <a:ext uri="{FF2B5EF4-FFF2-40B4-BE49-F238E27FC236}">
                    <a16:creationId xmlns:a16="http://schemas.microsoft.com/office/drawing/2014/main" id="{8A8E6542-A08E-4B21-AB02-475D52E41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44" y="2084"/>
                <a:ext cx="2588" cy="52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84" name="Line 100">
                <a:extLst>
                  <a:ext uri="{FF2B5EF4-FFF2-40B4-BE49-F238E27FC236}">
                    <a16:creationId xmlns:a16="http://schemas.microsoft.com/office/drawing/2014/main" id="{45F33506-5D9E-48E7-B295-49AF9290F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6" y="2128"/>
                <a:ext cx="2576" cy="8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85" name="Line 101">
                <a:extLst>
                  <a:ext uri="{FF2B5EF4-FFF2-40B4-BE49-F238E27FC236}">
                    <a16:creationId xmlns:a16="http://schemas.microsoft.com/office/drawing/2014/main" id="{D1521509-E216-4457-A961-045996D45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76" y="2032"/>
                <a:ext cx="4" cy="5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86" name="Line 102">
                <a:extLst>
                  <a:ext uri="{FF2B5EF4-FFF2-40B4-BE49-F238E27FC236}">
                    <a16:creationId xmlns:a16="http://schemas.microsoft.com/office/drawing/2014/main" id="{1B116FD9-0D10-4CF0-A351-88243B824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4" y="2084"/>
                <a:ext cx="2588" cy="88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87" name="Line 103">
                <a:extLst>
                  <a:ext uri="{FF2B5EF4-FFF2-40B4-BE49-F238E27FC236}">
                    <a16:creationId xmlns:a16="http://schemas.microsoft.com/office/drawing/2014/main" id="{3B119A16-F3A2-4B10-84FB-211E0F80F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4" y="1980"/>
                <a:ext cx="2572" cy="100"/>
              </a:xfrm>
              <a:prstGeom prst="line">
                <a:avLst/>
              </a:prstGeom>
              <a:noFill/>
              <a:ln w="6350" cap="rnd">
                <a:solidFill>
                  <a:srgbClr val="52525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88" name="Line 104">
                <a:extLst>
                  <a:ext uri="{FF2B5EF4-FFF2-40B4-BE49-F238E27FC236}">
                    <a16:creationId xmlns:a16="http://schemas.microsoft.com/office/drawing/2014/main" id="{1709F9EA-A108-4834-A698-AF619266E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64" y="1972"/>
                <a:ext cx="276" cy="176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89" name="Line 105">
                <a:extLst>
                  <a:ext uri="{FF2B5EF4-FFF2-40B4-BE49-F238E27FC236}">
                    <a16:creationId xmlns:a16="http://schemas.microsoft.com/office/drawing/2014/main" id="{3BF7FF76-7FAD-4BDA-BF42-ED280F3BB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192" y="1676"/>
                <a:ext cx="64" cy="248"/>
              </a:xfrm>
              <a:prstGeom prst="line">
                <a:avLst/>
              </a:prstGeom>
              <a:noFill/>
              <a:ln w="190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90" name="Rectangle 106">
                <a:extLst>
                  <a:ext uri="{FF2B5EF4-FFF2-40B4-BE49-F238E27FC236}">
                    <a16:creationId xmlns:a16="http://schemas.microsoft.com/office/drawing/2014/main" id="{AD2752DD-40CA-4B3E-9A1C-A4C60BB11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715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91" name="Rectangle 107">
                <a:extLst>
                  <a:ext uri="{FF2B5EF4-FFF2-40B4-BE49-F238E27FC236}">
                    <a16:creationId xmlns:a16="http://schemas.microsoft.com/office/drawing/2014/main" id="{D1C3E345-F4AE-416A-AEBE-6BD580190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819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92" name="Rectangle 108">
                <a:extLst>
                  <a:ext uri="{FF2B5EF4-FFF2-40B4-BE49-F238E27FC236}">
                    <a16:creationId xmlns:a16="http://schemas.microsoft.com/office/drawing/2014/main" id="{BBBB04C7-4F01-4936-87BE-09A0D476F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719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93" name="Rectangle 109">
                <a:extLst>
                  <a:ext uri="{FF2B5EF4-FFF2-40B4-BE49-F238E27FC236}">
                    <a16:creationId xmlns:a16="http://schemas.microsoft.com/office/drawing/2014/main" id="{AF3F8C33-2168-411C-A2DE-B2D6F133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815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94" name="Rectangle 110">
                <a:extLst>
                  <a:ext uri="{FF2B5EF4-FFF2-40B4-BE49-F238E27FC236}">
                    <a16:creationId xmlns:a16="http://schemas.microsoft.com/office/drawing/2014/main" id="{4DBBFF87-5866-47DC-B047-D4F64AB4B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723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95" name="Rectangle 111">
                <a:extLst>
                  <a:ext uri="{FF2B5EF4-FFF2-40B4-BE49-F238E27FC236}">
                    <a16:creationId xmlns:a16="http://schemas.microsoft.com/office/drawing/2014/main" id="{AB9602DD-F556-4B4F-B46F-A612B319C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811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96" name="Rectangle 112">
                <a:extLst>
                  <a:ext uri="{FF2B5EF4-FFF2-40B4-BE49-F238E27FC236}">
                    <a16:creationId xmlns:a16="http://schemas.microsoft.com/office/drawing/2014/main" id="{C2EA99C8-FFBD-42EE-A8F6-520DF33FD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727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97" name="Rectangle 113">
                <a:extLst>
                  <a:ext uri="{FF2B5EF4-FFF2-40B4-BE49-F238E27FC236}">
                    <a16:creationId xmlns:a16="http://schemas.microsoft.com/office/drawing/2014/main" id="{037A8BAD-3C94-403C-9BE0-87BC277FD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807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98" name="Rectangle 114">
                <a:extLst>
                  <a:ext uri="{FF2B5EF4-FFF2-40B4-BE49-F238E27FC236}">
                    <a16:creationId xmlns:a16="http://schemas.microsoft.com/office/drawing/2014/main" id="{8E82C8F9-F4CD-4475-B8A4-4E05C6415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731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799" name="Rectangle 115">
                <a:extLst>
                  <a:ext uri="{FF2B5EF4-FFF2-40B4-BE49-F238E27FC236}">
                    <a16:creationId xmlns:a16="http://schemas.microsoft.com/office/drawing/2014/main" id="{71659CB6-BD9A-4A76-85EC-0744FAF5D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803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00" name="Rectangle 116">
                <a:extLst>
                  <a:ext uri="{FF2B5EF4-FFF2-40B4-BE49-F238E27FC236}">
                    <a16:creationId xmlns:a16="http://schemas.microsoft.com/office/drawing/2014/main" id="{D7DB6C29-250A-4B54-AAD9-9397E0818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735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01" name="Rectangle 117">
                <a:extLst>
                  <a:ext uri="{FF2B5EF4-FFF2-40B4-BE49-F238E27FC236}">
                    <a16:creationId xmlns:a16="http://schemas.microsoft.com/office/drawing/2014/main" id="{AF16E211-B615-4A44-82AA-BA4C57CFE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799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02" name="Rectangle 118">
                <a:extLst>
                  <a:ext uri="{FF2B5EF4-FFF2-40B4-BE49-F238E27FC236}">
                    <a16:creationId xmlns:a16="http://schemas.microsoft.com/office/drawing/2014/main" id="{FAD1C09C-B4FE-42F2-B58C-33A6831CA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739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03" name="Rectangle 119">
                <a:extLst>
                  <a:ext uri="{FF2B5EF4-FFF2-40B4-BE49-F238E27FC236}">
                    <a16:creationId xmlns:a16="http://schemas.microsoft.com/office/drawing/2014/main" id="{19340575-E44A-4B3C-B50C-37F855099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795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04" name="Rectangle 120">
                <a:extLst>
                  <a:ext uri="{FF2B5EF4-FFF2-40B4-BE49-F238E27FC236}">
                    <a16:creationId xmlns:a16="http://schemas.microsoft.com/office/drawing/2014/main" id="{DCB655DF-5433-4EFD-A7E0-9357F3214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743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05" name="Rectangle 121">
                <a:extLst>
                  <a:ext uri="{FF2B5EF4-FFF2-40B4-BE49-F238E27FC236}">
                    <a16:creationId xmlns:a16="http://schemas.microsoft.com/office/drawing/2014/main" id="{AE55B334-5A3E-4E44-B837-99ABD47D7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783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06" name="Rectangle 122">
                <a:extLst>
                  <a:ext uri="{FF2B5EF4-FFF2-40B4-BE49-F238E27FC236}">
                    <a16:creationId xmlns:a16="http://schemas.microsoft.com/office/drawing/2014/main" id="{49D35BEB-D707-4001-A842-BB6A2424A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755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07" name="Rectangle 123">
                <a:extLst>
                  <a:ext uri="{FF2B5EF4-FFF2-40B4-BE49-F238E27FC236}">
                    <a16:creationId xmlns:a16="http://schemas.microsoft.com/office/drawing/2014/main" id="{BED4EBB1-A3C6-4D55-AF41-FF86FEB4F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771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08" name="Rectangle 124">
                <a:extLst>
                  <a:ext uri="{FF2B5EF4-FFF2-40B4-BE49-F238E27FC236}">
                    <a16:creationId xmlns:a16="http://schemas.microsoft.com/office/drawing/2014/main" id="{996BFDA5-0D8D-4E6F-BF49-E00F348BE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767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09" name="Rectangle 125">
                <a:extLst>
                  <a:ext uri="{FF2B5EF4-FFF2-40B4-BE49-F238E27FC236}">
                    <a16:creationId xmlns:a16="http://schemas.microsoft.com/office/drawing/2014/main" id="{BE48F8BD-9DD1-4FE5-B479-99E0BD141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767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10" name="Oval 126">
                <a:extLst>
                  <a:ext uri="{FF2B5EF4-FFF2-40B4-BE49-F238E27FC236}">
                    <a16:creationId xmlns:a16="http://schemas.microsoft.com/office/drawing/2014/main" id="{92BCE905-56DD-4B14-A48F-83ADD9C48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715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11" name="Rectangle 127">
                <a:extLst>
                  <a:ext uri="{FF2B5EF4-FFF2-40B4-BE49-F238E27FC236}">
                    <a16:creationId xmlns:a16="http://schemas.microsoft.com/office/drawing/2014/main" id="{378C1572-CC0A-47CD-951D-D6B909356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" y="711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12" name="Rectangle 128">
                <a:extLst>
                  <a:ext uri="{FF2B5EF4-FFF2-40B4-BE49-F238E27FC236}">
                    <a16:creationId xmlns:a16="http://schemas.microsoft.com/office/drawing/2014/main" id="{551D7A92-FE3A-4CC5-81BD-3F71E411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" y="815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13" name="Rectangle 129">
                <a:extLst>
                  <a:ext uri="{FF2B5EF4-FFF2-40B4-BE49-F238E27FC236}">
                    <a16:creationId xmlns:a16="http://schemas.microsoft.com/office/drawing/2014/main" id="{82C0F76F-8DA2-4FE0-A5D5-D68815585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715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14" name="Rectangle 130">
                <a:extLst>
                  <a:ext uri="{FF2B5EF4-FFF2-40B4-BE49-F238E27FC236}">
                    <a16:creationId xmlns:a16="http://schemas.microsoft.com/office/drawing/2014/main" id="{9B1B9FBC-1B43-4216-A658-C6DECFB27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811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15" name="Rectangle 131">
                <a:extLst>
                  <a:ext uri="{FF2B5EF4-FFF2-40B4-BE49-F238E27FC236}">
                    <a16:creationId xmlns:a16="http://schemas.microsoft.com/office/drawing/2014/main" id="{432F0FA8-5C80-4106-93D1-F96948711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719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16" name="Rectangle 132">
                <a:extLst>
                  <a:ext uri="{FF2B5EF4-FFF2-40B4-BE49-F238E27FC236}">
                    <a16:creationId xmlns:a16="http://schemas.microsoft.com/office/drawing/2014/main" id="{B5779454-6A2E-4BC3-A368-63D339A1F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807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17" name="Rectangle 133">
                <a:extLst>
                  <a:ext uri="{FF2B5EF4-FFF2-40B4-BE49-F238E27FC236}">
                    <a16:creationId xmlns:a16="http://schemas.microsoft.com/office/drawing/2014/main" id="{AD599063-00D7-4B9D-B9CF-B02DD98B3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723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18" name="Rectangle 134">
                <a:extLst>
                  <a:ext uri="{FF2B5EF4-FFF2-40B4-BE49-F238E27FC236}">
                    <a16:creationId xmlns:a16="http://schemas.microsoft.com/office/drawing/2014/main" id="{45E3FF72-5784-414D-8D84-417D89A25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803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19" name="Rectangle 135">
                <a:extLst>
                  <a:ext uri="{FF2B5EF4-FFF2-40B4-BE49-F238E27FC236}">
                    <a16:creationId xmlns:a16="http://schemas.microsoft.com/office/drawing/2014/main" id="{59D16813-BB2C-4015-9043-599F5ADB8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727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20" name="Rectangle 136">
                <a:extLst>
                  <a:ext uri="{FF2B5EF4-FFF2-40B4-BE49-F238E27FC236}">
                    <a16:creationId xmlns:a16="http://schemas.microsoft.com/office/drawing/2014/main" id="{4F894213-C2BB-407D-B9F4-27E741F10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799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21" name="Rectangle 137">
                <a:extLst>
                  <a:ext uri="{FF2B5EF4-FFF2-40B4-BE49-F238E27FC236}">
                    <a16:creationId xmlns:a16="http://schemas.microsoft.com/office/drawing/2014/main" id="{BB552955-87AC-4729-BB1B-72762A171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731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22" name="Rectangle 138">
                <a:extLst>
                  <a:ext uri="{FF2B5EF4-FFF2-40B4-BE49-F238E27FC236}">
                    <a16:creationId xmlns:a16="http://schemas.microsoft.com/office/drawing/2014/main" id="{15394DF6-580B-4E4B-A6F4-020161FD5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795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23" name="Rectangle 139">
                <a:extLst>
                  <a:ext uri="{FF2B5EF4-FFF2-40B4-BE49-F238E27FC236}">
                    <a16:creationId xmlns:a16="http://schemas.microsoft.com/office/drawing/2014/main" id="{28EAE49F-0D3F-4158-85A1-FEBA75B05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735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24" name="Rectangle 140">
                <a:extLst>
                  <a:ext uri="{FF2B5EF4-FFF2-40B4-BE49-F238E27FC236}">
                    <a16:creationId xmlns:a16="http://schemas.microsoft.com/office/drawing/2014/main" id="{40FE32E2-59CD-48BC-A69D-6235C498E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791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25" name="Rectangle 141">
                <a:extLst>
                  <a:ext uri="{FF2B5EF4-FFF2-40B4-BE49-F238E27FC236}">
                    <a16:creationId xmlns:a16="http://schemas.microsoft.com/office/drawing/2014/main" id="{8BD214F6-2B9E-4871-B653-97613CC6A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739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26" name="Rectangle 142">
                <a:extLst>
                  <a:ext uri="{FF2B5EF4-FFF2-40B4-BE49-F238E27FC236}">
                    <a16:creationId xmlns:a16="http://schemas.microsoft.com/office/drawing/2014/main" id="{6BA7BF6E-734B-459D-BECA-1BC259F0A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779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27" name="Rectangle 143">
                <a:extLst>
                  <a:ext uri="{FF2B5EF4-FFF2-40B4-BE49-F238E27FC236}">
                    <a16:creationId xmlns:a16="http://schemas.microsoft.com/office/drawing/2014/main" id="{1F6B1E22-7D9E-401A-A4EF-751613FFB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751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28" name="Rectangle 144">
                <a:extLst>
                  <a:ext uri="{FF2B5EF4-FFF2-40B4-BE49-F238E27FC236}">
                    <a16:creationId xmlns:a16="http://schemas.microsoft.com/office/drawing/2014/main" id="{58087763-E480-4E83-9EF1-05FD1DE8D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767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29" name="Rectangle 145">
                <a:extLst>
                  <a:ext uri="{FF2B5EF4-FFF2-40B4-BE49-F238E27FC236}">
                    <a16:creationId xmlns:a16="http://schemas.microsoft.com/office/drawing/2014/main" id="{E8496AA1-5BEC-4FB9-84B0-A6E6BA3FB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763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30" name="Rectangle 146">
                <a:extLst>
                  <a:ext uri="{FF2B5EF4-FFF2-40B4-BE49-F238E27FC236}">
                    <a16:creationId xmlns:a16="http://schemas.microsoft.com/office/drawing/2014/main" id="{8C5C0377-0688-4A7B-B02C-1F656C708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763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31" name="Oval 147">
                <a:extLst>
                  <a:ext uri="{FF2B5EF4-FFF2-40B4-BE49-F238E27FC236}">
                    <a16:creationId xmlns:a16="http://schemas.microsoft.com/office/drawing/2014/main" id="{50174DA7-E98D-4D7B-ABAA-6BB597AA9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71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32" name="Rectangle 148">
                <a:extLst>
                  <a:ext uri="{FF2B5EF4-FFF2-40B4-BE49-F238E27FC236}">
                    <a16:creationId xmlns:a16="http://schemas.microsoft.com/office/drawing/2014/main" id="{106BB57B-6ED3-4C6F-8F58-2E89B9BAD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1816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33" name="Rectangle 149">
                <a:extLst>
                  <a:ext uri="{FF2B5EF4-FFF2-40B4-BE49-F238E27FC236}">
                    <a16:creationId xmlns:a16="http://schemas.microsoft.com/office/drawing/2014/main" id="{E92D0C61-45DA-4471-99E8-AC43A914E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1920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34" name="Rectangle 150">
                <a:extLst>
                  <a:ext uri="{FF2B5EF4-FFF2-40B4-BE49-F238E27FC236}">
                    <a16:creationId xmlns:a16="http://schemas.microsoft.com/office/drawing/2014/main" id="{6A85209A-47A0-430F-900F-2A61A1D96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1820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35" name="Rectangle 151">
                <a:extLst>
                  <a:ext uri="{FF2B5EF4-FFF2-40B4-BE49-F238E27FC236}">
                    <a16:creationId xmlns:a16="http://schemas.microsoft.com/office/drawing/2014/main" id="{564163D1-4CBF-4578-8B89-EF714FA36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1916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36" name="Rectangle 152">
                <a:extLst>
                  <a:ext uri="{FF2B5EF4-FFF2-40B4-BE49-F238E27FC236}">
                    <a16:creationId xmlns:a16="http://schemas.microsoft.com/office/drawing/2014/main" id="{3E88401A-7780-4C18-A375-7CFC14265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824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37" name="Rectangle 153">
                <a:extLst>
                  <a:ext uri="{FF2B5EF4-FFF2-40B4-BE49-F238E27FC236}">
                    <a16:creationId xmlns:a16="http://schemas.microsoft.com/office/drawing/2014/main" id="{3955F527-41F8-416F-915D-454CD8F14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912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38" name="Rectangle 154">
                <a:extLst>
                  <a:ext uri="{FF2B5EF4-FFF2-40B4-BE49-F238E27FC236}">
                    <a16:creationId xmlns:a16="http://schemas.microsoft.com/office/drawing/2014/main" id="{E50DA4E7-AE7D-49D6-B7CE-88D0E5F9A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1828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39" name="Rectangle 155">
                <a:extLst>
                  <a:ext uri="{FF2B5EF4-FFF2-40B4-BE49-F238E27FC236}">
                    <a16:creationId xmlns:a16="http://schemas.microsoft.com/office/drawing/2014/main" id="{0041A4B0-9E34-4F83-B8D3-8088BAEFB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1908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40" name="Rectangle 156">
                <a:extLst>
                  <a:ext uri="{FF2B5EF4-FFF2-40B4-BE49-F238E27FC236}">
                    <a16:creationId xmlns:a16="http://schemas.microsoft.com/office/drawing/2014/main" id="{0534C1D0-AF6F-4649-AD79-057D92F4D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1832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41" name="Rectangle 157">
                <a:extLst>
                  <a:ext uri="{FF2B5EF4-FFF2-40B4-BE49-F238E27FC236}">
                    <a16:creationId xmlns:a16="http://schemas.microsoft.com/office/drawing/2014/main" id="{E93E72EE-1E0E-47E0-9373-3A99E55D0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1904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42" name="Rectangle 158">
                <a:extLst>
                  <a:ext uri="{FF2B5EF4-FFF2-40B4-BE49-F238E27FC236}">
                    <a16:creationId xmlns:a16="http://schemas.microsoft.com/office/drawing/2014/main" id="{41A5C617-7611-4D17-AC74-6570B8222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" y="1836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43" name="Rectangle 159">
                <a:extLst>
                  <a:ext uri="{FF2B5EF4-FFF2-40B4-BE49-F238E27FC236}">
                    <a16:creationId xmlns:a16="http://schemas.microsoft.com/office/drawing/2014/main" id="{055C5487-01E3-49A4-9CF8-A15E817FF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" y="1900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44" name="Rectangle 160">
                <a:extLst>
                  <a:ext uri="{FF2B5EF4-FFF2-40B4-BE49-F238E27FC236}">
                    <a16:creationId xmlns:a16="http://schemas.microsoft.com/office/drawing/2014/main" id="{F5007AC3-F4B4-4C0E-9E7B-0CE3317C7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40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45" name="Rectangle 161">
                <a:extLst>
                  <a:ext uri="{FF2B5EF4-FFF2-40B4-BE49-F238E27FC236}">
                    <a16:creationId xmlns:a16="http://schemas.microsoft.com/office/drawing/2014/main" id="{C7F78557-F5BC-4C5F-BD7C-5521696E3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96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46" name="Rectangle 162">
                <a:extLst>
                  <a:ext uri="{FF2B5EF4-FFF2-40B4-BE49-F238E27FC236}">
                    <a16:creationId xmlns:a16="http://schemas.microsoft.com/office/drawing/2014/main" id="{EEB9CB8B-57E2-4966-9F62-2389A5425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1844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47" name="Rectangle 163">
                <a:extLst>
                  <a:ext uri="{FF2B5EF4-FFF2-40B4-BE49-F238E27FC236}">
                    <a16:creationId xmlns:a16="http://schemas.microsoft.com/office/drawing/2014/main" id="{60550AD5-DCE4-43D8-A09C-22D310E09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1884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48" name="Rectangle 164">
                <a:extLst>
                  <a:ext uri="{FF2B5EF4-FFF2-40B4-BE49-F238E27FC236}">
                    <a16:creationId xmlns:a16="http://schemas.microsoft.com/office/drawing/2014/main" id="{B9B2B69A-EE4E-4EF7-9802-0F0071826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1856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49" name="Rectangle 165">
                <a:extLst>
                  <a:ext uri="{FF2B5EF4-FFF2-40B4-BE49-F238E27FC236}">
                    <a16:creationId xmlns:a16="http://schemas.microsoft.com/office/drawing/2014/main" id="{A5C28492-099B-47C3-A4F3-0B1F609A7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1872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50" name="Rectangle 166">
                <a:extLst>
                  <a:ext uri="{FF2B5EF4-FFF2-40B4-BE49-F238E27FC236}">
                    <a16:creationId xmlns:a16="http://schemas.microsoft.com/office/drawing/2014/main" id="{B356AF03-1F54-4A06-8B89-D92E0BCDC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1868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51" name="Rectangle 167">
                <a:extLst>
                  <a:ext uri="{FF2B5EF4-FFF2-40B4-BE49-F238E27FC236}">
                    <a16:creationId xmlns:a16="http://schemas.microsoft.com/office/drawing/2014/main" id="{7D8A37F9-6BD0-492A-A65F-7B146349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1868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52" name="Oval 168">
                <a:extLst>
                  <a:ext uri="{FF2B5EF4-FFF2-40B4-BE49-F238E27FC236}">
                    <a16:creationId xmlns:a16="http://schemas.microsoft.com/office/drawing/2014/main" id="{2DA389A1-A372-459E-B9A9-A1D18A4D4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1816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53" name="Rectangle 169">
                <a:extLst>
                  <a:ext uri="{FF2B5EF4-FFF2-40B4-BE49-F238E27FC236}">
                    <a16:creationId xmlns:a16="http://schemas.microsoft.com/office/drawing/2014/main" id="{18546580-9F54-4AEA-AC03-DB6087135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2068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54" name="Rectangle 170">
                <a:extLst>
                  <a:ext uri="{FF2B5EF4-FFF2-40B4-BE49-F238E27FC236}">
                    <a16:creationId xmlns:a16="http://schemas.microsoft.com/office/drawing/2014/main" id="{522A7FD4-236C-40C3-87B3-3680A494B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2172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55" name="Rectangle 171">
                <a:extLst>
                  <a:ext uri="{FF2B5EF4-FFF2-40B4-BE49-F238E27FC236}">
                    <a16:creationId xmlns:a16="http://schemas.microsoft.com/office/drawing/2014/main" id="{DAC8783A-0EAE-467B-9642-E922BAEB3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2072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56" name="Rectangle 172">
                <a:extLst>
                  <a:ext uri="{FF2B5EF4-FFF2-40B4-BE49-F238E27FC236}">
                    <a16:creationId xmlns:a16="http://schemas.microsoft.com/office/drawing/2014/main" id="{434AA083-18E8-4585-B763-950B9898B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2168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57" name="Rectangle 173">
                <a:extLst>
                  <a:ext uri="{FF2B5EF4-FFF2-40B4-BE49-F238E27FC236}">
                    <a16:creationId xmlns:a16="http://schemas.microsoft.com/office/drawing/2014/main" id="{8B433C3D-D1E7-4344-B7FD-509ECF281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076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58" name="Rectangle 174">
                <a:extLst>
                  <a:ext uri="{FF2B5EF4-FFF2-40B4-BE49-F238E27FC236}">
                    <a16:creationId xmlns:a16="http://schemas.microsoft.com/office/drawing/2014/main" id="{7A1A342F-F363-4786-B2D3-FD63B1757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164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59" name="Rectangle 175">
                <a:extLst>
                  <a:ext uri="{FF2B5EF4-FFF2-40B4-BE49-F238E27FC236}">
                    <a16:creationId xmlns:a16="http://schemas.microsoft.com/office/drawing/2014/main" id="{AB884568-A067-44C2-B52B-B145281B1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080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60" name="Rectangle 176">
                <a:extLst>
                  <a:ext uri="{FF2B5EF4-FFF2-40B4-BE49-F238E27FC236}">
                    <a16:creationId xmlns:a16="http://schemas.microsoft.com/office/drawing/2014/main" id="{CA9E5EE9-E2D0-4190-8FB4-5F6D16DA6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160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61" name="Rectangle 177">
                <a:extLst>
                  <a:ext uri="{FF2B5EF4-FFF2-40B4-BE49-F238E27FC236}">
                    <a16:creationId xmlns:a16="http://schemas.microsoft.com/office/drawing/2014/main" id="{510E4019-E6B3-47A1-A65D-165C1F83C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084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62" name="Rectangle 178">
                <a:extLst>
                  <a:ext uri="{FF2B5EF4-FFF2-40B4-BE49-F238E27FC236}">
                    <a16:creationId xmlns:a16="http://schemas.microsoft.com/office/drawing/2014/main" id="{54B4BCB9-960B-4BCB-AC68-A60FBDABB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156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63" name="Rectangle 179">
                <a:extLst>
                  <a:ext uri="{FF2B5EF4-FFF2-40B4-BE49-F238E27FC236}">
                    <a16:creationId xmlns:a16="http://schemas.microsoft.com/office/drawing/2014/main" id="{1EDA43AF-634B-401C-96A0-0AD028996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088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64" name="Rectangle 180">
                <a:extLst>
                  <a:ext uri="{FF2B5EF4-FFF2-40B4-BE49-F238E27FC236}">
                    <a16:creationId xmlns:a16="http://schemas.microsoft.com/office/drawing/2014/main" id="{58967DFA-BB2F-4CDE-84BE-A98EC53FC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152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65" name="Rectangle 181">
                <a:extLst>
                  <a:ext uri="{FF2B5EF4-FFF2-40B4-BE49-F238E27FC236}">
                    <a16:creationId xmlns:a16="http://schemas.microsoft.com/office/drawing/2014/main" id="{99384948-A83C-405B-BC40-228824230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092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66" name="Rectangle 182">
                <a:extLst>
                  <a:ext uri="{FF2B5EF4-FFF2-40B4-BE49-F238E27FC236}">
                    <a16:creationId xmlns:a16="http://schemas.microsoft.com/office/drawing/2014/main" id="{3A9BD475-9B01-490B-B0F4-E332864E2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48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67" name="Rectangle 183">
                <a:extLst>
                  <a:ext uri="{FF2B5EF4-FFF2-40B4-BE49-F238E27FC236}">
                    <a16:creationId xmlns:a16="http://schemas.microsoft.com/office/drawing/2014/main" id="{550457DD-9A87-44BD-9C51-75245647E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096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68" name="Rectangle 184">
                <a:extLst>
                  <a:ext uri="{FF2B5EF4-FFF2-40B4-BE49-F238E27FC236}">
                    <a16:creationId xmlns:a16="http://schemas.microsoft.com/office/drawing/2014/main" id="{CCE9C737-6674-44AC-A06C-E3683726C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136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69" name="Rectangle 185">
                <a:extLst>
                  <a:ext uri="{FF2B5EF4-FFF2-40B4-BE49-F238E27FC236}">
                    <a16:creationId xmlns:a16="http://schemas.microsoft.com/office/drawing/2014/main" id="{D34B6E8B-C524-494E-A77E-A2FBE1E22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08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70" name="Rectangle 186">
                <a:extLst>
                  <a:ext uri="{FF2B5EF4-FFF2-40B4-BE49-F238E27FC236}">
                    <a16:creationId xmlns:a16="http://schemas.microsoft.com/office/drawing/2014/main" id="{A8F0D04F-8F3E-44BC-8AC6-90741AE4A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24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71" name="Rectangle 187">
                <a:extLst>
                  <a:ext uri="{FF2B5EF4-FFF2-40B4-BE49-F238E27FC236}">
                    <a16:creationId xmlns:a16="http://schemas.microsoft.com/office/drawing/2014/main" id="{6F04CA65-F897-498E-8376-289EA3C2E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20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72" name="Rectangle 188">
                <a:extLst>
                  <a:ext uri="{FF2B5EF4-FFF2-40B4-BE49-F238E27FC236}">
                    <a16:creationId xmlns:a16="http://schemas.microsoft.com/office/drawing/2014/main" id="{F3D457D6-98A0-43E2-B98F-96F0E696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20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73" name="Oval 189">
                <a:extLst>
                  <a:ext uri="{FF2B5EF4-FFF2-40B4-BE49-F238E27FC236}">
                    <a16:creationId xmlns:a16="http://schemas.microsoft.com/office/drawing/2014/main" id="{EADF0D91-C674-4980-B630-E1BC17805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068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74" name="Rectangle 190">
                <a:extLst>
                  <a:ext uri="{FF2B5EF4-FFF2-40B4-BE49-F238E27FC236}">
                    <a16:creationId xmlns:a16="http://schemas.microsoft.com/office/drawing/2014/main" id="{303A57C3-109D-420F-9316-797C9A627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" y="1604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75" name="Rectangle 191">
                <a:extLst>
                  <a:ext uri="{FF2B5EF4-FFF2-40B4-BE49-F238E27FC236}">
                    <a16:creationId xmlns:a16="http://schemas.microsoft.com/office/drawing/2014/main" id="{81142896-0D1D-4BA0-9E96-4B67FEE50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" y="1708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76" name="Rectangle 192">
                <a:extLst>
                  <a:ext uri="{FF2B5EF4-FFF2-40B4-BE49-F238E27FC236}">
                    <a16:creationId xmlns:a16="http://schemas.microsoft.com/office/drawing/2014/main" id="{1BD0BAC9-3DDA-456D-BC89-4D0871882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" y="1608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77" name="Rectangle 193">
                <a:extLst>
                  <a:ext uri="{FF2B5EF4-FFF2-40B4-BE49-F238E27FC236}">
                    <a16:creationId xmlns:a16="http://schemas.microsoft.com/office/drawing/2014/main" id="{A6F0D57F-309C-4174-97E1-61B369D0F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" y="1704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78" name="Rectangle 194">
                <a:extLst>
                  <a:ext uri="{FF2B5EF4-FFF2-40B4-BE49-F238E27FC236}">
                    <a16:creationId xmlns:a16="http://schemas.microsoft.com/office/drawing/2014/main" id="{D963DDBB-85D8-4B91-9954-C779CCD41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1612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79" name="Rectangle 195">
                <a:extLst>
                  <a:ext uri="{FF2B5EF4-FFF2-40B4-BE49-F238E27FC236}">
                    <a16:creationId xmlns:a16="http://schemas.microsoft.com/office/drawing/2014/main" id="{70705169-3B62-4933-982B-628F11EBE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1700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80" name="Rectangle 196">
                <a:extLst>
                  <a:ext uri="{FF2B5EF4-FFF2-40B4-BE49-F238E27FC236}">
                    <a16:creationId xmlns:a16="http://schemas.microsoft.com/office/drawing/2014/main" id="{29E01315-143C-4C00-BCB1-F6D2B67A5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2" y="1616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81" name="Rectangle 197">
                <a:extLst>
                  <a:ext uri="{FF2B5EF4-FFF2-40B4-BE49-F238E27FC236}">
                    <a16:creationId xmlns:a16="http://schemas.microsoft.com/office/drawing/2014/main" id="{BA67244B-8C04-4197-8855-16ECB2DC2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2" y="1696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82" name="Rectangle 198">
                <a:extLst>
                  <a:ext uri="{FF2B5EF4-FFF2-40B4-BE49-F238E27FC236}">
                    <a16:creationId xmlns:a16="http://schemas.microsoft.com/office/drawing/2014/main" id="{476710D7-691F-4CF0-84D7-ADCC038A5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" y="1620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83" name="Rectangle 199">
                <a:extLst>
                  <a:ext uri="{FF2B5EF4-FFF2-40B4-BE49-F238E27FC236}">
                    <a16:creationId xmlns:a16="http://schemas.microsoft.com/office/drawing/2014/main" id="{A6809943-5E78-4A49-90A3-D3259AA25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" y="1692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84" name="Rectangle 200">
                <a:extLst>
                  <a:ext uri="{FF2B5EF4-FFF2-40B4-BE49-F238E27FC236}">
                    <a16:creationId xmlns:a16="http://schemas.microsoft.com/office/drawing/2014/main" id="{7448E095-688F-4276-8324-537EFFF65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1624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85" name="Rectangle 201">
                <a:extLst>
                  <a:ext uri="{FF2B5EF4-FFF2-40B4-BE49-F238E27FC236}">
                    <a16:creationId xmlns:a16="http://schemas.microsoft.com/office/drawing/2014/main" id="{23120A51-2825-4B86-8DC1-AC9E4AA3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1688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86" name="Rectangle 202">
                <a:extLst>
                  <a:ext uri="{FF2B5EF4-FFF2-40B4-BE49-F238E27FC236}">
                    <a16:creationId xmlns:a16="http://schemas.microsoft.com/office/drawing/2014/main" id="{4A664E68-FAF0-45D4-8151-C83B60335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1628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87" name="Rectangle 203">
                <a:extLst>
                  <a:ext uri="{FF2B5EF4-FFF2-40B4-BE49-F238E27FC236}">
                    <a16:creationId xmlns:a16="http://schemas.microsoft.com/office/drawing/2014/main" id="{986941E2-5979-4DBB-BDC6-39CF87D02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1684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888" name="Rectangle 204">
                <a:extLst>
                  <a:ext uri="{FF2B5EF4-FFF2-40B4-BE49-F238E27FC236}">
                    <a16:creationId xmlns:a16="http://schemas.microsoft.com/office/drawing/2014/main" id="{E2A40CB3-DE67-4F5C-A86B-47E5E5B47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632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pSp>
          <p:nvGrpSpPr>
            <p:cNvPr id="949" name="Group 406">
              <a:extLst>
                <a:ext uri="{FF2B5EF4-FFF2-40B4-BE49-F238E27FC236}">
                  <a16:creationId xmlns:a16="http://schemas.microsoft.com/office/drawing/2014/main" id="{52F4457C-FE21-43C3-9562-07E2FBAB91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8" y="731"/>
              <a:ext cx="2784" cy="2782"/>
              <a:chOff x="2548" y="731"/>
              <a:chExt cx="2784" cy="2782"/>
            </a:xfrm>
          </p:grpSpPr>
          <p:sp>
            <p:nvSpPr>
              <p:cNvPr id="1489" name="Rectangle 206">
                <a:extLst>
                  <a:ext uri="{FF2B5EF4-FFF2-40B4-BE49-F238E27FC236}">
                    <a16:creationId xmlns:a16="http://schemas.microsoft.com/office/drawing/2014/main" id="{C92810E7-5801-47E2-B35D-4231557E8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672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90" name="Rectangle 207">
                <a:extLst>
                  <a:ext uri="{FF2B5EF4-FFF2-40B4-BE49-F238E27FC236}">
                    <a16:creationId xmlns:a16="http://schemas.microsoft.com/office/drawing/2014/main" id="{0C909F68-008C-491F-AD27-A03365715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1644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91" name="Rectangle 208">
                <a:extLst>
                  <a:ext uri="{FF2B5EF4-FFF2-40B4-BE49-F238E27FC236}">
                    <a16:creationId xmlns:a16="http://schemas.microsoft.com/office/drawing/2014/main" id="{D4FFFE0C-ACD1-4569-AE34-105A9C0FD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1660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92" name="Rectangle 209">
                <a:extLst>
                  <a:ext uri="{FF2B5EF4-FFF2-40B4-BE49-F238E27FC236}">
                    <a16:creationId xmlns:a16="http://schemas.microsoft.com/office/drawing/2014/main" id="{61E33BC7-DF34-49F7-A456-D76F776BD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1656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93" name="Rectangle 210">
                <a:extLst>
                  <a:ext uri="{FF2B5EF4-FFF2-40B4-BE49-F238E27FC236}">
                    <a16:creationId xmlns:a16="http://schemas.microsoft.com/office/drawing/2014/main" id="{6990F33E-24B3-4F5E-A6C4-1BE3FC844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1656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94" name="Oval 211">
                <a:extLst>
                  <a:ext uri="{FF2B5EF4-FFF2-40B4-BE49-F238E27FC236}">
                    <a16:creationId xmlns:a16="http://schemas.microsoft.com/office/drawing/2014/main" id="{83BA4026-08C7-4011-9FAF-4E758516D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1604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95" name="Rectangle 212">
                <a:extLst>
                  <a:ext uri="{FF2B5EF4-FFF2-40B4-BE49-F238E27FC236}">
                    <a16:creationId xmlns:a16="http://schemas.microsoft.com/office/drawing/2014/main" id="{448DEE55-A8C9-4C6A-8C39-BCC73070A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1984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96" name="Rectangle 213">
                <a:extLst>
                  <a:ext uri="{FF2B5EF4-FFF2-40B4-BE49-F238E27FC236}">
                    <a16:creationId xmlns:a16="http://schemas.microsoft.com/office/drawing/2014/main" id="{1B161266-F722-4CA2-B537-8B53C4D01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2088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97" name="Rectangle 214">
                <a:extLst>
                  <a:ext uri="{FF2B5EF4-FFF2-40B4-BE49-F238E27FC236}">
                    <a16:creationId xmlns:a16="http://schemas.microsoft.com/office/drawing/2014/main" id="{A369C9B0-5FBD-4CD8-9908-009F97B71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" y="1988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98" name="Rectangle 215">
                <a:extLst>
                  <a:ext uri="{FF2B5EF4-FFF2-40B4-BE49-F238E27FC236}">
                    <a16:creationId xmlns:a16="http://schemas.microsoft.com/office/drawing/2014/main" id="{01A7558A-C4AB-48E4-BF28-870BE2075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" y="2084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99" name="Rectangle 216">
                <a:extLst>
                  <a:ext uri="{FF2B5EF4-FFF2-40B4-BE49-F238E27FC236}">
                    <a16:creationId xmlns:a16="http://schemas.microsoft.com/office/drawing/2014/main" id="{B6AA9F0B-437B-4A75-9A93-ABD0903F6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1992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00" name="Rectangle 217">
                <a:extLst>
                  <a:ext uri="{FF2B5EF4-FFF2-40B4-BE49-F238E27FC236}">
                    <a16:creationId xmlns:a16="http://schemas.microsoft.com/office/drawing/2014/main" id="{A21DEE98-7B0D-403A-B243-07661222C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2080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01" name="Rectangle 218">
                <a:extLst>
                  <a:ext uri="{FF2B5EF4-FFF2-40B4-BE49-F238E27FC236}">
                    <a16:creationId xmlns:a16="http://schemas.microsoft.com/office/drawing/2014/main" id="{E32FE6D4-F9DB-4AF1-810B-C40196DE4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8" y="1996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02" name="Rectangle 219">
                <a:extLst>
                  <a:ext uri="{FF2B5EF4-FFF2-40B4-BE49-F238E27FC236}">
                    <a16:creationId xmlns:a16="http://schemas.microsoft.com/office/drawing/2014/main" id="{2146B859-ACCB-454D-8830-1D42CFF49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8" y="2076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03" name="Rectangle 220">
                <a:extLst>
                  <a:ext uri="{FF2B5EF4-FFF2-40B4-BE49-F238E27FC236}">
                    <a16:creationId xmlns:a16="http://schemas.microsoft.com/office/drawing/2014/main" id="{70195414-861D-4DFE-B8AE-FB931D601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000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04" name="Rectangle 221">
                <a:extLst>
                  <a:ext uri="{FF2B5EF4-FFF2-40B4-BE49-F238E27FC236}">
                    <a16:creationId xmlns:a16="http://schemas.microsoft.com/office/drawing/2014/main" id="{8727E155-4B2B-42D9-B042-3A7E326EF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072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05" name="Rectangle 222">
                <a:extLst>
                  <a:ext uri="{FF2B5EF4-FFF2-40B4-BE49-F238E27FC236}">
                    <a16:creationId xmlns:a16="http://schemas.microsoft.com/office/drawing/2014/main" id="{C8EB06D4-0176-4CF7-82DC-DD7BD5A9C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0" y="2004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06" name="Rectangle 223">
                <a:extLst>
                  <a:ext uri="{FF2B5EF4-FFF2-40B4-BE49-F238E27FC236}">
                    <a16:creationId xmlns:a16="http://schemas.microsoft.com/office/drawing/2014/main" id="{D6C44F14-E2DB-4FEC-A085-45D32161F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0" y="2068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07" name="Rectangle 224">
                <a:extLst>
                  <a:ext uri="{FF2B5EF4-FFF2-40B4-BE49-F238E27FC236}">
                    <a16:creationId xmlns:a16="http://schemas.microsoft.com/office/drawing/2014/main" id="{2354DE12-F278-417B-85BD-097C74FCC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6" y="2008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08" name="Rectangle 225">
                <a:extLst>
                  <a:ext uri="{FF2B5EF4-FFF2-40B4-BE49-F238E27FC236}">
                    <a16:creationId xmlns:a16="http://schemas.microsoft.com/office/drawing/2014/main" id="{6F17EDBA-D14E-4975-AFD8-0D7C1D727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6" y="2064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09" name="Rectangle 226">
                <a:extLst>
                  <a:ext uri="{FF2B5EF4-FFF2-40B4-BE49-F238E27FC236}">
                    <a16:creationId xmlns:a16="http://schemas.microsoft.com/office/drawing/2014/main" id="{1907A10D-A424-48D5-B57D-3FBA06662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2" y="2012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10" name="Rectangle 227">
                <a:extLst>
                  <a:ext uri="{FF2B5EF4-FFF2-40B4-BE49-F238E27FC236}">
                    <a16:creationId xmlns:a16="http://schemas.microsoft.com/office/drawing/2014/main" id="{19F36C91-11A2-4DA6-BD36-16E159B7E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2" y="2052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11" name="Rectangle 228">
                <a:extLst>
                  <a:ext uri="{FF2B5EF4-FFF2-40B4-BE49-F238E27FC236}">
                    <a16:creationId xmlns:a16="http://schemas.microsoft.com/office/drawing/2014/main" id="{EE59FB7B-E9AE-48F2-8842-45203F176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8" y="2024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12" name="Rectangle 229">
                <a:extLst>
                  <a:ext uri="{FF2B5EF4-FFF2-40B4-BE49-F238E27FC236}">
                    <a16:creationId xmlns:a16="http://schemas.microsoft.com/office/drawing/2014/main" id="{0BB21AD4-6BDC-4F65-BA4F-1577F6951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8" y="2040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13" name="Rectangle 230">
                <a:extLst>
                  <a:ext uri="{FF2B5EF4-FFF2-40B4-BE49-F238E27FC236}">
                    <a16:creationId xmlns:a16="http://schemas.microsoft.com/office/drawing/2014/main" id="{B9D49D95-6046-446A-ADBD-9EB106324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8" y="2036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14" name="Rectangle 231">
                <a:extLst>
                  <a:ext uri="{FF2B5EF4-FFF2-40B4-BE49-F238E27FC236}">
                    <a16:creationId xmlns:a16="http://schemas.microsoft.com/office/drawing/2014/main" id="{1151A0FD-2221-4B60-A0EF-41ACC31B3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8" y="2036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15" name="Oval 232">
                <a:extLst>
                  <a:ext uri="{FF2B5EF4-FFF2-40B4-BE49-F238E27FC236}">
                    <a16:creationId xmlns:a16="http://schemas.microsoft.com/office/drawing/2014/main" id="{06AA7258-2F93-41D8-B098-B2EDB2743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8" y="1984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16" name="Rectangle 233">
                <a:extLst>
                  <a:ext uri="{FF2B5EF4-FFF2-40B4-BE49-F238E27FC236}">
                    <a16:creationId xmlns:a16="http://schemas.microsoft.com/office/drawing/2014/main" id="{F5ED05A2-3F80-484A-965F-DED9105AB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" y="2212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17" name="Rectangle 234">
                <a:extLst>
                  <a:ext uri="{FF2B5EF4-FFF2-40B4-BE49-F238E27FC236}">
                    <a16:creationId xmlns:a16="http://schemas.microsoft.com/office/drawing/2014/main" id="{A370AC31-18DE-4369-9265-F90C741AC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" y="2316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18" name="Rectangle 235">
                <a:extLst>
                  <a:ext uri="{FF2B5EF4-FFF2-40B4-BE49-F238E27FC236}">
                    <a16:creationId xmlns:a16="http://schemas.microsoft.com/office/drawing/2014/main" id="{D0E0CD0C-E3D5-4961-A339-C68FCF455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216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19" name="Rectangle 236">
                <a:extLst>
                  <a:ext uri="{FF2B5EF4-FFF2-40B4-BE49-F238E27FC236}">
                    <a16:creationId xmlns:a16="http://schemas.microsoft.com/office/drawing/2014/main" id="{E0C710C5-FC0C-4EC1-99F3-C5F6C67A2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312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20" name="Rectangle 237">
                <a:extLst>
                  <a:ext uri="{FF2B5EF4-FFF2-40B4-BE49-F238E27FC236}">
                    <a16:creationId xmlns:a16="http://schemas.microsoft.com/office/drawing/2014/main" id="{89BC5664-5D28-429D-9F0A-5E459CE62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220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21" name="Rectangle 238">
                <a:extLst>
                  <a:ext uri="{FF2B5EF4-FFF2-40B4-BE49-F238E27FC236}">
                    <a16:creationId xmlns:a16="http://schemas.microsoft.com/office/drawing/2014/main" id="{B849EE3E-6070-4D5B-BCD1-0B95812D5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308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22" name="Rectangle 239">
                <a:extLst>
                  <a:ext uri="{FF2B5EF4-FFF2-40B4-BE49-F238E27FC236}">
                    <a16:creationId xmlns:a16="http://schemas.microsoft.com/office/drawing/2014/main" id="{D4C5DE3D-9B1F-4D13-9A91-D19003DAA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224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23" name="Rectangle 240">
                <a:extLst>
                  <a:ext uri="{FF2B5EF4-FFF2-40B4-BE49-F238E27FC236}">
                    <a16:creationId xmlns:a16="http://schemas.microsoft.com/office/drawing/2014/main" id="{4F6A465C-9D22-4C55-B31C-E5B651E0F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304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24" name="Rectangle 241">
                <a:extLst>
                  <a:ext uri="{FF2B5EF4-FFF2-40B4-BE49-F238E27FC236}">
                    <a16:creationId xmlns:a16="http://schemas.microsoft.com/office/drawing/2014/main" id="{4D13C3D5-2522-4EBD-9FFC-B3459F658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228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25" name="Rectangle 242">
                <a:extLst>
                  <a:ext uri="{FF2B5EF4-FFF2-40B4-BE49-F238E27FC236}">
                    <a16:creationId xmlns:a16="http://schemas.microsoft.com/office/drawing/2014/main" id="{E44ABD11-B4EF-4446-B7F5-6FB07FCE8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300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26" name="Rectangle 243">
                <a:extLst>
                  <a:ext uri="{FF2B5EF4-FFF2-40B4-BE49-F238E27FC236}">
                    <a16:creationId xmlns:a16="http://schemas.microsoft.com/office/drawing/2014/main" id="{9713AC43-E1D5-4CD1-BFF2-1677C9930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232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27" name="Rectangle 244">
                <a:extLst>
                  <a:ext uri="{FF2B5EF4-FFF2-40B4-BE49-F238E27FC236}">
                    <a16:creationId xmlns:a16="http://schemas.microsoft.com/office/drawing/2014/main" id="{F260691C-FC17-4BF0-8684-E52296FE4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296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28" name="Rectangle 245">
                <a:extLst>
                  <a:ext uri="{FF2B5EF4-FFF2-40B4-BE49-F238E27FC236}">
                    <a16:creationId xmlns:a16="http://schemas.microsoft.com/office/drawing/2014/main" id="{9B8F60E9-C296-4682-A891-517064ACC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236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29" name="Rectangle 246">
                <a:extLst>
                  <a:ext uri="{FF2B5EF4-FFF2-40B4-BE49-F238E27FC236}">
                    <a16:creationId xmlns:a16="http://schemas.microsoft.com/office/drawing/2014/main" id="{DCA82EEF-9011-4BA7-9DF7-C4C41848B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292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30" name="Rectangle 247">
                <a:extLst>
                  <a:ext uri="{FF2B5EF4-FFF2-40B4-BE49-F238E27FC236}">
                    <a16:creationId xmlns:a16="http://schemas.microsoft.com/office/drawing/2014/main" id="{FBC85167-6AE4-48AD-924D-F06744676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240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31" name="Rectangle 248">
                <a:extLst>
                  <a:ext uri="{FF2B5EF4-FFF2-40B4-BE49-F238E27FC236}">
                    <a16:creationId xmlns:a16="http://schemas.microsoft.com/office/drawing/2014/main" id="{FDD7BB8C-22C3-4905-8AFF-5BB5FA20E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280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32" name="Rectangle 249">
                <a:extLst>
                  <a:ext uri="{FF2B5EF4-FFF2-40B4-BE49-F238E27FC236}">
                    <a16:creationId xmlns:a16="http://schemas.microsoft.com/office/drawing/2014/main" id="{CE1B8E43-3DA8-4CDA-A72D-E53E3269A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2252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33" name="Rectangle 250">
                <a:extLst>
                  <a:ext uri="{FF2B5EF4-FFF2-40B4-BE49-F238E27FC236}">
                    <a16:creationId xmlns:a16="http://schemas.microsoft.com/office/drawing/2014/main" id="{C196E0D4-66E9-49ED-9CB2-54671F477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2268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34" name="Rectangle 251">
                <a:extLst>
                  <a:ext uri="{FF2B5EF4-FFF2-40B4-BE49-F238E27FC236}">
                    <a16:creationId xmlns:a16="http://schemas.microsoft.com/office/drawing/2014/main" id="{6BDB9185-012B-4A51-93B0-D8FAFBA70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2264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35" name="Rectangle 252">
                <a:extLst>
                  <a:ext uri="{FF2B5EF4-FFF2-40B4-BE49-F238E27FC236}">
                    <a16:creationId xmlns:a16="http://schemas.microsoft.com/office/drawing/2014/main" id="{51E36DF3-6BD9-444D-ABDD-BB083E1D5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2264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36" name="Oval 253">
                <a:extLst>
                  <a:ext uri="{FF2B5EF4-FFF2-40B4-BE49-F238E27FC236}">
                    <a16:creationId xmlns:a16="http://schemas.microsoft.com/office/drawing/2014/main" id="{0FE7934A-486A-4C46-982A-D0398CBF4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2212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37" name="Rectangle 254">
                <a:extLst>
                  <a:ext uri="{FF2B5EF4-FFF2-40B4-BE49-F238E27FC236}">
                    <a16:creationId xmlns:a16="http://schemas.microsoft.com/office/drawing/2014/main" id="{0821DF30-38DC-4BD1-876B-B2E6D88B9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3405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38" name="Rectangle 255">
                <a:extLst>
                  <a:ext uri="{FF2B5EF4-FFF2-40B4-BE49-F238E27FC236}">
                    <a16:creationId xmlns:a16="http://schemas.microsoft.com/office/drawing/2014/main" id="{0E8D1123-98B8-425F-B5FB-09A17FCE2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3509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39" name="Rectangle 256">
                <a:extLst>
                  <a:ext uri="{FF2B5EF4-FFF2-40B4-BE49-F238E27FC236}">
                    <a16:creationId xmlns:a16="http://schemas.microsoft.com/office/drawing/2014/main" id="{CC681704-458C-4F32-A2AE-7A7933380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409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40" name="Rectangle 257">
                <a:extLst>
                  <a:ext uri="{FF2B5EF4-FFF2-40B4-BE49-F238E27FC236}">
                    <a16:creationId xmlns:a16="http://schemas.microsoft.com/office/drawing/2014/main" id="{21020B10-B87C-4452-BD13-D3D93E3BF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505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41" name="Rectangle 258">
                <a:extLst>
                  <a:ext uri="{FF2B5EF4-FFF2-40B4-BE49-F238E27FC236}">
                    <a16:creationId xmlns:a16="http://schemas.microsoft.com/office/drawing/2014/main" id="{7CE3851B-9A52-44E5-8A15-9F6C00195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" y="3413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42" name="Rectangle 259">
                <a:extLst>
                  <a:ext uri="{FF2B5EF4-FFF2-40B4-BE49-F238E27FC236}">
                    <a16:creationId xmlns:a16="http://schemas.microsoft.com/office/drawing/2014/main" id="{4FAD6A64-EB59-462C-AB6A-E587378F7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" y="3501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43" name="Rectangle 260">
                <a:extLst>
                  <a:ext uri="{FF2B5EF4-FFF2-40B4-BE49-F238E27FC236}">
                    <a16:creationId xmlns:a16="http://schemas.microsoft.com/office/drawing/2014/main" id="{B9969DCD-5EA9-426A-BFCE-E05D931E6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3417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44" name="Rectangle 261">
                <a:extLst>
                  <a:ext uri="{FF2B5EF4-FFF2-40B4-BE49-F238E27FC236}">
                    <a16:creationId xmlns:a16="http://schemas.microsoft.com/office/drawing/2014/main" id="{558C3918-4EA2-4E73-BE70-11217F5FD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3497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45" name="Rectangle 262">
                <a:extLst>
                  <a:ext uri="{FF2B5EF4-FFF2-40B4-BE49-F238E27FC236}">
                    <a16:creationId xmlns:a16="http://schemas.microsoft.com/office/drawing/2014/main" id="{FE48FF45-E586-40AB-8978-74927C175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2" y="3421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46" name="Rectangle 263">
                <a:extLst>
                  <a:ext uri="{FF2B5EF4-FFF2-40B4-BE49-F238E27FC236}">
                    <a16:creationId xmlns:a16="http://schemas.microsoft.com/office/drawing/2014/main" id="{972B2B9C-486F-423E-9025-FA677B078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2" y="3493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47" name="Rectangle 264">
                <a:extLst>
                  <a:ext uri="{FF2B5EF4-FFF2-40B4-BE49-F238E27FC236}">
                    <a16:creationId xmlns:a16="http://schemas.microsoft.com/office/drawing/2014/main" id="{20D271FA-47D5-47B9-982A-04560C855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3425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48" name="Rectangle 265">
                <a:extLst>
                  <a:ext uri="{FF2B5EF4-FFF2-40B4-BE49-F238E27FC236}">
                    <a16:creationId xmlns:a16="http://schemas.microsoft.com/office/drawing/2014/main" id="{7389B8AA-9E3B-47BB-8FB6-F142B1039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3489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49" name="Rectangle 266">
                <a:extLst>
                  <a:ext uri="{FF2B5EF4-FFF2-40B4-BE49-F238E27FC236}">
                    <a16:creationId xmlns:a16="http://schemas.microsoft.com/office/drawing/2014/main" id="{FF5217E4-29A7-45DC-AE30-4D82FAC11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3429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50" name="Rectangle 267">
                <a:extLst>
                  <a:ext uri="{FF2B5EF4-FFF2-40B4-BE49-F238E27FC236}">
                    <a16:creationId xmlns:a16="http://schemas.microsoft.com/office/drawing/2014/main" id="{A5845224-D5F9-488D-B502-1F5E891DE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3485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51" name="Rectangle 268">
                <a:extLst>
                  <a:ext uri="{FF2B5EF4-FFF2-40B4-BE49-F238E27FC236}">
                    <a16:creationId xmlns:a16="http://schemas.microsoft.com/office/drawing/2014/main" id="{D028CA01-537C-462C-9791-4BAC19B4D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3433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52" name="Rectangle 269">
                <a:extLst>
                  <a:ext uri="{FF2B5EF4-FFF2-40B4-BE49-F238E27FC236}">
                    <a16:creationId xmlns:a16="http://schemas.microsoft.com/office/drawing/2014/main" id="{8C4B0AA8-D475-470C-A6AD-B188B3BE4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3473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53" name="Rectangle 270">
                <a:extLst>
                  <a:ext uri="{FF2B5EF4-FFF2-40B4-BE49-F238E27FC236}">
                    <a16:creationId xmlns:a16="http://schemas.microsoft.com/office/drawing/2014/main" id="{8A681730-FA13-44A9-988A-F82A9D817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3445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54" name="Rectangle 271">
                <a:extLst>
                  <a:ext uri="{FF2B5EF4-FFF2-40B4-BE49-F238E27FC236}">
                    <a16:creationId xmlns:a16="http://schemas.microsoft.com/office/drawing/2014/main" id="{481B1810-C329-479F-8492-BD1994B97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3461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55" name="Rectangle 272">
                <a:extLst>
                  <a:ext uri="{FF2B5EF4-FFF2-40B4-BE49-F238E27FC236}">
                    <a16:creationId xmlns:a16="http://schemas.microsoft.com/office/drawing/2014/main" id="{A16EAFEB-9D3D-4A01-8D61-4D29C1177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3457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56" name="Rectangle 273">
                <a:extLst>
                  <a:ext uri="{FF2B5EF4-FFF2-40B4-BE49-F238E27FC236}">
                    <a16:creationId xmlns:a16="http://schemas.microsoft.com/office/drawing/2014/main" id="{26AC04ED-19F5-4EC2-AD71-956ED4457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3457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57" name="Oval 274">
                <a:extLst>
                  <a:ext uri="{FF2B5EF4-FFF2-40B4-BE49-F238E27FC236}">
                    <a16:creationId xmlns:a16="http://schemas.microsoft.com/office/drawing/2014/main" id="{6BBD2755-6A55-4E47-B7E4-6D7EE38F7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3405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58" name="Rectangle 275">
                <a:extLst>
                  <a:ext uri="{FF2B5EF4-FFF2-40B4-BE49-F238E27FC236}">
                    <a16:creationId xmlns:a16="http://schemas.microsoft.com/office/drawing/2014/main" id="{27FD0670-08AC-40D8-BC2C-027305B1B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0" y="1055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59" name="Rectangle 276">
                <a:extLst>
                  <a:ext uri="{FF2B5EF4-FFF2-40B4-BE49-F238E27FC236}">
                    <a16:creationId xmlns:a16="http://schemas.microsoft.com/office/drawing/2014/main" id="{514276D0-04B0-4831-BC6A-6F771DF52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0" y="1160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60" name="Rectangle 277">
                <a:extLst>
                  <a:ext uri="{FF2B5EF4-FFF2-40B4-BE49-F238E27FC236}">
                    <a16:creationId xmlns:a16="http://schemas.microsoft.com/office/drawing/2014/main" id="{758BF3D2-BD1E-4F34-BF23-1F0F02FA2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1059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61" name="Rectangle 278">
                <a:extLst>
                  <a:ext uri="{FF2B5EF4-FFF2-40B4-BE49-F238E27FC236}">
                    <a16:creationId xmlns:a16="http://schemas.microsoft.com/office/drawing/2014/main" id="{3C49184E-6193-4D69-B6AE-758642568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1156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62" name="Rectangle 279">
                <a:extLst>
                  <a:ext uri="{FF2B5EF4-FFF2-40B4-BE49-F238E27FC236}">
                    <a16:creationId xmlns:a16="http://schemas.microsoft.com/office/drawing/2014/main" id="{377A1D9B-6FCB-41B9-A29C-CD9C4B185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1063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63" name="Rectangle 280">
                <a:extLst>
                  <a:ext uri="{FF2B5EF4-FFF2-40B4-BE49-F238E27FC236}">
                    <a16:creationId xmlns:a16="http://schemas.microsoft.com/office/drawing/2014/main" id="{30795696-EC2D-41B4-9DC2-774447B5A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1152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64" name="Rectangle 281">
                <a:extLst>
                  <a:ext uri="{FF2B5EF4-FFF2-40B4-BE49-F238E27FC236}">
                    <a16:creationId xmlns:a16="http://schemas.microsoft.com/office/drawing/2014/main" id="{336B417C-A72B-428D-A806-386871800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067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65" name="Rectangle 282">
                <a:extLst>
                  <a:ext uri="{FF2B5EF4-FFF2-40B4-BE49-F238E27FC236}">
                    <a16:creationId xmlns:a16="http://schemas.microsoft.com/office/drawing/2014/main" id="{D152CE7C-4636-4C21-B883-4B862F1E4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148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66" name="Rectangle 283">
                <a:extLst>
                  <a:ext uri="{FF2B5EF4-FFF2-40B4-BE49-F238E27FC236}">
                    <a16:creationId xmlns:a16="http://schemas.microsoft.com/office/drawing/2014/main" id="{6BE98601-160F-49D6-BD55-8492C1234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" y="1071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67" name="Rectangle 284">
                <a:extLst>
                  <a:ext uri="{FF2B5EF4-FFF2-40B4-BE49-F238E27FC236}">
                    <a16:creationId xmlns:a16="http://schemas.microsoft.com/office/drawing/2014/main" id="{306DB6DC-5358-4DDA-9358-7B26B6893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" y="1144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68" name="Rectangle 285">
                <a:extLst>
                  <a:ext uri="{FF2B5EF4-FFF2-40B4-BE49-F238E27FC236}">
                    <a16:creationId xmlns:a16="http://schemas.microsoft.com/office/drawing/2014/main" id="{97F96C00-A52E-4BB7-8D63-49D413734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1075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69" name="Rectangle 286">
                <a:extLst>
                  <a:ext uri="{FF2B5EF4-FFF2-40B4-BE49-F238E27FC236}">
                    <a16:creationId xmlns:a16="http://schemas.microsoft.com/office/drawing/2014/main" id="{9CAF496E-8510-4192-9DC1-CF7F9AC01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1140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70" name="Rectangle 287">
                <a:extLst>
                  <a:ext uri="{FF2B5EF4-FFF2-40B4-BE49-F238E27FC236}">
                    <a16:creationId xmlns:a16="http://schemas.microsoft.com/office/drawing/2014/main" id="{2E826119-DCEB-49D5-86E3-6D7AEC214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8" y="1079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71" name="Rectangle 288">
                <a:extLst>
                  <a:ext uri="{FF2B5EF4-FFF2-40B4-BE49-F238E27FC236}">
                    <a16:creationId xmlns:a16="http://schemas.microsoft.com/office/drawing/2014/main" id="{74D720CF-421C-4155-98D2-ACB99EAFE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8" y="1136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72" name="Rectangle 289">
                <a:extLst>
                  <a:ext uri="{FF2B5EF4-FFF2-40B4-BE49-F238E27FC236}">
                    <a16:creationId xmlns:a16="http://schemas.microsoft.com/office/drawing/2014/main" id="{D3495D79-E744-42D7-ACE5-12C7363B0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1083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73" name="Rectangle 290">
                <a:extLst>
                  <a:ext uri="{FF2B5EF4-FFF2-40B4-BE49-F238E27FC236}">
                    <a16:creationId xmlns:a16="http://schemas.microsoft.com/office/drawing/2014/main" id="{1B822676-D836-448E-B203-914B51AC9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1123"/>
                <a:ext cx="100" cy="13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74" name="Rectangle 291">
                <a:extLst>
                  <a:ext uri="{FF2B5EF4-FFF2-40B4-BE49-F238E27FC236}">
                    <a16:creationId xmlns:a16="http://schemas.microsoft.com/office/drawing/2014/main" id="{69101D6B-DE44-43E9-849F-5812FA27C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0" y="1095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75" name="Rectangle 292">
                <a:extLst>
                  <a:ext uri="{FF2B5EF4-FFF2-40B4-BE49-F238E27FC236}">
                    <a16:creationId xmlns:a16="http://schemas.microsoft.com/office/drawing/2014/main" id="{A4B85B82-7D47-473C-9712-BC2DA8135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0" y="1111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76" name="Rectangle 293">
                <a:extLst>
                  <a:ext uri="{FF2B5EF4-FFF2-40B4-BE49-F238E27FC236}">
                    <a16:creationId xmlns:a16="http://schemas.microsoft.com/office/drawing/2014/main" id="{9A28C348-A081-4128-8FAD-ECFB17DB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0" y="1107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77" name="Rectangle 294">
                <a:extLst>
                  <a:ext uri="{FF2B5EF4-FFF2-40B4-BE49-F238E27FC236}">
                    <a16:creationId xmlns:a16="http://schemas.microsoft.com/office/drawing/2014/main" id="{95FDDD16-4294-4317-A41B-8356AF88E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0" y="1107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78" name="Oval 295">
                <a:extLst>
                  <a:ext uri="{FF2B5EF4-FFF2-40B4-BE49-F238E27FC236}">
                    <a16:creationId xmlns:a16="http://schemas.microsoft.com/office/drawing/2014/main" id="{50EF99DF-5A34-4B86-82D0-B78E5A9C2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0" y="1055"/>
                <a:ext cx="104" cy="105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79" name="Rectangle 296">
                <a:extLst>
                  <a:ext uri="{FF2B5EF4-FFF2-40B4-BE49-F238E27FC236}">
                    <a16:creationId xmlns:a16="http://schemas.microsoft.com/office/drawing/2014/main" id="{C77F0448-8660-407A-843F-44D3C2DF3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731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80" name="Rectangle 297">
                <a:extLst>
                  <a:ext uri="{FF2B5EF4-FFF2-40B4-BE49-F238E27FC236}">
                    <a16:creationId xmlns:a16="http://schemas.microsoft.com/office/drawing/2014/main" id="{B232CD2D-B449-4F00-964D-9C622EBD0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835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81" name="Rectangle 298">
                <a:extLst>
                  <a:ext uri="{FF2B5EF4-FFF2-40B4-BE49-F238E27FC236}">
                    <a16:creationId xmlns:a16="http://schemas.microsoft.com/office/drawing/2014/main" id="{E35E348F-F55F-4DDF-9B52-6970ADC01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735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82" name="Rectangle 299">
                <a:extLst>
                  <a:ext uri="{FF2B5EF4-FFF2-40B4-BE49-F238E27FC236}">
                    <a16:creationId xmlns:a16="http://schemas.microsoft.com/office/drawing/2014/main" id="{366C82CF-9940-44B8-9B6A-F86626144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831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83" name="Rectangle 300">
                <a:extLst>
                  <a:ext uri="{FF2B5EF4-FFF2-40B4-BE49-F238E27FC236}">
                    <a16:creationId xmlns:a16="http://schemas.microsoft.com/office/drawing/2014/main" id="{DBD17209-4210-4E9D-919B-1202A6B93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" y="739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84" name="Rectangle 301">
                <a:extLst>
                  <a:ext uri="{FF2B5EF4-FFF2-40B4-BE49-F238E27FC236}">
                    <a16:creationId xmlns:a16="http://schemas.microsoft.com/office/drawing/2014/main" id="{BE1B4862-279D-4B76-B0AD-3A6B1CF18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" y="827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85" name="Rectangle 302">
                <a:extLst>
                  <a:ext uri="{FF2B5EF4-FFF2-40B4-BE49-F238E27FC236}">
                    <a16:creationId xmlns:a16="http://schemas.microsoft.com/office/drawing/2014/main" id="{A094C912-2945-40EF-A075-0FFAE7107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" y="743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86" name="Rectangle 303">
                <a:extLst>
                  <a:ext uri="{FF2B5EF4-FFF2-40B4-BE49-F238E27FC236}">
                    <a16:creationId xmlns:a16="http://schemas.microsoft.com/office/drawing/2014/main" id="{5EB7231D-C57A-404D-9E35-32DA0B483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" y="823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87" name="Rectangle 304">
                <a:extLst>
                  <a:ext uri="{FF2B5EF4-FFF2-40B4-BE49-F238E27FC236}">
                    <a16:creationId xmlns:a16="http://schemas.microsoft.com/office/drawing/2014/main" id="{FCDA4C25-6A0E-40F7-A94C-F97A46334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747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88" name="Rectangle 305">
                <a:extLst>
                  <a:ext uri="{FF2B5EF4-FFF2-40B4-BE49-F238E27FC236}">
                    <a16:creationId xmlns:a16="http://schemas.microsoft.com/office/drawing/2014/main" id="{27684A0B-C4C7-4755-855F-0A1819477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819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89" name="Rectangle 306">
                <a:extLst>
                  <a:ext uri="{FF2B5EF4-FFF2-40B4-BE49-F238E27FC236}">
                    <a16:creationId xmlns:a16="http://schemas.microsoft.com/office/drawing/2014/main" id="{7F2920AA-AA0A-4978-A5A2-448CD261E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51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90" name="Rectangle 307">
                <a:extLst>
                  <a:ext uri="{FF2B5EF4-FFF2-40B4-BE49-F238E27FC236}">
                    <a16:creationId xmlns:a16="http://schemas.microsoft.com/office/drawing/2014/main" id="{0C513301-7E91-4964-AA98-DBE9F3E60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815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91" name="Rectangle 308">
                <a:extLst>
                  <a:ext uri="{FF2B5EF4-FFF2-40B4-BE49-F238E27FC236}">
                    <a16:creationId xmlns:a16="http://schemas.microsoft.com/office/drawing/2014/main" id="{CB07B700-DADF-4F0B-B1EB-192F06719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" y="755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92" name="Rectangle 309">
                <a:extLst>
                  <a:ext uri="{FF2B5EF4-FFF2-40B4-BE49-F238E27FC236}">
                    <a16:creationId xmlns:a16="http://schemas.microsoft.com/office/drawing/2014/main" id="{92A271E5-FC53-4C34-8144-A02C489A2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" y="811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93" name="Rectangle 310">
                <a:extLst>
                  <a:ext uri="{FF2B5EF4-FFF2-40B4-BE49-F238E27FC236}">
                    <a16:creationId xmlns:a16="http://schemas.microsoft.com/office/drawing/2014/main" id="{A3DD2E72-129D-43D3-BEC4-68713E305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759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94" name="Rectangle 311">
                <a:extLst>
                  <a:ext uri="{FF2B5EF4-FFF2-40B4-BE49-F238E27FC236}">
                    <a16:creationId xmlns:a16="http://schemas.microsoft.com/office/drawing/2014/main" id="{842A1983-C234-49FD-9C83-F2F0C5E52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799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95" name="Rectangle 312">
                <a:extLst>
                  <a:ext uri="{FF2B5EF4-FFF2-40B4-BE49-F238E27FC236}">
                    <a16:creationId xmlns:a16="http://schemas.microsoft.com/office/drawing/2014/main" id="{E6E2EBCC-CB23-461C-81BC-13C89B859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771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96" name="Rectangle 313">
                <a:extLst>
                  <a:ext uri="{FF2B5EF4-FFF2-40B4-BE49-F238E27FC236}">
                    <a16:creationId xmlns:a16="http://schemas.microsoft.com/office/drawing/2014/main" id="{EAD67D24-2F2F-4DDC-B670-A623CD93C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787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97" name="Rectangle 314">
                <a:extLst>
                  <a:ext uri="{FF2B5EF4-FFF2-40B4-BE49-F238E27FC236}">
                    <a16:creationId xmlns:a16="http://schemas.microsoft.com/office/drawing/2014/main" id="{3EB5117E-84E4-4B1D-8049-6857E3DDA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783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98" name="Rectangle 315">
                <a:extLst>
                  <a:ext uri="{FF2B5EF4-FFF2-40B4-BE49-F238E27FC236}">
                    <a16:creationId xmlns:a16="http://schemas.microsoft.com/office/drawing/2014/main" id="{B7E3D3E3-C34C-496F-8063-6E2268986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783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599" name="Oval 316">
                <a:extLst>
                  <a:ext uri="{FF2B5EF4-FFF2-40B4-BE49-F238E27FC236}">
                    <a16:creationId xmlns:a16="http://schemas.microsoft.com/office/drawing/2014/main" id="{64795A10-C743-4CBA-96FE-406957D28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73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00" name="Rectangle 317">
                <a:extLst>
                  <a:ext uri="{FF2B5EF4-FFF2-40B4-BE49-F238E27FC236}">
                    <a16:creationId xmlns:a16="http://schemas.microsoft.com/office/drawing/2014/main" id="{70268DDE-2D5B-4FE6-A131-610936B7D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" y="1884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01" name="Rectangle 318">
                <a:extLst>
                  <a:ext uri="{FF2B5EF4-FFF2-40B4-BE49-F238E27FC236}">
                    <a16:creationId xmlns:a16="http://schemas.microsoft.com/office/drawing/2014/main" id="{344177DA-B824-4557-AE3C-92B5E6527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" y="1988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02" name="Rectangle 319">
                <a:extLst>
                  <a:ext uri="{FF2B5EF4-FFF2-40B4-BE49-F238E27FC236}">
                    <a16:creationId xmlns:a16="http://schemas.microsoft.com/office/drawing/2014/main" id="{52E0293A-DBC5-4E72-B628-75F7EA4E8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1888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03" name="Rectangle 320">
                <a:extLst>
                  <a:ext uri="{FF2B5EF4-FFF2-40B4-BE49-F238E27FC236}">
                    <a16:creationId xmlns:a16="http://schemas.microsoft.com/office/drawing/2014/main" id="{ED46B412-240C-435D-ABB1-F5DD07288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1984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04" name="Rectangle 321">
                <a:extLst>
                  <a:ext uri="{FF2B5EF4-FFF2-40B4-BE49-F238E27FC236}">
                    <a16:creationId xmlns:a16="http://schemas.microsoft.com/office/drawing/2014/main" id="{860C6BE7-2255-4CE5-8690-0CB6E2818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1892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05" name="Rectangle 322">
                <a:extLst>
                  <a:ext uri="{FF2B5EF4-FFF2-40B4-BE49-F238E27FC236}">
                    <a16:creationId xmlns:a16="http://schemas.microsoft.com/office/drawing/2014/main" id="{CAE3A582-B471-44C2-A525-3F998CDCB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1980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06" name="Rectangle 323">
                <a:extLst>
                  <a:ext uri="{FF2B5EF4-FFF2-40B4-BE49-F238E27FC236}">
                    <a16:creationId xmlns:a16="http://schemas.microsoft.com/office/drawing/2014/main" id="{79D6027E-C730-43DD-90D2-01B29C2D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2" y="1896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07" name="Rectangle 324">
                <a:extLst>
                  <a:ext uri="{FF2B5EF4-FFF2-40B4-BE49-F238E27FC236}">
                    <a16:creationId xmlns:a16="http://schemas.microsoft.com/office/drawing/2014/main" id="{580EAE0F-3C55-44A7-95F4-2881995BC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2" y="1976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08" name="Rectangle 325">
                <a:extLst>
                  <a:ext uri="{FF2B5EF4-FFF2-40B4-BE49-F238E27FC236}">
                    <a16:creationId xmlns:a16="http://schemas.microsoft.com/office/drawing/2014/main" id="{FDBCF938-08E9-4B16-B2FA-1CEB1DF2C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1900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09" name="Rectangle 326">
                <a:extLst>
                  <a:ext uri="{FF2B5EF4-FFF2-40B4-BE49-F238E27FC236}">
                    <a16:creationId xmlns:a16="http://schemas.microsoft.com/office/drawing/2014/main" id="{CAA7FC55-E13C-4831-B8D1-28A74D248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1972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10" name="Rectangle 327">
                <a:extLst>
                  <a:ext uri="{FF2B5EF4-FFF2-40B4-BE49-F238E27FC236}">
                    <a16:creationId xmlns:a16="http://schemas.microsoft.com/office/drawing/2014/main" id="{CBF85E8E-1D11-4E0A-A637-D161BF783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1904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11" name="Rectangle 328">
                <a:extLst>
                  <a:ext uri="{FF2B5EF4-FFF2-40B4-BE49-F238E27FC236}">
                    <a16:creationId xmlns:a16="http://schemas.microsoft.com/office/drawing/2014/main" id="{B563C0C7-E334-4E6F-A379-C593C1B02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1968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12" name="Rectangle 329">
                <a:extLst>
                  <a:ext uri="{FF2B5EF4-FFF2-40B4-BE49-F238E27FC236}">
                    <a16:creationId xmlns:a16="http://schemas.microsoft.com/office/drawing/2014/main" id="{E2EB7099-4DB2-4D2A-890B-6A30F591B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1908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13" name="Rectangle 330">
                <a:extLst>
                  <a:ext uri="{FF2B5EF4-FFF2-40B4-BE49-F238E27FC236}">
                    <a16:creationId xmlns:a16="http://schemas.microsoft.com/office/drawing/2014/main" id="{3D941065-74AE-40C4-B887-E4FCD534B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1964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14" name="Rectangle 331">
                <a:extLst>
                  <a:ext uri="{FF2B5EF4-FFF2-40B4-BE49-F238E27FC236}">
                    <a16:creationId xmlns:a16="http://schemas.microsoft.com/office/drawing/2014/main" id="{8DA10C9D-8452-451E-A075-048ACBED4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6" y="1912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15" name="Rectangle 332">
                <a:extLst>
                  <a:ext uri="{FF2B5EF4-FFF2-40B4-BE49-F238E27FC236}">
                    <a16:creationId xmlns:a16="http://schemas.microsoft.com/office/drawing/2014/main" id="{45DA71D6-3489-4B1C-A9BA-A689D04BC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6" y="1952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16" name="Rectangle 333">
                <a:extLst>
                  <a:ext uri="{FF2B5EF4-FFF2-40B4-BE49-F238E27FC236}">
                    <a16:creationId xmlns:a16="http://schemas.microsoft.com/office/drawing/2014/main" id="{D2A81231-D6CC-4AFC-A2CA-F9BBD68C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1924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17" name="Rectangle 334">
                <a:extLst>
                  <a:ext uri="{FF2B5EF4-FFF2-40B4-BE49-F238E27FC236}">
                    <a16:creationId xmlns:a16="http://schemas.microsoft.com/office/drawing/2014/main" id="{490BEF60-D4B4-45ED-9BE1-1F23F2F49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1940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18" name="Rectangle 335">
                <a:extLst>
                  <a:ext uri="{FF2B5EF4-FFF2-40B4-BE49-F238E27FC236}">
                    <a16:creationId xmlns:a16="http://schemas.microsoft.com/office/drawing/2014/main" id="{746B8BF3-A2B1-4C7F-AF25-8F39ED611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1936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19" name="Rectangle 336">
                <a:extLst>
                  <a:ext uri="{FF2B5EF4-FFF2-40B4-BE49-F238E27FC236}">
                    <a16:creationId xmlns:a16="http://schemas.microsoft.com/office/drawing/2014/main" id="{AF854B28-1136-4E4D-BC5A-ADBEF2103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1936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20" name="Oval 337">
                <a:extLst>
                  <a:ext uri="{FF2B5EF4-FFF2-40B4-BE49-F238E27FC236}">
                    <a16:creationId xmlns:a16="http://schemas.microsoft.com/office/drawing/2014/main" id="{F06FF0B4-945B-42FE-A1CD-5F1E0EC14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1884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21" name="Rectangle 338">
                <a:extLst>
                  <a:ext uri="{FF2B5EF4-FFF2-40B4-BE49-F238E27FC236}">
                    <a16:creationId xmlns:a16="http://schemas.microsoft.com/office/drawing/2014/main" id="{270F0547-5199-4F8B-91A7-C611936DA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8" y="2208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22" name="Rectangle 339">
                <a:extLst>
                  <a:ext uri="{FF2B5EF4-FFF2-40B4-BE49-F238E27FC236}">
                    <a16:creationId xmlns:a16="http://schemas.microsoft.com/office/drawing/2014/main" id="{E77C9299-006F-4744-9135-C66089D8D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8" y="2312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23" name="Rectangle 340">
                <a:extLst>
                  <a:ext uri="{FF2B5EF4-FFF2-40B4-BE49-F238E27FC236}">
                    <a16:creationId xmlns:a16="http://schemas.microsoft.com/office/drawing/2014/main" id="{9486AD12-BCB0-4F4B-9050-C4DC0C048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2212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24" name="Rectangle 341">
                <a:extLst>
                  <a:ext uri="{FF2B5EF4-FFF2-40B4-BE49-F238E27FC236}">
                    <a16:creationId xmlns:a16="http://schemas.microsoft.com/office/drawing/2014/main" id="{3436F862-DC14-4CF0-9F34-47AF2648B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2308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25" name="Rectangle 342">
                <a:extLst>
                  <a:ext uri="{FF2B5EF4-FFF2-40B4-BE49-F238E27FC236}">
                    <a16:creationId xmlns:a16="http://schemas.microsoft.com/office/drawing/2014/main" id="{4B3D1625-E1EE-4373-AE1E-7D5D09447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2216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26" name="Rectangle 343">
                <a:extLst>
                  <a:ext uri="{FF2B5EF4-FFF2-40B4-BE49-F238E27FC236}">
                    <a16:creationId xmlns:a16="http://schemas.microsoft.com/office/drawing/2014/main" id="{CE3FACCF-C5E5-4D17-A31C-455341725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2304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27" name="Rectangle 344">
                <a:extLst>
                  <a:ext uri="{FF2B5EF4-FFF2-40B4-BE49-F238E27FC236}">
                    <a16:creationId xmlns:a16="http://schemas.microsoft.com/office/drawing/2014/main" id="{5CE973E6-0504-4FA7-B045-F77822DE7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2220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28" name="Rectangle 345">
                <a:extLst>
                  <a:ext uri="{FF2B5EF4-FFF2-40B4-BE49-F238E27FC236}">
                    <a16:creationId xmlns:a16="http://schemas.microsoft.com/office/drawing/2014/main" id="{35F584A5-D418-43F9-8634-D37DDAC08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2300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29" name="Rectangle 346">
                <a:extLst>
                  <a:ext uri="{FF2B5EF4-FFF2-40B4-BE49-F238E27FC236}">
                    <a16:creationId xmlns:a16="http://schemas.microsoft.com/office/drawing/2014/main" id="{D902FB59-73A4-47D0-BAF2-B197A465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224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30" name="Rectangle 347">
                <a:extLst>
                  <a:ext uri="{FF2B5EF4-FFF2-40B4-BE49-F238E27FC236}">
                    <a16:creationId xmlns:a16="http://schemas.microsoft.com/office/drawing/2014/main" id="{E735D690-20ED-441C-9B56-08740E313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296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31" name="Rectangle 348">
                <a:extLst>
                  <a:ext uri="{FF2B5EF4-FFF2-40B4-BE49-F238E27FC236}">
                    <a16:creationId xmlns:a16="http://schemas.microsoft.com/office/drawing/2014/main" id="{350AC4F4-22E2-4753-8981-455D64B14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228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32" name="Rectangle 349">
                <a:extLst>
                  <a:ext uri="{FF2B5EF4-FFF2-40B4-BE49-F238E27FC236}">
                    <a16:creationId xmlns:a16="http://schemas.microsoft.com/office/drawing/2014/main" id="{5BE8A089-A77A-40C2-B804-4F333840D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292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33" name="Rectangle 350">
                <a:extLst>
                  <a:ext uri="{FF2B5EF4-FFF2-40B4-BE49-F238E27FC236}">
                    <a16:creationId xmlns:a16="http://schemas.microsoft.com/office/drawing/2014/main" id="{29F3955C-CC06-439E-BB5D-A9CD91E38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232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34" name="Rectangle 351">
                <a:extLst>
                  <a:ext uri="{FF2B5EF4-FFF2-40B4-BE49-F238E27FC236}">
                    <a16:creationId xmlns:a16="http://schemas.microsoft.com/office/drawing/2014/main" id="{253EABEA-8698-431D-A60A-CB45B28DE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288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35" name="Rectangle 352">
                <a:extLst>
                  <a:ext uri="{FF2B5EF4-FFF2-40B4-BE49-F238E27FC236}">
                    <a16:creationId xmlns:a16="http://schemas.microsoft.com/office/drawing/2014/main" id="{815370A1-5E75-49A8-B575-8086A8078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236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36" name="Rectangle 353">
                <a:extLst>
                  <a:ext uri="{FF2B5EF4-FFF2-40B4-BE49-F238E27FC236}">
                    <a16:creationId xmlns:a16="http://schemas.microsoft.com/office/drawing/2014/main" id="{D1AFFE08-CC08-4138-9B3A-6089645D6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276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37" name="Rectangle 354">
                <a:extLst>
                  <a:ext uri="{FF2B5EF4-FFF2-40B4-BE49-F238E27FC236}">
                    <a16:creationId xmlns:a16="http://schemas.microsoft.com/office/drawing/2014/main" id="{F116EDB6-2681-4093-AA81-2DC42B6D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248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38" name="Rectangle 355">
                <a:extLst>
                  <a:ext uri="{FF2B5EF4-FFF2-40B4-BE49-F238E27FC236}">
                    <a16:creationId xmlns:a16="http://schemas.microsoft.com/office/drawing/2014/main" id="{1C2FAEEE-FD54-4B1C-AB0B-B9C2A59FB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264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39" name="Rectangle 356">
                <a:extLst>
                  <a:ext uri="{FF2B5EF4-FFF2-40B4-BE49-F238E27FC236}">
                    <a16:creationId xmlns:a16="http://schemas.microsoft.com/office/drawing/2014/main" id="{643D1321-0297-4171-92CB-3C7021D55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260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40" name="Rectangle 357">
                <a:extLst>
                  <a:ext uri="{FF2B5EF4-FFF2-40B4-BE49-F238E27FC236}">
                    <a16:creationId xmlns:a16="http://schemas.microsoft.com/office/drawing/2014/main" id="{5EE248D7-4B37-4A33-8718-3A6046DAE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260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41" name="Oval 358">
                <a:extLst>
                  <a:ext uri="{FF2B5EF4-FFF2-40B4-BE49-F238E27FC236}">
                    <a16:creationId xmlns:a16="http://schemas.microsoft.com/office/drawing/2014/main" id="{9046FEE3-21BF-4BE5-A281-23C309076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208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42" name="Rectangle 359">
                <a:extLst>
                  <a:ext uri="{FF2B5EF4-FFF2-40B4-BE49-F238E27FC236}">
                    <a16:creationId xmlns:a16="http://schemas.microsoft.com/office/drawing/2014/main" id="{BCF66C8B-8D37-4D6D-8631-ACED7C83A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755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43" name="Rectangle 360">
                <a:extLst>
                  <a:ext uri="{FF2B5EF4-FFF2-40B4-BE49-F238E27FC236}">
                    <a16:creationId xmlns:a16="http://schemas.microsoft.com/office/drawing/2014/main" id="{B9795FE5-80DE-4A90-8E22-9A0D3B9AA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859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44" name="Rectangle 361">
                <a:extLst>
                  <a:ext uri="{FF2B5EF4-FFF2-40B4-BE49-F238E27FC236}">
                    <a16:creationId xmlns:a16="http://schemas.microsoft.com/office/drawing/2014/main" id="{6D6159D8-BC01-4BAF-B0B1-D16884CE3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" y="759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45" name="Rectangle 362">
                <a:extLst>
                  <a:ext uri="{FF2B5EF4-FFF2-40B4-BE49-F238E27FC236}">
                    <a16:creationId xmlns:a16="http://schemas.microsoft.com/office/drawing/2014/main" id="{A8863663-4225-49B4-8470-8FA9E2E32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" y="855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46" name="Rectangle 363">
                <a:extLst>
                  <a:ext uri="{FF2B5EF4-FFF2-40B4-BE49-F238E27FC236}">
                    <a16:creationId xmlns:a16="http://schemas.microsoft.com/office/drawing/2014/main" id="{2B999A10-37EB-4F90-88E0-8DE2C8E31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763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47" name="Rectangle 364">
                <a:extLst>
                  <a:ext uri="{FF2B5EF4-FFF2-40B4-BE49-F238E27FC236}">
                    <a16:creationId xmlns:a16="http://schemas.microsoft.com/office/drawing/2014/main" id="{7B89D5CB-BAA1-48E3-A926-77CDD46AA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851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48" name="Rectangle 365">
                <a:extLst>
                  <a:ext uri="{FF2B5EF4-FFF2-40B4-BE49-F238E27FC236}">
                    <a16:creationId xmlns:a16="http://schemas.microsoft.com/office/drawing/2014/main" id="{2B23ED7A-B811-46D9-9CF6-F986F279D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767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49" name="Rectangle 366">
                <a:extLst>
                  <a:ext uri="{FF2B5EF4-FFF2-40B4-BE49-F238E27FC236}">
                    <a16:creationId xmlns:a16="http://schemas.microsoft.com/office/drawing/2014/main" id="{E1DC9B6F-AB8F-48A5-86B3-5926A3176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847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50" name="Rectangle 367">
                <a:extLst>
                  <a:ext uri="{FF2B5EF4-FFF2-40B4-BE49-F238E27FC236}">
                    <a16:creationId xmlns:a16="http://schemas.microsoft.com/office/drawing/2014/main" id="{527F48F7-6E82-4523-BF8E-1450E18AF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2" y="771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51" name="Rectangle 368">
                <a:extLst>
                  <a:ext uri="{FF2B5EF4-FFF2-40B4-BE49-F238E27FC236}">
                    <a16:creationId xmlns:a16="http://schemas.microsoft.com/office/drawing/2014/main" id="{C82035EC-35D8-4DF0-876D-0F384109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2" y="843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52" name="Rectangle 369">
                <a:extLst>
                  <a:ext uri="{FF2B5EF4-FFF2-40B4-BE49-F238E27FC236}">
                    <a16:creationId xmlns:a16="http://schemas.microsoft.com/office/drawing/2014/main" id="{A407900E-628D-41B7-8CA4-4D8C5A2D4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8" y="775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53" name="Rectangle 370">
                <a:extLst>
                  <a:ext uri="{FF2B5EF4-FFF2-40B4-BE49-F238E27FC236}">
                    <a16:creationId xmlns:a16="http://schemas.microsoft.com/office/drawing/2014/main" id="{969AC2E2-C385-4761-8463-BD1D75C0A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8" y="839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54" name="Rectangle 371">
                <a:extLst>
                  <a:ext uri="{FF2B5EF4-FFF2-40B4-BE49-F238E27FC236}">
                    <a16:creationId xmlns:a16="http://schemas.microsoft.com/office/drawing/2014/main" id="{F06B9AB7-6EC9-45E8-8792-7C991EB76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779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55" name="Rectangle 372">
                <a:extLst>
                  <a:ext uri="{FF2B5EF4-FFF2-40B4-BE49-F238E27FC236}">
                    <a16:creationId xmlns:a16="http://schemas.microsoft.com/office/drawing/2014/main" id="{BF0DFC7F-07A5-4118-A34E-78CDC6A4E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835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56" name="Rectangle 373">
                <a:extLst>
                  <a:ext uri="{FF2B5EF4-FFF2-40B4-BE49-F238E27FC236}">
                    <a16:creationId xmlns:a16="http://schemas.microsoft.com/office/drawing/2014/main" id="{4570A3D9-A139-4A23-AE26-EDD1E2980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783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57" name="Rectangle 374">
                <a:extLst>
                  <a:ext uri="{FF2B5EF4-FFF2-40B4-BE49-F238E27FC236}">
                    <a16:creationId xmlns:a16="http://schemas.microsoft.com/office/drawing/2014/main" id="{08BAE962-045D-4D8B-B89B-C69DDF6C3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823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58" name="Rectangle 375">
                <a:extLst>
                  <a:ext uri="{FF2B5EF4-FFF2-40B4-BE49-F238E27FC236}">
                    <a16:creationId xmlns:a16="http://schemas.microsoft.com/office/drawing/2014/main" id="{C1423D50-7070-42ED-B80A-72A136FE8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795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59" name="Rectangle 376">
                <a:extLst>
                  <a:ext uri="{FF2B5EF4-FFF2-40B4-BE49-F238E27FC236}">
                    <a16:creationId xmlns:a16="http://schemas.microsoft.com/office/drawing/2014/main" id="{D01EB480-325B-497B-92C8-26EE65127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811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60" name="Rectangle 377">
                <a:extLst>
                  <a:ext uri="{FF2B5EF4-FFF2-40B4-BE49-F238E27FC236}">
                    <a16:creationId xmlns:a16="http://schemas.microsoft.com/office/drawing/2014/main" id="{25EDABA0-6313-4FEE-9A77-C731B61E4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807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61" name="Rectangle 378">
                <a:extLst>
                  <a:ext uri="{FF2B5EF4-FFF2-40B4-BE49-F238E27FC236}">
                    <a16:creationId xmlns:a16="http://schemas.microsoft.com/office/drawing/2014/main" id="{2A4569B9-C2E8-4BEC-BEE8-FA9C22ED4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807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62" name="Oval 379">
                <a:extLst>
                  <a:ext uri="{FF2B5EF4-FFF2-40B4-BE49-F238E27FC236}">
                    <a16:creationId xmlns:a16="http://schemas.microsoft.com/office/drawing/2014/main" id="{864817D5-3045-4219-8A27-81324259A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755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63" name="Rectangle 380">
                <a:extLst>
                  <a:ext uri="{FF2B5EF4-FFF2-40B4-BE49-F238E27FC236}">
                    <a16:creationId xmlns:a16="http://schemas.microsoft.com/office/drawing/2014/main" id="{165614CE-C429-4E14-AC67-42D60D24F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" y="1888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64" name="Rectangle 381">
                <a:extLst>
                  <a:ext uri="{FF2B5EF4-FFF2-40B4-BE49-F238E27FC236}">
                    <a16:creationId xmlns:a16="http://schemas.microsoft.com/office/drawing/2014/main" id="{1DE36378-04BF-48D9-BE6E-0821791DB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" y="1992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65" name="Rectangle 382">
                <a:extLst>
                  <a:ext uri="{FF2B5EF4-FFF2-40B4-BE49-F238E27FC236}">
                    <a16:creationId xmlns:a16="http://schemas.microsoft.com/office/drawing/2014/main" id="{675976A8-FE97-4895-9B32-9B08721A0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1892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66" name="Rectangle 383">
                <a:extLst>
                  <a:ext uri="{FF2B5EF4-FFF2-40B4-BE49-F238E27FC236}">
                    <a16:creationId xmlns:a16="http://schemas.microsoft.com/office/drawing/2014/main" id="{2D4F8937-D6A1-4AC4-8B91-F327535C7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1988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67" name="Rectangle 384">
                <a:extLst>
                  <a:ext uri="{FF2B5EF4-FFF2-40B4-BE49-F238E27FC236}">
                    <a16:creationId xmlns:a16="http://schemas.microsoft.com/office/drawing/2014/main" id="{8F715F46-65D3-48C8-91CD-CA2F0FBF6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1896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68" name="Rectangle 385">
                <a:extLst>
                  <a:ext uri="{FF2B5EF4-FFF2-40B4-BE49-F238E27FC236}">
                    <a16:creationId xmlns:a16="http://schemas.microsoft.com/office/drawing/2014/main" id="{B34BDC3A-0C9A-4104-878A-B639A9074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1984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69" name="Rectangle 386">
                <a:extLst>
                  <a:ext uri="{FF2B5EF4-FFF2-40B4-BE49-F238E27FC236}">
                    <a16:creationId xmlns:a16="http://schemas.microsoft.com/office/drawing/2014/main" id="{4DBC8E7A-8CAB-4050-BBF4-2C5544D02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2" y="1900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70" name="Rectangle 387">
                <a:extLst>
                  <a:ext uri="{FF2B5EF4-FFF2-40B4-BE49-F238E27FC236}">
                    <a16:creationId xmlns:a16="http://schemas.microsoft.com/office/drawing/2014/main" id="{8A8657CC-6C4A-4E6E-8EEB-E9D0F3A7A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2" y="1980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71" name="Rectangle 388">
                <a:extLst>
                  <a:ext uri="{FF2B5EF4-FFF2-40B4-BE49-F238E27FC236}">
                    <a16:creationId xmlns:a16="http://schemas.microsoft.com/office/drawing/2014/main" id="{4319B0AF-50F0-40AD-B59E-DED00F51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1904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72" name="Rectangle 389">
                <a:extLst>
                  <a:ext uri="{FF2B5EF4-FFF2-40B4-BE49-F238E27FC236}">
                    <a16:creationId xmlns:a16="http://schemas.microsoft.com/office/drawing/2014/main" id="{B3B6E453-156F-470F-99DE-D72594AEF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1976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73" name="Rectangle 390">
                <a:extLst>
                  <a:ext uri="{FF2B5EF4-FFF2-40B4-BE49-F238E27FC236}">
                    <a16:creationId xmlns:a16="http://schemas.microsoft.com/office/drawing/2014/main" id="{33A4393C-998A-4F13-B4EF-1DE5FD701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1908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74" name="Rectangle 391">
                <a:extLst>
                  <a:ext uri="{FF2B5EF4-FFF2-40B4-BE49-F238E27FC236}">
                    <a16:creationId xmlns:a16="http://schemas.microsoft.com/office/drawing/2014/main" id="{A30EB07D-1D11-434B-8B9C-136F55B18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1972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75" name="Rectangle 392">
                <a:extLst>
                  <a:ext uri="{FF2B5EF4-FFF2-40B4-BE49-F238E27FC236}">
                    <a16:creationId xmlns:a16="http://schemas.microsoft.com/office/drawing/2014/main" id="{0993A213-95B1-4935-92C7-1D3710DAA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1912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76" name="Rectangle 393">
                <a:extLst>
                  <a:ext uri="{FF2B5EF4-FFF2-40B4-BE49-F238E27FC236}">
                    <a16:creationId xmlns:a16="http://schemas.microsoft.com/office/drawing/2014/main" id="{89A7F9B2-D200-4537-92F4-CF69E433F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1968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77" name="Rectangle 394">
                <a:extLst>
                  <a:ext uri="{FF2B5EF4-FFF2-40B4-BE49-F238E27FC236}">
                    <a16:creationId xmlns:a16="http://schemas.microsoft.com/office/drawing/2014/main" id="{6DC42044-E12E-4C68-9036-440A40D5D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6" y="1916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78" name="Rectangle 395">
                <a:extLst>
                  <a:ext uri="{FF2B5EF4-FFF2-40B4-BE49-F238E27FC236}">
                    <a16:creationId xmlns:a16="http://schemas.microsoft.com/office/drawing/2014/main" id="{2EF884E7-3A6B-4356-93A1-2B9327C38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6" y="1956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79" name="Rectangle 396">
                <a:extLst>
                  <a:ext uri="{FF2B5EF4-FFF2-40B4-BE49-F238E27FC236}">
                    <a16:creationId xmlns:a16="http://schemas.microsoft.com/office/drawing/2014/main" id="{335AC730-1EA5-4FCB-8F00-C9B54DCBA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1928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80" name="Rectangle 397">
                <a:extLst>
                  <a:ext uri="{FF2B5EF4-FFF2-40B4-BE49-F238E27FC236}">
                    <a16:creationId xmlns:a16="http://schemas.microsoft.com/office/drawing/2014/main" id="{C466886E-C583-4777-A63B-BF89917F3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1944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81" name="Rectangle 398">
                <a:extLst>
                  <a:ext uri="{FF2B5EF4-FFF2-40B4-BE49-F238E27FC236}">
                    <a16:creationId xmlns:a16="http://schemas.microsoft.com/office/drawing/2014/main" id="{DF915F66-A380-4810-9708-66970B611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1940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82" name="Rectangle 399">
                <a:extLst>
                  <a:ext uri="{FF2B5EF4-FFF2-40B4-BE49-F238E27FC236}">
                    <a16:creationId xmlns:a16="http://schemas.microsoft.com/office/drawing/2014/main" id="{BD014E97-41DA-484E-9BA9-80F1CC3C3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1940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83" name="Oval 400">
                <a:extLst>
                  <a:ext uri="{FF2B5EF4-FFF2-40B4-BE49-F238E27FC236}">
                    <a16:creationId xmlns:a16="http://schemas.microsoft.com/office/drawing/2014/main" id="{78C65472-6BFB-47B8-81AA-9ACC04D8E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1888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84" name="Rectangle 401">
                <a:extLst>
                  <a:ext uri="{FF2B5EF4-FFF2-40B4-BE49-F238E27FC236}">
                    <a16:creationId xmlns:a16="http://schemas.microsoft.com/office/drawing/2014/main" id="{AC701B4C-6B72-4514-9AB9-7A2767B10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1784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85" name="Rectangle 402">
                <a:extLst>
                  <a:ext uri="{FF2B5EF4-FFF2-40B4-BE49-F238E27FC236}">
                    <a16:creationId xmlns:a16="http://schemas.microsoft.com/office/drawing/2014/main" id="{9BE30234-764F-420C-B686-1FB0ABFD6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1888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86" name="Rectangle 403">
                <a:extLst>
                  <a:ext uri="{FF2B5EF4-FFF2-40B4-BE49-F238E27FC236}">
                    <a16:creationId xmlns:a16="http://schemas.microsoft.com/office/drawing/2014/main" id="{14BF8F8B-216F-4C49-AFE8-58A02AD78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788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87" name="Rectangle 404">
                <a:extLst>
                  <a:ext uri="{FF2B5EF4-FFF2-40B4-BE49-F238E27FC236}">
                    <a16:creationId xmlns:a16="http://schemas.microsoft.com/office/drawing/2014/main" id="{33A27441-CC26-4A23-ACCF-24E92F7FA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884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688" name="Rectangle 405">
                <a:extLst>
                  <a:ext uri="{FF2B5EF4-FFF2-40B4-BE49-F238E27FC236}">
                    <a16:creationId xmlns:a16="http://schemas.microsoft.com/office/drawing/2014/main" id="{4D512444-3C1E-4C13-81A0-EA3B661CF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" y="1792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pSp>
          <p:nvGrpSpPr>
            <p:cNvPr id="950" name="Group 607">
              <a:extLst>
                <a:ext uri="{FF2B5EF4-FFF2-40B4-BE49-F238E27FC236}">
                  <a16:creationId xmlns:a16="http://schemas.microsoft.com/office/drawing/2014/main" id="{A71EE91A-8A3F-42A6-89FF-F056C58AC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0" y="731"/>
              <a:ext cx="2800" cy="2786"/>
              <a:chOff x="2540" y="731"/>
              <a:chExt cx="2800" cy="2786"/>
            </a:xfrm>
          </p:grpSpPr>
          <p:sp>
            <p:nvSpPr>
              <p:cNvPr id="1289" name="Rectangle 407">
                <a:extLst>
                  <a:ext uri="{FF2B5EF4-FFF2-40B4-BE49-F238E27FC236}">
                    <a16:creationId xmlns:a16="http://schemas.microsoft.com/office/drawing/2014/main" id="{6BF175B5-E945-480F-B741-798378CBC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" y="1880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90" name="Rectangle 408">
                <a:extLst>
                  <a:ext uri="{FF2B5EF4-FFF2-40B4-BE49-F238E27FC236}">
                    <a16:creationId xmlns:a16="http://schemas.microsoft.com/office/drawing/2014/main" id="{A74E7904-D39D-4A58-B77C-E3AC5EA6E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" y="1796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91" name="Rectangle 409">
                <a:extLst>
                  <a:ext uri="{FF2B5EF4-FFF2-40B4-BE49-F238E27FC236}">
                    <a16:creationId xmlns:a16="http://schemas.microsoft.com/office/drawing/2014/main" id="{292AA908-2493-404C-8DE0-971FC16E2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" y="1876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92" name="Rectangle 410">
                <a:extLst>
                  <a:ext uri="{FF2B5EF4-FFF2-40B4-BE49-F238E27FC236}">
                    <a16:creationId xmlns:a16="http://schemas.microsoft.com/office/drawing/2014/main" id="{08AD939E-0F36-4320-9E8F-420DBBBBA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6" y="1800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93" name="Rectangle 411">
                <a:extLst>
                  <a:ext uri="{FF2B5EF4-FFF2-40B4-BE49-F238E27FC236}">
                    <a16:creationId xmlns:a16="http://schemas.microsoft.com/office/drawing/2014/main" id="{DBF194C4-3BF9-42E7-AE29-8EE787B3E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6" y="1872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94" name="Rectangle 412">
                <a:extLst>
                  <a:ext uri="{FF2B5EF4-FFF2-40B4-BE49-F238E27FC236}">
                    <a16:creationId xmlns:a16="http://schemas.microsoft.com/office/drawing/2014/main" id="{AEF1FF68-F494-45A1-8AD9-833FE9BFF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" y="1804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95" name="Rectangle 413">
                <a:extLst>
                  <a:ext uri="{FF2B5EF4-FFF2-40B4-BE49-F238E27FC236}">
                    <a16:creationId xmlns:a16="http://schemas.microsoft.com/office/drawing/2014/main" id="{57CA5929-3668-44B0-91BE-DF3A5F72B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" y="1868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96" name="Rectangle 414">
                <a:extLst>
                  <a:ext uri="{FF2B5EF4-FFF2-40B4-BE49-F238E27FC236}">
                    <a16:creationId xmlns:a16="http://schemas.microsoft.com/office/drawing/2014/main" id="{1C6E6D6E-0184-43BF-BF8A-006E3BA7A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8" y="1808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97" name="Rectangle 415">
                <a:extLst>
                  <a:ext uri="{FF2B5EF4-FFF2-40B4-BE49-F238E27FC236}">
                    <a16:creationId xmlns:a16="http://schemas.microsoft.com/office/drawing/2014/main" id="{38AD148D-F4DC-445A-A31C-0C7476300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8" y="1864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98" name="Rectangle 416">
                <a:extLst>
                  <a:ext uri="{FF2B5EF4-FFF2-40B4-BE49-F238E27FC236}">
                    <a16:creationId xmlns:a16="http://schemas.microsoft.com/office/drawing/2014/main" id="{BEF0A42A-C872-4AFA-BD10-F36EA025F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1812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99" name="Rectangle 417">
                <a:extLst>
                  <a:ext uri="{FF2B5EF4-FFF2-40B4-BE49-F238E27FC236}">
                    <a16:creationId xmlns:a16="http://schemas.microsoft.com/office/drawing/2014/main" id="{BD9A1BE6-A036-498B-9C19-7AB4692D0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1852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00" name="Rectangle 418">
                <a:extLst>
                  <a:ext uri="{FF2B5EF4-FFF2-40B4-BE49-F238E27FC236}">
                    <a16:creationId xmlns:a16="http://schemas.microsoft.com/office/drawing/2014/main" id="{F22C8505-E196-4869-ABD2-E62347D46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824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01" name="Rectangle 419">
                <a:extLst>
                  <a:ext uri="{FF2B5EF4-FFF2-40B4-BE49-F238E27FC236}">
                    <a16:creationId xmlns:a16="http://schemas.microsoft.com/office/drawing/2014/main" id="{1AB5D23F-558F-4518-B30E-97796D838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840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02" name="Rectangle 420">
                <a:extLst>
                  <a:ext uri="{FF2B5EF4-FFF2-40B4-BE49-F238E27FC236}">
                    <a16:creationId xmlns:a16="http://schemas.microsoft.com/office/drawing/2014/main" id="{9DF12EF4-1274-4BD4-915C-DB973F8B7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836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03" name="Rectangle 421">
                <a:extLst>
                  <a:ext uri="{FF2B5EF4-FFF2-40B4-BE49-F238E27FC236}">
                    <a16:creationId xmlns:a16="http://schemas.microsoft.com/office/drawing/2014/main" id="{BCF2AE7E-3B58-4314-B5D9-F75F58136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836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04" name="Oval 422">
                <a:extLst>
                  <a:ext uri="{FF2B5EF4-FFF2-40B4-BE49-F238E27FC236}">
                    <a16:creationId xmlns:a16="http://schemas.microsoft.com/office/drawing/2014/main" id="{4EF0F046-8BD0-49B0-B07D-F18661E74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784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05" name="Rectangle 423">
                <a:extLst>
                  <a:ext uri="{FF2B5EF4-FFF2-40B4-BE49-F238E27FC236}">
                    <a16:creationId xmlns:a16="http://schemas.microsoft.com/office/drawing/2014/main" id="{8138BD30-2214-4EB7-8466-933B2EBD7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2120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06" name="Rectangle 424">
                <a:extLst>
                  <a:ext uri="{FF2B5EF4-FFF2-40B4-BE49-F238E27FC236}">
                    <a16:creationId xmlns:a16="http://schemas.microsoft.com/office/drawing/2014/main" id="{3C484289-D391-42A2-807B-27DCF6CBA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2224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07" name="Rectangle 425">
                <a:extLst>
                  <a:ext uri="{FF2B5EF4-FFF2-40B4-BE49-F238E27FC236}">
                    <a16:creationId xmlns:a16="http://schemas.microsoft.com/office/drawing/2014/main" id="{589E79B7-CAF6-4717-AF00-311845BE3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2124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08" name="Rectangle 426">
                <a:extLst>
                  <a:ext uri="{FF2B5EF4-FFF2-40B4-BE49-F238E27FC236}">
                    <a16:creationId xmlns:a16="http://schemas.microsoft.com/office/drawing/2014/main" id="{5365EF25-2653-4FB6-AFB4-E705A4F9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2220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09" name="Rectangle 427">
                <a:extLst>
                  <a:ext uri="{FF2B5EF4-FFF2-40B4-BE49-F238E27FC236}">
                    <a16:creationId xmlns:a16="http://schemas.microsoft.com/office/drawing/2014/main" id="{4D0CF9E3-BEA8-4BA6-9997-4ECE6F30B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128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10" name="Rectangle 428">
                <a:extLst>
                  <a:ext uri="{FF2B5EF4-FFF2-40B4-BE49-F238E27FC236}">
                    <a16:creationId xmlns:a16="http://schemas.microsoft.com/office/drawing/2014/main" id="{44C939FF-D693-4416-B9E5-362FE4B08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216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11" name="Rectangle 429">
                <a:extLst>
                  <a:ext uri="{FF2B5EF4-FFF2-40B4-BE49-F238E27FC236}">
                    <a16:creationId xmlns:a16="http://schemas.microsoft.com/office/drawing/2014/main" id="{BE11FD9A-8D3C-4DF3-BD56-96D8E06FE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132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12" name="Rectangle 430">
                <a:extLst>
                  <a:ext uri="{FF2B5EF4-FFF2-40B4-BE49-F238E27FC236}">
                    <a16:creationId xmlns:a16="http://schemas.microsoft.com/office/drawing/2014/main" id="{32B90B5F-B7EB-48BE-8E9C-B396D2493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212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13" name="Rectangle 431">
                <a:extLst>
                  <a:ext uri="{FF2B5EF4-FFF2-40B4-BE49-F238E27FC236}">
                    <a16:creationId xmlns:a16="http://schemas.microsoft.com/office/drawing/2014/main" id="{BAB97BBC-023A-4A57-9D40-5C46B127E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136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14" name="Rectangle 432">
                <a:extLst>
                  <a:ext uri="{FF2B5EF4-FFF2-40B4-BE49-F238E27FC236}">
                    <a16:creationId xmlns:a16="http://schemas.microsoft.com/office/drawing/2014/main" id="{CBBEC4AD-F7D8-4236-A046-B49227EBE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208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15" name="Rectangle 433">
                <a:extLst>
                  <a:ext uri="{FF2B5EF4-FFF2-40B4-BE49-F238E27FC236}">
                    <a16:creationId xmlns:a16="http://schemas.microsoft.com/office/drawing/2014/main" id="{A9CBC5F7-9C3C-4A9A-8C5C-6D9F912D1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140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16" name="Rectangle 434">
                <a:extLst>
                  <a:ext uri="{FF2B5EF4-FFF2-40B4-BE49-F238E27FC236}">
                    <a16:creationId xmlns:a16="http://schemas.microsoft.com/office/drawing/2014/main" id="{1E5733DD-6686-4475-9066-3CE388790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204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17" name="Rectangle 435">
                <a:extLst>
                  <a:ext uri="{FF2B5EF4-FFF2-40B4-BE49-F238E27FC236}">
                    <a16:creationId xmlns:a16="http://schemas.microsoft.com/office/drawing/2014/main" id="{7D13D292-E918-4E80-AE26-566D87D79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44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18" name="Rectangle 436">
                <a:extLst>
                  <a:ext uri="{FF2B5EF4-FFF2-40B4-BE49-F238E27FC236}">
                    <a16:creationId xmlns:a16="http://schemas.microsoft.com/office/drawing/2014/main" id="{C88949E2-8E2B-4DA9-B83B-C37546E0B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200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19" name="Rectangle 437">
                <a:extLst>
                  <a:ext uri="{FF2B5EF4-FFF2-40B4-BE49-F238E27FC236}">
                    <a16:creationId xmlns:a16="http://schemas.microsoft.com/office/drawing/2014/main" id="{726B0DEE-DB97-491E-8226-CBA14301E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148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20" name="Rectangle 438">
                <a:extLst>
                  <a:ext uri="{FF2B5EF4-FFF2-40B4-BE49-F238E27FC236}">
                    <a16:creationId xmlns:a16="http://schemas.microsoft.com/office/drawing/2014/main" id="{6C1359EB-5B16-4EFA-9B92-A41E5972E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188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21" name="Rectangle 439">
                <a:extLst>
                  <a:ext uri="{FF2B5EF4-FFF2-40B4-BE49-F238E27FC236}">
                    <a16:creationId xmlns:a16="http://schemas.microsoft.com/office/drawing/2014/main" id="{A1CEFE9C-E26A-40CC-88F6-3943E0FAE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60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22" name="Rectangle 440">
                <a:extLst>
                  <a:ext uri="{FF2B5EF4-FFF2-40B4-BE49-F238E27FC236}">
                    <a16:creationId xmlns:a16="http://schemas.microsoft.com/office/drawing/2014/main" id="{8A4BB5C6-88F1-456B-8A42-6DBDA2A6D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76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23" name="Rectangle 441">
                <a:extLst>
                  <a:ext uri="{FF2B5EF4-FFF2-40B4-BE49-F238E27FC236}">
                    <a16:creationId xmlns:a16="http://schemas.microsoft.com/office/drawing/2014/main" id="{86D564CA-73EF-4058-8EA4-6C01CDAD1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72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24" name="Rectangle 442">
                <a:extLst>
                  <a:ext uri="{FF2B5EF4-FFF2-40B4-BE49-F238E27FC236}">
                    <a16:creationId xmlns:a16="http://schemas.microsoft.com/office/drawing/2014/main" id="{E88F2D72-CD62-4C76-914E-67868CFF0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72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25" name="Oval 443">
                <a:extLst>
                  <a:ext uri="{FF2B5EF4-FFF2-40B4-BE49-F238E27FC236}">
                    <a16:creationId xmlns:a16="http://schemas.microsoft.com/office/drawing/2014/main" id="{C7989836-8560-4B7A-9BD2-E6174C85C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20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26" name="Rectangle 444">
                <a:extLst>
                  <a:ext uri="{FF2B5EF4-FFF2-40B4-BE49-F238E27FC236}">
                    <a16:creationId xmlns:a16="http://schemas.microsoft.com/office/drawing/2014/main" id="{445B5698-16B9-4739-A31E-7C357E415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2" y="1484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27" name="Rectangle 445">
                <a:extLst>
                  <a:ext uri="{FF2B5EF4-FFF2-40B4-BE49-F238E27FC236}">
                    <a16:creationId xmlns:a16="http://schemas.microsoft.com/office/drawing/2014/main" id="{94F26671-37CD-4DD0-80B7-3BD226FF2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2" y="1588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28" name="Rectangle 446">
                <a:extLst>
                  <a:ext uri="{FF2B5EF4-FFF2-40B4-BE49-F238E27FC236}">
                    <a16:creationId xmlns:a16="http://schemas.microsoft.com/office/drawing/2014/main" id="{53DFECAE-DE46-4D0A-A2BE-17E848394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1488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29" name="Rectangle 447">
                <a:extLst>
                  <a:ext uri="{FF2B5EF4-FFF2-40B4-BE49-F238E27FC236}">
                    <a16:creationId xmlns:a16="http://schemas.microsoft.com/office/drawing/2014/main" id="{15B63EDB-B627-43F1-9EA0-2B52C0F12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1584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30" name="Rectangle 448">
                <a:extLst>
                  <a:ext uri="{FF2B5EF4-FFF2-40B4-BE49-F238E27FC236}">
                    <a16:creationId xmlns:a16="http://schemas.microsoft.com/office/drawing/2014/main" id="{459323A8-0E34-4BD8-B890-ACB6338CD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" y="1492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31" name="Rectangle 449">
                <a:extLst>
                  <a:ext uri="{FF2B5EF4-FFF2-40B4-BE49-F238E27FC236}">
                    <a16:creationId xmlns:a16="http://schemas.microsoft.com/office/drawing/2014/main" id="{86488D38-3E31-4EF8-B7CC-6CA58BD96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" y="1580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32" name="Rectangle 450">
                <a:extLst>
                  <a:ext uri="{FF2B5EF4-FFF2-40B4-BE49-F238E27FC236}">
                    <a16:creationId xmlns:a16="http://schemas.microsoft.com/office/drawing/2014/main" id="{4799F2A2-C46A-46D9-81AF-D09D4CA8F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496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33" name="Rectangle 451">
                <a:extLst>
                  <a:ext uri="{FF2B5EF4-FFF2-40B4-BE49-F238E27FC236}">
                    <a16:creationId xmlns:a16="http://schemas.microsoft.com/office/drawing/2014/main" id="{DE5A810F-852A-40D4-AE6A-5B518326A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576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34" name="Rectangle 452">
                <a:extLst>
                  <a:ext uri="{FF2B5EF4-FFF2-40B4-BE49-F238E27FC236}">
                    <a16:creationId xmlns:a16="http://schemas.microsoft.com/office/drawing/2014/main" id="{48291522-647C-41AF-8A44-095594E29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500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35" name="Rectangle 453">
                <a:extLst>
                  <a:ext uri="{FF2B5EF4-FFF2-40B4-BE49-F238E27FC236}">
                    <a16:creationId xmlns:a16="http://schemas.microsoft.com/office/drawing/2014/main" id="{BBB802F7-CA08-4A45-9D54-C1173C39D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572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36" name="Rectangle 454">
                <a:extLst>
                  <a:ext uri="{FF2B5EF4-FFF2-40B4-BE49-F238E27FC236}">
                    <a16:creationId xmlns:a16="http://schemas.microsoft.com/office/drawing/2014/main" id="{5F0EC958-FE3F-49CB-B2D2-8E61E1F61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504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37" name="Rectangle 455">
                <a:extLst>
                  <a:ext uri="{FF2B5EF4-FFF2-40B4-BE49-F238E27FC236}">
                    <a16:creationId xmlns:a16="http://schemas.microsoft.com/office/drawing/2014/main" id="{EA7EA6C3-6D41-4FC0-B72C-7F3C5CBD9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568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38" name="Rectangle 456">
                <a:extLst>
                  <a:ext uri="{FF2B5EF4-FFF2-40B4-BE49-F238E27FC236}">
                    <a16:creationId xmlns:a16="http://schemas.microsoft.com/office/drawing/2014/main" id="{92E0204A-FB77-449C-97DC-F429DC465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1508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39" name="Rectangle 457">
                <a:extLst>
                  <a:ext uri="{FF2B5EF4-FFF2-40B4-BE49-F238E27FC236}">
                    <a16:creationId xmlns:a16="http://schemas.microsoft.com/office/drawing/2014/main" id="{B1ECF338-1897-478E-87D3-813E96351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1564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40" name="Rectangle 458">
                <a:extLst>
                  <a:ext uri="{FF2B5EF4-FFF2-40B4-BE49-F238E27FC236}">
                    <a16:creationId xmlns:a16="http://schemas.microsoft.com/office/drawing/2014/main" id="{194350D1-6845-48AB-BB5B-A315BF5B8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1512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41" name="Rectangle 459">
                <a:extLst>
                  <a:ext uri="{FF2B5EF4-FFF2-40B4-BE49-F238E27FC236}">
                    <a16:creationId xmlns:a16="http://schemas.microsoft.com/office/drawing/2014/main" id="{7FF1DE8F-C09D-4A19-BCE2-720A60AE3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1552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42" name="Rectangle 460">
                <a:extLst>
                  <a:ext uri="{FF2B5EF4-FFF2-40B4-BE49-F238E27FC236}">
                    <a16:creationId xmlns:a16="http://schemas.microsoft.com/office/drawing/2014/main" id="{7789C6A8-595A-4B62-88E4-6D38A9E33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" y="1524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43" name="Rectangle 461">
                <a:extLst>
                  <a:ext uri="{FF2B5EF4-FFF2-40B4-BE49-F238E27FC236}">
                    <a16:creationId xmlns:a16="http://schemas.microsoft.com/office/drawing/2014/main" id="{BC6D05E0-FDEA-4777-8C08-AF5979BE5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" y="1540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44" name="Rectangle 462">
                <a:extLst>
                  <a:ext uri="{FF2B5EF4-FFF2-40B4-BE49-F238E27FC236}">
                    <a16:creationId xmlns:a16="http://schemas.microsoft.com/office/drawing/2014/main" id="{79E19BC6-61D0-4DD3-BBC3-6CFE9213F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" y="1536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45" name="Rectangle 463">
                <a:extLst>
                  <a:ext uri="{FF2B5EF4-FFF2-40B4-BE49-F238E27FC236}">
                    <a16:creationId xmlns:a16="http://schemas.microsoft.com/office/drawing/2014/main" id="{B7C3A7B8-4175-40E7-BA1F-48D6D271B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" y="1536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46" name="Oval 464">
                <a:extLst>
                  <a:ext uri="{FF2B5EF4-FFF2-40B4-BE49-F238E27FC236}">
                    <a16:creationId xmlns:a16="http://schemas.microsoft.com/office/drawing/2014/main" id="{3BF7BCAE-A3AA-4083-B80B-FA0B83A81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" y="1484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47" name="Rectangle 465">
                <a:extLst>
                  <a:ext uri="{FF2B5EF4-FFF2-40B4-BE49-F238E27FC236}">
                    <a16:creationId xmlns:a16="http://schemas.microsoft.com/office/drawing/2014/main" id="{75203F5C-F19A-458B-BD35-9164F5E46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8" y="1908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48" name="Rectangle 466">
                <a:extLst>
                  <a:ext uri="{FF2B5EF4-FFF2-40B4-BE49-F238E27FC236}">
                    <a16:creationId xmlns:a16="http://schemas.microsoft.com/office/drawing/2014/main" id="{10E949E1-1DE3-4B12-BBB3-86D6E9159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8" y="2012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49" name="Rectangle 467">
                <a:extLst>
                  <a:ext uri="{FF2B5EF4-FFF2-40B4-BE49-F238E27FC236}">
                    <a16:creationId xmlns:a16="http://schemas.microsoft.com/office/drawing/2014/main" id="{0533AEAB-DDD0-4CEC-9926-F827CFD7F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1912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50" name="Rectangle 468">
                <a:extLst>
                  <a:ext uri="{FF2B5EF4-FFF2-40B4-BE49-F238E27FC236}">
                    <a16:creationId xmlns:a16="http://schemas.microsoft.com/office/drawing/2014/main" id="{AA6768C6-0078-4E41-BD92-C27BD4E69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008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51" name="Rectangle 469">
                <a:extLst>
                  <a:ext uri="{FF2B5EF4-FFF2-40B4-BE49-F238E27FC236}">
                    <a16:creationId xmlns:a16="http://schemas.microsoft.com/office/drawing/2014/main" id="{BBEB7399-006C-4854-AB54-2102B8380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1916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52" name="Rectangle 470">
                <a:extLst>
                  <a:ext uri="{FF2B5EF4-FFF2-40B4-BE49-F238E27FC236}">
                    <a16:creationId xmlns:a16="http://schemas.microsoft.com/office/drawing/2014/main" id="{51BF9872-53B0-4AF8-BFB2-E0734AFF8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004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53" name="Rectangle 471">
                <a:extLst>
                  <a:ext uri="{FF2B5EF4-FFF2-40B4-BE49-F238E27FC236}">
                    <a16:creationId xmlns:a16="http://schemas.microsoft.com/office/drawing/2014/main" id="{950C84ED-E99C-4597-B738-BC4D2B17A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1920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54" name="Rectangle 472">
                <a:extLst>
                  <a:ext uri="{FF2B5EF4-FFF2-40B4-BE49-F238E27FC236}">
                    <a16:creationId xmlns:a16="http://schemas.microsoft.com/office/drawing/2014/main" id="{98C462A9-F534-41B5-B60D-F2991E6E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000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55" name="Rectangle 473">
                <a:extLst>
                  <a:ext uri="{FF2B5EF4-FFF2-40B4-BE49-F238E27FC236}">
                    <a16:creationId xmlns:a16="http://schemas.microsoft.com/office/drawing/2014/main" id="{40F9A803-345B-42C6-A6FF-8C7AA9105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1924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56" name="Rectangle 474">
                <a:extLst>
                  <a:ext uri="{FF2B5EF4-FFF2-40B4-BE49-F238E27FC236}">
                    <a16:creationId xmlns:a16="http://schemas.microsoft.com/office/drawing/2014/main" id="{491DCFE9-25A7-4EE7-B4C2-A13D14991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1996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57" name="Rectangle 475">
                <a:extLst>
                  <a:ext uri="{FF2B5EF4-FFF2-40B4-BE49-F238E27FC236}">
                    <a16:creationId xmlns:a16="http://schemas.microsoft.com/office/drawing/2014/main" id="{20EBC641-AC7D-486D-BE1C-D1CF4D5EC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928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58" name="Rectangle 476">
                <a:extLst>
                  <a:ext uri="{FF2B5EF4-FFF2-40B4-BE49-F238E27FC236}">
                    <a16:creationId xmlns:a16="http://schemas.microsoft.com/office/drawing/2014/main" id="{BCBBF55F-B8D6-4B00-B0C3-217A29988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992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59" name="Rectangle 477">
                <a:extLst>
                  <a:ext uri="{FF2B5EF4-FFF2-40B4-BE49-F238E27FC236}">
                    <a16:creationId xmlns:a16="http://schemas.microsoft.com/office/drawing/2014/main" id="{27B05A15-1D6B-40C6-8953-A29A5D743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1932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60" name="Rectangle 478">
                <a:extLst>
                  <a:ext uri="{FF2B5EF4-FFF2-40B4-BE49-F238E27FC236}">
                    <a16:creationId xmlns:a16="http://schemas.microsoft.com/office/drawing/2014/main" id="{D5DEF3E0-B93C-4B71-A721-D9A14C061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1988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61" name="Rectangle 479">
                <a:extLst>
                  <a:ext uri="{FF2B5EF4-FFF2-40B4-BE49-F238E27FC236}">
                    <a16:creationId xmlns:a16="http://schemas.microsoft.com/office/drawing/2014/main" id="{60C381E9-6D91-4897-8383-6A0EE0CE8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936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62" name="Rectangle 480">
                <a:extLst>
                  <a:ext uri="{FF2B5EF4-FFF2-40B4-BE49-F238E27FC236}">
                    <a16:creationId xmlns:a16="http://schemas.microsoft.com/office/drawing/2014/main" id="{A1B029CE-E627-46EF-A1ED-F7FB351EA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976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63" name="Rectangle 481">
                <a:extLst>
                  <a:ext uri="{FF2B5EF4-FFF2-40B4-BE49-F238E27FC236}">
                    <a16:creationId xmlns:a16="http://schemas.microsoft.com/office/drawing/2014/main" id="{5A2B11FA-CD33-4763-94B2-46F6F30E3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1948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64" name="Rectangle 482">
                <a:extLst>
                  <a:ext uri="{FF2B5EF4-FFF2-40B4-BE49-F238E27FC236}">
                    <a16:creationId xmlns:a16="http://schemas.microsoft.com/office/drawing/2014/main" id="{D2603033-C877-4894-8544-92E3FD23A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1964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65" name="Rectangle 483">
                <a:extLst>
                  <a:ext uri="{FF2B5EF4-FFF2-40B4-BE49-F238E27FC236}">
                    <a16:creationId xmlns:a16="http://schemas.microsoft.com/office/drawing/2014/main" id="{3B3AFEC9-5748-4A25-8AAE-12514C170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1960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66" name="Rectangle 484">
                <a:extLst>
                  <a:ext uri="{FF2B5EF4-FFF2-40B4-BE49-F238E27FC236}">
                    <a16:creationId xmlns:a16="http://schemas.microsoft.com/office/drawing/2014/main" id="{58D0B143-2B0E-4AF5-8051-F744714C9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1960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67" name="Oval 485">
                <a:extLst>
                  <a:ext uri="{FF2B5EF4-FFF2-40B4-BE49-F238E27FC236}">
                    <a16:creationId xmlns:a16="http://schemas.microsoft.com/office/drawing/2014/main" id="{DBC6980C-1C1C-40F1-9815-6B2CD1E41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1908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68" name="Rectangle 486">
                <a:extLst>
                  <a:ext uri="{FF2B5EF4-FFF2-40B4-BE49-F238E27FC236}">
                    <a16:creationId xmlns:a16="http://schemas.microsoft.com/office/drawing/2014/main" id="{2B021FDE-C6F6-4359-8712-EB1D01FA8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" y="731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69" name="Rectangle 487">
                <a:extLst>
                  <a:ext uri="{FF2B5EF4-FFF2-40B4-BE49-F238E27FC236}">
                    <a16:creationId xmlns:a16="http://schemas.microsoft.com/office/drawing/2014/main" id="{88F36F14-DB0C-4D5E-8B7E-BA29E4AAD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" y="835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70" name="Rectangle 488">
                <a:extLst>
                  <a:ext uri="{FF2B5EF4-FFF2-40B4-BE49-F238E27FC236}">
                    <a16:creationId xmlns:a16="http://schemas.microsoft.com/office/drawing/2014/main" id="{7C1F92E9-58B2-4096-AB72-E36730F69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735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71" name="Rectangle 489">
                <a:extLst>
                  <a:ext uri="{FF2B5EF4-FFF2-40B4-BE49-F238E27FC236}">
                    <a16:creationId xmlns:a16="http://schemas.microsoft.com/office/drawing/2014/main" id="{199B1037-8511-46C2-A611-7F07E636E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831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72" name="Rectangle 490">
                <a:extLst>
                  <a:ext uri="{FF2B5EF4-FFF2-40B4-BE49-F238E27FC236}">
                    <a16:creationId xmlns:a16="http://schemas.microsoft.com/office/drawing/2014/main" id="{7E7F45F4-33CD-49A9-98BD-7754AEDB3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739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73" name="Rectangle 491">
                <a:extLst>
                  <a:ext uri="{FF2B5EF4-FFF2-40B4-BE49-F238E27FC236}">
                    <a16:creationId xmlns:a16="http://schemas.microsoft.com/office/drawing/2014/main" id="{CC0BB604-83E3-41D9-A63E-2AD8001B9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82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74" name="Rectangle 492">
                <a:extLst>
                  <a:ext uri="{FF2B5EF4-FFF2-40B4-BE49-F238E27FC236}">
                    <a16:creationId xmlns:a16="http://schemas.microsoft.com/office/drawing/2014/main" id="{0A1674BA-9A61-4A05-96BF-E2D80DD9A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743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75" name="Rectangle 493">
                <a:extLst>
                  <a:ext uri="{FF2B5EF4-FFF2-40B4-BE49-F238E27FC236}">
                    <a16:creationId xmlns:a16="http://schemas.microsoft.com/office/drawing/2014/main" id="{24AAB569-9E1D-41FE-B8CF-2905FF15B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823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76" name="Rectangle 494">
                <a:extLst>
                  <a:ext uri="{FF2B5EF4-FFF2-40B4-BE49-F238E27FC236}">
                    <a16:creationId xmlns:a16="http://schemas.microsoft.com/office/drawing/2014/main" id="{941BF427-CA9A-4EFF-9E2B-FFB38C7F1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2" y="74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77" name="Rectangle 495">
                <a:extLst>
                  <a:ext uri="{FF2B5EF4-FFF2-40B4-BE49-F238E27FC236}">
                    <a16:creationId xmlns:a16="http://schemas.microsoft.com/office/drawing/2014/main" id="{5851BDCA-CA00-430E-B92B-AB5823A72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2" y="819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78" name="Rectangle 496">
                <a:extLst>
                  <a:ext uri="{FF2B5EF4-FFF2-40B4-BE49-F238E27FC236}">
                    <a16:creationId xmlns:a16="http://schemas.microsoft.com/office/drawing/2014/main" id="{38930B82-3BD9-45D9-A72B-137B0893D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" y="751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79" name="Rectangle 497">
                <a:extLst>
                  <a:ext uri="{FF2B5EF4-FFF2-40B4-BE49-F238E27FC236}">
                    <a16:creationId xmlns:a16="http://schemas.microsoft.com/office/drawing/2014/main" id="{0F4DEEAA-E7FB-4734-9757-FF3C8A7D9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" y="815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80" name="Rectangle 498">
                <a:extLst>
                  <a:ext uri="{FF2B5EF4-FFF2-40B4-BE49-F238E27FC236}">
                    <a16:creationId xmlns:a16="http://schemas.microsoft.com/office/drawing/2014/main" id="{24AD75C1-BB2D-4DB6-B072-770FD3145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755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81" name="Rectangle 499">
                <a:extLst>
                  <a:ext uri="{FF2B5EF4-FFF2-40B4-BE49-F238E27FC236}">
                    <a16:creationId xmlns:a16="http://schemas.microsoft.com/office/drawing/2014/main" id="{8F15B627-7A57-49E4-A5C7-279B26A78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811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82" name="Rectangle 500">
                <a:extLst>
                  <a:ext uri="{FF2B5EF4-FFF2-40B4-BE49-F238E27FC236}">
                    <a16:creationId xmlns:a16="http://schemas.microsoft.com/office/drawing/2014/main" id="{CDB7B126-4D84-4786-8D07-9A7379D53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759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83" name="Rectangle 501">
                <a:extLst>
                  <a:ext uri="{FF2B5EF4-FFF2-40B4-BE49-F238E27FC236}">
                    <a16:creationId xmlns:a16="http://schemas.microsoft.com/office/drawing/2014/main" id="{355BEFE7-698C-41F0-92BD-C3A498BA4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799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84" name="Rectangle 502">
                <a:extLst>
                  <a:ext uri="{FF2B5EF4-FFF2-40B4-BE49-F238E27FC236}">
                    <a16:creationId xmlns:a16="http://schemas.microsoft.com/office/drawing/2014/main" id="{5F22B504-E8A1-4C4C-8249-49D530A9B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771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85" name="Rectangle 503">
                <a:extLst>
                  <a:ext uri="{FF2B5EF4-FFF2-40B4-BE49-F238E27FC236}">
                    <a16:creationId xmlns:a16="http://schemas.microsoft.com/office/drawing/2014/main" id="{A9106BCB-1E4A-4C27-AFE6-18203F492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787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86" name="Rectangle 504">
                <a:extLst>
                  <a:ext uri="{FF2B5EF4-FFF2-40B4-BE49-F238E27FC236}">
                    <a16:creationId xmlns:a16="http://schemas.microsoft.com/office/drawing/2014/main" id="{BB69493F-5E4D-4340-A5EE-835A5D04F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783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87" name="Rectangle 505">
                <a:extLst>
                  <a:ext uri="{FF2B5EF4-FFF2-40B4-BE49-F238E27FC236}">
                    <a16:creationId xmlns:a16="http://schemas.microsoft.com/office/drawing/2014/main" id="{06938919-103C-41FF-912D-5C962DB2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783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88" name="Oval 506">
                <a:extLst>
                  <a:ext uri="{FF2B5EF4-FFF2-40B4-BE49-F238E27FC236}">
                    <a16:creationId xmlns:a16="http://schemas.microsoft.com/office/drawing/2014/main" id="{E1618F1D-45CE-43C5-8657-3C093F23A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73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89" name="Rectangle 507">
                <a:extLst>
                  <a:ext uri="{FF2B5EF4-FFF2-40B4-BE49-F238E27FC236}">
                    <a16:creationId xmlns:a16="http://schemas.microsoft.com/office/drawing/2014/main" id="{85F8C6CF-CB78-472B-9AB5-E57B2E5AF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3409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90" name="Rectangle 508">
                <a:extLst>
                  <a:ext uri="{FF2B5EF4-FFF2-40B4-BE49-F238E27FC236}">
                    <a16:creationId xmlns:a16="http://schemas.microsoft.com/office/drawing/2014/main" id="{84F80195-DA15-4BEB-AD56-FA3A45422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3513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91" name="Rectangle 509">
                <a:extLst>
                  <a:ext uri="{FF2B5EF4-FFF2-40B4-BE49-F238E27FC236}">
                    <a16:creationId xmlns:a16="http://schemas.microsoft.com/office/drawing/2014/main" id="{C4E3817F-AA7E-4BE1-88E7-71F2D76BF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3413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92" name="Rectangle 510">
                <a:extLst>
                  <a:ext uri="{FF2B5EF4-FFF2-40B4-BE49-F238E27FC236}">
                    <a16:creationId xmlns:a16="http://schemas.microsoft.com/office/drawing/2014/main" id="{23003332-FEEE-4928-B558-4EB05B361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3509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93" name="Rectangle 511">
                <a:extLst>
                  <a:ext uri="{FF2B5EF4-FFF2-40B4-BE49-F238E27FC236}">
                    <a16:creationId xmlns:a16="http://schemas.microsoft.com/office/drawing/2014/main" id="{6152D851-9A9E-42EA-B556-182F32186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341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94" name="Rectangle 512">
                <a:extLst>
                  <a:ext uri="{FF2B5EF4-FFF2-40B4-BE49-F238E27FC236}">
                    <a16:creationId xmlns:a16="http://schemas.microsoft.com/office/drawing/2014/main" id="{A455E38F-4FE9-4450-9689-6E4A922BC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3505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95" name="Rectangle 513">
                <a:extLst>
                  <a:ext uri="{FF2B5EF4-FFF2-40B4-BE49-F238E27FC236}">
                    <a16:creationId xmlns:a16="http://schemas.microsoft.com/office/drawing/2014/main" id="{313E1AC6-4770-451A-A3C5-5927F1210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342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96" name="Rectangle 514">
                <a:extLst>
                  <a:ext uri="{FF2B5EF4-FFF2-40B4-BE49-F238E27FC236}">
                    <a16:creationId xmlns:a16="http://schemas.microsoft.com/office/drawing/2014/main" id="{84B8D781-9233-4548-B8CE-596D89249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350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97" name="Rectangle 515">
                <a:extLst>
                  <a:ext uri="{FF2B5EF4-FFF2-40B4-BE49-F238E27FC236}">
                    <a16:creationId xmlns:a16="http://schemas.microsoft.com/office/drawing/2014/main" id="{5E30D658-5316-41B9-8D7A-6178EAF94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3425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98" name="Rectangle 516">
                <a:extLst>
                  <a:ext uri="{FF2B5EF4-FFF2-40B4-BE49-F238E27FC236}">
                    <a16:creationId xmlns:a16="http://schemas.microsoft.com/office/drawing/2014/main" id="{78A81C94-7C78-4B1E-90EF-4D599B884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349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399" name="Rectangle 517">
                <a:extLst>
                  <a:ext uri="{FF2B5EF4-FFF2-40B4-BE49-F238E27FC236}">
                    <a16:creationId xmlns:a16="http://schemas.microsoft.com/office/drawing/2014/main" id="{BB5DC766-4BC7-4A2D-8296-A53A91A95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3429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00" name="Rectangle 518">
                <a:extLst>
                  <a:ext uri="{FF2B5EF4-FFF2-40B4-BE49-F238E27FC236}">
                    <a16:creationId xmlns:a16="http://schemas.microsoft.com/office/drawing/2014/main" id="{6C4FD5F7-530B-407A-9E46-DEB34D82A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3493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01" name="Rectangle 519">
                <a:extLst>
                  <a:ext uri="{FF2B5EF4-FFF2-40B4-BE49-F238E27FC236}">
                    <a16:creationId xmlns:a16="http://schemas.microsoft.com/office/drawing/2014/main" id="{D078B186-A23D-4F66-9416-9C27B7D1D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3433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02" name="Rectangle 520">
                <a:extLst>
                  <a:ext uri="{FF2B5EF4-FFF2-40B4-BE49-F238E27FC236}">
                    <a16:creationId xmlns:a16="http://schemas.microsoft.com/office/drawing/2014/main" id="{5DE71E86-8306-4E38-9908-DD8726987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3489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03" name="Rectangle 521">
                <a:extLst>
                  <a:ext uri="{FF2B5EF4-FFF2-40B4-BE49-F238E27FC236}">
                    <a16:creationId xmlns:a16="http://schemas.microsoft.com/office/drawing/2014/main" id="{E56E90EB-875F-4E19-8733-E62AB5E30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2" y="343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04" name="Rectangle 522">
                <a:extLst>
                  <a:ext uri="{FF2B5EF4-FFF2-40B4-BE49-F238E27FC236}">
                    <a16:creationId xmlns:a16="http://schemas.microsoft.com/office/drawing/2014/main" id="{02969528-9BA3-497C-B464-023BC90AD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2" y="347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05" name="Rectangle 523">
                <a:extLst>
                  <a:ext uri="{FF2B5EF4-FFF2-40B4-BE49-F238E27FC236}">
                    <a16:creationId xmlns:a16="http://schemas.microsoft.com/office/drawing/2014/main" id="{C069B88D-37C0-4E89-8C3D-6D24F82D0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449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06" name="Rectangle 524">
                <a:extLst>
                  <a:ext uri="{FF2B5EF4-FFF2-40B4-BE49-F238E27FC236}">
                    <a16:creationId xmlns:a16="http://schemas.microsoft.com/office/drawing/2014/main" id="{E29CA4A0-7510-4A88-9B84-024CF0609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465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07" name="Rectangle 525">
                <a:extLst>
                  <a:ext uri="{FF2B5EF4-FFF2-40B4-BE49-F238E27FC236}">
                    <a16:creationId xmlns:a16="http://schemas.microsoft.com/office/drawing/2014/main" id="{B11457AA-4AF5-484A-A48B-BFD65B518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46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08" name="Rectangle 526">
                <a:extLst>
                  <a:ext uri="{FF2B5EF4-FFF2-40B4-BE49-F238E27FC236}">
                    <a16:creationId xmlns:a16="http://schemas.microsoft.com/office/drawing/2014/main" id="{DCE358A6-FE7A-497F-86FB-B1993E924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46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09" name="Oval 527">
                <a:extLst>
                  <a:ext uri="{FF2B5EF4-FFF2-40B4-BE49-F238E27FC236}">
                    <a16:creationId xmlns:a16="http://schemas.microsoft.com/office/drawing/2014/main" id="{FD61D174-3B4F-48AD-B200-420A0DDC5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409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10" name="Rectangle 528">
                <a:extLst>
                  <a:ext uri="{FF2B5EF4-FFF2-40B4-BE49-F238E27FC236}">
                    <a16:creationId xmlns:a16="http://schemas.microsoft.com/office/drawing/2014/main" id="{4E049798-3CE1-41A7-87E5-336E8D313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024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11" name="Rectangle 529">
                <a:extLst>
                  <a:ext uri="{FF2B5EF4-FFF2-40B4-BE49-F238E27FC236}">
                    <a16:creationId xmlns:a16="http://schemas.microsoft.com/office/drawing/2014/main" id="{FFC30247-A112-4B41-8806-6E7B6EC56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128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12" name="Rectangle 530">
                <a:extLst>
                  <a:ext uri="{FF2B5EF4-FFF2-40B4-BE49-F238E27FC236}">
                    <a16:creationId xmlns:a16="http://schemas.microsoft.com/office/drawing/2014/main" id="{1227360A-1CF4-4871-8CB1-DD8D19453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2028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13" name="Rectangle 531">
                <a:extLst>
                  <a:ext uri="{FF2B5EF4-FFF2-40B4-BE49-F238E27FC236}">
                    <a16:creationId xmlns:a16="http://schemas.microsoft.com/office/drawing/2014/main" id="{AF93E9D5-96D3-4963-A2EE-326409407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2124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14" name="Rectangle 532">
                <a:extLst>
                  <a:ext uri="{FF2B5EF4-FFF2-40B4-BE49-F238E27FC236}">
                    <a16:creationId xmlns:a16="http://schemas.microsoft.com/office/drawing/2014/main" id="{48EF5C69-A428-47F0-B551-FF1B88719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032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15" name="Rectangle 533">
                <a:extLst>
                  <a:ext uri="{FF2B5EF4-FFF2-40B4-BE49-F238E27FC236}">
                    <a16:creationId xmlns:a16="http://schemas.microsoft.com/office/drawing/2014/main" id="{C930C1E0-CC2A-4C97-8EF5-3877511D0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120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16" name="Rectangle 534">
                <a:extLst>
                  <a:ext uri="{FF2B5EF4-FFF2-40B4-BE49-F238E27FC236}">
                    <a16:creationId xmlns:a16="http://schemas.microsoft.com/office/drawing/2014/main" id="{6630EB90-E1A8-48ED-AB12-3AD571AB2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036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17" name="Rectangle 535">
                <a:extLst>
                  <a:ext uri="{FF2B5EF4-FFF2-40B4-BE49-F238E27FC236}">
                    <a16:creationId xmlns:a16="http://schemas.microsoft.com/office/drawing/2014/main" id="{AD7599C5-E9E2-41BE-8A7A-C26042820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116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18" name="Rectangle 536">
                <a:extLst>
                  <a:ext uri="{FF2B5EF4-FFF2-40B4-BE49-F238E27FC236}">
                    <a16:creationId xmlns:a16="http://schemas.microsoft.com/office/drawing/2014/main" id="{87BCA731-3CFF-42C6-8CB8-575F8C680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040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19" name="Rectangle 537">
                <a:extLst>
                  <a:ext uri="{FF2B5EF4-FFF2-40B4-BE49-F238E27FC236}">
                    <a16:creationId xmlns:a16="http://schemas.microsoft.com/office/drawing/2014/main" id="{9C081F50-C0CA-4362-AA5D-4FDEFA8F6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112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20" name="Rectangle 538">
                <a:extLst>
                  <a:ext uri="{FF2B5EF4-FFF2-40B4-BE49-F238E27FC236}">
                    <a16:creationId xmlns:a16="http://schemas.microsoft.com/office/drawing/2014/main" id="{7AE7C715-A86B-48F4-9C4A-0FB4ADBC8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044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21" name="Rectangle 539">
                <a:extLst>
                  <a:ext uri="{FF2B5EF4-FFF2-40B4-BE49-F238E27FC236}">
                    <a16:creationId xmlns:a16="http://schemas.microsoft.com/office/drawing/2014/main" id="{3DB6597E-E46A-49B9-8719-4175464F0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108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22" name="Rectangle 540">
                <a:extLst>
                  <a:ext uri="{FF2B5EF4-FFF2-40B4-BE49-F238E27FC236}">
                    <a16:creationId xmlns:a16="http://schemas.microsoft.com/office/drawing/2014/main" id="{E3400262-CECD-4361-80F9-A0E9F7354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048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23" name="Rectangle 541">
                <a:extLst>
                  <a:ext uri="{FF2B5EF4-FFF2-40B4-BE49-F238E27FC236}">
                    <a16:creationId xmlns:a16="http://schemas.microsoft.com/office/drawing/2014/main" id="{86D733DD-D726-4606-8774-1BDD47C5D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104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24" name="Rectangle 542">
                <a:extLst>
                  <a:ext uri="{FF2B5EF4-FFF2-40B4-BE49-F238E27FC236}">
                    <a16:creationId xmlns:a16="http://schemas.microsoft.com/office/drawing/2014/main" id="{D57A99ED-FB3F-497B-8BE2-D3C087A60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052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25" name="Rectangle 543">
                <a:extLst>
                  <a:ext uri="{FF2B5EF4-FFF2-40B4-BE49-F238E27FC236}">
                    <a16:creationId xmlns:a16="http://schemas.microsoft.com/office/drawing/2014/main" id="{01DC277A-1B6D-4932-B11A-EEF8119E3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092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26" name="Rectangle 544">
                <a:extLst>
                  <a:ext uri="{FF2B5EF4-FFF2-40B4-BE49-F238E27FC236}">
                    <a16:creationId xmlns:a16="http://schemas.microsoft.com/office/drawing/2014/main" id="{CD3575E3-0AC3-4DB9-96CC-0C87D209F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64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27" name="Rectangle 545">
                <a:extLst>
                  <a:ext uri="{FF2B5EF4-FFF2-40B4-BE49-F238E27FC236}">
                    <a16:creationId xmlns:a16="http://schemas.microsoft.com/office/drawing/2014/main" id="{EF1A26C9-E66A-43AD-B0EA-08F823D95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80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28" name="Rectangle 546">
                <a:extLst>
                  <a:ext uri="{FF2B5EF4-FFF2-40B4-BE49-F238E27FC236}">
                    <a16:creationId xmlns:a16="http://schemas.microsoft.com/office/drawing/2014/main" id="{DEE12C4C-43C7-4346-A12C-CA78DFD19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76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29" name="Rectangle 547">
                <a:extLst>
                  <a:ext uri="{FF2B5EF4-FFF2-40B4-BE49-F238E27FC236}">
                    <a16:creationId xmlns:a16="http://schemas.microsoft.com/office/drawing/2014/main" id="{A1B8AD5B-0399-46B7-8930-25A77BB87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76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30" name="Oval 548">
                <a:extLst>
                  <a:ext uri="{FF2B5EF4-FFF2-40B4-BE49-F238E27FC236}">
                    <a16:creationId xmlns:a16="http://schemas.microsoft.com/office/drawing/2014/main" id="{A5C06DCE-F04B-461B-BAAC-82FE2A375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24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31" name="Rectangle 549">
                <a:extLst>
                  <a:ext uri="{FF2B5EF4-FFF2-40B4-BE49-F238E27FC236}">
                    <a16:creationId xmlns:a16="http://schemas.microsoft.com/office/drawing/2014/main" id="{2A717D27-0725-474B-8E29-DB7F83318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3353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32" name="Rectangle 550">
                <a:extLst>
                  <a:ext uri="{FF2B5EF4-FFF2-40B4-BE49-F238E27FC236}">
                    <a16:creationId xmlns:a16="http://schemas.microsoft.com/office/drawing/2014/main" id="{90C373BF-E85B-479D-8C0B-6564144AF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3457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33" name="Rectangle 551">
                <a:extLst>
                  <a:ext uri="{FF2B5EF4-FFF2-40B4-BE49-F238E27FC236}">
                    <a16:creationId xmlns:a16="http://schemas.microsoft.com/office/drawing/2014/main" id="{56EEB084-FE51-4583-AC2B-B0196D26A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3357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34" name="Rectangle 552">
                <a:extLst>
                  <a:ext uri="{FF2B5EF4-FFF2-40B4-BE49-F238E27FC236}">
                    <a16:creationId xmlns:a16="http://schemas.microsoft.com/office/drawing/2014/main" id="{E705FEF4-B0FC-40D3-9BD7-81D68A8F0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3453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35" name="Rectangle 553">
                <a:extLst>
                  <a:ext uri="{FF2B5EF4-FFF2-40B4-BE49-F238E27FC236}">
                    <a16:creationId xmlns:a16="http://schemas.microsoft.com/office/drawing/2014/main" id="{C37D7EE4-3470-4598-AD44-D4E65B78D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3361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36" name="Rectangle 554">
                <a:extLst>
                  <a:ext uri="{FF2B5EF4-FFF2-40B4-BE49-F238E27FC236}">
                    <a16:creationId xmlns:a16="http://schemas.microsoft.com/office/drawing/2014/main" id="{070C0103-2CD6-4133-94BF-B14A0D4E1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3449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37" name="Rectangle 555">
                <a:extLst>
                  <a:ext uri="{FF2B5EF4-FFF2-40B4-BE49-F238E27FC236}">
                    <a16:creationId xmlns:a16="http://schemas.microsoft.com/office/drawing/2014/main" id="{266635F9-C719-412C-931E-67B657D00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2" y="3365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38" name="Rectangle 556">
                <a:extLst>
                  <a:ext uri="{FF2B5EF4-FFF2-40B4-BE49-F238E27FC236}">
                    <a16:creationId xmlns:a16="http://schemas.microsoft.com/office/drawing/2014/main" id="{12DEB169-1E0F-49B6-AD87-9700F5B12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2" y="3445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39" name="Rectangle 557">
                <a:extLst>
                  <a:ext uri="{FF2B5EF4-FFF2-40B4-BE49-F238E27FC236}">
                    <a16:creationId xmlns:a16="http://schemas.microsoft.com/office/drawing/2014/main" id="{1673E9F4-8271-477E-B227-62C58A044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3369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40" name="Rectangle 558">
                <a:extLst>
                  <a:ext uri="{FF2B5EF4-FFF2-40B4-BE49-F238E27FC236}">
                    <a16:creationId xmlns:a16="http://schemas.microsoft.com/office/drawing/2014/main" id="{FF421898-D731-4A66-AE36-21BB123BC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3441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41" name="Rectangle 559">
                <a:extLst>
                  <a:ext uri="{FF2B5EF4-FFF2-40B4-BE49-F238E27FC236}">
                    <a16:creationId xmlns:a16="http://schemas.microsoft.com/office/drawing/2014/main" id="{0F7FBA55-CEBC-45D6-A156-C4AFA1BE5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4" y="3373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42" name="Rectangle 560">
                <a:extLst>
                  <a:ext uri="{FF2B5EF4-FFF2-40B4-BE49-F238E27FC236}">
                    <a16:creationId xmlns:a16="http://schemas.microsoft.com/office/drawing/2014/main" id="{1D5F667D-78B5-43B2-B107-58F24F2BB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4" y="3437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43" name="Rectangle 561">
                <a:extLst>
                  <a:ext uri="{FF2B5EF4-FFF2-40B4-BE49-F238E27FC236}">
                    <a16:creationId xmlns:a16="http://schemas.microsoft.com/office/drawing/2014/main" id="{C929A8D9-9411-459B-8AFC-3728BD1E1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3377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44" name="Rectangle 562">
                <a:extLst>
                  <a:ext uri="{FF2B5EF4-FFF2-40B4-BE49-F238E27FC236}">
                    <a16:creationId xmlns:a16="http://schemas.microsoft.com/office/drawing/2014/main" id="{0F7F5F67-C215-4642-BFE5-642AA9827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3433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45" name="Rectangle 563">
                <a:extLst>
                  <a:ext uri="{FF2B5EF4-FFF2-40B4-BE49-F238E27FC236}">
                    <a16:creationId xmlns:a16="http://schemas.microsoft.com/office/drawing/2014/main" id="{84224256-8BB7-4121-994D-E6F1D289A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3381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46" name="Rectangle 564">
                <a:extLst>
                  <a:ext uri="{FF2B5EF4-FFF2-40B4-BE49-F238E27FC236}">
                    <a16:creationId xmlns:a16="http://schemas.microsoft.com/office/drawing/2014/main" id="{6092566A-0099-4C12-8CFB-7F5552D45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3421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47" name="Rectangle 565">
                <a:extLst>
                  <a:ext uri="{FF2B5EF4-FFF2-40B4-BE49-F238E27FC236}">
                    <a16:creationId xmlns:a16="http://schemas.microsoft.com/office/drawing/2014/main" id="{2F16A85F-247A-4CE9-8B8B-34A1C48A1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393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48" name="Rectangle 566">
                <a:extLst>
                  <a:ext uri="{FF2B5EF4-FFF2-40B4-BE49-F238E27FC236}">
                    <a16:creationId xmlns:a16="http://schemas.microsoft.com/office/drawing/2014/main" id="{D3669A01-F9F3-4D90-A8E3-DCB695772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409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49" name="Rectangle 567">
                <a:extLst>
                  <a:ext uri="{FF2B5EF4-FFF2-40B4-BE49-F238E27FC236}">
                    <a16:creationId xmlns:a16="http://schemas.microsoft.com/office/drawing/2014/main" id="{6A6A06F3-4C44-4ED4-94F1-5D131AAF4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405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50" name="Rectangle 568">
                <a:extLst>
                  <a:ext uri="{FF2B5EF4-FFF2-40B4-BE49-F238E27FC236}">
                    <a16:creationId xmlns:a16="http://schemas.microsoft.com/office/drawing/2014/main" id="{FD62FF47-E221-4C37-873F-3D2155E13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405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51" name="Oval 569">
                <a:extLst>
                  <a:ext uri="{FF2B5EF4-FFF2-40B4-BE49-F238E27FC236}">
                    <a16:creationId xmlns:a16="http://schemas.microsoft.com/office/drawing/2014/main" id="{53598A56-D1BE-4264-A1EE-8AD2D0DA7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353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52" name="Rectangle 570">
                <a:extLst>
                  <a:ext uri="{FF2B5EF4-FFF2-40B4-BE49-F238E27FC236}">
                    <a16:creationId xmlns:a16="http://schemas.microsoft.com/office/drawing/2014/main" id="{C8A238CB-21D2-401C-8BC5-19D1D4A07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440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53" name="Rectangle 571">
                <a:extLst>
                  <a:ext uri="{FF2B5EF4-FFF2-40B4-BE49-F238E27FC236}">
                    <a16:creationId xmlns:a16="http://schemas.microsoft.com/office/drawing/2014/main" id="{DF7CCED5-F2BC-49A3-8230-47E57BDEE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544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54" name="Rectangle 572">
                <a:extLst>
                  <a:ext uri="{FF2B5EF4-FFF2-40B4-BE49-F238E27FC236}">
                    <a16:creationId xmlns:a16="http://schemas.microsoft.com/office/drawing/2014/main" id="{CDEDCC50-D79C-4C61-A1F7-DC29B8891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2444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55" name="Rectangle 573">
                <a:extLst>
                  <a:ext uri="{FF2B5EF4-FFF2-40B4-BE49-F238E27FC236}">
                    <a16:creationId xmlns:a16="http://schemas.microsoft.com/office/drawing/2014/main" id="{A9FA78C6-B073-4A0D-9318-AC84DBB57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2540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56" name="Rectangle 574">
                <a:extLst>
                  <a:ext uri="{FF2B5EF4-FFF2-40B4-BE49-F238E27FC236}">
                    <a16:creationId xmlns:a16="http://schemas.microsoft.com/office/drawing/2014/main" id="{C73DDBE4-8872-4F4A-84BB-BD0FFED72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448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57" name="Rectangle 575">
                <a:extLst>
                  <a:ext uri="{FF2B5EF4-FFF2-40B4-BE49-F238E27FC236}">
                    <a16:creationId xmlns:a16="http://schemas.microsoft.com/office/drawing/2014/main" id="{79456C93-44AE-4660-8DCD-A42CAD460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536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58" name="Rectangle 576">
                <a:extLst>
                  <a:ext uri="{FF2B5EF4-FFF2-40B4-BE49-F238E27FC236}">
                    <a16:creationId xmlns:a16="http://schemas.microsoft.com/office/drawing/2014/main" id="{165C295C-30C6-41A8-AE9F-88D74E3CD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2452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59" name="Rectangle 577">
                <a:extLst>
                  <a:ext uri="{FF2B5EF4-FFF2-40B4-BE49-F238E27FC236}">
                    <a16:creationId xmlns:a16="http://schemas.microsoft.com/office/drawing/2014/main" id="{93C250C7-4A3C-48F7-844B-A3BE54738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2532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60" name="Rectangle 578">
                <a:extLst>
                  <a:ext uri="{FF2B5EF4-FFF2-40B4-BE49-F238E27FC236}">
                    <a16:creationId xmlns:a16="http://schemas.microsoft.com/office/drawing/2014/main" id="{B37071CD-6A2E-4636-A4F4-102FFBDEB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" y="2456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61" name="Rectangle 579">
                <a:extLst>
                  <a:ext uri="{FF2B5EF4-FFF2-40B4-BE49-F238E27FC236}">
                    <a16:creationId xmlns:a16="http://schemas.microsoft.com/office/drawing/2014/main" id="{9765F90F-92A7-4F5D-840F-F323151A9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" y="2528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62" name="Rectangle 580">
                <a:extLst>
                  <a:ext uri="{FF2B5EF4-FFF2-40B4-BE49-F238E27FC236}">
                    <a16:creationId xmlns:a16="http://schemas.microsoft.com/office/drawing/2014/main" id="{A38E60C6-AE7D-4B21-A18B-941D45362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2460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63" name="Rectangle 581">
                <a:extLst>
                  <a:ext uri="{FF2B5EF4-FFF2-40B4-BE49-F238E27FC236}">
                    <a16:creationId xmlns:a16="http://schemas.microsoft.com/office/drawing/2014/main" id="{7663C483-114A-4D2B-B8C2-733CBB763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2524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64" name="Rectangle 582">
                <a:extLst>
                  <a:ext uri="{FF2B5EF4-FFF2-40B4-BE49-F238E27FC236}">
                    <a16:creationId xmlns:a16="http://schemas.microsoft.com/office/drawing/2014/main" id="{A392910F-2BBA-4EE4-85A4-1658DB9CE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2464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65" name="Rectangle 583">
                <a:extLst>
                  <a:ext uri="{FF2B5EF4-FFF2-40B4-BE49-F238E27FC236}">
                    <a16:creationId xmlns:a16="http://schemas.microsoft.com/office/drawing/2014/main" id="{591D0984-0B05-413F-9A9A-C4BCD87A0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2520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66" name="Rectangle 584">
                <a:extLst>
                  <a:ext uri="{FF2B5EF4-FFF2-40B4-BE49-F238E27FC236}">
                    <a16:creationId xmlns:a16="http://schemas.microsoft.com/office/drawing/2014/main" id="{0B01BF64-2410-40BE-8181-D2D59F9A9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2" y="2468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67" name="Rectangle 585">
                <a:extLst>
                  <a:ext uri="{FF2B5EF4-FFF2-40B4-BE49-F238E27FC236}">
                    <a16:creationId xmlns:a16="http://schemas.microsoft.com/office/drawing/2014/main" id="{753B650D-AE0F-482C-995A-3EC8FC347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2" y="2508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68" name="Rectangle 586">
                <a:extLst>
                  <a:ext uri="{FF2B5EF4-FFF2-40B4-BE49-F238E27FC236}">
                    <a16:creationId xmlns:a16="http://schemas.microsoft.com/office/drawing/2014/main" id="{B0367862-A3C8-474D-98C7-24E018F34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2480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69" name="Rectangle 587">
                <a:extLst>
                  <a:ext uri="{FF2B5EF4-FFF2-40B4-BE49-F238E27FC236}">
                    <a16:creationId xmlns:a16="http://schemas.microsoft.com/office/drawing/2014/main" id="{FAB875F3-4ACF-4CF3-9C5B-AA3F9E069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2496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70" name="Rectangle 588">
                <a:extLst>
                  <a:ext uri="{FF2B5EF4-FFF2-40B4-BE49-F238E27FC236}">
                    <a16:creationId xmlns:a16="http://schemas.microsoft.com/office/drawing/2014/main" id="{4D806B4B-CB3C-409B-9085-3AADA33DB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2492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71" name="Rectangle 589">
                <a:extLst>
                  <a:ext uri="{FF2B5EF4-FFF2-40B4-BE49-F238E27FC236}">
                    <a16:creationId xmlns:a16="http://schemas.microsoft.com/office/drawing/2014/main" id="{EDF8AE63-2814-4195-A92B-ECA0A7B98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2492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72" name="Oval 590">
                <a:extLst>
                  <a:ext uri="{FF2B5EF4-FFF2-40B4-BE49-F238E27FC236}">
                    <a16:creationId xmlns:a16="http://schemas.microsoft.com/office/drawing/2014/main" id="{4C22179D-07B7-4810-85F5-B577A9E32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2440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73" name="Rectangle 591">
                <a:extLst>
                  <a:ext uri="{FF2B5EF4-FFF2-40B4-BE49-F238E27FC236}">
                    <a16:creationId xmlns:a16="http://schemas.microsoft.com/office/drawing/2014/main" id="{5B13D0C1-024B-4C7C-9FC8-D6AD33982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3389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74" name="Rectangle 592">
                <a:extLst>
                  <a:ext uri="{FF2B5EF4-FFF2-40B4-BE49-F238E27FC236}">
                    <a16:creationId xmlns:a16="http://schemas.microsoft.com/office/drawing/2014/main" id="{B5149507-74BF-431D-9D22-E58352C44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3493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75" name="Rectangle 593">
                <a:extLst>
                  <a:ext uri="{FF2B5EF4-FFF2-40B4-BE49-F238E27FC236}">
                    <a16:creationId xmlns:a16="http://schemas.microsoft.com/office/drawing/2014/main" id="{712BABF6-7B5D-4E03-9288-E71F91693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" y="3393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76" name="Rectangle 594">
                <a:extLst>
                  <a:ext uri="{FF2B5EF4-FFF2-40B4-BE49-F238E27FC236}">
                    <a16:creationId xmlns:a16="http://schemas.microsoft.com/office/drawing/2014/main" id="{DDC70158-2516-4295-82F9-61153BA6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" y="3489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77" name="Rectangle 595">
                <a:extLst>
                  <a:ext uri="{FF2B5EF4-FFF2-40B4-BE49-F238E27FC236}">
                    <a16:creationId xmlns:a16="http://schemas.microsoft.com/office/drawing/2014/main" id="{FEE966EC-7EC4-43DE-87A3-E24357BB0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6" y="339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78" name="Rectangle 596">
                <a:extLst>
                  <a:ext uri="{FF2B5EF4-FFF2-40B4-BE49-F238E27FC236}">
                    <a16:creationId xmlns:a16="http://schemas.microsoft.com/office/drawing/2014/main" id="{5B1600A7-E5AD-45DA-8D92-145FD8FE9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6" y="3485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79" name="Rectangle 597">
                <a:extLst>
                  <a:ext uri="{FF2B5EF4-FFF2-40B4-BE49-F238E27FC236}">
                    <a16:creationId xmlns:a16="http://schemas.microsoft.com/office/drawing/2014/main" id="{AC7DFCA1-71D7-455C-AA7F-5419B3AED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340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80" name="Rectangle 598">
                <a:extLst>
                  <a:ext uri="{FF2B5EF4-FFF2-40B4-BE49-F238E27FC236}">
                    <a16:creationId xmlns:a16="http://schemas.microsoft.com/office/drawing/2014/main" id="{A7EC010B-AF92-4799-8C2D-BD5EBA54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348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81" name="Rectangle 599">
                <a:extLst>
                  <a:ext uri="{FF2B5EF4-FFF2-40B4-BE49-F238E27FC236}">
                    <a16:creationId xmlns:a16="http://schemas.microsoft.com/office/drawing/2014/main" id="{7F353FDD-30D6-4DDC-A972-2723707DD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3405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82" name="Rectangle 600">
                <a:extLst>
                  <a:ext uri="{FF2B5EF4-FFF2-40B4-BE49-F238E27FC236}">
                    <a16:creationId xmlns:a16="http://schemas.microsoft.com/office/drawing/2014/main" id="{6693A39E-75C8-49E4-8D23-FEE2C2BD1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347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83" name="Rectangle 601">
                <a:extLst>
                  <a:ext uri="{FF2B5EF4-FFF2-40B4-BE49-F238E27FC236}">
                    <a16:creationId xmlns:a16="http://schemas.microsoft.com/office/drawing/2014/main" id="{0F75BD92-814B-4FE6-AA4E-C9DBAF887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3409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84" name="Rectangle 602">
                <a:extLst>
                  <a:ext uri="{FF2B5EF4-FFF2-40B4-BE49-F238E27FC236}">
                    <a16:creationId xmlns:a16="http://schemas.microsoft.com/office/drawing/2014/main" id="{43028A41-9C39-40BB-B099-9797A6745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3473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85" name="Rectangle 603">
                <a:extLst>
                  <a:ext uri="{FF2B5EF4-FFF2-40B4-BE49-F238E27FC236}">
                    <a16:creationId xmlns:a16="http://schemas.microsoft.com/office/drawing/2014/main" id="{0959E4B0-4645-4068-B261-948AAF52A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0" y="3413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86" name="Rectangle 604">
                <a:extLst>
                  <a:ext uri="{FF2B5EF4-FFF2-40B4-BE49-F238E27FC236}">
                    <a16:creationId xmlns:a16="http://schemas.microsoft.com/office/drawing/2014/main" id="{A01CAFE2-D72C-488B-A3FF-1C3A6BDC1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0" y="3469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87" name="Rectangle 605">
                <a:extLst>
                  <a:ext uri="{FF2B5EF4-FFF2-40B4-BE49-F238E27FC236}">
                    <a16:creationId xmlns:a16="http://schemas.microsoft.com/office/drawing/2014/main" id="{B2DAC2D4-15DE-4CFF-9BD0-714BDC7B2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341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488" name="Rectangle 606">
                <a:extLst>
                  <a:ext uri="{FF2B5EF4-FFF2-40B4-BE49-F238E27FC236}">
                    <a16:creationId xmlns:a16="http://schemas.microsoft.com/office/drawing/2014/main" id="{B675C8E9-E647-44D4-B697-3407AA22F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345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pSp>
          <p:nvGrpSpPr>
            <p:cNvPr id="951" name="Group 808">
              <a:extLst>
                <a:ext uri="{FF2B5EF4-FFF2-40B4-BE49-F238E27FC236}">
                  <a16:creationId xmlns:a16="http://schemas.microsoft.com/office/drawing/2014/main" id="{69E2732F-7C47-4B7B-9A22-87D08D2541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0" y="711"/>
              <a:ext cx="2800" cy="2798"/>
              <a:chOff x="2540" y="711"/>
              <a:chExt cx="2800" cy="2798"/>
            </a:xfrm>
          </p:grpSpPr>
          <p:sp>
            <p:nvSpPr>
              <p:cNvPr id="1089" name="Rectangle 608">
                <a:extLst>
                  <a:ext uri="{FF2B5EF4-FFF2-40B4-BE49-F238E27FC236}">
                    <a16:creationId xmlns:a16="http://schemas.microsoft.com/office/drawing/2014/main" id="{70FE0041-F951-4F4B-B25E-6CC4F9A5F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3429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090" name="Rectangle 609">
                <a:extLst>
                  <a:ext uri="{FF2B5EF4-FFF2-40B4-BE49-F238E27FC236}">
                    <a16:creationId xmlns:a16="http://schemas.microsoft.com/office/drawing/2014/main" id="{4DB1D54E-9F89-422F-801F-ABF00795B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3445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091" name="Rectangle 610">
                <a:extLst>
                  <a:ext uri="{FF2B5EF4-FFF2-40B4-BE49-F238E27FC236}">
                    <a16:creationId xmlns:a16="http://schemas.microsoft.com/office/drawing/2014/main" id="{593B5B40-83E0-4E95-A5C1-B04D5772B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344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092" name="Rectangle 611">
                <a:extLst>
                  <a:ext uri="{FF2B5EF4-FFF2-40B4-BE49-F238E27FC236}">
                    <a16:creationId xmlns:a16="http://schemas.microsoft.com/office/drawing/2014/main" id="{81EC155C-B204-4B49-A210-E823BDD06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344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093" name="Oval 612">
                <a:extLst>
                  <a:ext uri="{FF2B5EF4-FFF2-40B4-BE49-F238E27FC236}">
                    <a16:creationId xmlns:a16="http://schemas.microsoft.com/office/drawing/2014/main" id="{08F3AA2B-5963-406C-B455-676F514C8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3389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094" name="Rectangle 613">
                <a:extLst>
                  <a:ext uri="{FF2B5EF4-FFF2-40B4-BE49-F238E27FC236}">
                    <a16:creationId xmlns:a16="http://schemas.microsoft.com/office/drawing/2014/main" id="{27200905-14F1-433E-A764-4AD0C4A7F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8" y="1992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095" name="Rectangle 614">
                <a:extLst>
                  <a:ext uri="{FF2B5EF4-FFF2-40B4-BE49-F238E27FC236}">
                    <a16:creationId xmlns:a16="http://schemas.microsoft.com/office/drawing/2014/main" id="{BA9A404E-912C-4321-80AA-C70BA2FFB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8" y="2096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096" name="Rectangle 615">
                <a:extLst>
                  <a:ext uri="{FF2B5EF4-FFF2-40B4-BE49-F238E27FC236}">
                    <a16:creationId xmlns:a16="http://schemas.microsoft.com/office/drawing/2014/main" id="{D3802E75-3BC9-4206-988C-23E3C7CE1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1996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097" name="Rectangle 616">
                <a:extLst>
                  <a:ext uri="{FF2B5EF4-FFF2-40B4-BE49-F238E27FC236}">
                    <a16:creationId xmlns:a16="http://schemas.microsoft.com/office/drawing/2014/main" id="{D3C19605-DB72-42D9-8EEE-BA34932B0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092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098" name="Rectangle 617">
                <a:extLst>
                  <a:ext uri="{FF2B5EF4-FFF2-40B4-BE49-F238E27FC236}">
                    <a16:creationId xmlns:a16="http://schemas.microsoft.com/office/drawing/2014/main" id="{953B8AA1-7D12-4A2F-BE5D-3366F79EF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000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099" name="Rectangle 618">
                <a:extLst>
                  <a:ext uri="{FF2B5EF4-FFF2-40B4-BE49-F238E27FC236}">
                    <a16:creationId xmlns:a16="http://schemas.microsoft.com/office/drawing/2014/main" id="{34A9E7DB-4DB1-4E90-90FA-ACFC4883F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088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00" name="Rectangle 619">
                <a:extLst>
                  <a:ext uri="{FF2B5EF4-FFF2-40B4-BE49-F238E27FC236}">
                    <a16:creationId xmlns:a16="http://schemas.microsoft.com/office/drawing/2014/main" id="{BF2693C6-0918-4A3E-9AD3-AD36112B5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004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01" name="Rectangle 620">
                <a:extLst>
                  <a:ext uri="{FF2B5EF4-FFF2-40B4-BE49-F238E27FC236}">
                    <a16:creationId xmlns:a16="http://schemas.microsoft.com/office/drawing/2014/main" id="{3DA910C6-F3C0-45B0-A51C-55179EA1D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084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02" name="Rectangle 621">
                <a:extLst>
                  <a:ext uri="{FF2B5EF4-FFF2-40B4-BE49-F238E27FC236}">
                    <a16:creationId xmlns:a16="http://schemas.microsoft.com/office/drawing/2014/main" id="{642DAF75-4A31-4709-8668-2907DDF3D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008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03" name="Rectangle 622">
                <a:extLst>
                  <a:ext uri="{FF2B5EF4-FFF2-40B4-BE49-F238E27FC236}">
                    <a16:creationId xmlns:a16="http://schemas.microsoft.com/office/drawing/2014/main" id="{B0B5CF90-B287-43B5-9141-0BD234AD0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080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04" name="Rectangle 623">
                <a:extLst>
                  <a:ext uri="{FF2B5EF4-FFF2-40B4-BE49-F238E27FC236}">
                    <a16:creationId xmlns:a16="http://schemas.microsoft.com/office/drawing/2014/main" id="{C3081D8A-86C5-40EA-8AC3-59C400A6A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012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05" name="Rectangle 624">
                <a:extLst>
                  <a:ext uri="{FF2B5EF4-FFF2-40B4-BE49-F238E27FC236}">
                    <a16:creationId xmlns:a16="http://schemas.microsoft.com/office/drawing/2014/main" id="{25D476BA-208B-410D-8D7C-F037431F5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076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06" name="Rectangle 625">
                <a:extLst>
                  <a:ext uri="{FF2B5EF4-FFF2-40B4-BE49-F238E27FC236}">
                    <a16:creationId xmlns:a16="http://schemas.microsoft.com/office/drawing/2014/main" id="{4500090D-D29E-4BF7-8A64-60E38E8E0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016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07" name="Rectangle 626">
                <a:extLst>
                  <a:ext uri="{FF2B5EF4-FFF2-40B4-BE49-F238E27FC236}">
                    <a16:creationId xmlns:a16="http://schemas.microsoft.com/office/drawing/2014/main" id="{1C3A8A1E-22DC-4E69-87C3-B6EC287DD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072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08" name="Rectangle 627">
                <a:extLst>
                  <a:ext uri="{FF2B5EF4-FFF2-40B4-BE49-F238E27FC236}">
                    <a16:creationId xmlns:a16="http://schemas.microsoft.com/office/drawing/2014/main" id="{8906D63E-734E-4DBD-8426-F785A911F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020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09" name="Rectangle 628">
                <a:extLst>
                  <a:ext uri="{FF2B5EF4-FFF2-40B4-BE49-F238E27FC236}">
                    <a16:creationId xmlns:a16="http://schemas.microsoft.com/office/drawing/2014/main" id="{14EA79FE-9ED3-4D04-9140-499FAA8E7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060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10" name="Rectangle 629">
                <a:extLst>
                  <a:ext uri="{FF2B5EF4-FFF2-40B4-BE49-F238E27FC236}">
                    <a16:creationId xmlns:a16="http://schemas.microsoft.com/office/drawing/2014/main" id="{5D4894B9-6210-41EE-9ED1-D9CA9DF28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032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11" name="Rectangle 630">
                <a:extLst>
                  <a:ext uri="{FF2B5EF4-FFF2-40B4-BE49-F238E27FC236}">
                    <a16:creationId xmlns:a16="http://schemas.microsoft.com/office/drawing/2014/main" id="{911E1DB3-A734-4879-A445-EBBCB044E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048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12" name="Rectangle 631">
                <a:extLst>
                  <a:ext uri="{FF2B5EF4-FFF2-40B4-BE49-F238E27FC236}">
                    <a16:creationId xmlns:a16="http://schemas.microsoft.com/office/drawing/2014/main" id="{23ED0EDD-07BD-4732-8E89-5FFAD3E76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044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13" name="Rectangle 632">
                <a:extLst>
                  <a:ext uri="{FF2B5EF4-FFF2-40B4-BE49-F238E27FC236}">
                    <a16:creationId xmlns:a16="http://schemas.microsoft.com/office/drawing/2014/main" id="{229B0242-98D1-458E-9758-DDD1F3DE8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044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14" name="Oval 633">
                <a:extLst>
                  <a:ext uri="{FF2B5EF4-FFF2-40B4-BE49-F238E27FC236}">
                    <a16:creationId xmlns:a16="http://schemas.microsoft.com/office/drawing/2014/main" id="{2823D3D3-49FD-435A-A8DC-EEDDF6CD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1992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15" name="Rectangle 634">
                <a:extLst>
                  <a:ext uri="{FF2B5EF4-FFF2-40B4-BE49-F238E27FC236}">
                    <a16:creationId xmlns:a16="http://schemas.microsoft.com/office/drawing/2014/main" id="{6D6F5002-E11F-4A92-A2EE-44E7D3902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8" y="2036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16" name="Rectangle 635">
                <a:extLst>
                  <a:ext uri="{FF2B5EF4-FFF2-40B4-BE49-F238E27FC236}">
                    <a16:creationId xmlns:a16="http://schemas.microsoft.com/office/drawing/2014/main" id="{65887C1E-113B-4C09-83D7-21A52242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8" y="2140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17" name="Rectangle 636">
                <a:extLst>
                  <a:ext uri="{FF2B5EF4-FFF2-40B4-BE49-F238E27FC236}">
                    <a16:creationId xmlns:a16="http://schemas.microsoft.com/office/drawing/2014/main" id="{6D2A1E35-1F70-457E-AC02-995B975BB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040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18" name="Rectangle 637">
                <a:extLst>
                  <a:ext uri="{FF2B5EF4-FFF2-40B4-BE49-F238E27FC236}">
                    <a16:creationId xmlns:a16="http://schemas.microsoft.com/office/drawing/2014/main" id="{6B813E4F-37BF-47E9-A521-18A5DEBA3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136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19" name="Rectangle 638">
                <a:extLst>
                  <a:ext uri="{FF2B5EF4-FFF2-40B4-BE49-F238E27FC236}">
                    <a16:creationId xmlns:a16="http://schemas.microsoft.com/office/drawing/2014/main" id="{47F0E603-8D77-444B-A5D4-8DAD7B50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044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0" name="Rectangle 639">
                <a:extLst>
                  <a:ext uri="{FF2B5EF4-FFF2-40B4-BE49-F238E27FC236}">
                    <a16:creationId xmlns:a16="http://schemas.microsoft.com/office/drawing/2014/main" id="{3EE77ED3-37B7-479A-B675-F22BCCBB5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132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1" name="Rectangle 640">
                <a:extLst>
                  <a:ext uri="{FF2B5EF4-FFF2-40B4-BE49-F238E27FC236}">
                    <a16:creationId xmlns:a16="http://schemas.microsoft.com/office/drawing/2014/main" id="{5F5C51BD-AE9A-4CA4-8483-FC759871C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048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2" name="Rectangle 641">
                <a:extLst>
                  <a:ext uri="{FF2B5EF4-FFF2-40B4-BE49-F238E27FC236}">
                    <a16:creationId xmlns:a16="http://schemas.microsoft.com/office/drawing/2014/main" id="{6AB3B979-BAD1-4B4B-8E75-DA73B1298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128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3" name="Rectangle 642">
                <a:extLst>
                  <a:ext uri="{FF2B5EF4-FFF2-40B4-BE49-F238E27FC236}">
                    <a16:creationId xmlns:a16="http://schemas.microsoft.com/office/drawing/2014/main" id="{747A9B64-3342-4A21-80F7-B8B08E30E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052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4" name="Rectangle 643">
                <a:extLst>
                  <a:ext uri="{FF2B5EF4-FFF2-40B4-BE49-F238E27FC236}">
                    <a16:creationId xmlns:a16="http://schemas.microsoft.com/office/drawing/2014/main" id="{779454DE-C5C2-48C0-ABD5-621544E64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124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5" name="Rectangle 644">
                <a:extLst>
                  <a:ext uri="{FF2B5EF4-FFF2-40B4-BE49-F238E27FC236}">
                    <a16:creationId xmlns:a16="http://schemas.microsoft.com/office/drawing/2014/main" id="{08F6BC8F-A5AB-4AF5-9FA3-338CB7A25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056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6" name="Rectangle 645">
                <a:extLst>
                  <a:ext uri="{FF2B5EF4-FFF2-40B4-BE49-F238E27FC236}">
                    <a16:creationId xmlns:a16="http://schemas.microsoft.com/office/drawing/2014/main" id="{EA3F2058-FD70-4D30-AF93-7335D8C2E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20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7" name="Rectangle 646">
                <a:extLst>
                  <a:ext uri="{FF2B5EF4-FFF2-40B4-BE49-F238E27FC236}">
                    <a16:creationId xmlns:a16="http://schemas.microsoft.com/office/drawing/2014/main" id="{86AD850F-DD72-4A06-A3B6-A4A1F35C3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060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8" name="Rectangle 647">
                <a:extLst>
                  <a:ext uri="{FF2B5EF4-FFF2-40B4-BE49-F238E27FC236}">
                    <a16:creationId xmlns:a16="http://schemas.microsoft.com/office/drawing/2014/main" id="{F9EC79FB-CAAF-42AE-BB8B-946371F1F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116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9" name="Rectangle 648">
                <a:extLst>
                  <a:ext uri="{FF2B5EF4-FFF2-40B4-BE49-F238E27FC236}">
                    <a16:creationId xmlns:a16="http://schemas.microsoft.com/office/drawing/2014/main" id="{02C2D583-F6DC-4D71-AAC6-5FE3D3459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0" name="Rectangle 649">
                <a:extLst>
                  <a:ext uri="{FF2B5EF4-FFF2-40B4-BE49-F238E27FC236}">
                    <a16:creationId xmlns:a16="http://schemas.microsoft.com/office/drawing/2014/main" id="{6816B835-7655-43E5-AAB1-FE4B113C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04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1" name="Rectangle 650">
                <a:extLst>
                  <a:ext uri="{FF2B5EF4-FFF2-40B4-BE49-F238E27FC236}">
                    <a16:creationId xmlns:a16="http://schemas.microsoft.com/office/drawing/2014/main" id="{EDC36D61-E046-46CC-ADA9-2ECCEA4FB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076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2" name="Rectangle 651">
                <a:extLst>
                  <a:ext uri="{FF2B5EF4-FFF2-40B4-BE49-F238E27FC236}">
                    <a16:creationId xmlns:a16="http://schemas.microsoft.com/office/drawing/2014/main" id="{67DD4975-3646-47B0-A14D-F96412ED4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092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3" name="Rectangle 652">
                <a:extLst>
                  <a:ext uri="{FF2B5EF4-FFF2-40B4-BE49-F238E27FC236}">
                    <a16:creationId xmlns:a16="http://schemas.microsoft.com/office/drawing/2014/main" id="{77BD86BB-3773-46E4-AA6F-BA5109353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088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4" name="Rectangle 653">
                <a:extLst>
                  <a:ext uri="{FF2B5EF4-FFF2-40B4-BE49-F238E27FC236}">
                    <a16:creationId xmlns:a16="http://schemas.microsoft.com/office/drawing/2014/main" id="{B514EA43-A8D7-4F3B-8A9A-5D9216455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088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5" name="Oval 654">
                <a:extLst>
                  <a:ext uri="{FF2B5EF4-FFF2-40B4-BE49-F238E27FC236}">
                    <a16:creationId xmlns:a16="http://schemas.microsoft.com/office/drawing/2014/main" id="{31E1FB82-6809-465D-A284-FFF32A9EE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036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6" name="Rectangle 655">
                <a:extLst>
                  <a:ext uri="{FF2B5EF4-FFF2-40B4-BE49-F238E27FC236}">
                    <a16:creationId xmlns:a16="http://schemas.microsoft.com/office/drawing/2014/main" id="{6BB82F22-A541-4E8D-BA7B-F9310C930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2084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7" name="Rectangle 656">
                <a:extLst>
                  <a:ext uri="{FF2B5EF4-FFF2-40B4-BE49-F238E27FC236}">
                    <a16:creationId xmlns:a16="http://schemas.microsoft.com/office/drawing/2014/main" id="{BBD7BA48-212B-4D38-82DB-3BE4EC579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2188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8" name="Rectangle 657">
                <a:extLst>
                  <a:ext uri="{FF2B5EF4-FFF2-40B4-BE49-F238E27FC236}">
                    <a16:creationId xmlns:a16="http://schemas.microsoft.com/office/drawing/2014/main" id="{53EF15D3-514F-443C-BEAA-9FE694E12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2088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9" name="Rectangle 658">
                <a:extLst>
                  <a:ext uri="{FF2B5EF4-FFF2-40B4-BE49-F238E27FC236}">
                    <a16:creationId xmlns:a16="http://schemas.microsoft.com/office/drawing/2014/main" id="{88C5F70D-273B-456C-9899-F2CD2A0DF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2184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0" name="Rectangle 659">
                <a:extLst>
                  <a:ext uri="{FF2B5EF4-FFF2-40B4-BE49-F238E27FC236}">
                    <a16:creationId xmlns:a16="http://schemas.microsoft.com/office/drawing/2014/main" id="{2D8ABD36-01FB-4FB2-A564-7C30D96D7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092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1" name="Rectangle 660">
                <a:extLst>
                  <a:ext uri="{FF2B5EF4-FFF2-40B4-BE49-F238E27FC236}">
                    <a16:creationId xmlns:a16="http://schemas.microsoft.com/office/drawing/2014/main" id="{0B93F67E-6BA6-47CC-A0E2-3710328B0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180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2" name="Rectangle 661">
                <a:extLst>
                  <a:ext uri="{FF2B5EF4-FFF2-40B4-BE49-F238E27FC236}">
                    <a16:creationId xmlns:a16="http://schemas.microsoft.com/office/drawing/2014/main" id="{EB4CD3CB-6E80-4EF5-9433-E97AA6220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096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3" name="Rectangle 662">
                <a:extLst>
                  <a:ext uri="{FF2B5EF4-FFF2-40B4-BE49-F238E27FC236}">
                    <a16:creationId xmlns:a16="http://schemas.microsoft.com/office/drawing/2014/main" id="{93A15EE9-8332-4F4E-AEB6-7DBB36466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176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4" name="Rectangle 663">
                <a:extLst>
                  <a:ext uri="{FF2B5EF4-FFF2-40B4-BE49-F238E27FC236}">
                    <a16:creationId xmlns:a16="http://schemas.microsoft.com/office/drawing/2014/main" id="{011F039A-5CB9-4586-B6E0-0CEF2DE74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100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5" name="Rectangle 664">
                <a:extLst>
                  <a:ext uri="{FF2B5EF4-FFF2-40B4-BE49-F238E27FC236}">
                    <a16:creationId xmlns:a16="http://schemas.microsoft.com/office/drawing/2014/main" id="{701CDAFF-383A-406C-9EDF-BE3C4BD17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172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6" name="Rectangle 665">
                <a:extLst>
                  <a:ext uri="{FF2B5EF4-FFF2-40B4-BE49-F238E27FC236}">
                    <a16:creationId xmlns:a16="http://schemas.microsoft.com/office/drawing/2014/main" id="{5B31B768-FF19-47F2-BBD5-59D31D910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104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7" name="Rectangle 666">
                <a:extLst>
                  <a:ext uri="{FF2B5EF4-FFF2-40B4-BE49-F238E27FC236}">
                    <a16:creationId xmlns:a16="http://schemas.microsoft.com/office/drawing/2014/main" id="{EA007D7C-05D8-48D7-85EA-555A1842E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168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8" name="Rectangle 667">
                <a:extLst>
                  <a:ext uri="{FF2B5EF4-FFF2-40B4-BE49-F238E27FC236}">
                    <a16:creationId xmlns:a16="http://schemas.microsoft.com/office/drawing/2014/main" id="{89166745-4890-45E7-89FF-51046DEED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08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9" name="Rectangle 668">
                <a:extLst>
                  <a:ext uri="{FF2B5EF4-FFF2-40B4-BE49-F238E27FC236}">
                    <a16:creationId xmlns:a16="http://schemas.microsoft.com/office/drawing/2014/main" id="{726419AE-F72A-47C2-BE17-0F838F967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64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0" name="Rectangle 669">
                <a:extLst>
                  <a:ext uri="{FF2B5EF4-FFF2-40B4-BE49-F238E27FC236}">
                    <a16:creationId xmlns:a16="http://schemas.microsoft.com/office/drawing/2014/main" id="{69A2DD3E-230D-47B6-9983-D03B29FD8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112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1" name="Rectangle 670">
                <a:extLst>
                  <a:ext uri="{FF2B5EF4-FFF2-40B4-BE49-F238E27FC236}">
                    <a16:creationId xmlns:a16="http://schemas.microsoft.com/office/drawing/2014/main" id="{89F2FD29-224B-43B2-8329-CB0D495A7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152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2" name="Rectangle 671">
                <a:extLst>
                  <a:ext uri="{FF2B5EF4-FFF2-40B4-BE49-F238E27FC236}">
                    <a16:creationId xmlns:a16="http://schemas.microsoft.com/office/drawing/2014/main" id="{FA763ABC-18BD-4B3E-B007-843B9FA82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24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3" name="Rectangle 672">
                <a:extLst>
                  <a:ext uri="{FF2B5EF4-FFF2-40B4-BE49-F238E27FC236}">
                    <a16:creationId xmlns:a16="http://schemas.microsoft.com/office/drawing/2014/main" id="{36E24030-1E89-4A07-94CF-6A498D9F1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40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4" name="Rectangle 673">
                <a:extLst>
                  <a:ext uri="{FF2B5EF4-FFF2-40B4-BE49-F238E27FC236}">
                    <a16:creationId xmlns:a16="http://schemas.microsoft.com/office/drawing/2014/main" id="{D33C9CA7-0B0C-461D-BA9E-6B9D069DB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36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5" name="Rectangle 674">
                <a:extLst>
                  <a:ext uri="{FF2B5EF4-FFF2-40B4-BE49-F238E27FC236}">
                    <a16:creationId xmlns:a16="http://schemas.microsoft.com/office/drawing/2014/main" id="{DFACE366-198C-4A88-B21C-4D9EFD39F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36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6" name="Oval 675">
                <a:extLst>
                  <a:ext uri="{FF2B5EF4-FFF2-40B4-BE49-F238E27FC236}">
                    <a16:creationId xmlns:a16="http://schemas.microsoft.com/office/drawing/2014/main" id="{107E9E96-7974-489F-89E3-2BA2B773A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084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7" name="Rectangle 676">
                <a:extLst>
                  <a:ext uri="{FF2B5EF4-FFF2-40B4-BE49-F238E27FC236}">
                    <a16:creationId xmlns:a16="http://schemas.microsoft.com/office/drawing/2014/main" id="{E132011F-8FFA-46A6-A0B5-9EAAE59A9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892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8" name="Rectangle 677">
                <a:extLst>
                  <a:ext uri="{FF2B5EF4-FFF2-40B4-BE49-F238E27FC236}">
                    <a16:creationId xmlns:a16="http://schemas.microsoft.com/office/drawing/2014/main" id="{2339299C-F65F-40FA-9EA9-0FBB43717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996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9" name="Rectangle 678">
                <a:extLst>
                  <a:ext uri="{FF2B5EF4-FFF2-40B4-BE49-F238E27FC236}">
                    <a16:creationId xmlns:a16="http://schemas.microsoft.com/office/drawing/2014/main" id="{BCDAD44B-F896-42B4-BE95-72CFBAC39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1896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0" name="Rectangle 679">
                <a:extLst>
                  <a:ext uri="{FF2B5EF4-FFF2-40B4-BE49-F238E27FC236}">
                    <a16:creationId xmlns:a16="http://schemas.microsoft.com/office/drawing/2014/main" id="{4E7C984A-A033-48BA-AD0B-F1672CF4D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1992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1" name="Rectangle 680">
                <a:extLst>
                  <a:ext uri="{FF2B5EF4-FFF2-40B4-BE49-F238E27FC236}">
                    <a16:creationId xmlns:a16="http://schemas.microsoft.com/office/drawing/2014/main" id="{5F6D06B5-48CA-4D8D-8702-698816B92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1900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2" name="Rectangle 681">
                <a:extLst>
                  <a:ext uri="{FF2B5EF4-FFF2-40B4-BE49-F238E27FC236}">
                    <a16:creationId xmlns:a16="http://schemas.microsoft.com/office/drawing/2014/main" id="{B8229515-CB2A-4EE7-8C86-D63AD1AD2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1988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3" name="Rectangle 682">
                <a:extLst>
                  <a:ext uri="{FF2B5EF4-FFF2-40B4-BE49-F238E27FC236}">
                    <a16:creationId xmlns:a16="http://schemas.microsoft.com/office/drawing/2014/main" id="{D04283C7-E93D-4504-999E-36A2001AB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1904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4" name="Rectangle 683">
                <a:extLst>
                  <a:ext uri="{FF2B5EF4-FFF2-40B4-BE49-F238E27FC236}">
                    <a16:creationId xmlns:a16="http://schemas.microsoft.com/office/drawing/2014/main" id="{876BB962-88F1-4C14-A6B6-A728D113C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1984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5" name="Rectangle 684">
                <a:extLst>
                  <a:ext uri="{FF2B5EF4-FFF2-40B4-BE49-F238E27FC236}">
                    <a16:creationId xmlns:a16="http://schemas.microsoft.com/office/drawing/2014/main" id="{48BC2D73-C2BA-4268-9DF9-C5C57F5FD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1908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6" name="Rectangle 685">
                <a:extLst>
                  <a:ext uri="{FF2B5EF4-FFF2-40B4-BE49-F238E27FC236}">
                    <a16:creationId xmlns:a16="http://schemas.microsoft.com/office/drawing/2014/main" id="{0DD0AD48-43EC-4E9E-AFA6-E53DF2805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1980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7" name="Rectangle 686">
                <a:extLst>
                  <a:ext uri="{FF2B5EF4-FFF2-40B4-BE49-F238E27FC236}">
                    <a16:creationId xmlns:a16="http://schemas.microsoft.com/office/drawing/2014/main" id="{7C0FBF5D-11E6-40A0-B609-2A846E78A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1912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8" name="Rectangle 687">
                <a:extLst>
                  <a:ext uri="{FF2B5EF4-FFF2-40B4-BE49-F238E27FC236}">
                    <a16:creationId xmlns:a16="http://schemas.microsoft.com/office/drawing/2014/main" id="{BD3067FD-2F71-4332-AEE1-EB23DE24D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1976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9" name="Rectangle 688">
                <a:extLst>
                  <a:ext uri="{FF2B5EF4-FFF2-40B4-BE49-F238E27FC236}">
                    <a16:creationId xmlns:a16="http://schemas.microsoft.com/office/drawing/2014/main" id="{0F7F6084-B1A6-413C-901B-E1ACCE53E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1916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70" name="Rectangle 689">
                <a:extLst>
                  <a:ext uri="{FF2B5EF4-FFF2-40B4-BE49-F238E27FC236}">
                    <a16:creationId xmlns:a16="http://schemas.microsoft.com/office/drawing/2014/main" id="{1449E9DB-FFC0-46E7-B01D-4798F9BB0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1972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71" name="Rectangle 690">
                <a:extLst>
                  <a:ext uri="{FF2B5EF4-FFF2-40B4-BE49-F238E27FC236}">
                    <a16:creationId xmlns:a16="http://schemas.microsoft.com/office/drawing/2014/main" id="{B35447C4-982C-4CE5-BA33-F9593FCFA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1920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72" name="Rectangle 691">
                <a:extLst>
                  <a:ext uri="{FF2B5EF4-FFF2-40B4-BE49-F238E27FC236}">
                    <a16:creationId xmlns:a16="http://schemas.microsoft.com/office/drawing/2014/main" id="{56EEDB8A-5E89-4B0E-8131-AC453E9EC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1960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73" name="Rectangle 692">
                <a:extLst>
                  <a:ext uri="{FF2B5EF4-FFF2-40B4-BE49-F238E27FC236}">
                    <a16:creationId xmlns:a16="http://schemas.microsoft.com/office/drawing/2014/main" id="{9EC2B706-0DE0-42B7-BD10-D768BE090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932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74" name="Rectangle 693">
                <a:extLst>
                  <a:ext uri="{FF2B5EF4-FFF2-40B4-BE49-F238E27FC236}">
                    <a16:creationId xmlns:a16="http://schemas.microsoft.com/office/drawing/2014/main" id="{7908D162-E270-4BB9-9738-FDC1A4AB8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948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75" name="Rectangle 694">
                <a:extLst>
                  <a:ext uri="{FF2B5EF4-FFF2-40B4-BE49-F238E27FC236}">
                    <a16:creationId xmlns:a16="http://schemas.microsoft.com/office/drawing/2014/main" id="{E4177E27-6557-4823-A7EF-95316B1DE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944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76" name="Rectangle 695">
                <a:extLst>
                  <a:ext uri="{FF2B5EF4-FFF2-40B4-BE49-F238E27FC236}">
                    <a16:creationId xmlns:a16="http://schemas.microsoft.com/office/drawing/2014/main" id="{1043B89D-3843-48CB-9573-ACC95ECFA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944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77" name="Oval 696">
                <a:extLst>
                  <a:ext uri="{FF2B5EF4-FFF2-40B4-BE49-F238E27FC236}">
                    <a16:creationId xmlns:a16="http://schemas.microsoft.com/office/drawing/2014/main" id="{29FEA939-0D25-4121-9567-70532319E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892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78" name="Rectangle 697">
                <a:extLst>
                  <a:ext uri="{FF2B5EF4-FFF2-40B4-BE49-F238E27FC236}">
                    <a16:creationId xmlns:a16="http://schemas.microsoft.com/office/drawing/2014/main" id="{C12C398F-CE66-40CA-93D2-E111C85CF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028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79" name="Rectangle 698">
                <a:extLst>
                  <a:ext uri="{FF2B5EF4-FFF2-40B4-BE49-F238E27FC236}">
                    <a16:creationId xmlns:a16="http://schemas.microsoft.com/office/drawing/2014/main" id="{89D648EF-2F96-4FB1-B73F-F65AE47DC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132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80" name="Rectangle 699">
                <a:extLst>
                  <a:ext uri="{FF2B5EF4-FFF2-40B4-BE49-F238E27FC236}">
                    <a16:creationId xmlns:a16="http://schemas.microsoft.com/office/drawing/2014/main" id="{F42B42BF-1508-487B-8A15-06FD6DCFC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2032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81" name="Rectangle 700">
                <a:extLst>
                  <a:ext uri="{FF2B5EF4-FFF2-40B4-BE49-F238E27FC236}">
                    <a16:creationId xmlns:a16="http://schemas.microsoft.com/office/drawing/2014/main" id="{D8DE68CB-AE10-401A-BD7E-CCF3FA2F3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2128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82" name="Rectangle 701">
                <a:extLst>
                  <a:ext uri="{FF2B5EF4-FFF2-40B4-BE49-F238E27FC236}">
                    <a16:creationId xmlns:a16="http://schemas.microsoft.com/office/drawing/2014/main" id="{38DF32E8-A236-4051-9FBA-2DDB4D933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036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83" name="Rectangle 702">
                <a:extLst>
                  <a:ext uri="{FF2B5EF4-FFF2-40B4-BE49-F238E27FC236}">
                    <a16:creationId xmlns:a16="http://schemas.microsoft.com/office/drawing/2014/main" id="{C9EAD4A5-7093-4FF6-A340-0FBF6DB65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124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84" name="Rectangle 703">
                <a:extLst>
                  <a:ext uri="{FF2B5EF4-FFF2-40B4-BE49-F238E27FC236}">
                    <a16:creationId xmlns:a16="http://schemas.microsoft.com/office/drawing/2014/main" id="{5D541DAE-C938-4F61-B861-9D362EC22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040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85" name="Rectangle 704">
                <a:extLst>
                  <a:ext uri="{FF2B5EF4-FFF2-40B4-BE49-F238E27FC236}">
                    <a16:creationId xmlns:a16="http://schemas.microsoft.com/office/drawing/2014/main" id="{D863BDFA-C8AC-45EF-84BC-D97455FC2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120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86" name="Rectangle 705">
                <a:extLst>
                  <a:ext uri="{FF2B5EF4-FFF2-40B4-BE49-F238E27FC236}">
                    <a16:creationId xmlns:a16="http://schemas.microsoft.com/office/drawing/2014/main" id="{C1E1D296-DCD1-4E88-9527-6C333FEAF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044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87" name="Rectangle 706">
                <a:extLst>
                  <a:ext uri="{FF2B5EF4-FFF2-40B4-BE49-F238E27FC236}">
                    <a16:creationId xmlns:a16="http://schemas.microsoft.com/office/drawing/2014/main" id="{BA97839F-04CE-45D6-82DF-E31B2F540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116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88" name="Rectangle 707">
                <a:extLst>
                  <a:ext uri="{FF2B5EF4-FFF2-40B4-BE49-F238E27FC236}">
                    <a16:creationId xmlns:a16="http://schemas.microsoft.com/office/drawing/2014/main" id="{CFD85983-F177-4CC9-AAEA-C911273BD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048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89" name="Rectangle 708">
                <a:extLst>
                  <a:ext uri="{FF2B5EF4-FFF2-40B4-BE49-F238E27FC236}">
                    <a16:creationId xmlns:a16="http://schemas.microsoft.com/office/drawing/2014/main" id="{C5AB288F-E142-4955-BF4D-C92A98CFCA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112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90" name="Rectangle 709">
                <a:extLst>
                  <a:ext uri="{FF2B5EF4-FFF2-40B4-BE49-F238E27FC236}">
                    <a16:creationId xmlns:a16="http://schemas.microsoft.com/office/drawing/2014/main" id="{4C2FA0F4-BB09-482B-9A03-DD0CCA3BF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052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91" name="Rectangle 710">
                <a:extLst>
                  <a:ext uri="{FF2B5EF4-FFF2-40B4-BE49-F238E27FC236}">
                    <a16:creationId xmlns:a16="http://schemas.microsoft.com/office/drawing/2014/main" id="{D1E5F4E3-859C-4555-9CBB-EB066402E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108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92" name="Rectangle 711">
                <a:extLst>
                  <a:ext uri="{FF2B5EF4-FFF2-40B4-BE49-F238E27FC236}">
                    <a16:creationId xmlns:a16="http://schemas.microsoft.com/office/drawing/2014/main" id="{31A73D74-E48B-4383-A87F-6D1B7B6C9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056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93" name="Rectangle 712">
                <a:extLst>
                  <a:ext uri="{FF2B5EF4-FFF2-40B4-BE49-F238E27FC236}">
                    <a16:creationId xmlns:a16="http://schemas.microsoft.com/office/drawing/2014/main" id="{507EDF15-7813-423A-A97C-49CE6CD05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096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94" name="Rectangle 713">
                <a:extLst>
                  <a:ext uri="{FF2B5EF4-FFF2-40B4-BE49-F238E27FC236}">
                    <a16:creationId xmlns:a16="http://schemas.microsoft.com/office/drawing/2014/main" id="{17D1FB59-EC48-417C-AEB9-67312C339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68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95" name="Rectangle 714">
                <a:extLst>
                  <a:ext uri="{FF2B5EF4-FFF2-40B4-BE49-F238E27FC236}">
                    <a16:creationId xmlns:a16="http://schemas.microsoft.com/office/drawing/2014/main" id="{803C70FC-1AFD-49DE-9A00-D3902EB27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84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96" name="Rectangle 715">
                <a:extLst>
                  <a:ext uri="{FF2B5EF4-FFF2-40B4-BE49-F238E27FC236}">
                    <a16:creationId xmlns:a16="http://schemas.microsoft.com/office/drawing/2014/main" id="{4E8C7735-1066-4A59-A936-0B0ED1F29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80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97" name="Rectangle 716">
                <a:extLst>
                  <a:ext uri="{FF2B5EF4-FFF2-40B4-BE49-F238E27FC236}">
                    <a16:creationId xmlns:a16="http://schemas.microsoft.com/office/drawing/2014/main" id="{02551C0C-D5C9-4DAC-A8AE-CB61931E2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80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98" name="Oval 717">
                <a:extLst>
                  <a:ext uri="{FF2B5EF4-FFF2-40B4-BE49-F238E27FC236}">
                    <a16:creationId xmlns:a16="http://schemas.microsoft.com/office/drawing/2014/main" id="{67350F87-0212-4A1A-B999-82FB679B6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28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99" name="Rectangle 718">
                <a:extLst>
                  <a:ext uri="{FF2B5EF4-FFF2-40B4-BE49-F238E27FC236}">
                    <a16:creationId xmlns:a16="http://schemas.microsoft.com/office/drawing/2014/main" id="{0F60E8E7-37C5-42C0-8073-959A04061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076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00" name="Rectangle 719">
                <a:extLst>
                  <a:ext uri="{FF2B5EF4-FFF2-40B4-BE49-F238E27FC236}">
                    <a16:creationId xmlns:a16="http://schemas.microsoft.com/office/drawing/2014/main" id="{6E6E81F8-11A2-48E1-B4CC-FF0DCDBE8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180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01" name="Rectangle 720">
                <a:extLst>
                  <a:ext uri="{FF2B5EF4-FFF2-40B4-BE49-F238E27FC236}">
                    <a16:creationId xmlns:a16="http://schemas.microsoft.com/office/drawing/2014/main" id="{CD87F888-0769-4B57-9297-71434FF98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080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02" name="Rectangle 721">
                <a:extLst>
                  <a:ext uri="{FF2B5EF4-FFF2-40B4-BE49-F238E27FC236}">
                    <a16:creationId xmlns:a16="http://schemas.microsoft.com/office/drawing/2014/main" id="{2B2E3F91-A2E5-4474-86FE-19E9B82E1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176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03" name="Rectangle 722">
                <a:extLst>
                  <a:ext uri="{FF2B5EF4-FFF2-40B4-BE49-F238E27FC236}">
                    <a16:creationId xmlns:a16="http://schemas.microsoft.com/office/drawing/2014/main" id="{2485CD97-AC65-4055-B8EE-FF24FB920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2084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04" name="Rectangle 723">
                <a:extLst>
                  <a:ext uri="{FF2B5EF4-FFF2-40B4-BE49-F238E27FC236}">
                    <a16:creationId xmlns:a16="http://schemas.microsoft.com/office/drawing/2014/main" id="{2D05E11A-F589-407B-8EB7-58D24E307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2172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05" name="Rectangle 724">
                <a:extLst>
                  <a:ext uri="{FF2B5EF4-FFF2-40B4-BE49-F238E27FC236}">
                    <a16:creationId xmlns:a16="http://schemas.microsoft.com/office/drawing/2014/main" id="{407056B9-DE28-4478-A8FD-CBCD7DD6E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2088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06" name="Rectangle 725">
                <a:extLst>
                  <a:ext uri="{FF2B5EF4-FFF2-40B4-BE49-F238E27FC236}">
                    <a16:creationId xmlns:a16="http://schemas.microsoft.com/office/drawing/2014/main" id="{DAB8CBC6-65C1-4E18-98AD-BEB289F6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2168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07" name="Rectangle 726">
                <a:extLst>
                  <a:ext uri="{FF2B5EF4-FFF2-40B4-BE49-F238E27FC236}">
                    <a16:creationId xmlns:a16="http://schemas.microsoft.com/office/drawing/2014/main" id="{0789D9BC-565F-4F63-BF28-E4650C2C4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2092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08" name="Rectangle 727">
                <a:extLst>
                  <a:ext uri="{FF2B5EF4-FFF2-40B4-BE49-F238E27FC236}">
                    <a16:creationId xmlns:a16="http://schemas.microsoft.com/office/drawing/2014/main" id="{5A2FD4D5-5FD8-420D-AC21-941005C79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2164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09" name="Rectangle 728">
                <a:extLst>
                  <a:ext uri="{FF2B5EF4-FFF2-40B4-BE49-F238E27FC236}">
                    <a16:creationId xmlns:a16="http://schemas.microsoft.com/office/drawing/2014/main" id="{D46EA729-2B70-422C-A4FF-3067CCB39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096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10" name="Rectangle 729">
                <a:extLst>
                  <a:ext uri="{FF2B5EF4-FFF2-40B4-BE49-F238E27FC236}">
                    <a16:creationId xmlns:a16="http://schemas.microsoft.com/office/drawing/2014/main" id="{8AF28189-6CDC-4C98-B7D2-C7A02671F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160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11" name="Rectangle 730">
                <a:extLst>
                  <a:ext uri="{FF2B5EF4-FFF2-40B4-BE49-F238E27FC236}">
                    <a16:creationId xmlns:a16="http://schemas.microsoft.com/office/drawing/2014/main" id="{2F486E27-2FC1-40A6-A4AC-BDA75E7AF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100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12" name="Rectangle 731">
                <a:extLst>
                  <a:ext uri="{FF2B5EF4-FFF2-40B4-BE49-F238E27FC236}">
                    <a16:creationId xmlns:a16="http://schemas.microsoft.com/office/drawing/2014/main" id="{378C6A02-4C9F-41F6-97BA-C4F2A489C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156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13" name="Rectangle 732">
                <a:extLst>
                  <a:ext uri="{FF2B5EF4-FFF2-40B4-BE49-F238E27FC236}">
                    <a16:creationId xmlns:a16="http://schemas.microsoft.com/office/drawing/2014/main" id="{0D3510B2-1F0A-483E-9E2F-71DBC2045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104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14" name="Rectangle 733">
                <a:extLst>
                  <a:ext uri="{FF2B5EF4-FFF2-40B4-BE49-F238E27FC236}">
                    <a16:creationId xmlns:a16="http://schemas.microsoft.com/office/drawing/2014/main" id="{EA5F66E4-F809-420F-84BF-DF5F82519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144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15" name="Rectangle 734">
                <a:extLst>
                  <a:ext uri="{FF2B5EF4-FFF2-40B4-BE49-F238E27FC236}">
                    <a16:creationId xmlns:a16="http://schemas.microsoft.com/office/drawing/2014/main" id="{2E863BA0-5436-4310-92F7-97232E9DC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116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16" name="Rectangle 735">
                <a:extLst>
                  <a:ext uri="{FF2B5EF4-FFF2-40B4-BE49-F238E27FC236}">
                    <a16:creationId xmlns:a16="http://schemas.microsoft.com/office/drawing/2014/main" id="{09B36E2B-89EE-4817-9ABF-6667B0952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132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17" name="Rectangle 736">
                <a:extLst>
                  <a:ext uri="{FF2B5EF4-FFF2-40B4-BE49-F238E27FC236}">
                    <a16:creationId xmlns:a16="http://schemas.microsoft.com/office/drawing/2014/main" id="{169FC322-2300-474F-9415-D54419E68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128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18" name="Rectangle 737">
                <a:extLst>
                  <a:ext uri="{FF2B5EF4-FFF2-40B4-BE49-F238E27FC236}">
                    <a16:creationId xmlns:a16="http://schemas.microsoft.com/office/drawing/2014/main" id="{BDE33958-A67B-46D3-AB66-B4114A237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128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19" name="Oval 738">
                <a:extLst>
                  <a:ext uri="{FF2B5EF4-FFF2-40B4-BE49-F238E27FC236}">
                    <a16:creationId xmlns:a16="http://schemas.microsoft.com/office/drawing/2014/main" id="{1B4EC3C6-BD3A-4C36-87E5-D8D9F0074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076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20" name="Rectangle 739">
                <a:extLst>
                  <a:ext uri="{FF2B5EF4-FFF2-40B4-BE49-F238E27FC236}">
                    <a16:creationId xmlns:a16="http://schemas.microsoft.com/office/drawing/2014/main" id="{F2CEDC2B-0FC3-409A-9E76-4DDC07092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2" y="3401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21" name="Rectangle 740">
                <a:extLst>
                  <a:ext uri="{FF2B5EF4-FFF2-40B4-BE49-F238E27FC236}">
                    <a16:creationId xmlns:a16="http://schemas.microsoft.com/office/drawing/2014/main" id="{40E9B23D-6643-4BC6-8531-C668DD0C3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2" y="3505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22" name="Rectangle 741">
                <a:extLst>
                  <a:ext uri="{FF2B5EF4-FFF2-40B4-BE49-F238E27FC236}">
                    <a16:creationId xmlns:a16="http://schemas.microsoft.com/office/drawing/2014/main" id="{ECAC7D8A-E12C-442F-B23B-E5A475A88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405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23" name="Rectangle 742">
                <a:extLst>
                  <a:ext uri="{FF2B5EF4-FFF2-40B4-BE49-F238E27FC236}">
                    <a16:creationId xmlns:a16="http://schemas.microsoft.com/office/drawing/2014/main" id="{8D4D1C3D-A629-45F8-98FF-9746E1666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501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24" name="Rectangle 743">
                <a:extLst>
                  <a:ext uri="{FF2B5EF4-FFF2-40B4-BE49-F238E27FC236}">
                    <a16:creationId xmlns:a16="http://schemas.microsoft.com/office/drawing/2014/main" id="{A460F267-B2D5-4F1A-930D-51497DD3A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6" y="3409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25" name="Rectangle 744">
                <a:extLst>
                  <a:ext uri="{FF2B5EF4-FFF2-40B4-BE49-F238E27FC236}">
                    <a16:creationId xmlns:a16="http://schemas.microsoft.com/office/drawing/2014/main" id="{57DD5697-FF0E-4DC6-8D70-FC29CEE35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6" y="349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26" name="Rectangle 745">
                <a:extLst>
                  <a:ext uri="{FF2B5EF4-FFF2-40B4-BE49-F238E27FC236}">
                    <a16:creationId xmlns:a16="http://schemas.microsoft.com/office/drawing/2014/main" id="{F7CD5A3F-B7B2-4E66-BE51-9433F5BFD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3413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27" name="Rectangle 746">
                <a:extLst>
                  <a:ext uri="{FF2B5EF4-FFF2-40B4-BE49-F238E27FC236}">
                    <a16:creationId xmlns:a16="http://schemas.microsoft.com/office/drawing/2014/main" id="{20085707-CECC-4AEF-AE5A-BF23A2908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3493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28" name="Rectangle 747">
                <a:extLst>
                  <a:ext uri="{FF2B5EF4-FFF2-40B4-BE49-F238E27FC236}">
                    <a16:creationId xmlns:a16="http://schemas.microsoft.com/office/drawing/2014/main" id="{BF6E33D4-C05F-4115-AE92-0B420F5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341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29" name="Rectangle 748">
                <a:extLst>
                  <a:ext uri="{FF2B5EF4-FFF2-40B4-BE49-F238E27FC236}">
                    <a16:creationId xmlns:a16="http://schemas.microsoft.com/office/drawing/2014/main" id="{9E9BFDCC-4CBA-432E-A7B5-CCD8083F5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3489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30" name="Rectangle 749">
                <a:extLst>
                  <a:ext uri="{FF2B5EF4-FFF2-40B4-BE49-F238E27FC236}">
                    <a16:creationId xmlns:a16="http://schemas.microsoft.com/office/drawing/2014/main" id="{4687F09C-86D6-465A-8CE1-9CA6C5781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" y="3421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31" name="Rectangle 750">
                <a:extLst>
                  <a:ext uri="{FF2B5EF4-FFF2-40B4-BE49-F238E27FC236}">
                    <a16:creationId xmlns:a16="http://schemas.microsoft.com/office/drawing/2014/main" id="{5B32B567-8E95-4443-9E2E-ED45819F7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" y="3485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32" name="Rectangle 751">
                <a:extLst>
                  <a:ext uri="{FF2B5EF4-FFF2-40B4-BE49-F238E27FC236}">
                    <a16:creationId xmlns:a16="http://schemas.microsoft.com/office/drawing/2014/main" id="{265B16A5-8B3D-4460-B003-52130A516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3425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33" name="Rectangle 752">
                <a:extLst>
                  <a:ext uri="{FF2B5EF4-FFF2-40B4-BE49-F238E27FC236}">
                    <a16:creationId xmlns:a16="http://schemas.microsoft.com/office/drawing/2014/main" id="{520F6060-CF8D-4AD1-A7AA-51ED37E62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3481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34" name="Rectangle 753">
                <a:extLst>
                  <a:ext uri="{FF2B5EF4-FFF2-40B4-BE49-F238E27FC236}">
                    <a16:creationId xmlns:a16="http://schemas.microsoft.com/office/drawing/2014/main" id="{302C4B95-16C3-4D1F-9BA8-68050F5E9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3429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35" name="Rectangle 754">
                <a:extLst>
                  <a:ext uri="{FF2B5EF4-FFF2-40B4-BE49-F238E27FC236}">
                    <a16:creationId xmlns:a16="http://schemas.microsoft.com/office/drawing/2014/main" id="{D323D0D4-A159-493E-BD9B-8A33E0FC7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3469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36" name="Rectangle 755">
                <a:extLst>
                  <a:ext uri="{FF2B5EF4-FFF2-40B4-BE49-F238E27FC236}">
                    <a16:creationId xmlns:a16="http://schemas.microsoft.com/office/drawing/2014/main" id="{79B72802-18BD-47F3-A0F4-CAC1F247B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3441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37" name="Rectangle 756">
                <a:extLst>
                  <a:ext uri="{FF2B5EF4-FFF2-40B4-BE49-F238E27FC236}">
                    <a16:creationId xmlns:a16="http://schemas.microsoft.com/office/drawing/2014/main" id="{FDF3EABF-3BDC-470F-8BCB-28A070262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3457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38" name="Rectangle 757">
                <a:extLst>
                  <a:ext uri="{FF2B5EF4-FFF2-40B4-BE49-F238E27FC236}">
                    <a16:creationId xmlns:a16="http://schemas.microsoft.com/office/drawing/2014/main" id="{65E665C3-781D-4326-8907-60E9CD9F0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3453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39" name="Rectangle 758">
                <a:extLst>
                  <a:ext uri="{FF2B5EF4-FFF2-40B4-BE49-F238E27FC236}">
                    <a16:creationId xmlns:a16="http://schemas.microsoft.com/office/drawing/2014/main" id="{B644B8EB-FD2A-47AC-8682-64C4B7B3B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3453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40" name="Oval 759">
                <a:extLst>
                  <a:ext uri="{FF2B5EF4-FFF2-40B4-BE49-F238E27FC236}">
                    <a16:creationId xmlns:a16="http://schemas.microsoft.com/office/drawing/2014/main" id="{D5189CDD-01C9-4042-9C61-29D0AF566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340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41" name="Rectangle 760">
                <a:extLst>
                  <a:ext uri="{FF2B5EF4-FFF2-40B4-BE49-F238E27FC236}">
                    <a16:creationId xmlns:a16="http://schemas.microsoft.com/office/drawing/2014/main" id="{4631FB82-7733-4046-A913-F63159DAA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2124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42" name="Rectangle 761">
                <a:extLst>
                  <a:ext uri="{FF2B5EF4-FFF2-40B4-BE49-F238E27FC236}">
                    <a16:creationId xmlns:a16="http://schemas.microsoft.com/office/drawing/2014/main" id="{9DBBAED6-AF90-4F27-9FED-52796AFD7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2228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43" name="Rectangle 762">
                <a:extLst>
                  <a:ext uri="{FF2B5EF4-FFF2-40B4-BE49-F238E27FC236}">
                    <a16:creationId xmlns:a16="http://schemas.microsoft.com/office/drawing/2014/main" id="{29B3312B-70F9-4490-936E-CCBE141BC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2128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44" name="Rectangle 763">
                <a:extLst>
                  <a:ext uri="{FF2B5EF4-FFF2-40B4-BE49-F238E27FC236}">
                    <a16:creationId xmlns:a16="http://schemas.microsoft.com/office/drawing/2014/main" id="{6D95C85B-1DD2-4B9A-8E32-46F1C3DCC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2224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45" name="Rectangle 764">
                <a:extLst>
                  <a:ext uri="{FF2B5EF4-FFF2-40B4-BE49-F238E27FC236}">
                    <a16:creationId xmlns:a16="http://schemas.microsoft.com/office/drawing/2014/main" id="{6D00A4AE-CEF8-4C89-8664-0EA8497C6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132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46" name="Rectangle 765">
                <a:extLst>
                  <a:ext uri="{FF2B5EF4-FFF2-40B4-BE49-F238E27FC236}">
                    <a16:creationId xmlns:a16="http://schemas.microsoft.com/office/drawing/2014/main" id="{9FBCF4EB-CDC0-4124-AB6C-A783FF5E7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220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47" name="Rectangle 766">
                <a:extLst>
                  <a:ext uri="{FF2B5EF4-FFF2-40B4-BE49-F238E27FC236}">
                    <a16:creationId xmlns:a16="http://schemas.microsoft.com/office/drawing/2014/main" id="{D2D082AB-CD58-4CF0-9C5D-C04D94A60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136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48" name="Rectangle 767">
                <a:extLst>
                  <a:ext uri="{FF2B5EF4-FFF2-40B4-BE49-F238E27FC236}">
                    <a16:creationId xmlns:a16="http://schemas.microsoft.com/office/drawing/2014/main" id="{6D8DA56B-F5B2-49AC-ABE0-93710B828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216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49" name="Rectangle 768">
                <a:extLst>
                  <a:ext uri="{FF2B5EF4-FFF2-40B4-BE49-F238E27FC236}">
                    <a16:creationId xmlns:a16="http://schemas.microsoft.com/office/drawing/2014/main" id="{C131C99A-B48E-4940-95F0-A5C0E4691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140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50" name="Rectangle 769">
                <a:extLst>
                  <a:ext uri="{FF2B5EF4-FFF2-40B4-BE49-F238E27FC236}">
                    <a16:creationId xmlns:a16="http://schemas.microsoft.com/office/drawing/2014/main" id="{D805E0F1-E943-4E8E-8F15-12ADF8B27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212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51" name="Rectangle 770">
                <a:extLst>
                  <a:ext uri="{FF2B5EF4-FFF2-40B4-BE49-F238E27FC236}">
                    <a16:creationId xmlns:a16="http://schemas.microsoft.com/office/drawing/2014/main" id="{D6874F86-6172-43F8-ABAF-EAF6683EC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144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52" name="Rectangle 771">
                <a:extLst>
                  <a:ext uri="{FF2B5EF4-FFF2-40B4-BE49-F238E27FC236}">
                    <a16:creationId xmlns:a16="http://schemas.microsoft.com/office/drawing/2014/main" id="{08D57B55-DE14-41DC-B3E8-D7300EA5A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208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53" name="Rectangle 772">
                <a:extLst>
                  <a:ext uri="{FF2B5EF4-FFF2-40B4-BE49-F238E27FC236}">
                    <a16:creationId xmlns:a16="http://schemas.microsoft.com/office/drawing/2014/main" id="{DAB1D91B-E743-4927-BB99-3C90D7228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48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54" name="Rectangle 773">
                <a:extLst>
                  <a:ext uri="{FF2B5EF4-FFF2-40B4-BE49-F238E27FC236}">
                    <a16:creationId xmlns:a16="http://schemas.microsoft.com/office/drawing/2014/main" id="{21D3A887-C4F3-4A0F-A92C-F2B0B117E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204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55" name="Rectangle 774">
                <a:extLst>
                  <a:ext uri="{FF2B5EF4-FFF2-40B4-BE49-F238E27FC236}">
                    <a16:creationId xmlns:a16="http://schemas.microsoft.com/office/drawing/2014/main" id="{FD17FDAD-D52B-4240-B0A0-A0B0B5147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152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56" name="Rectangle 775">
                <a:extLst>
                  <a:ext uri="{FF2B5EF4-FFF2-40B4-BE49-F238E27FC236}">
                    <a16:creationId xmlns:a16="http://schemas.microsoft.com/office/drawing/2014/main" id="{AEB28A08-209B-4599-8AEA-894C19D7C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192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57" name="Rectangle 776">
                <a:extLst>
                  <a:ext uri="{FF2B5EF4-FFF2-40B4-BE49-F238E27FC236}">
                    <a16:creationId xmlns:a16="http://schemas.microsoft.com/office/drawing/2014/main" id="{E8753B24-51F9-4690-8E9E-83C0D42FC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64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58" name="Rectangle 777">
                <a:extLst>
                  <a:ext uri="{FF2B5EF4-FFF2-40B4-BE49-F238E27FC236}">
                    <a16:creationId xmlns:a16="http://schemas.microsoft.com/office/drawing/2014/main" id="{17B9B1B3-00E5-452E-AF79-D7E6646E5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80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59" name="Rectangle 778">
                <a:extLst>
                  <a:ext uri="{FF2B5EF4-FFF2-40B4-BE49-F238E27FC236}">
                    <a16:creationId xmlns:a16="http://schemas.microsoft.com/office/drawing/2014/main" id="{48D8318D-C708-4BDE-9D39-F9E7346B3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76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60" name="Rectangle 779">
                <a:extLst>
                  <a:ext uri="{FF2B5EF4-FFF2-40B4-BE49-F238E27FC236}">
                    <a16:creationId xmlns:a16="http://schemas.microsoft.com/office/drawing/2014/main" id="{A69E97BD-44E9-4FBB-B025-DF1063544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76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61" name="Oval 780">
                <a:extLst>
                  <a:ext uri="{FF2B5EF4-FFF2-40B4-BE49-F238E27FC236}">
                    <a16:creationId xmlns:a16="http://schemas.microsoft.com/office/drawing/2014/main" id="{0BC4AA2D-56A9-4A0B-A0E9-EE3C1292F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24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62" name="Rectangle 781">
                <a:extLst>
                  <a:ext uri="{FF2B5EF4-FFF2-40B4-BE49-F238E27FC236}">
                    <a16:creationId xmlns:a16="http://schemas.microsoft.com/office/drawing/2014/main" id="{8284B8A2-F287-49E8-BFB1-60E3CE1C1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711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63" name="Rectangle 782">
                <a:extLst>
                  <a:ext uri="{FF2B5EF4-FFF2-40B4-BE49-F238E27FC236}">
                    <a16:creationId xmlns:a16="http://schemas.microsoft.com/office/drawing/2014/main" id="{170EA0C9-665B-45AC-AF08-FCC40DB5A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815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64" name="Rectangle 783">
                <a:extLst>
                  <a:ext uri="{FF2B5EF4-FFF2-40B4-BE49-F238E27FC236}">
                    <a16:creationId xmlns:a16="http://schemas.microsoft.com/office/drawing/2014/main" id="{3E6A6FBF-0FC5-43D9-AE8F-9906A4E45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715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65" name="Rectangle 784">
                <a:extLst>
                  <a:ext uri="{FF2B5EF4-FFF2-40B4-BE49-F238E27FC236}">
                    <a16:creationId xmlns:a16="http://schemas.microsoft.com/office/drawing/2014/main" id="{4AF9AF24-05F6-4D9F-9DE6-D4B3CEC0E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811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66" name="Rectangle 785">
                <a:extLst>
                  <a:ext uri="{FF2B5EF4-FFF2-40B4-BE49-F238E27FC236}">
                    <a16:creationId xmlns:a16="http://schemas.microsoft.com/office/drawing/2014/main" id="{013BA812-5C64-48A8-BD9E-72FFF3EF6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719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67" name="Rectangle 786">
                <a:extLst>
                  <a:ext uri="{FF2B5EF4-FFF2-40B4-BE49-F238E27FC236}">
                    <a16:creationId xmlns:a16="http://schemas.microsoft.com/office/drawing/2014/main" id="{9F7F0F2D-BEF8-4A6B-A2F3-B6063282F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807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68" name="Rectangle 787">
                <a:extLst>
                  <a:ext uri="{FF2B5EF4-FFF2-40B4-BE49-F238E27FC236}">
                    <a16:creationId xmlns:a16="http://schemas.microsoft.com/office/drawing/2014/main" id="{68FAE4F6-1300-48DE-B8B1-61850F27D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723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69" name="Rectangle 788">
                <a:extLst>
                  <a:ext uri="{FF2B5EF4-FFF2-40B4-BE49-F238E27FC236}">
                    <a16:creationId xmlns:a16="http://schemas.microsoft.com/office/drawing/2014/main" id="{5A6A824D-6936-43BE-BAD4-C9EDC50A7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803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70" name="Rectangle 789">
                <a:extLst>
                  <a:ext uri="{FF2B5EF4-FFF2-40B4-BE49-F238E27FC236}">
                    <a16:creationId xmlns:a16="http://schemas.microsoft.com/office/drawing/2014/main" id="{CF36C5EE-568B-4321-B583-00F04135A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727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71" name="Rectangle 790">
                <a:extLst>
                  <a:ext uri="{FF2B5EF4-FFF2-40B4-BE49-F238E27FC236}">
                    <a16:creationId xmlns:a16="http://schemas.microsoft.com/office/drawing/2014/main" id="{834DC288-6993-4E80-83C5-445E393A5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799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72" name="Rectangle 791">
                <a:extLst>
                  <a:ext uri="{FF2B5EF4-FFF2-40B4-BE49-F238E27FC236}">
                    <a16:creationId xmlns:a16="http://schemas.microsoft.com/office/drawing/2014/main" id="{8F5057C2-E478-4C0F-AEA6-B927AFAEA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731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73" name="Rectangle 792">
                <a:extLst>
                  <a:ext uri="{FF2B5EF4-FFF2-40B4-BE49-F238E27FC236}">
                    <a16:creationId xmlns:a16="http://schemas.microsoft.com/office/drawing/2014/main" id="{38689471-2C95-472C-9F3E-9897BB5D9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795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74" name="Rectangle 793">
                <a:extLst>
                  <a:ext uri="{FF2B5EF4-FFF2-40B4-BE49-F238E27FC236}">
                    <a16:creationId xmlns:a16="http://schemas.microsoft.com/office/drawing/2014/main" id="{1A4D9C72-AADD-436F-8121-4FEBF043E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0" y="735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75" name="Rectangle 794">
                <a:extLst>
                  <a:ext uri="{FF2B5EF4-FFF2-40B4-BE49-F238E27FC236}">
                    <a16:creationId xmlns:a16="http://schemas.microsoft.com/office/drawing/2014/main" id="{45B94E69-6A3E-42E7-B6B0-211787051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0" y="791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76" name="Rectangle 795">
                <a:extLst>
                  <a:ext uri="{FF2B5EF4-FFF2-40B4-BE49-F238E27FC236}">
                    <a16:creationId xmlns:a16="http://schemas.microsoft.com/office/drawing/2014/main" id="{52F24C36-9AC9-420F-AFF6-0FDCBA5FF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739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77" name="Rectangle 796">
                <a:extLst>
                  <a:ext uri="{FF2B5EF4-FFF2-40B4-BE49-F238E27FC236}">
                    <a16:creationId xmlns:a16="http://schemas.microsoft.com/office/drawing/2014/main" id="{21575A1F-B3AD-4377-8F6E-96FFFDA04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779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78" name="Rectangle 797">
                <a:extLst>
                  <a:ext uri="{FF2B5EF4-FFF2-40B4-BE49-F238E27FC236}">
                    <a16:creationId xmlns:a16="http://schemas.microsoft.com/office/drawing/2014/main" id="{99E0C14F-8DE0-435F-896D-4A6D14DEA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2" y="751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79" name="Rectangle 798">
                <a:extLst>
                  <a:ext uri="{FF2B5EF4-FFF2-40B4-BE49-F238E27FC236}">
                    <a16:creationId xmlns:a16="http://schemas.microsoft.com/office/drawing/2014/main" id="{4CE7B126-6E51-4ACA-9596-965B897DB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2" y="767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80" name="Rectangle 799">
                <a:extLst>
                  <a:ext uri="{FF2B5EF4-FFF2-40B4-BE49-F238E27FC236}">
                    <a16:creationId xmlns:a16="http://schemas.microsoft.com/office/drawing/2014/main" id="{2BA823BA-409B-42BC-835F-E8807A605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2" y="763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81" name="Rectangle 800">
                <a:extLst>
                  <a:ext uri="{FF2B5EF4-FFF2-40B4-BE49-F238E27FC236}">
                    <a16:creationId xmlns:a16="http://schemas.microsoft.com/office/drawing/2014/main" id="{5AADAF98-1816-4291-BA11-6D7CA52BD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2" y="763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82" name="Oval 801">
                <a:extLst>
                  <a:ext uri="{FF2B5EF4-FFF2-40B4-BE49-F238E27FC236}">
                    <a16:creationId xmlns:a16="http://schemas.microsoft.com/office/drawing/2014/main" id="{3E5CD0A7-CBFE-4F18-A2CF-9D2370A2C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2" y="711"/>
                <a:ext cx="104" cy="104"/>
              </a:xfrm>
              <a:prstGeom prst="ellipse">
                <a:avLst/>
              </a:prstGeom>
              <a:noFill/>
              <a:ln w="28575" cap="rnd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83" name="Rectangle 802">
                <a:extLst>
                  <a:ext uri="{FF2B5EF4-FFF2-40B4-BE49-F238E27FC236}">
                    <a16:creationId xmlns:a16="http://schemas.microsoft.com/office/drawing/2014/main" id="{354D0052-5B3C-4463-9FA4-6145857F2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" y="1892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84" name="Rectangle 803">
                <a:extLst>
                  <a:ext uri="{FF2B5EF4-FFF2-40B4-BE49-F238E27FC236}">
                    <a16:creationId xmlns:a16="http://schemas.microsoft.com/office/drawing/2014/main" id="{6AFACE88-74F0-4263-81E6-92A47E05B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" y="1996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85" name="Rectangle 804">
                <a:extLst>
                  <a:ext uri="{FF2B5EF4-FFF2-40B4-BE49-F238E27FC236}">
                    <a16:creationId xmlns:a16="http://schemas.microsoft.com/office/drawing/2014/main" id="{D1B50EDA-9189-453F-9ECF-2A2BFB9AE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896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86" name="Rectangle 805">
                <a:extLst>
                  <a:ext uri="{FF2B5EF4-FFF2-40B4-BE49-F238E27FC236}">
                    <a16:creationId xmlns:a16="http://schemas.microsoft.com/office/drawing/2014/main" id="{1FAF1571-4B27-4804-B258-572E17483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992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87" name="Rectangle 806">
                <a:extLst>
                  <a:ext uri="{FF2B5EF4-FFF2-40B4-BE49-F238E27FC236}">
                    <a16:creationId xmlns:a16="http://schemas.microsoft.com/office/drawing/2014/main" id="{4A7DDE18-A7DC-439C-A76D-E05C0E5EC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" y="1900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288" name="Rectangle 807">
                <a:extLst>
                  <a:ext uri="{FF2B5EF4-FFF2-40B4-BE49-F238E27FC236}">
                    <a16:creationId xmlns:a16="http://schemas.microsoft.com/office/drawing/2014/main" id="{4F8807DB-B20E-4D6D-AFB4-4AC6AB395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" y="1988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sp>
          <p:nvSpPr>
            <p:cNvPr id="952" name="Rectangle 809">
              <a:extLst>
                <a:ext uri="{FF2B5EF4-FFF2-40B4-BE49-F238E27FC236}">
                  <a16:creationId xmlns:a16="http://schemas.microsoft.com/office/drawing/2014/main" id="{FCBE1C27-68BC-4160-B2A6-2E7A7A7C0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8" y="1904"/>
              <a:ext cx="6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53" name="Rectangle 810">
              <a:extLst>
                <a:ext uri="{FF2B5EF4-FFF2-40B4-BE49-F238E27FC236}">
                  <a16:creationId xmlns:a16="http://schemas.microsoft.com/office/drawing/2014/main" id="{050AB30C-7FAA-4024-849E-63D1F433B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8" y="1984"/>
              <a:ext cx="6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54" name="Rectangle 811">
              <a:extLst>
                <a:ext uri="{FF2B5EF4-FFF2-40B4-BE49-F238E27FC236}">
                  <a16:creationId xmlns:a16="http://schemas.microsoft.com/office/drawing/2014/main" id="{0AE1A101-92DD-4081-BEAB-4ABAFCAA1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" y="1908"/>
              <a:ext cx="76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55" name="Rectangle 812">
              <a:extLst>
                <a:ext uri="{FF2B5EF4-FFF2-40B4-BE49-F238E27FC236}">
                  <a16:creationId xmlns:a16="http://schemas.microsoft.com/office/drawing/2014/main" id="{D80D1D9B-42A3-466C-9171-F690BBDF1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" y="1980"/>
              <a:ext cx="76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56" name="Rectangle 813">
              <a:extLst>
                <a:ext uri="{FF2B5EF4-FFF2-40B4-BE49-F238E27FC236}">
                  <a16:creationId xmlns:a16="http://schemas.microsoft.com/office/drawing/2014/main" id="{DD588D08-8944-4031-9A86-4784DC447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" y="1912"/>
              <a:ext cx="84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57" name="Rectangle 814">
              <a:extLst>
                <a:ext uri="{FF2B5EF4-FFF2-40B4-BE49-F238E27FC236}">
                  <a16:creationId xmlns:a16="http://schemas.microsoft.com/office/drawing/2014/main" id="{D42582ED-FD23-4A71-8F21-A53B9D657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" y="1976"/>
              <a:ext cx="84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58" name="Rectangle 815">
              <a:extLst>
                <a:ext uri="{FF2B5EF4-FFF2-40B4-BE49-F238E27FC236}">
                  <a16:creationId xmlns:a16="http://schemas.microsoft.com/office/drawing/2014/main" id="{3896144F-1132-4B9A-B24E-61D53125D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916"/>
              <a:ext cx="9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59" name="Rectangle 816">
              <a:extLst>
                <a:ext uri="{FF2B5EF4-FFF2-40B4-BE49-F238E27FC236}">
                  <a16:creationId xmlns:a16="http://schemas.microsoft.com/office/drawing/2014/main" id="{FC654737-149A-4C8F-98AF-4B467507E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972"/>
              <a:ext cx="9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60" name="Rectangle 817">
              <a:extLst>
                <a:ext uri="{FF2B5EF4-FFF2-40B4-BE49-F238E27FC236}">
                  <a16:creationId xmlns:a16="http://schemas.microsoft.com/office/drawing/2014/main" id="{49CA51DB-EC4B-44D0-9655-9A0DC08F9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1920"/>
              <a:ext cx="100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61" name="Rectangle 818">
              <a:extLst>
                <a:ext uri="{FF2B5EF4-FFF2-40B4-BE49-F238E27FC236}">
                  <a16:creationId xmlns:a16="http://schemas.microsoft.com/office/drawing/2014/main" id="{B1223180-8AB7-41EF-959E-A6F7C6775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1960"/>
              <a:ext cx="100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62" name="Rectangle 819">
              <a:extLst>
                <a:ext uri="{FF2B5EF4-FFF2-40B4-BE49-F238E27FC236}">
                  <a16:creationId xmlns:a16="http://schemas.microsoft.com/office/drawing/2014/main" id="{4A806F62-1A93-4B60-943F-0C73E01E7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1932"/>
              <a:ext cx="108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63" name="Rectangle 820">
              <a:extLst>
                <a:ext uri="{FF2B5EF4-FFF2-40B4-BE49-F238E27FC236}">
                  <a16:creationId xmlns:a16="http://schemas.microsoft.com/office/drawing/2014/main" id="{CC1AC036-34BD-41DA-8761-CA5F9E75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1948"/>
              <a:ext cx="108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64" name="Rectangle 821">
              <a:extLst>
                <a:ext uri="{FF2B5EF4-FFF2-40B4-BE49-F238E27FC236}">
                  <a16:creationId xmlns:a16="http://schemas.microsoft.com/office/drawing/2014/main" id="{28DBE536-8CA0-409C-84A0-08C6EF571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1944"/>
              <a:ext cx="10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65" name="Rectangle 822">
              <a:extLst>
                <a:ext uri="{FF2B5EF4-FFF2-40B4-BE49-F238E27FC236}">
                  <a16:creationId xmlns:a16="http://schemas.microsoft.com/office/drawing/2014/main" id="{97C0163E-D4B6-40FE-81AC-2F535CB0F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1944"/>
              <a:ext cx="10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66" name="Oval 823">
              <a:extLst>
                <a:ext uri="{FF2B5EF4-FFF2-40B4-BE49-F238E27FC236}">
                  <a16:creationId xmlns:a16="http://schemas.microsoft.com/office/drawing/2014/main" id="{B9682226-2977-4CF5-9637-822B86302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1892"/>
              <a:ext cx="104" cy="104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67" name="Rectangle 824">
              <a:extLst>
                <a:ext uri="{FF2B5EF4-FFF2-40B4-BE49-F238E27FC236}">
                  <a16:creationId xmlns:a16="http://schemas.microsoft.com/office/drawing/2014/main" id="{35A2B5AF-E0DF-4A8C-AAB8-6ABBB2DE5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3365"/>
              <a:ext cx="2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68" name="Rectangle 825">
              <a:extLst>
                <a:ext uri="{FF2B5EF4-FFF2-40B4-BE49-F238E27FC236}">
                  <a16:creationId xmlns:a16="http://schemas.microsoft.com/office/drawing/2014/main" id="{56AD3E10-5D47-40B1-95A4-B0B6CE77B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3469"/>
              <a:ext cx="2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69" name="Rectangle 826">
              <a:extLst>
                <a:ext uri="{FF2B5EF4-FFF2-40B4-BE49-F238E27FC236}">
                  <a16:creationId xmlns:a16="http://schemas.microsoft.com/office/drawing/2014/main" id="{452BA240-C0F2-44BE-9990-0922FF59D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3369"/>
              <a:ext cx="5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70" name="Rectangle 827">
              <a:extLst>
                <a:ext uri="{FF2B5EF4-FFF2-40B4-BE49-F238E27FC236}">
                  <a16:creationId xmlns:a16="http://schemas.microsoft.com/office/drawing/2014/main" id="{354B89C6-EE43-4D40-B7CB-62E99C77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3465"/>
              <a:ext cx="5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71" name="Rectangle 828">
              <a:extLst>
                <a:ext uri="{FF2B5EF4-FFF2-40B4-BE49-F238E27FC236}">
                  <a16:creationId xmlns:a16="http://schemas.microsoft.com/office/drawing/2014/main" id="{1CAF83C4-9D74-4687-ADFE-0ADDFBA4A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373"/>
              <a:ext cx="60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72" name="Rectangle 829">
              <a:extLst>
                <a:ext uri="{FF2B5EF4-FFF2-40B4-BE49-F238E27FC236}">
                  <a16:creationId xmlns:a16="http://schemas.microsoft.com/office/drawing/2014/main" id="{3D5F49E3-4958-4ED4-BD46-9C89190A4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461"/>
              <a:ext cx="60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73" name="Rectangle 830">
              <a:extLst>
                <a:ext uri="{FF2B5EF4-FFF2-40B4-BE49-F238E27FC236}">
                  <a16:creationId xmlns:a16="http://schemas.microsoft.com/office/drawing/2014/main" id="{0BAAF025-CBFA-466A-984F-FE2C154B2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3377"/>
              <a:ext cx="6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74" name="Rectangle 831">
              <a:extLst>
                <a:ext uri="{FF2B5EF4-FFF2-40B4-BE49-F238E27FC236}">
                  <a16:creationId xmlns:a16="http://schemas.microsoft.com/office/drawing/2014/main" id="{AFACC1D4-00B7-42CB-9654-F33F9EC1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3457"/>
              <a:ext cx="6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75" name="Rectangle 832">
              <a:extLst>
                <a:ext uri="{FF2B5EF4-FFF2-40B4-BE49-F238E27FC236}">
                  <a16:creationId xmlns:a16="http://schemas.microsoft.com/office/drawing/2014/main" id="{D039E6EC-D54B-4349-B8AF-1A8F6684F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381"/>
              <a:ext cx="76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76" name="Rectangle 833">
              <a:extLst>
                <a:ext uri="{FF2B5EF4-FFF2-40B4-BE49-F238E27FC236}">
                  <a16:creationId xmlns:a16="http://schemas.microsoft.com/office/drawing/2014/main" id="{601D0EFF-F68E-4B71-8ECD-04437BEE5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453"/>
              <a:ext cx="76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77" name="Rectangle 834">
              <a:extLst>
                <a:ext uri="{FF2B5EF4-FFF2-40B4-BE49-F238E27FC236}">
                  <a16:creationId xmlns:a16="http://schemas.microsoft.com/office/drawing/2014/main" id="{0FC4FCBE-D3A9-45D9-B0C0-B1E22BC87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3385"/>
              <a:ext cx="84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78" name="Rectangle 835">
              <a:extLst>
                <a:ext uri="{FF2B5EF4-FFF2-40B4-BE49-F238E27FC236}">
                  <a16:creationId xmlns:a16="http://schemas.microsoft.com/office/drawing/2014/main" id="{E1A067A5-B9F0-43B1-9F6B-A4AD83FFA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3449"/>
              <a:ext cx="84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79" name="Rectangle 836">
              <a:extLst>
                <a:ext uri="{FF2B5EF4-FFF2-40B4-BE49-F238E27FC236}">
                  <a16:creationId xmlns:a16="http://schemas.microsoft.com/office/drawing/2014/main" id="{35B9F7A4-250A-4FCB-8EE8-57522A1D2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3389"/>
              <a:ext cx="9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80" name="Rectangle 837">
              <a:extLst>
                <a:ext uri="{FF2B5EF4-FFF2-40B4-BE49-F238E27FC236}">
                  <a16:creationId xmlns:a16="http://schemas.microsoft.com/office/drawing/2014/main" id="{28360E06-FA1D-4DA4-B193-DDA0F246A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3445"/>
              <a:ext cx="9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81" name="Rectangle 838">
              <a:extLst>
                <a:ext uri="{FF2B5EF4-FFF2-40B4-BE49-F238E27FC236}">
                  <a16:creationId xmlns:a16="http://schemas.microsoft.com/office/drawing/2014/main" id="{BF650831-6FF7-4DDB-BAD2-323599BA9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3393"/>
              <a:ext cx="100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82" name="Rectangle 839">
              <a:extLst>
                <a:ext uri="{FF2B5EF4-FFF2-40B4-BE49-F238E27FC236}">
                  <a16:creationId xmlns:a16="http://schemas.microsoft.com/office/drawing/2014/main" id="{A67E18CD-670A-45D8-9301-CF6031CA4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3433"/>
              <a:ext cx="100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83" name="Rectangle 840">
              <a:extLst>
                <a:ext uri="{FF2B5EF4-FFF2-40B4-BE49-F238E27FC236}">
                  <a16:creationId xmlns:a16="http://schemas.microsoft.com/office/drawing/2014/main" id="{403EBE70-0320-4564-BE56-026513A8A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3405"/>
              <a:ext cx="108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84" name="Rectangle 841">
              <a:extLst>
                <a:ext uri="{FF2B5EF4-FFF2-40B4-BE49-F238E27FC236}">
                  <a16:creationId xmlns:a16="http://schemas.microsoft.com/office/drawing/2014/main" id="{CB260FDC-755A-449B-89BD-FD76F97A8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3421"/>
              <a:ext cx="108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85" name="Rectangle 842">
              <a:extLst>
                <a:ext uri="{FF2B5EF4-FFF2-40B4-BE49-F238E27FC236}">
                  <a16:creationId xmlns:a16="http://schemas.microsoft.com/office/drawing/2014/main" id="{82ACA4DA-7122-40E0-905D-9CEE32CB3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3417"/>
              <a:ext cx="10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86" name="Rectangle 843">
              <a:extLst>
                <a:ext uri="{FF2B5EF4-FFF2-40B4-BE49-F238E27FC236}">
                  <a16:creationId xmlns:a16="http://schemas.microsoft.com/office/drawing/2014/main" id="{CC4CD110-6FE9-4881-818D-59287F50D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3417"/>
              <a:ext cx="10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87" name="Oval 844">
              <a:extLst>
                <a:ext uri="{FF2B5EF4-FFF2-40B4-BE49-F238E27FC236}">
                  <a16:creationId xmlns:a16="http://schemas.microsoft.com/office/drawing/2014/main" id="{324BCE1B-2431-4A03-A5DA-93A15DF69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3365"/>
              <a:ext cx="104" cy="104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88" name="Rectangle 845">
              <a:extLst>
                <a:ext uri="{FF2B5EF4-FFF2-40B4-BE49-F238E27FC236}">
                  <a16:creationId xmlns:a16="http://schemas.microsoft.com/office/drawing/2014/main" id="{A324A12A-96AB-4F04-A4D9-B4378F77C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" y="1924"/>
              <a:ext cx="2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89" name="Rectangle 846">
              <a:extLst>
                <a:ext uri="{FF2B5EF4-FFF2-40B4-BE49-F238E27FC236}">
                  <a16:creationId xmlns:a16="http://schemas.microsoft.com/office/drawing/2014/main" id="{B3A21A5F-1251-4F63-BC08-C63D46D95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" y="2028"/>
              <a:ext cx="2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90" name="Rectangle 847">
              <a:extLst>
                <a:ext uri="{FF2B5EF4-FFF2-40B4-BE49-F238E27FC236}">
                  <a16:creationId xmlns:a16="http://schemas.microsoft.com/office/drawing/2014/main" id="{A2F4E85B-3718-4B7F-AD20-FDD836F01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928"/>
              <a:ext cx="5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91" name="Rectangle 848">
              <a:extLst>
                <a:ext uri="{FF2B5EF4-FFF2-40B4-BE49-F238E27FC236}">
                  <a16:creationId xmlns:a16="http://schemas.microsoft.com/office/drawing/2014/main" id="{F44A4153-7A08-4616-A1B2-1326AC71F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2024"/>
              <a:ext cx="5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92" name="Rectangle 849">
              <a:extLst>
                <a:ext uri="{FF2B5EF4-FFF2-40B4-BE49-F238E27FC236}">
                  <a16:creationId xmlns:a16="http://schemas.microsoft.com/office/drawing/2014/main" id="{81B6CD33-E0FA-4B3F-9654-1ACB7539D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" y="1932"/>
              <a:ext cx="60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93" name="Rectangle 850">
              <a:extLst>
                <a:ext uri="{FF2B5EF4-FFF2-40B4-BE49-F238E27FC236}">
                  <a16:creationId xmlns:a16="http://schemas.microsoft.com/office/drawing/2014/main" id="{8B4B7CC8-7D1A-4257-A2E0-228F8461E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" y="2020"/>
              <a:ext cx="60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94" name="Rectangle 851">
              <a:extLst>
                <a:ext uri="{FF2B5EF4-FFF2-40B4-BE49-F238E27FC236}">
                  <a16:creationId xmlns:a16="http://schemas.microsoft.com/office/drawing/2014/main" id="{84199E9C-9C9A-4D74-BDFC-54FE4EB0B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" y="1936"/>
              <a:ext cx="6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95" name="Rectangle 852">
              <a:extLst>
                <a:ext uri="{FF2B5EF4-FFF2-40B4-BE49-F238E27FC236}">
                  <a16:creationId xmlns:a16="http://schemas.microsoft.com/office/drawing/2014/main" id="{E4142F6B-409F-4C33-9995-2BD794579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" y="2016"/>
              <a:ext cx="6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96" name="Rectangle 853">
              <a:extLst>
                <a:ext uri="{FF2B5EF4-FFF2-40B4-BE49-F238E27FC236}">
                  <a16:creationId xmlns:a16="http://schemas.microsoft.com/office/drawing/2014/main" id="{1D8AF56E-A167-442B-9808-E5B22EBEA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" y="1940"/>
              <a:ext cx="76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97" name="Rectangle 854">
              <a:extLst>
                <a:ext uri="{FF2B5EF4-FFF2-40B4-BE49-F238E27FC236}">
                  <a16:creationId xmlns:a16="http://schemas.microsoft.com/office/drawing/2014/main" id="{54FF26F0-89DD-4E16-8AD7-27D955686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" y="2012"/>
              <a:ext cx="76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98" name="Rectangle 855">
              <a:extLst>
                <a:ext uri="{FF2B5EF4-FFF2-40B4-BE49-F238E27FC236}">
                  <a16:creationId xmlns:a16="http://schemas.microsoft.com/office/drawing/2014/main" id="{1AF7E11E-C168-4614-9D3A-38AC69F91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944"/>
              <a:ext cx="84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99" name="Rectangle 856">
              <a:extLst>
                <a:ext uri="{FF2B5EF4-FFF2-40B4-BE49-F238E27FC236}">
                  <a16:creationId xmlns:a16="http://schemas.microsoft.com/office/drawing/2014/main" id="{36C56B53-E211-4905-B41A-A589E86C2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2008"/>
              <a:ext cx="84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00" name="Rectangle 857">
              <a:extLst>
                <a:ext uri="{FF2B5EF4-FFF2-40B4-BE49-F238E27FC236}">
                  <a16:creationId xmlns:a16="http://schemas.microsoft.com/office/drawing/2014/main" id="{D9956DD9-7285-4DC9-A7DE-651893D4F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8" y="1948"/>
              <a:ext cx="9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01" name="Rectangle 858">
              <a:extLst>
                <a:ext uri="{FF2B5EF4-FFF2-40B4-BE49-F238E27FC236}">
                  <a16:creationId xmlns:a16="http://schemas.microsoft.com/office/drawing/2014/main" id="{7887AF91-32E1-4F8B-AAF5-E227A21C0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8" y="2004"/>
              <a:ext cx="9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02" name="Rectangle 859">
              <a:extLst>
                <a:ext uri="{FF2B5EF4-FFF2-40B4-BE49-F238E27FC236}">
                  <a16:creationId xmlns:a16="http://schemas.microsoft.com/office/drawing/2014/main" id="{6D8A2F66-C9D7-433A-BC24-993D97776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4" y="1952"/>
              <a:ext cx="100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03" name="Rectangle 860">
              <a:extLst>
                <a:ext uri="{FF2B5EF4-FFF2-40B4-BE49-F238E27FC236}">
                  <a16:creationId xmlns:a16="http://schemas.microsoft.com/office/drawing/2014/main" id="{C318AE9A-6BF2-487E-9AA3-1EE91D109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4" y="1992"/>
              <a:ext cx="100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04" name="Rectangle 861">
              <a:extLst>
                <a:ext uri="{FF2B5EF4-FFF2-40B4-BE49-F238E27FC236}">
                  <a16:creationId xmlns:a16="http://schemas.microsoft.com/office/drawing/2014/main" id="{AC7191CF-99A3-4F7A-BF5B-94AF85E62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1964"/>
              <a:ext cx="108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05" name="Rectangle 862">
              <a:extLst>
                <a:ext uri="{FF2B5EF4-FFF2-40B4-BE49-F238E27FC236}">
                  <a16:creationId xmlns:a16="http://schemas.microsoft.com/office/drawing/2014/main" id="{DB603D78-6508-43D2-BFB6-BA444F028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1980"/>
              <a:ext cx="108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06" name="Rectangle 863">
              <a:extLst>
                <a:ext uri="{FF2B5EF4-FFF2-40B4-BE49-F238E27FC236}">
                  <a16:creationId xmlns:a16="http://schemas.microsoft.com/office/drawing/2014/main" id="{89C8271C-83D9-4AE6-B089-276457E2E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1976"/>
              <a:ext cx="10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07" name="Rectangle 864">
              <a:extLst>
                <a:ext uri="{FF2B5EF4-FFF2-40B4-BE49-F238E27FC236}">
                  <a16:creationId xmlns:a16="http://schemas.microsoft.com/office/drawing/2014/main" id="{CDD6AA41-B78D-4806-AF2A-BB5FA4A54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1976"/>
              <a:ext cx="10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08" name="Oval 865">
              <a:extLst>
                <a:ext uri="{FF2B5EF4-FFF2-40B4-BE49-F238E27FC236}">
                  <a16:creationId xmlns:a16="http://schemas.microsoft.com/office/drawing/2014/main" id="{A141F27F-59F9-4A21-B6DF-DD61BE12D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1924"/>
              <a:ext cx="104" cy="104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09" name="Rectangle 866">
              <a:extLst>
                <a:ext uri="{FF2B5EF4-FFF2-40B4-BE49-F238E27FC236}">
                  <a16:creationId xmlns:a16="http://schemas.microsoft.com/office/drawing/2014/main" id="{93886283-8E47-4D5E-A918-F21199F79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" y="1572"/>
              <a:ext cx="2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10" name="Rectangle 867">
              <a:extLst>
                <a:ext uri="{FF2B5EF4-FFF2-40B4-BE49-F238E27FC236}">
                  <a16:creationId xmlns:a16="http://schemas.microsoft.com/office/drawing/2014/main" id="{20731DC4-2285-4FC1-9986-8380B4AF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" y="1676"/>
              <a:ext cx="2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11" name="Rectangle 868">
              <a:extLst>
                <a:ext uri="{FF2B5EF4-FFF2-40B4-BE49-F238E27FC236}">
                  <a16:creationId xmlns:a16="http://schemas.microsoft.com/office/drawing/2014/main" id="{58E2B172-8761-4DE7-97AD-09F0D226D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6" y="1576"/>
              <a:ext cx="5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12" name="Rectangle 869">
              <a:extLst>
                <a:ext uri="{FF2B5EF4-FFF2-40B4-BE49-F238E27FC236}">
                  <a16:creationId xmlns:a16="http://schemas.microsoft.com/office/drawing/2014/main" id="{154043FB-6402-419C-A521-A0F9910B7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6" y="1672"/>
              <a:ext cx="5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13" name="Rectangle 870">
              <a:extLst>
                <a:ext uri="{FF2B5EF4-FFF2-40B4-BE49-F238E27FC236}">
                  <a16:creationId xmlns:a16="http://schemas.microsoft.com/office/drawing/2014/main" id="{E15DDB1E-02FD-4AE0-9874-10204437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" y="1580"/>
              <a:ext cx="60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14" name="Rectangle 871">
              <a:extLst>
                <a:ext uri="{FF2B5EF4-FFF2-40B4-BE49-F238E27FC236}">
                  <a16:creationId xmlns:a16="http://schemas.microsoft.com/office/drawing/2014/main" id="{4518F35E-7158-4671-9CC6-841CA3514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" y="1668"/>
              <a:ext cx="60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15" name="Rectangle 872">
              <a:extLst>
                <a:ext uri="{FF2B5EF4-FFF2-40B4-BE49-F238E27FC236}">
                  <a16:creationId xmlns:a16="http://schemas.microsoft.com/office/drawing/2014/main" id="{BD933BCA-52A9-4D53-B10C-A5DFDE88B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1584"/>
              <a:ext cx="6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16" name="Rectangle 873">
              <a:extLst>
                <a:ext uri="{FF2B5EF4-FFF2-40B4-BE49-F238E27FC236}">
                  <a16:creationId xmlns:a16="http://schemas.microsoft.com/office/drawing/2014/main" id="{B547DC18-77B4-4D4A-A39B-448397D31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1664"/>
              <a:ext cx="6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17" name="Rectangle 874">
              <a:extLst>
                <a:ext uri="{FF2B5EF4-FFF2-40B4-BE49-F238E27FC236}">
                  <a16:creationId xmlns:a16="http://schemas.microsoft.com/office/drawing/2014/main" id="{171ED286-AA54-47F1-88BD-43E96A205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4" y="1588"/>
              <a:ext cx="76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18" name="Rectangle 875">
              <a:extLst>
                <a:ext uri="{FF2B5EF4-FFF2-40B4-BE49-F238E27FC236}">
                  <a16:creationId xmlns:a16="http://schemas.microsoft.com/office/drawing/2014/main" id="{CA4AF854-69F7-4D01-AF76-3702763C0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4" y="1660"/>
              <a:ext cx="76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19" name="Rectangle 876">
              <a:extLst>
                <a:ext uri="{FF2B5EF4-FFF2-40B4-BE49-F238E27FC236}">
                  <a16:creationId xmlns:a16="http://schemas.microsoft.com/office/drawing/2014/main" id="{C886822E-E504-4943-A80F-355DA3FC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0" y="1592"/>
              <a:ext cx="84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20" name="Rectangle 877">
              <a:extLst>
                <a:ext uri="{FF2B5EF4-FFF2-40B4-BE49-F238E27FC236}">
                  <a16:creationId xmlns:a16="http://schemas.microsoft.com/office/drawing/2014/main" id="{8F9A0A4B-A42B-408A-93F3-33ADE9DC5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0" y="1656"/>
              <a:ext cx="84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21" name="Rectangle 878">
              <a:extLst>
                <a:ext uri="{FF2B5EF4-FFF2-40B4-BE49-F238E27FC236}">
                  <a16:creationId xmlns:a16="http://schemas.microsoft.com/office/drawing/2014/main" id="{9180FF3B-C477-4A09-B9BC-BA2A1DB0E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96"/>
              <a:ext cx="9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22" name="Rectangle 879">
              <a:extLst>
                <a:ext uri="{FF2B5EF4-FFF2-40B4-BE49-F238E27FC236}">
                  <a16:creationId xmlns:a16="http://schemas.microsoft.com/office/drawing/2014/main" id="{2F7DD450-2347-4395-BC7A-104EC6422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52"/>
              <a:ext cx="9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23" name="Rectangle 880">
              <a:extLst>
                <a:ext uri="{FF2B5EF4-FFF2-40B4-BE49-F238E27FC236}">
                  <a16:creationId xmlns:a16="http://schemas.microsoft.com/office/drawing/2014/main" id="{646947D8-0757-4931-AAB3-444852FC5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1600"/>
              <a:ext cx="100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24" name="Rectangle 881">
              <a:extLst>
                <a:ext uri="{FF2B5EF4-FFF2-40B4-BE49-F238E27FC236}">
                  <a16:creationId xmlns:a16="http://schemas.microsoft.com/office/drawing/2014/main" id="{B5082881-5481-4589-9D0D-7C7062D9D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1640"/>
              <a:ext cx="100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25" name="Rectangle 882">
              <a:extLst>
                <a:ext uri="{FF2B5EF4-FFF2-40B4-BE49-F238E27FC236}">
                  <a16:creationId xmlns:a16="http://schemas.microsoft.com/office/drawing/2014/main" id="{3CBE3C46-9494-465C-A8B8-62F673ECC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1612"/>
              <a:ext cx="108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26" name="Rectangle 883">
              <a:extLst>
                <a:ext uri="{FF2B5EF4-FFF2-40B4-BE49-F238E27FC236}">
                  <a16:creationId xmlns:a16="http://schemas.microsoft.com/office/drawing/2014/main" id="{7646AD40-D9B4-407E-AA52-EE0F484D0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1628"/>
              <a:ext cx="108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27" name="Rectangle 884">
              <a:extLst>
                <a:ext uri="{FF2B5EF4-FFF2-40B4-BE49-F238E27FC236}">
                  <a16:creationId xmlns:a16="http://schemas.microsoft.com/office/drawing/2014/main" id="{CB60198E-4A82-4319-97A5-B8970F1AD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1624"/>
              <a:ext cx="10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28" name="Rectangle 885">
              <a:extLst>
                <a:ext uri="{FF2B5EF4-FFF2-40B4-BE49-F238E27FC236}">
                  <a16:creationId xmlns:a16="http://schemas.microsoft.com/office/drawing/2014/main" id="{B42C54E7-3CE6-4ED6-B9F7-A1CFA2757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1624"/>
              <a:ext cx="10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29" name="Oval 886">
              <a:extLst>
                <a:ext uri="{FF2B5EF4-FFF2-40B4-BE49-F238E27FC236}">
                  <a16:creationId xmlns:a16="http://schemas.microsoft.com/office/drawing/2014/main" id="{156702D8-D27B-43F3-BD0C-E85CE197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1572"/>
              <a:ext cx="104" cy="104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30" name="Rectangle 887">
              <a:extLst>
                <a:ext uri="{FF2B5EF4-FFF2-40B4-BE49-F238E27FC236}">
                  <a16:creationId xmlns:a16="http://schemas.microsoft.com/office/drawing/2014/main" id="{90A12EA0-8EEE-4D13-9CF9-EC5506F0B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" y="1948"/>
              <a:ext cx="2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31" name="Rectangle 888">
              <a:extLst>
                <a:ext uri="{FF2B5EF4-FFF2-40B4-BE49-F238E27FC236}">
                  <a16:creationId xmlns:a16="http://schemas.microsoft.com/office/drawing/2014/main" id="{99D4254E-332D-4BCB-A109-D85A17FF6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" y="2052"/>
              <a:ext cx="2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32" name="Rectangle 889">
              <a:extLst>
                <a:ext uri="{FF2B5EF4-FFF2-40B4-BE49-F238E27FC236}">
                  <a16:creationId xmlns:a16="http://schemas.microsoft.com/office/drawing/2014/main" id="{AE90867D-BC5B-4F31-A808-DD2815C28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" y="1952"/>
              <a:ext cx="5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33" name="Rectangle 890">
              <a:extLst>
                <a:ext uri="{FF2B5EF4-FFF2-40B4-BE49-F238E27FC236}">
                  <a16:creationId xmlns:a16="http://schemas.microsoft.com/office/drawing/2014/main" id="{0EF1714D-48B1-4BDC-9C31-628B95C10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" y="2048"/>
              <a:ext cx="5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34" name="Rectangle 891">
              <a:extLst>
                <a:ext uri="{FF2B5EF4-FFF2-40B4-BE49-F238E27FC236}">
                  <a16:creationId xmlns:a16="http://schemas.microsoft.com/office/drawing/2014/main" id="{8BE9A958-59DF-475E-8576-8180CD0E5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1956"/>
              <a:ext cx="60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35" name="Rectangle 892">
              <a:extLst>
                <a:ext uri="{FF2B5EF4-FFF2-40B4-BE49-F238E27FC236}">
                  <a16:creationId xmlns:a16="http://schemas.microsoft.com/office/drawing/2014/main" id="{2440426A-2147-4132-BCB1-7C643AF19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044"/>
              <a:ext cx="60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36" name="Rectangle 893">
              <a:extLst>
                <a:ext uri="{FF2B5EF4-FFF2-40B4-BE49-F238E27FC236}">
                  <a16:creationId xmlns:a16="http://schemas.microsoft.com/office/drawing/2014/main" id="{8B41DFE2-50A8-492C-877A-A662542A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" y="1960"/>
              <a:ext cx="6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37" name="Rectangle 894">
              <a:extLst>
                <a:ext uri="{FF2B5EF4-FFF2-40B4-BE49-F238E27FC236}">
                  <a16:creationId xmlns:a16="http://schemas.microsoft.com/office/drawing/2014/main" id="{8ACBDABC-45AA-4770-B960-93803FA8C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" y="2040"/>
              <a:ext cx="6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38" name="Rectangle 895">
              <a:extLst>
                <a:ext uri="{FF2B5EF4-FFF2-40B4-BE49-F238E27FC236}">
                  <a16:creationId xmlns:a16="http://schemas.microsoft.com/office/drawing/2014/main" id="{231DAC4F-5F1A-404F-8E28-F5E91C907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1964"/>
              <a:ext cx="76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39" name="Rectangle 896">
              <a:extLst>
                <a:ext uri="{FF2B5EF4-FFF2-40B4-BE49-F238E27FC236}">
                  <a16:creationId xmlns:a16="http://schemas.microsoft.com/office/drawing/2014/main" id="{B435305F-366F-46AB-9E91-1D6ADAE4B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036"/>
              <a:ext cx="76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0" name="Rectangle 897">
              <a:extLst>
                <a:ext uri="{FF2B5EF4-FFF2-40B4-BE49-F238E27FC236}">
                  <a16:creationId xmlns:a16="http://schemas.microsoft.com/office/drawing/2014/main" id="{E988D38A-DBD3-4ECF-B4C9-0462D091D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" y="1968"/>
              <a:ext cx="84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1" name="Rectangle 898">
              <a:extLst>
                <a:ext uri="{FF2B5EF4-FFF2-40B4-BE49-F238E27FC236}">
                  <a16:creationId xmlns:a16="http://schemas.microsoft.com/office/drawing/2014/main" id="{AF1C1F14-2FE8-4812-83D4-62CF8889C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" y="2032"/>
              <a:ext cx="84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2" name="Rectangle 899">
              <a:extLst>
                <a:ext uri="{FF2B5EF4-FFF2-40B4-BE49-F238E27FC236}">
                  <a16:creationId xmlns:a16="http://schemas.microsoft.com/office/drawing/2014/main" id="{09BB79AA-ECE8-42B3-8E93-6041CE55E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1972"/>
              <a:ext cx="9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3" name="Rectangle 900">
              <a:extLst>
                <a:ext uri="{FF2B5EF4-FFF2-40B4-BE49-F238E27FC236}">
                  <a16:creationId xmlns:a16="http://schemas.microsoft.com/office/drawing/2014/main" id="{04BDBAB9-D8D6-4B4B-A582-7002E1D7E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2028"/>
              <a:ext cx="9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4" name="Rectangle 901">
              <a:extLst>
                <a:ext uri="{FF2B5EF4-FFF2-40B4-BE49-F238E27FC236}">
                  <a16:creationId xmlns:a16="http://schemas.microsoft.com/office/drawing/2014/main" id="{5E9B2D7B-6B9C-4AD6-A149-09AFCAA3A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" y="1976"/>
              <a:ext cx="100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5" name="Rectangle 902">
              <a:extLst>
                <a:ext uri="{FF2B5EF4-FFF2-40B4-BE49-F238E27FC236}">
                  <a16:creationId xmlns:a16="http://schemas.microsoft.com/office/drawing/2014/main" id="{FA667B24-BB54-44EC-B05D-FFDD8B1E4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" y="2016"/>
              <a:ext cx="100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6" name="Rectangle 903">
              <a:extLst>
                <a:ext uri="{FF2B5EF4-FFF2-40B4-BE49-F238E27FC236}">
                  <a16:creationId xmlns:a16="http://schemas.microsoft.com/office/drawing/2014/main" id="{8B9B2673-1570-4AA9-A943-C4B5FB584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988"/>
              <a:ext cx="108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7" name="Rectangle 904">
              <a:extLst>
                <a:ext uri="{FF2B5EF4-FFF2-40B4-BE49-F238E27FC236}">
                  <a16:creationId xmlns:a16="http://schemas.microsoft.com/office/drawing/2014/main" id="{636DAA00-1A95-44CD-A831-7A6F9698F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004"/>
              <a:ext cx="108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8" name="Rectangle 905">
              <a:extLst>
                <a:ext uri="{FF2B5EF4-FFF2-40B4-BE49-F238E27FC236}">
                  <a16:creationId xmlns:a16="http://schemas.microsoft.com/office/drawing/2014/main" id="{6FEE87CC-D6B0-4337-9072-CD5FE8B5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000"/>
              <a:ext cx="10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9" name="Rectangle 906">
              <a:extLst>
                <a:ext uri="{FF2B5EF4-FFF2-40B4-BE49-F238E27FC236}">
                  <a16:creationId xmlns:a16="http://schemas.microsoft.com/office/drawing/2014/main" id="{DD69E760-9886-4D12-BADE-3B2FFC44F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000"/>
              <a:ext cx="10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50" name="Oval 907">
              <a:extLst>
                <a:ext uri="{FF2B5EF4-FFF2-40B4-BE49-F238E27FC236}">
                  <a16:creationId xmlns:a16="http://schemas.microsoft.com/office/drawing/2014/main" id="{0E2AD2FF-1283-49F9-BB1F-790A51E3D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948"/>
              <a:ext cx="104" cy="104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51" name="Rectangle 908">
              <a:extLst>
                <a:ext uri="{FF2B5EF4-FFF2-40B4-BE49-F238E27FC236}">
                  <a16:creationId xmlns:a16="http://schemas.microsoft.com/office/drawing/2014/main" id="{81E6FD6F-1326-4932-99D5-EE994BA48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592"/>
              <a:ext cx="15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Pdn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52" name="Rectangle 909">
              <a:extLst>
                <a:ext uri="{FF2B5EF4-FFF2-40B4-BE49-F238E27FC236}">
                  <a16:creationId xmlns:a16="http://schemas.microsoft.com/office/drawing/2014/main" id="{8C45E41B-6D2F-46E5-87BA-0C53EFD7C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467"/>
              <a:ext cx="19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Mdp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53" name="Rectangle 910">
              <a:extLst>
                <a:ext uri="{FF2B5EF4-FFF2-40B4-BE49-F238E27FC236}">
                  <a16:creationId xmlns:a16="http://schemas.microsoft.com/office/drawing/2014/main" id="{BEE01632-8DBC-411E-B905-CDE1B4692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6" y="1731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Dnp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54" name="Rectangle 911">
              <a:extLst>
                <a:ext uri="{FF2B5EF4-FFF2-40B4-BE49-F238E27FC236}">
                  <a16:creationId xmlns:a16="http://schemas.microsoft.com/office/drawing/2014/main" id="{8A2EBE52-4A19-41A4-AA68-FBAFD4497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2" y="2048"/>
              <a:ext cx="11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Bcl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55" name="Rectangle 912">
              <a:extLst>
                <a:ext uri="{FF2B5EF4-FFF2-40B4-BE49-F238E27FC236}">
                  <a16:creationId xmlns:a16="http://schemas.microsoft.com/office/drawing/2014/main" id="{6CAC81F3-EFF3-4DE3-8ABF-462E11233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" y="1484"/>
              <a:ext cx="1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Php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56" name="Rectangle 913">
              <a:extLst>
                <a:ext uri="{FF2B5EF4-FFF2-40B4-BE49-F238E27FC236}">
                  <a16:creationId xmlns:a16="http://schemas.microsoft.com/office/drawing/2014/main" id="{C95B9764-EE35-4C77-963A-2B2C760E2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2028"/>
              <a:ext cx="13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Xnt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57" name="Rectangle 914">
              <a:extLst>
                <a:ext uri="{FF2B5EF4-FFF2-40B4-BE49-F238E27FC236}">
                  <a16:creationId xmlns:a16="http://schemas.microsoft.com/office/drawing/2014/main" id="{E1A09D67-F800-4C26-8206-E9EE3CFE1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" y="2336"/>
              <a:ext cx="13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Klb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58" name="Rectangle 915">
              <a:extLst>
                <a:ext uri="{FF2B5EF4-FFF2-40B4-BE49-F238E27FC236}">
                  <a16:creationId xmlns:a16="http://schemas.microsoft.com/office/drawing/2014/main" id="{9D5ED30D-3DDB-4060-863D-F6B0A5393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535"/>
              <a:ext cx="13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Chr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59" name="Rectangle 916">
              <a:extLst>
                <a:ext uri="{FF2B5EF4-FFF2-40B4-BE49-F238E27FC236}">
                  <a16:creationId xmlns:a16="http://schemas.microsoft.com/office/drawing/2014/main" id="{5530E74E-7D28-42B0-ABEE-C1634A6D0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" y="1030"/>
              <a:ext cx="13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Csc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60" name="Rectangle 917">
              <a:extLst>
                <a:ext uri="{FF2B5EF4-FFF2-40B4-BE49-F238E27FC236}">
                  <a16:creationId xmlns:a16="http://schemas.microsoft.com/office/drawing/2014/main" id="{3E6F71BA-B47A-4F0B-8163-32A126415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720"/>
              <a:ext cx="13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Ulv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61" name="Rectangle 918">
              <a:extLst>
                <a:ext uri="{FF2B5EF4-FFF2-40B4-BE49-F238E27FC236}">
                  <a16:creationId xmlns:a16="http://schemas.microsoft.com/office/drawing/2014/main" id="{8C00FA18-4BC7-4D67-A0C3-59CD5E773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5" y="1878"/>
              <a:ext cx="13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Trb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62" name="Rectangle 919">
              <a:extLst>
                <a:ext uri="{FF2B5EF4-FFF2-40B4-BE49-F238E27FC236}">
                  <a16:creationId xmlns:a16="http://schemas.microsoft.com/office/drawing/2014/main" id="{6A9FE691-92AB-4813-A184-AF64C831B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232"/>
              <a:ext cx="14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Tkk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63" name="Rectangle 920">
              <a:extLst>
                <a:ext uri="{FF2B5EF4-FFF2-40B4-BE49-F238E27FC236}">
                  <a16:creationId xmlns:a16="http://schemas.microsoft.com/office/drawing/2014/main" id="{2B7F243E-DE3C-404D-BCAD-519929E2A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683"/>
              <a:ext cx="13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Thr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64" name="Rectangle 921">
              <a:extLst>
                <a:ext uri="{FF2B5EF4-FFF2-40B4-BE49-F238E27FC236}">
                  <a16:creationId xmlns:a16="http://schemas.microsoft.com/office/drawing/2014/main" id="{4A227395-ED09-4C49-99F5-9B7817FB0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1782"/>
              <a:ext cx="14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Anr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65" name="Rectangle 922">
              <a:extLst>
                <a:ext uri="{FF2B5EF4-FFF2-40B4-BE49-F238E27FC236}">
                  <a16:creationId xmlns:a16="http://schemas.microsoft.com/office/drawing/2014/main" id="{0FB59D95-DE6B-4918-A51B-19E1DFACF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731"/>
              <a:ext cx="12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Cld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66" name="Rectangle 923">
              <a:extLst>
                <a:ext uri="{FF2B5EF4-FFF2-40B4-BE49-F238E27FC236}">
                  <a16:creationId xmlns:a16="http://schemas.microsoft.com/office/drawing/2014/main" id="{6B2B91F1-2073-431D-AAEB-B49D8FB4A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" y="2181"/>
              <a:ext cx="51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Flavobacterii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67" name="Rectangle 924">
              <a:extLst>
                <a:ext uri="{FF2B5EF4-FFF2-40B4-BE49-F238E27FC236}">
                  <a16:creationId xmlns:a16="http://schemas.microsoft.com/office/drawing/2014/main" id="{C90DD66E-1655-4860-BC9E-FFEFD7587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522"/>
              <a:ext cx="21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Gmm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68" name="Rectangle 925">
              <a:extLst>
                <a:ext uri="{FF2B5EF4-FFF2-40B4-BE49-F238E27FC236}">
                  <a16:creationId xmlns:a16="http://schemas.microsoft.com/office/drawing/2014/main" id="{41F6FF26-C424-4150-8376-A34F04925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" y="1788"/>
              <a:ext cx="13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Cht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69" name="Rectangle 926">
              <a:extLst>
                <a:ext uri="{FF2B5EF4-FFF2-40B4-BE49-F238E27FC236}">
                  <a16:creationId xmlns:a16="http://schemas.microsoft.com/office/drawing/2014/main" id="{261DE32C-6A67-4B1E-9F5A-786A52FBD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567"/>
              <a:ext cx="1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Acd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70" name="Rectangle 927">
              <a:extLst>
                <a:ext uri="{FF2B5EF4-FFF2-40B4-BE49-F238E27FC236}">
                  <a16:creationId xmlns:a16="http://schemas.microsoft.com/office/drawing/2014/main" id="{C8AEB3AE-409A-49D9-9C1C-202ECEEDF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3397"/>
              <a:ext cx="13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Alp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71" name="Rectangle 928">
              <a:extLst>
                <a:ext uri="{FF2B5EF4-FFF2-40B4-BE49-F238E27FC236}">
                  <a16:creationId xmlns:a16="http://schemas.microsoft.com/office/drawing/2014/main" id="{5ED78108-EBB2-46CB-BB86-2F132E4BD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944"/>
              <a:ext cx="43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Plnctmyctc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72" name="Rectangle 929">
              <a:extLst>
                <a:ext uri="{FF2B5EF4-FFF2-40B4-BE49-F238E27FC236}">
                  <a16:creationId xmlns:a16="http://schemas.microsoft.com/office/drawing/2014/main" id="{9B05CE1C-B45B-4F2E-A785-92712B14E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3315"/>
              <a:ext cx="1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Opt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73" name="Rectangle 930">
              <a:extLst>
                <a:ext uri="{FF2B5EF4-FFF2-40B4-BE49-F238E27FC236}">
                  <a16:creationId xmlns:a16="http://schemas.microsoft.com/office/drawing/2014/main" id="{97458615-8095-4455-AE2E-002DF432A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494"/>
              <a:ext cx="1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Phy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74" name="Rectangle 931">
              <a:extLst>
                <a:ext uri="{FF2B5EF4-FFF2-40B4-BE49-F238E27FC236}">
                  <a16:creationId xmlns:a16="http://schemas.microsoft.com/office/drawing/2014/main" id="{2F331F3B-DD15-42CF-98B8-71EF5A8A4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3587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Slb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75" name="Rectangle 932">
              <a:extLst>
                <a:ext uri="{FF2B5EF4-FFF2-40B4-BE49-F238E27FC236}">
                  <a16:creationId xmlns:a16="http://schemas.microsoft.com/office/drawing/2014/main" id="{9DF637DF-B163-47CE-81FB-6F9A8B07A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8" y="1900"/>
              <a:ext cx="12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Chl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76" name="Rectangle 933">
              <a:extLst>
                <a:ext uri="{FF2B5EF4-FFF2-40B4-BE49-F238E27FC236}">
                  <a16:creationId xmlns:a16="http://schemas.microsoft.com/office/drawing/2014/main" id="{8996BF43-508F-4962-B1A1-5EF232702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6" y="2065"/>
              <a:ext cx="53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Flavobacteria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77" name="Rectangle 934">
              <a:extLst>
                <a:ext uri="{FF2B5EF4-FFF2-40B4-BE49-F238E27FC236}">
                  <a16:creationId xmlns:a16="http://schemas.microsoft.com/office/drawing/2014/main" id="{8987E4CF-BF9D-411E-8E9A-C67A203E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" y="1960"/>
              <a:ext cx="15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Sph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78" name="Rectangle 935">
              <a:extLst>
                <a:ext uri="{FF2B5EF4-FFF2-40B4-BE49-F238E27FC236}">
                  <a16:creationId xmlns:a16="http://schemas.microsoft.com/office/drawing/2014/main" id="{BC2F1D26-79FC-48B4-9CC9-933014EF4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1784"/>
              <a:ext cx="13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Btp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79" name="Rectangle 936">
              <a:extLst>
                <a:ext uri="{FF2B5EF4-FFF2-40B4-BE49-F238E27FC236}">
                  <a16:creationId xmlns:a16="http://schemas.microsoft.com/office/drawing/2014/main" id="{16EBAC6B-412B-4121-9714-E93A46781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014"/>
              <a:ext cx="13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Hlp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80" name="Rectangle 937">
              <a:extLst>
                <a:ext uri="{FF2B5EF4-FFF2-40B4-BE49-F238E27FC236}">
                  <a16:creationId xmlns:a16="http://schemas.microsoft.com/office/drawing/2014/main" id="{D5B6E1E3-36B4-487B-AE30-3D55F1CE5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72"/>
              <a:ext cx="44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Planctmyct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81" name="Rectangle 938">
              <a:extLst>
                <a:ext uri="{FF2B5EF4-FFF2-40B4-BE49-F238E27FC236}">
                  <a16:creationId xmlns:a16="http://schemas.microsoft.com/office/drawing/2014/main" id="{A7C784E0-40D5-4496-9545-8A2998CA2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3485"/>
              <a:ext cx="1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Act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82" name="Rectangle 939">
              <a:extLst>
                <a:ext uri="{FF2B5EF4-FFF2-40B4-BE49-F238E27FC236}">
                  <a16:creationId xmlns:a16="http://schemas.microsoft.com/office/drawing/2014/main" id="{35C95BFC-45F5-4ACA-AE09-28484E283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2074"/>
              <a:ext cx="11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Bls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83" name="Rectangle 940">
              <a:extLst>
                <a:ext uri="{FF2B5EF4-FFF2-40B4-BE49-F238E27FC236}">
                  <a16:creationId xmlns:a16="http://schemas.microsoft.com/office/drawing/2014/main" id="{AB7CC826-EEC6-42B4-B23C-A17B3EFF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466"/>
              <a:ext cx="19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err="1">
                  <a:ln>
                    <a:noFill/>
                  </a:ln>
                  <a:solidFill>
                    <a:srgbClr val="C00000"/>
                  </a:solidFill>
                  <a:effectLst/>
                  <a:latin typeface="+mn-lt"/>
                </a:rPr>
                <a:t>Chy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endParaRPr>
            </a:p>
          </p:txBody>
        </p:sp>
        <p:sp>
          <p:nvSpPr>
            <p:cNvPr id="1084" name="Rectangle 941">
              <a:extLst>
                <a:ext uri="{FF2B5EF4-FFF2-40B4-BE49-F238E27FC236}">
                  <a16:creationId xmlns:a16="http://schemas.microsoft.com/office/drawing/2014/main" id="{6AA32791-D9AA-4827-94DC-A3C93E4E4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776"/>
              <a:ext cx="13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Srd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85" name="Rectangle 942">
              <a:extLst>
                <a:ext uri="{FF2B5EF4-FFF2-40B4-BE49-F238E27FC236}">
                  <a16:creationId xmlns:a16="http://schemas.microsoft.com/office/drawing/2014/main" id="{99E26054-4E29-42B4-8EBC-1C4F6E01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3471"/>
              <a:ext cx="15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Ltm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86" name="Rectangle 943">
              <a:extLst>
                <a:ext uri="{FF2B5EF4-FFF2-40B4-BE49-F238E27FC236}">
                  <a16:creationId xmlns:a16="http://schemas.microsoft.com/office/drawing/2014/main" id="{97F8B9E2-214E-43B1-A666-7D44DFF6F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" y="1842"/>
              <a:ext cx="12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Ncl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87" name="Rectangle 944">
              <a:extLst>
                <a:ext uri="{FF2B5EF4-FFF2-40B4-BE49-F238E27FC236}">
                  <a16:creationId xmlns:a16="http://schemas.microsoft.com/office/drawing/2014/main" id="{D62ECB1C-6656-4907-8BF9-7A7A76305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8" y="1462"/>
              <a:ext cx="1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Arc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88" name="Rectangle 945">
              <a:extLst>
                <a:ext uri="{FF2B5EF4-FFF2-40B4-BE49-F238E27FC236}">
                  <a16:creationId xmlns:a16="http://schemas.microsoft.com/office/drawing/2014/main" id="{F9D782FA-120C-482E-92B9-2E1F40AB8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" y="1926"/>
              <a:ext cx="13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Agr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89305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1138</Words>
  <Application>Microsoft Office PowerPoint</Application>
  <PresentationFormat>Grand écran</PresentationFormat>
  <Paragraphs>964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Garamond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FOUCAULT</dc:creator>
  <cp:lastModifiedBy>Clément FOUCAULT</cp:lastModifiedBy>
  <cp:revision>48</cp:revision>
  <dcterms:created xsi:type="dcterms:W3CDTF">2020-05-30T11:36:48Z</dcterms:created>
  <dcterms:modified xsi:type="dcterms:W3CDTF">2020-06-12T16:05:02Z</dcterms:modified>
</cp:coreProperties>
</file>