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0AC44-3BC4-4B5B-A7C9-F79F9E3A7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21A0AF-DAEC-4863-B030-A6CFC204A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AD4CAC-E328-4D7B-B52E-6EA4D227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037F01-DCD1-49B3-9832-3EBB48CE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7A4410-263D-45DE-8CCC-489F6BBA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23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1CAD7-6123-46E6-B0C3-5CFC6929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AD3522-7898-470A-9CDC-FE7847DA7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EAA2BC-A316-48B9-B333-C1D7BD23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A2EE77-9DAA-4040-BE62-E0BD6E6A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FFCC95-A496-46D9-8B6F-1F458F89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22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87C85D-3D86-4AC4-9A4C-27D0F189F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A82FEA-1141-40F8-8230-214BE7337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DB7879-D017-48EE-8543-689CBDC7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43AC1-541E-449E-98CD-302E02CF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3452CE-CE25-4B5E-9FED-396F9068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06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FC94B-C93D-4082-A675-E7A510AF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A85F5-365B-4941-981B-2F7A9E14F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26A4C7-AC5B-4ACF-8FE3-4E7B19D1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5DFA7C-2ACC-407B-8824-4D551453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9AC9D2-062C-4D5B-89E6-A09D02E9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52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F6949-92CE-4CE5-967F-0CFD9C54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987D59-4C03-4CA4-9989-10177D222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F6693E-7FD4-4DC7-8AE1-0BCB0578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27E875-F337-42CC-A8BA-DB3A8BD4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1E41C5-FCFE-423C-A69D-1113BF7D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05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D03FC-3099-4B2D-9DAC-549866F8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8F94CB-54F0-4AC5-86F7-9D7C6942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6B9B61-53BC-45BA-B078-67800B05E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35E459-4BA1-450E-B4B7-D6406853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439C05-0944-4D7C-939D-49D8D726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6E8C4F-691A-43C0-8DB6-98D23D60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29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D1CE2-DF7E-4EA4-8851-97497A7A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A48821-D1B4-450B-B2A0-CC60BDB77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CA0160-1BDA-4321-AD85-B66E51F34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8A195E-2662-4857-AE9A-E747A85F3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3CCF8B-5ACA-4490-8382-642FAA367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322A07-492A-4627-A630-EC8167BB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883FBB-9623-4BDE-8D62-518C9411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455606-B6AF-410F-9460-4FCA671B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96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B4505-5F4D-4646-B183-80F45AE1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E87A7C-D490-458B-ACF3-1E6E99EF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A0FFD8-480D-438E-BFBB-590EB0C0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296E60-B489-4076-8510-BEF68F4C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45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AE6028-761E-40CB-81BC-08421D9E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90288B-4DBE-47D9-8845-4BCA0654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806424-AEDB-405A-9D11-9913B5B8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79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9901A-4174-48CD-AD8F-1032E441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67421-975A-4A71-AF4C-C9B4E9731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363479-F403-4481-AC93-6FA639DD5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69F7F5-DF93-4591-85E1-5984D1C6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4196CE-32F0-48AB-A915-406386B0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AA44EA-5CF0-48E6-B318-E04F60F2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92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23E8F-E88F-4AFE-AFCD-E6FF45F9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0F3EA23-3CD5-43FD-80BC-FFDFF1001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71F22E-D0BD-4337-AA66-42E927FFD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4682C1-7EC6-4B45-AD35-BBBA42F7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C02CDC-0A84-4E4D-8A75-FC14F8E6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B47DC0-E72F-4234-947A-3CED19C3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57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ADC230-97C4-422C-BFA1-EA83F78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175D21-258B-4E44-919F-93FF0E2D1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DD88F3-28F7-4904-9172-D78CB3BF0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BBD4F4-4C05-45A1-BF16-BBF27FDCE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68AA32-59BD-4A29-9E1D-30987A097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75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9350C-2CCB-46B7-8790-CE8FEF030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022"/>
            <a:ext cx="9144000" cy="2489553"/>
          </a:xfrm>
        </p:spPr>
        <p:txBody>
          <a:bodyPr>
            <a:normAutofit/>
          </a:bodyPr>
          <a:lstStyle/>
          <a:p>
            <a:r>
              <a:rPr lang="fr-FR" u="sng" dirty="0"/>
              <a:t>Projet 100h</a:t>
            </a:r>
            <a:br>
              <a:rPr lang="fr-FR" dirty="0"/>
            </a:br>
            <a:br>
              <a:rPr lang="fr-FR" dirty="0"/>
            </a:br>
            <a:r>
              <a:rPr lang="fr-FR" sz="4400" dirty="0"/>
              <a:t>site pok’heir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97095E-4460-4C74-9613-18A6C4B96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7060"/>
            <a:ext cx="9144000" cy="992540"/>
          </a:xfrm>
        </p:spPr>
        <p:txBody>
          <a:bodyPr>
            <a:normAutofit/>
          </a:bodyPr>
          <a:lstStyle/>
          <a:p>
            <a:r>
              <a:rPr lang="fr-FR" sz="2000" dirty="0"/>
              <a:t>Bourrée François</a:t>
            </a:r>
          </a:p>
          <a:p>
            <a:r>
              <a:rPr lang="fr-FR" sz="2000" dirty="0"/>
              <a:t>Douvrin Nicolas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5C6217-56D6-4D9C-BA94-FF93D8309B1F}"/>
              </a:ext>
            </a:extLst>
          </p:cNvPr>
          <p:cNvSpPr txBox="1"/>
          <p:nvPr/>
        </p:nvSpPr>
        <p:spPr>
          <a:xfrm>
            <a:off x="10216444" y="643466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Année 2017 - 2018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91323E-D6E9-4600-8E52-4513157AC968}"/>
              </a:ext>
            </a:extLst>
          </p:cNvPr>
          <p:cNvSpPr txBox="1"/>
          <p:nvPr/>
        </p:nvSpPr>
        <p:spPr>
          <a:xfrm>
            <a:off x="191911" y="6434667"/>
            <a:ext cx="406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Professeur superviseur : Vincent </a:t>
            </a:r>
            <a:r>
              <a:rPr lang="fr-FR" dirty="0" err="1"/>
              <a:t>Lefevere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9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FE3F6-50D9-4F5C-97DA-0139550F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MCD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EF4CF00-3A5D-4F5C-8DEF-EC56CC7C4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959" y="1343378"/>
            <a:ext cx="10098082" cy="50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6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3BA49-A018-457A-BA9C-C717C357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Plan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A8ABD2-5E8C-44D9-8E62-545E85C1A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item : inscription sur le site</a:t>
            </a:r>
          </a:p>
          <a:p>
            <a:r>
              <a:rPr lang="fr-FR" dirty="0"/>
              <a:t>Software Risk Issue : Identification utilisateur, échec de la création d’un compte</a:t>
            </a:r>
          </a:p>
          <a:p>
            <a:r>
              <a:rPr lang="fr-FR" dirty="0" err="1"/>
              <a:t>Features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145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2244B-34B7-43B7-8CCF-D28E0380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Planning prévisionnel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69FE5-FCA9-444A-BAA9-FA1F412C9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088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D42BE-9B52-46E2-A1F2-58EDA9E8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BFDE22-FB09-428C-A688-6BEBC0652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6365"/>
            <a:ext cx="10515600" cy="3796963"/>
          </a:xfrm>
        </p:spPr>
        <p:txBody>
          <a:bodyPr>
            <a:normAutofit lnSpcReduction="10000"/>
          </a:bodyPr>
          <a:lstStyle/>
          <a:p>
            <a:r>
              <a:rPr lang="fr-FR" sz="3200" dirty="0"/>
              <a:t>Pok’heir : association de poker </a:t>
            </a:r>
            <a:r>
              <a:rPr lang="fr-FR" sz="3200" dirty="0" err="1"/>
              <a:t>Hei</a:t>
            </a:r>
            <a:endParaRPr lang="fr-FR" sz="3200" dirty="0"/>
          </a:p>
          <a:p>
            <a:pPr marL="0" indent="0">
              <a:buNone/>
            </a:pPr>
            <a:endParaRPr lang="fr-FR" sz="3200" dirty="0"/>
          </a:p>
          <a:p>
            <a:r>
              <a:rPr lang="fr-FR" sz="3200" dirty="0"/>
              <a:t>Président : Lucas </a:t>
            </a:r>
            <a:r>
              <a:rPr lang="fr-FR" sz="3200" dirty="0" err="1"/>
              <a:t>Verriere</a:t>
            </a:r>
            <a:endParaRPr lang="fr-FR" sz="3200" dirty="0"/>
          </a:p>
          <a:p>
            <a:pPr marL="0" indent="0">
              <a:buNone/>
            </a:pPr>
            <a:endParaRPr lang="fr-FR" sz="3200" dirty="0"/>
          </a:p>
          <a:p>
            <a:r>
              <a:rPr lang="fr-FR" sz="3200" dirty="0"/>
              <a:t>Valoriser et rassembler lors de tournois</a:t>
            </a:r>
          </a:p>
          <a:p>
            <a:endParaRPr lang="fr-FR" sz="3200" dirty="0"/>
          </a:p>
          <a:p>
            <a:r>
              <a:rPr lang="fr-FR" sz="3200" dirty="0"/>
              <a:t>Accessible débutant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20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E1C08-64EE-4E9B-AFF3-971756D9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Besoins pour les tournois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26F827-79C5-40F0-8EB0-4FFBFCCA8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963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/>
              <a:t>Actuel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- Papier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- Timer manuel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- Placement Aléatoire</a:t>
            </a:r>
          </a:p>
          <a:p>
            <a:pPr marL="0" indent="0">
              <a:buNone/>
            </a:pPr>
            <a:r>
              <a:rPr lang="fr-FR" dirty="0"/>
              <a:t>                                </a:t>
            </a:r>
          </a:p>
          <a:p>
            <a:pPr marL="0" indent="0">
              <a:buNone/>
            </a:pPr>
            <a:r>
              <a:rPr lang="fr-FR" dirty="0"/>
              <a:t>                           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9AECA817-AA23-48EE-9BE9-3F59D28428A6}"/>
              </a:ext>
            </a:extLst>
          </p:cNvPr>
          <p:cNvSpPr/>
          <p:nvPr/>
        </p:nvSpPr>
        <p:spPr>
          <a:xfrm>
            <a:off x="5317787" y="3874834"/>
            <a:ext cx="1556425" cy="2529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5269416-83DD-4ADA-896F-FE4052641DB7}"/>
              </a:ext>
            </a:extLst>
          </p:cNvPr>
          <p:cNvSpPr txBox="1">
            <a:spLocks/>
          </p:cNvSpPr>
          <p:nvPr/>
        </p:nvSpPr>
        <p:spPr>
          <a:xfrm>
            <a:off x="7114162" y="1825625"/>
            <a:ext cx="42396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Projet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	- Site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	- Timer incorporé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	- Tables générées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4906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65AE8-E3B3-4A01-9380-1F752C09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DD0E24-D305-4007-82D2-FDB3F6C2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Accueil : informations, événements, lots</a:t>
            </a:r>
          </a:p>
          <a:p>
            <a:r>
              <a:rPr lang="fr-FR" dirty="0"/>
              <a:t>AcceuilAdmin : gestion page d’accueil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Tournoi : organisation tables, minuteur</a:t>
            </a:r>
          </a:p>
          <a:p>
            <a:r>
              <a:rPr lang="fr-FR" dirty="0"/>
              <a:t>TournoiAdmin : gestion des tournoi</a:t>
            </a:r>
          </a:p>
          <a:p>
            <a:endParaRPr lang="fr-FR" dirty="0"/>
          </a:p>
          <a:p>
            <a:r>
              <a:rPr lang="fr-FR" dirty="0"/>
              <a:t>Inscription/Connexion : email </a:t>
            </a:r>
            <a:r>
              <a:rPr lang="fr-FR" dirty="0" err="1"/>
              <a:t>Hei</a:t>
            </a:r>
            <a:r>
              <a:rPr lang="fr-FR" dirty="0"/>
              <a:t>, mot de passe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670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F395F-586C-44F0-BF8E-340C0339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Choix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24A19C-DE4F-4967-B101-5C0E94100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130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31F50-4431-4A77-8E74-D3B38BC8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/>
              <a:t>Accueil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C6B1C4F-645A-4614-BFFF-5EE3DC5CE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97" y="1320800"/>
            <a:ext cx="9676805" cy="5160963"/>
          </a:xfrm>
        </p:spPr>
      </p:pic>
    </p:spTree>
    <p:extLst>
      <p:ext uri="{BB962C8B-B14F-4D97-AF65-F5344CB8AC3E}">
        <p14:creationId xmlns:p14="http://schemas.microsoft.com/office/powerpoint/2010/main" val="386260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80777-A0C6-4502-9051-88636A50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/>
              <a:t>AccueilAdmin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D1DEDA8-BC84-4485-838B-0C082BEEC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47" y="1354667"/>
            <a:ext cx="9867305" cy="5262563"/>
          </a:xfrm>
        </p:spPr>
      </p:pic>
    </p:spTree>
    <p:extLst>
      <p:ext uri="{BB962C8B-B14F-4D97-AF65-F5344CB8AC3E}">
        <p14:creationId xmlns:p14="http://schemas.microsoft.com/office/powerpoint/2010/main" val="110986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565BA-4866-4469-8593-E8AF5267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/>
              <a:t>Tournoi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E82E509-100E-4C65-850A-8B2B62B87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64" y="1343377"/>
            <a:ext cx="10142472" cy="5409319"/>
          </a:xfrm>
        </p:spPr>
      </p:pic>
    </p:spTree>
    <p:extLst>
      <p:ext uri="{BB962C8B-B14F-4D97-AF65-F5344CB8AC3E}">
        <p14:creationId xmlns:p14="http://schemas.microsoft.com/office/powerpoint/2010/main" val="244294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F22B7-EEFD-4CBF-A6EC-A30C1378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/>
              <a:t>TournoiAdmin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6DD3EDE-1857-4E7A-9981-436334B93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31" y="1286934"/>
            <a:ext cx="10227138" cy="5454474"/>
          </a:xfrm>
        </p:spPr>
      </p:pic>
    </p:spTree>
    <p:extLst>
      <p:ext uri="{BB962C8B-B14F-4D97-AF65-F5344CB8AC3E}">
        <p14:creationId xmlns:p14="http://schemas.microsoft.com/office/powerpoint/2010/main" val="18995158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</TotalTime>
  <Words>113</Words>
  <Application>Microsoft Office PowerPoint</Application>
  <PresentationFormat>Grand écran</PresentationFormat>
  <Paragraphs>53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Projet 100h  site pok’heir</vt:lpstr>
      <vt:lpstr>Contexte</vt:lpstr>
      <vt:lpstr>Besoins pour les tournois</vt:lpstr>
      <vt:lpstr>Cahier des charges</vt:lpstr>
      <vt:lpstr>Choix techniques</vt:lpstr>
      <vt:lpstr>Accueil</vt:lpstr>
      <vt:lpstr>AccueilAdmin</vt:lpstr>
      <vt:lpstr>Tournoi</vt:lpstr>
      <vt:lpstr>TournoiAdmin</vt:lpstr>
      <vt:lpstr>MCD</vt:lpstr>
      <vt:lpstr>Plan de test</vt:lpstr>
      <vt:lpstr>Planning prévisionnel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100h  site pok’heir</dc:title>
  <dc:creator>François</dc:creator>
  <cp:lastModifiedBy>François</cp:lastModifiedBy>
  <cp:revision>10</cp:revision>
  <dcterms:created xsi:type="dcterms:W3CDTF">2017-12-14T10:21:45Z</dcterms:created>
  <dcterms:modified xsi:type="dcterms:W3CDTF">2017-12-14T11:52:10Z</dcterms:modified>
</cp:coreProperties>
</file>