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0A16B-BFF3-4869-B4E7-D64E7DB85804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B39F86A-72DC-4108-873A-F93B26D2708B}">
      <dgm:prSet custT="1"/>
      <dgm:spPr/>
      <dgm:t>
        <a:bodyPr/>
        <a:lstStyle/>
        <a:p>
          <a:r>
            <a:rPr lang="fr-FR" dirty="0"/>
            <a:t>Pok’Heir : Association de poker à HEI</a:t>
          </a:r>
          <a:endParaRPr lang="en-US" dirty="0"/>
        </a:p>
      </dgm:t>
    </dgm:pt>
    <dgm:pt modelId="{33217877-C6CF-4124-A366-1322367C2E2B}" type="parTrans" cxnId="{A1E3F796-36F9-4C48-B1E7-ABE9666BCE66}">
      <dgm:prSet/>
      <dgm:spPr/>
      <dgm:t>
        <a:bodyPr/>
        <a:lstStyle/>
        <a:p>
          <a:endParaRPr lang="en-US"/>
        </a:p>
      </dgm:t>
    </dgm:pt>
    <dgm:pt modelId="{BE3A25BB-43DF-49E1-9361-49CACC4A8080}" type="sibTrans" cxnId="{A1E3F796-36F9-4C48-B1E7-ABE9666BCE66}">
      <dgm:prSet/>
      <dgm:spPr/>
      <dgm:t>
        <a:bodyPr/>
        <a:lstStyle/>
        <a:p>
          <a:endParaRPr lang="en-US"/>
        </a:p>
      </dgm:t>
    </dgm:pt>
    <dgm:pt modelId="{2CFABB6E-C536-42C1-B963-84E88FEC76E7}">
      <dgm:prSet custT="1"/>
      <dgm:spPr/>
      <dgm:t>
        <a:bodyPr/>
        <a:lstStyle/>
        <a:p>
          <a:r>
            <a:rPr lang="fr-FR" dirty="0"/>
            <a:t>Président : Lucas Verrières</a:t>
          </a:r>
          <a:endParaRPr lang="en-US" dirty="0"/>
        </a:p>
      </dgm:t>
    </dgm:pt>
    <dgm:pt modelId="{26F75EB6-5A08-4753-97DA-0D6F0D78EDCE}" type="parTrans" cxnId="{6E906633-0285-4595-94EF-67CBD634E107}">
      <dgm:prSet/>
      <dgm:spPr/>
      <dgm:t>
        <a:bodyPr/>
        <a:lstStyle/>
        <a:p>
          <a:endParaRPr lang="en-US"/>
        </a:p>
      </dgm:t>
    </dgm:pt>
    <dgm:pt modelId="{7F2BFB8B-EC5F-4548-A7EA-52EBEDC1E8ED}" type="sibTrans" cxnId="{6E906633-0285-4595-94EF-67CBD634E107}">
      <dgm:prSet/>
      <dgm:spPr/>
      <dgm:t>
        <a:bodyPr/>
        <a:lstStyle/>
        <a:p>
          <a:endParaRPr lang="en-US"/>
        </a:p>
      </dgm:t>
    </dgm:pt>
    <dgm:pt modelId="{744FA9C8-9151-4B0F-B205-3B007D1ECCAE}">
      <dgm:prSet custT="1"/>
      <dgm:spPr/>
      <dgm:t>
        <a:bodyPr/>
        <a:lstStyle/>
        <a:p>
          <a:r>
            <a:rPr lang="fr-FR" sz="2800" dirty="0"/>
            <a:t>Valoriser le poker à HEI et rassembler les étudiants lors de tournois</a:t>
          </a:r>
          <a:endParaRPr lang="en-US" sz="2800" dirty="0"/>
        </a:p>
      </dgm:t>
    </dgm:pt>
    <dgm:pt modelId="{D8655D01-7C8B-4884-B9E4-AD6BD61452A5}" type="parTrans" cxnId="{98D4679F-5202-441E-812C-946B9A72E133}">
      <dgm:prSet/>
      <dgm:spPr/>
      <dgm:t>
        <a:bodyPr/>
        <a:lstStyle/>
        <a:p>
          <a:endParaRPr lang="en-US"/>
        </a:p>
      </dgm:t>
    </dgm:pt>
    <dgm:pt modelId="{F0A9AA11-8438-4984-AC0C-808A5A9B1701}" type="sibTrans" cxnId="{98D4679F-5202-441E-812C-946B9A72E133}">
      <dgm:prSet/>
      <dgm:spPr/>
      <dgm:t>
        <a:bodyPr/>
        <a:lstStyle/>
        <a:p>
          <a:endParaRPr lang="en-US"/>
        </a:p>
      </dgm:t>
    </dgm:pt>
    <dgm:pt modelId="{242F0B02-0F6B-4252-8F99-351BDC9F6BAA}">
      <dgm:prSet custT="1"/>
      <dgm:spPr/>
      <dgm:t>
        <a:bodyPr/>
        <a:lstStyle/>
        <a:p>
          <a:r>
            <a:rPr lang="fr-FR" dirty="0"/>
            <a:t>Accessible pour tout les niveaux </a:t>
          </a:r>
          <a:endParaRPr lang="en-US" dirty="0"/>
        </a:p>
      </dgm:t>
    </dgm:pt>
    <dgm:pt modelId="{8E866D5B-34EB-4D85-BC14-6A9F3F8AABD5}" type="parTrans" cxnId="{4F6F8B2E-1421-4334-A560-6D7E63C8C735}">
      <dgm:prSet/>
      <dgm:spPr/>
      <dgm:t>
        <a:bodyPr/>
        <a:lstStyle/>
        <a:p>
          <a:endParaRPr lang="en-US"/>
        </a:p>
      </dgm:t>
    </dgm:pt>
    <dgm:pt modelId="{30B25CD1-2D38-47FA-BF89-01723817C7E3}" type="sibTrans" cxnId="{4F6F8B2E-1421-4334-A560-6D7E63C8C735}">
      <dgm:prSet/>
      <dgm:spPr/>
      <dgm:t>
        <a:bodyPr/>
        <a:lstStyle/>
        <a:p>
          <a:endParaRPr lang="en-US"/>
        </a:p>
      </dgm:t>
    </dgm:pt>
    <dgm:pt modelId="{3A58F12B-9FE3-4330-929E-AE8CA5EEE42F}" type="pres">
      <dgm:prSet presAssocID="{79E0A16B-BFF3-4869-B4E7-D64E7DB85804}" presName="linear" presStyleCnt="0">
        <dgm:presLayoutVars>
          <dgm:animLvl val="lvl"/>
          <dgm:resizeHandles val="exact"/>
        </dgm:presLayoutVars>
      </dgm:prSet>
      <dgm:spPr/>
    </dgm:pt>
    <dgm:pt modelId="{A09251F9-F3E4-4EF5-8953-180A11AA3A72}" type="pres">
      <dgm:prSet presAssocID="{1B39F86A-72DC-4108-873A-F93B26D2708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0261876-C28A-456E-9C07-59CCCEAB864F}" type="pres">
      <dgm:prSet presAssocID="{BE3A25BB-43DF-49E1-9361-49CACC4A8080}" presName="spacer" presStyleCnt="0"/>
      <dgm:spPr/>
    </dgm:pt>
    <dgm:pt modelId="{78503517-91DA-4469-B311-EFE490EA6047}" type="pres">
      <dgm:prSet presAssocID="{2CFABB6E-C536-42C1-B963-84E88FEC76E7}" presName="parentText" presStyleLbl="node1" presStyleIdx="1" presStyleCnt="4" custLinFactNeighborX="596" custLinFactNeighborY="50016">
        <dgm:presLayoutVars>
          <dgm:chMax val="0"/>
          <dgm:bulletEnabled val="1"/>
        </dgm:presLayoutVars>
      </dgm:prSet>
      <dgm:spPr/>
    </dgm:pt>
    <dgm:pt modelId="{25716506-1C96-4708-83E1-94D27832757B}" type="pres">
      <dgm:prSet presAssocID="{7F2BFB8B-EC5F-4548-A7EA-52EBEDC1E8ED}" presName="spacer" presStyleCnt="0"/>
      <dgm:spPr/>
    </dgm:pt>
    <dgm:pt modelId="{A8691FC0-54C1-4CBE-9E41-508B0BB2E0E7}" type="pres">
      <dgm:prSet presAssocID="{744FA9C8-9151-4B0F-B205-3B007D1ECC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6DBB9C7-5B90-4D74-8B3C-187AFAF701CE}" type="pres">
      <dgm:prSet presAssocID="{F0A9AA11-8438-4984-AC0C-808A5A9B1701}" presName="spacer" presStyleCnt="0"/>
      <dgm:spPr/>
    </dgm:pt>
    <dgm:pt modelId="{9DCF38B0-8834-496B-B709-45E70A753E6C}" type="pres">
      <dgm:prSet presAssocID="{242F0B02-0F6B-4252-8F99-351BDC9F6BAA}" presName="parentText" presStyleLbl="node1" presStyleIdx="3" presStyleCnt="4" custLinFactNeighborX="-10235" custLinFactNeighborY="90934">
        <dgm:presLayoutVars>
          <dgm:chMax val="0"/>
          <dgm:bulletEnabled val="1"/>
        </dgm:presLayoutVars>
      </dgm:prSet>
      <dgm:spPr/>
    </dgm:pt>
  </dgm:ptLst>
  <dgm:cxnLst>
    <dgm:cxn modelId="{2E7F0D01-3ACF-43FC-8C17-8CF8BC45CEC3}" type="presOf" srcId="{1B39F86A-72DC-4108-873A-F93B26D2708B}" destId="{A09251F9-F3E4-4EF5-8953-180A11AA3A72}" srcOrd="0" destOrd="0" presId="urn:microsoft.com/office/officeart/2005/8/layout/vList2"/>
    <dgm:cxn modelId="{4F6F8B2E-1421-4334-A560-6D7E63C8C735}" srcId="{79E0A16B-BFF3-4869-B4E7-D64E7DB85804}" destId="{242F0B02-0F6B-4252-8F99-351BDC9F6BAA}" srcOrd="3" destOrd="0" parTransId="{8E866D5B-34EB-4D85-BC14-6A9F3F8AABD5}" sibTransId="{30B25CD1-2D38-47FA-BF89-01723817C7E3}"/>
    <dgm:cxn modelId="{6E906633-0285-4595-94EF-67CBD634E107}" srcId="{79E0A16B-BFF3-4869-B4E7-D64E7DB85804}" destId="{2CFABB6E-C536-42C1-B963-84E88FEC76E7}" srcOrd="1" destOrd="0" parTransId="{26F75EB6-5A08-4753-97DA-0D6F0D78EDCE}" sibTransId="{7F2BFB8B-EC5F-4548-A7EA-52EBEDC1E8ED}"/>
    <dgm:cxn modelId="{0C30F268-CD48-4339-A9DF-CDAAD5AD66DE}" type="presOf" srcId="{79E0A16B-BFF3-4869-B4E7-D64E7DB85804}" destId="{3A58F12B-9FE3-4330-929E-AE8CA5EEE42F}" srcOrd="0" destOrd="0" presId="urn:microsoft.com/office/officeart/2005/8/layout/vList2"/>
    <dgm:cxn modelId="{ED9CF14A-A1C2-499E-965C-702D6A15C397}" type="presOf" srcId="{744FA9C8-9151-4B0F-B205-3B007D1ECCAE}" destId="{A8691FC0-54C1-4CBE-9E41-508B0BB2E0E7}" srcOrd="0" destOrd="0" presId="urn:microsoft.com/office/officeart/2005/8/layout/vList2"/>
    <dgm:cxn modelId="{5F23E559-3F91-4DE4-A2DA-EF1BD249ACB1}" type="presOf" srcId="{242F0B02-0F6B-4252-8F99-351BDC9F6BAA}" destId="{9DCF38B0-8834-496B-B709-45E70A753E6C}" srcOrd="0" destOrd="0" presId="urn:microsoft.com/office/officeart/2005/8/layout/vList2"/>
    <dgm:cxn modelId="{863FFB5A-EACA-4FC3-BA34-C346A26928F7}" type="presOf" srcId="{2CFABB6E-C536-42C1-B963-84E88FEC76E7}" destId="{78503517-91DA-4469-B311-EFE490EA6047}" srcOrd="0" destOrd="0" presId="urn:microsoft.com/office/officeart/2005/8/layout/vList2"/>
    <dgm:cxn modelId="{A1E3F796-36F9-4C48-B1E7-ABE9666BCE66}" srcId="{79E0A16B-BFF3-4869-B4E7-D64E7DB85804}" destId="{1B39F86A-72DC-4108-873A-F93B26D2708B}" srcOrd="0" destOrd="0" parTransId="{33217877-C6CF-4124-A366-1322367C2E2B}" sibTransId="{BE3A25BB-43DF-49E1-9361-49CACC4A8080}"/>
    <dgm:cxn modelId="{98D4679F-5202-441E-812C-946B9A72E133}" srcId="{79E0A16B-BFF3-4869-B4E7-D64E7DB85804}" destId="{744FA9C8-9151-4B0F-B205-3B007D1ECCAE}" srcOrd="2" destOrd="0" parTransId="{D8655D01-7C8B-4884-B9E4-AD6BD61452A5}" sibTransId="{F0A9AA11-8438-4984-AC0C-808A5A9B1701}"/>
    <dgm:cxn modelId="{AD79954A-BB7E-4F9E-9476-D5E0F1FF018C}" type="presParOf" srcId="{3A58F12B-9FE3-4330-929E-AE8CA5EEE42F}" destId="{A09251F9-F3E4-4EF5-8953-180A11AA3A72}" srcOrd="0" destOrd="0" presId="urn:microsoft.com/office/officeart/2005/8/layout/vList2"/>
    <dgm:cxn modelId="{8E620F06-5D92-4C38-881A-CA6FD8BD9AC3}" type="presParOf" srcId="{3A58F12B-9FE3-4330-929E-AE8CA5EEE42F}" destId="{10261876-C28A-456E-9C07-59CCCEAB864F}" srcOrd="1" destOrd="0" presId="urn:microsoft.com/office/officeart/2005/8/layout/vList2"/>
    <dgm:cxn modelId="{CB277EC8-2AEA-4635-9FAC-7CE919AEED0C}" type="presParOf" srcId="{3A58F12B-9FE3-4330-929E-AE8CA5EEE42F}" destId="{78503517-91DA-4469-B311-EFE490EA6047}" srcOrd="2" destOrd="0" presId="urn:microsoft.com/office/officeart/2005/8/layout/vList2"/>
    <dgm:cxn modelId="{59A99FE6-F9C2-4F37-8F9D-78579F6DF73A}" type="presParOf" srcId="{3A58F12B-9FE3-4330-929E-AE8CA5EEE42F}" destId="{25716506-1C96-4708-83E1-94D27832757B}" srcOrd="3" destOrd="0" presId="urn:microsoft.com/office/officeart/2005/8/layout/vList2"/>
    <dgm:cxn modelId="{DCD8588D-61D3-4700-9697-9DA675D60304}" type="presParOf" srcId="{3A58F12B-9FE3-4330-929E-AE8CA5EEE42F}" destId="{A8691FC0-54C1-4CBE-9E41-508B0BB2E0E7}" srcOrd="4" destOrd="0" presId="urn:microsoft.com/office/officeart/2005/8/layout/vList2"/>
    <dgm:cxn modelId="{CE295BFD-AAF1-4ABA-A520-8BDEFD144F86}" type="presParOf" srcId="{3A58F12B-9FE3-4330-929E-AE8CA5EEE42F}" destId="{E6DBB9C7-5B90-4D74-8B3C-187AFAF701CE}" srcOrd="5" destOrd="0" presId="urn:microsoft.com/office/officeart/2005/8/layout/vList2"/>
    <dgm:cxn modelId="{6FF7D1E9-D14A-4A6B-BB93-6D2B349DF4E4}" type="presParOf" srcId="{3A58F12B-9FE3-4330-929E-AE8CA5EEE42F}" destId="{9DCF38B0-8834-496B-B709-45E70A753E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46555B-2E97-4767-9F24-88B87B3A0996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74401C-09A0-4C66-A45D-01D4FF8DE6F4}">
      <dgm:prSet/>
      <dgm:spPr/>
      <dgm:t>
        <a:bodyPr/>
        <a:lstStyle/>
        <a:p>
          <a:r>
            <a:rPr lang="fr-FR"/>
            <a:t>AccueilAdmin : Gestion page d’accueil avec informations, événements, photos…</a:t>
          </a:r>
          <a:endParaRPr lang="en-US"/>
        </a:p>
      </dgm:t>
    </dgm:pt>
    <dgm:pt modelId="{CA1D3F9E-36DE-4B71-9288-EB20A8792A0D}" type="parTrans" cxnId="{4E00CB28-11FF-4FB9-8100-586FD1D42675}">
      <dgm:prSet/>
      <dgm:spPr/>
      <dgm:t>
        <a:bodyPr/>
        <a:lstStyle/>
        <a:p>
          <a:endParaRPr lang="en-US"/>
        </a:p>
      </dgm:t>
    </dgm:pt>
    <dgm:pt modelId="{1E8D7389-EDC3-439C-958D-5BB1C4F6E53B}" type="sibTrans" cxnId="{4E00CB28-11FF-4FB9-8100-586FD1D42675}">
      <dgm:prSet/>
      <dgm:spPr/>
      <dgm:t>
        <a:bodyPr/>
        <a:lstStyle/>
        <a:p>
          <a:endParaRPr lang="en-US"/>
        </a:p>
      </dgm:t>
    </dgm:pt>
    <dgm:pt modelId="{2D7CB487-708B-440E-98D3-27F04689E607}">
      <dgm:prSet/>
      <dgm:spPr/>
      <dgm:t>
        <a:bodyPr/>
        <a:lstStyle/>
        <a:p>
          <a:r>
            <a:rPr lang="fr-FR"/>
            <a:t>Tournoi : Organisation des tables, minuteur</a:t>
          </a:r>
          <a:endParaRPr lang="en-US"/>
        </a:p>
      </dgm:t>
    </dgm:pt>
    <dgm:pt modelId="{8FDBA220-E10E-4E87-A25F-0D5F70BD6376}" type="parTrans" cxnId="{FD75DA13-A3CC-4612-824D-13660BA7BAD7}">
      <dgm:prSet/>
      <dgm:spPr/>
      <dgm:t>
        <a:bodyPr/>
        <a:lstStyle/>
        <a:p>
          <a:endParaRPr lang="en-US"/>
        </a:p>
      </dgm:t>
    </dgm:pt>
    <dgm:pt modelId="{2ADA9BBF-C7EE-4569-A4BD-9223FEE9FE7A}" type="sibTrans" cxnId="{FD75DA13-A3CC-4612-824D-13660BA7BAD7}">
      <dgm:prSet/>
      <dgm:spPr/>
      <dgm:t>
        <a:bodyPr/>
        <a:lstStyle/>
        <a:p>
          <a:endParaRPr lang="en-US"/>
        </a:p>
      </dgm:t>
    </dgm:pt>
    <dgm:pt modelId="{053D8C9C-636B-423B-A21F-0A905C6D7F33}">
      <dgm:prSet/>
      <dgm:spPr/>
      <dgm:t>
        <a:bodyPr/>
        <a:lstStyle/>
        <a:p>
          <a:r>
            <a:rPr lang="fr-FR"/>
            <a:t>TournoiAdmin : Gestion des tournois</a:t>
          </a:r>
          <a:endParaRPr lang="en-US"/>
        </a:p>
      </dgm:t>
    </dgm:pt>
    <dgm:pt modelId="{8BCB8B40-AA08-4477-88B1-7457B8470B2E}" type="parTrans" cxnId="{304D996D-5459-4E11-8C9F-293B8DC636F6}">
      <dgm:prSet/>
      <dgm:spPr/>
      <dgm:t>
        <a:bodyPr/>
        <a:lstStyle/>
        <a:p>
          <a:endParaRPr lang="en-US"/>
        </a:p>
      </dgm:t>
    </dgm:pt>
    <dgm:pt modelId="{6FF49BFA-05EA-4556-B796-6A1D07C85A63}" type="sibTrans" cxnId="{304D996D-5459-4E11-8C9F-293B8DC636F6}">
      <dgm:prSet/>
      <dgm:spPr/>
      <dgm:t>
        <a:bodyPr/>
        <a:lstStyle/>
        <a:p>
          <a:endParaRPr lang="en-US"/>
        </a:p>
      </dgm:t>
    </dgm:pt>
    <dgm:pt modelId="{B7435005-02D1-43B6-9721-58950406FBC0}">
      <dgm:prSet/>
      <dgm:spPr/>
      <dgm:t>
        <a:bodyPr/>
        <a:lstStyle/>
        <a:p>
          <a:r>
            <a:rPr lang="fr-FR"/>
            <a:t>Classement : Affichage du classement des joueurs</a:t>
          </a:r>
          <a:endParaRPr lang="en-US"/>
        </a:p>
      </dgm:t>
    </dgm:pt>
    <dgm:pt modelId="{A3C76B2F-BEA1-41C2-9DB4-0BAED9FC6AAE}" type="parTrans" cxnId="{C28812A7-FA57-4F94-8699-4FE75DD8C6D5}">
      <dgm:prSet/>
      <dgm:spPr/>
      <dgm:t>
        <a:bodyPr/>
        <a:lstStyle/>
        <a:p>
          <a:endParaRPr lang="en-US"/>
        </a:p>
      </dgm:t>
    </dgm:pt>
    <dgm:pt modelId="{E2FDF87A-F593-45E1-A5AF-5BD9125B3670}" type="sibTrans" cxnId="{C28812A7-FA57-4F94-8699-4FE75DD8C6D5}">
      <dgm:prSet/>
      <dgm:spPr/>
      <dgm:t>
        <a:bodyPr/>
        <a:lstStyle/>
        <a:p>
          <a:endParaRPr lang="en-US"/>
        </a:p>
      </dgm:t>
    </dgm:pt>
    <dgm:pt modelId="{32428163-9D64-456C-A342-BE49A1C7FD8C}">
      <dgm:prSet/>
      <dgm:spPr/>
      <dgm:t>
        <a:bodyPr/>
        <a:lstStyle/>
        <a:p>
          <a:r>
            <a:rPr lang="fr-FR"/>
            <a:t>Inscription/Connexion : Email HEI, mot de passe</a:t>
          </a:r>
          <a:endParaRPr lang="en-US"/>
        </a:p>
      </dgm:t>
    </dgm:pt>
    <dgm:pt modelId="{064F27A6-3D0C-4B8C-98B9-90028D38D4C2}" type="parTrans" cxnId="{F81F877B-F751-42E0-B2F6-A5628DA2D682}">
      <dgm:prSet/>
      <dgm:spPr/>
      <dgm:t>
        <a:bodyPr/>
        <a:lstStyle/>
        <a:p>
          <a:endParaRPr lang="en-US"/>
        </a:p>
      </dgm:t>
    </dgm:pt>
    <dgm:pt modelId="{D2D385B4-1238-49FC-A81F-2ABF23D7476F}" type="sibTrans" cxnId="{F81F877B-F751-42E0-B2F6-A5628DA2D682}">
      <dgm:prSet/>
      <dgm:spPr/>
      <dgm:t>
        <a:bodyPr/>
        <a:lstStyle/>
        <a:p>
          <a:endParaRPr lang="en-US"/>
        </a:p>
      </dgm:t>
    </dgm:pt>
    <dgm:pt modelId="{AE287677-806B-4CB9-9ED4-D45D9E40A95A}" type="pres">
      <dgm:prSet presAssocID="{AE46555B-2E97-4767-9F24-88B87B3A0996}" presName="linear" presStyleCnt="0">
        <dgm:presLayoutVars>
          <dgm:animLvl val="lvl"/>
          <dgm:resizeHandles val="exact"/>
        </dgm:presLayoutVars>
      </dgm:prSet>
      <dgm:spPr/>
    </dgm:pt>
    <dgm:pt modelId="{062433F1-C132-4727-9BD1-4CDC36969730}" type="pres">
      <dgm:prSet presAssocID="{2074401C-09A0-4C66-A45D-01D4FF8DE6F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C51E9F-FEFA-46FD-9B35-A645B0EE1AE4}" type="pres">
      <dgm:prSet presAssocID="{1E8D7389-EDC3-439C-958D-5BB1C4F6E53B}" presName="spacer" presStyleCnt="0"/>
      <dgm:spPr/>
    </dgm:pt>
    <dgm:pt modelId="{5FD06506-BE01-45F8-8C20-70E86EB57EE4}" type="pres">
      <dgm:prSet presAssocID="{2D7CB487-708B-440E-98D3-27F04689E6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43EB4D8-85D9-4B95-8411-840A75F1241E}" type="pres">
      <dgm:prSet presAssocID="{2ADA9BBF-C7EE-4569-A4BD-9223FEE9FE7A}" presName="spacer" presStyleCnt="0"/>
      <dgm:spPr/>
    </dgm:pt>
    <dgm:pt modelId="{C190A07D-38A3-4484-9CC0-01B2A9B64BB2}" type="pres">
      <dgm:prSet presAssocID="{053D8C9C-636B-423B-A21F-0A905C6D7F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B98BF9-7395-4751-84CC-C4CB22305C12}" type="pres">
      <dgm:prSet presAssocID="{6FF49BFA-05EA-4556-B796-6A1D07C85A63}" presName="spacer" presStyleCnt="0"/>
      <dgm:spPr/>
    </dgm:pt>
    <dgm:pt modelId="{43B13581-5AD8-4CDC-AB62-74BE6631F58E}" type="pres">
      <dgm:prSet presAssocID="{B7435005-02D1-43B6-9721-58950406FBC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1B2807-DB18-4B07-9BDF-ED29FD53B941}" type="pres">
      <dgm:prSet presAssocID="{E2FDF87A-F593-45E1-A5AF-5BD9125B3670}" presName="spacer" presStyleCnt="0"/>
      <dgm:spPr/>
    </dgm:pt>
    <dgm:pt modelId="{FA7A5EE4-5DFE-4C3D-9D20-F1ECC1E1FD04}" type="pres">
      <dgm:prSet presAssocID="{32428163-9D64-456C-A342-BE49A1C7FD8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D75DA13-A3CC-4612-824D-13660BA7BAD7}" srcId="{AE46555B-2E97-4767-9F24-88B87B3A0996}" destId="{2D7CB487-708B-440E-98D3-27F04689E607}" srcOrd="1" destOrd="0" parTransId="{8FDBA220-E10E-4E87-A25F-0D5F70BD6376}" sibTransId="{2ADA9BBF-C7EE-4569-A4BD-9223FEE9FE7A}"/>
    <dgm:cxn modelId="{4E00CB28-11FF-4FB9-8100-586FD1D42675}" srcId="{AE46555B-2E97-4767-9F24-88B87B3A0996}" destId="{2074401C-09A0-4C66-A45D-01D4FF8DE6F4}" srcOrd="0" destOrd="0" parTransId="{CA1D3F9E-36DE-4B71-9288-EB20A8792A0D}" sibTransId="{1E8D7389-EDC3-439C-958D-5BB1C4F6E53B}"/>
    <dgm:cxn modelId="{304D996D-5459-4E11-8C9F-293B8DC636F6}" srcId="{AE46555B-2E97-4767-9F24-88B87B3A0996}" destId="{053D8C9C-636B-423B-A21F-0A905C6D7F33}" srcOrd="2" destOrd="0" parTransId="{8BCB8B40-AA08-4477-88B1-7457B8470B2E}" sibTransId="{6FF49BFA-05EA-4556-B796-6A1D07C85A63}"/>
    <dgm:cxn modelId="{F81F877B-F751-42E0-B2F6-A5628DA2D682}" srcId="{AE46555B-2E97-4767-9F24-88B87B3A0996}" destId="{32428163-9D64-456C-A342-BE49A1C7FD8C}" srcOrd="4" destOrd="0" parTransId="{064F27A6-3D0C-4B8C-98B9-90028D38D4C2}" sibTransId="{D2D385B4-1238-49FC-A81F-2ABF23D7476F}"/>
    <dgm:cxn modelId="{579AF49B-F801-41AB-A1AE-628AC950A99A}" type="presOf" srcId="{2074401C-09A0-4C66-A45D-01D4FF8DE6F4}" destId="{062433F1-C132-4727-9BD1-4CDC36969730}" srcOrd="0" destOrd="0" presId="urn:microsoft.com/office/officeart/2005/8/layout/vList2"/>
    <dgm:cxn modelId="{C28812A7-FA57-4F94-8699-4FE75DD8C6D5}" srcId="{AE46555B-2E97-4767-9F24-88B87B3A0996}" destId="{B7435005-02D1-43B6-9721-58950406FBC0}" srcOrd="3" destOrd="0" parTransId="{A3C76B2F-BEA1-41C2-9DB4-0BAED9FC6AAE}" sibTransId="{E2FDF87A-F593-45E1-A5AF-5BD9125B3670}"/>
    <dgm:cxn modelId="{C6F5E7A9-AB68-4A66-B53B-9E529A36B87B}" type="presOf" srcId="{053D8C9C-636B-423B-A21F-0A905C6D7F33}" destId="{C190A07D-38A3-4484-9CC0-01B2A9B64BB2}" srcOrd="0" destOrd="0" presId="urn:microsoft.com/office/officeart/2005/8/layout/vList2"/>
    <dgm:cxn modelId="{8113BAAE-8DFB-4030-833E-AD4D16E226CA}" type="presOf" srcId="{32428163-9D64-456C-A342-BE49A1C7FD8C}" destId="{FA7A5EE4-5DFE-4C3D-9D20-F1ECC1E1FD04}" srcOrd="0" destOrd="0" presId="urn:microsoft.com/office/officeart/2005/8/layout/vList2"/>
    <dgm:cxn modelId="{39BE26E5-C447-4384-89D6-24FAF46C217B}" type="presOf" srcId="{B7435005-02D1-43B6-9721-58950406FBC0}" destId="{43B13581-5AD8-4CDC-AB62-74BE6631F58E}" srcOrd="0" destOrd="0" presId="urn:microsoft.com/office/officeart/2005/8/layout/vList2"/>
    <dgm:cxn modelId="{C394D4E9-04FE-44A4-9047-B621964E6CD8}" type="presOf" srcId="{2D7CB487-708B-440E-98D3-27F04689E607}" destId="{5FD06506-BE01-45F8-8C20-70E86EB57EE4}" srcOrd="0" destOrd="0" presId="urn:microsoft.com/office/officeart/2005/8/layout/vList2"/>
    <dgm:cxn modelId="{F304EAE9-0ED8-4E4F-85DE-2783E3FDFD38}" type="presOf" srcId="{AE46555B-2E97-4767-9F24-88B87B3A0996}" destId="{AE287677-806B-4CB9-9ED4-D45D9E40A95A}" srcOrd="0" destOrd="0" presId="urn:microsoft.com/office/officeart/2005/8/layout/vList2"/>
    <dgm:cxn modelId="{BCD45F14-DCC7-447A-A87B-93FB8C979D64}" type="presParOf" srcId="{AE287677-806B-4CB9-9ED4-D45D9E40A95A}" destId="{062433F1-C132-4727-9BD1-4CDC36969730}" srcOrd="0" destOrd="0" presId="urn:microsoft.com/office/officeart/2005/8/layout/vList2"/>
    <dgm:cxn modelId="{E59106BA-ED60-4B4D-84A0-31CAB221C070}" type="presParOf" srcId="{AE287677-806B-4CB9-9ED4-D45D9E40A95A}" destId="{74C51E9F-FEFA-46FD-9B35-A645B0EE1AE4}" srcOrd="1" destOrd="0" presId="urn:microsoft.com/office/officeart/2005/8/layout/vList2"/>
    <dgm:cxn modelId="{D10513B3-7766-4332-BD26-04BD2A68D4EA}" type="presParOf" srcId="{AE287677-806B-4CB9-9ED4-D45D9E40A95A}" destId="{5FD06506-BE01-45F8-8C20-70E86EB57EE4}" srcOrd="2" destOrd="0" presId="urn:microsoft.com/office/officeart/2005/8/layout/vList2"/>
    <dgm:cxn modelId="{DDA1FE7D-D369-4731-958F-661E8BA80847}" type="presParOf" srcId="{AE287677-806B-4CB9-9ED4-D45D9E40A95A}" destId="{D43EB4D8-85D9-4B95-8411-840A75F1241E}" srcOrd="3" destOrd="0" presId="urn:microsoft.com/office/officeart/2005/8/layout/vList2"/>
    <dgm:cxn modelId="{950B0E1E-AE31-4058-9052-EEB2D0708127}" type="presParOf" srcId="{AE287677-806B-4CB9-9ED4-D45D9E40A95A}" destId="{C190A07D-38A3-4484-9CC0-01B2A9B64BB2}" srcOrd="4" destOrd="0" presId="urn:microsoft.com/office/officeart/2005/8/layout/vList2"/>
    <dgm:cxn modelId="{608F5E01-9DE2-4BD2-A7CF-E5BFFC29610E}" type="presParOf" srcId="{AE287677-806B-4CB9-9ED4-D45D9E40A95A}" destId="{ABB98BF9-7395-4751-84CC-C4CB22305C12}" srcOrd="5" destOrd="0" presId="urn:microsoft.com/office/officeart/2005/8/layout/vList2"/>
    <dgm:cxn modelId="{ED29F354-765F-4BF5-8941-E57E64DD14E5}" type="presParOf" srcId="{AE287677-806B-4CB9-9ED4-D45D9E40A95A}" destId="{43B13581-5AD8-4CDC-AB62-74BE6631F58E}" srcOrd="6" destOrd="0" presId="urn:microsoft.com/office/officeart/2005/8/layout/vList2"/>
    <dgm:cxn modelId="{FCD08A2C-89EA-49F1-9C7F-51E16690072C}" type="presParOf" srcId="{AE287677-806B-4CB9-9ED4-D45D9E40A95A}" destId="{121B2807-DB18-4B07-9BDF-ED29FD53B941}" srcOrd="7" destOrd="0" presId="urn:microsoft.com/office/officeart/2005/8/layout/vList2"/>
    <dgm:cxn modelId="{F458BA43-F8E8-462C-9240-0E8F343424E6}" type="presParOf" srcId="{AE287677-806B-4CB9-9ED4-D45D9E40A95A}" destId="{FA7A5EE4-5DFE-4C3D-9D20-F1ECC1E1FD0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251F9-F3E4-4EF5-8953-180A11AA3A72}">
      <dsp:nvSpPr>
        <dsp:cNvPr id="0" name=""/>
        <dsp:cNvSpPr/>
      </dsp:nvSpPr>
      <dsp:spPr>
        <a:xfrm>
          <a:off x="0" y="1247"/>
          <a:ext cx="6296297" cy="99175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Pok’Heir : Association de poker à HEI</a:t>
          </a:r>
          <a:endParaRPr lang="en-US" sz="3600" kern="1200" dirty="0"/>
        </a:p>
      </dsp:txBody>
      <dsp:txXfrm>
        <a:off x="48414" y="49661"/>
        <a:ext cx="6199469" cy="894929"/>
      </dsp:txXfrm>
    </dsp:sp>
    <dsp:sp modelId="{78503517-91DA-4469-B311-EFE490EA6047}">
      <dsp:nvSpPr>
        <dsp:cNvPr id="0" name=""/>
        <dsp:cNvSpPr/>
      </dsp:nvSpPr>
      <dsp:spPr>
        <a:xfrm>
          <a:off x="0" y="1009354"/>
          <a:ext cx="6296297" cy="99175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Président : Lucas Verrières</a:t>
          </a:r>
          <a:endParaRPr lang="en-US" sz="3600" kern="1200" dirty="0"/>
        </a:p>
      </dsp:txBody>
      <dsp:txXfrm>
        <a:off x="48414" y="1057768"/>
        <a:ext cx="6199469" cy="894929"/>
      </dsp:txXfrm>
    </dsp:sp>
    <dsp:sp modelId="{A8691FC0-54C1-4CBE-9E41-508B0BB2E0E7}">
      <dsp:nvSpPr>
        <dsp:cNvPr id="0" name=""/>
        <dsp:cNvSpPr/>
      </dsp:nvSpPr>
      <dsp:spPr>
        <a:xfrm>
          <a:off x="0" y="2006560"/>
          <a:ext cx="6296297" cy="99175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Valoriser le poker à HEI et rassembler les étudiants lors de tournois</a:t>
          </a:r>
          <a:endParaRPr lang="en-US" sz="2800" kern="1200" dirty="0"/>
        </a:p>
      </dsp:txBody>
      <dsp:txXfrm>
        <a:off x="48414" y="2054974"/>
        <a:ext cx="6199469" cy="894929"/>
      </dsp:txXfrm>
    </dsp:sp>
    <dsp:sp modelId="{9DCF38B0-8834-496B-B709-45E70A753E6C}">
      <dsp:nvSpPr>
        <dsp:cNvPr id="0" name=""/>
        <dsp:cNvSpPr/>
      </dsp:nvSpPr>
      <dsp:spPr>
        <a:xfrm>
          <a:off x="0" y="3010464"/>
          <a:ext cx="6296297" cy="99175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Accessible pour tout les niveaux </a:t>
          </a:r>
          <a:endParaRPr lang="en-US" sz="3600" kern="1200" dirty="0"/>
        </a:p>
      </dsp:txBody>
      <dsp:txXfrm>
        <a:off x="48414" y="3058878"/>
        <a:ext cx="6199469" cy="894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433F1-C132-4727-9BD1-4CDC36969730}">
      <dsp:nvSpPr>
        <dsp:cNvPr id="0" name=""/>
        <dsp:cNvSpPr/>
      </dsp:nvSpPr>
      <dsp:spPr>
        <a:xfrm>
          <a:off x="0" y="72410"/>
          <a:ext cx="6296297" cy="725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AccueilAdmin : Gestion page d’accueil avec informations, événements, photos…</a:t>
          </a:r>
          <a:endParaRPr lang="en-US" sz="2000" kern="1200"/>
        </a:p>
      </dsp:txBody>
      <dsp:txXfrm>
        <a:off x="35411" y="107821"/>
        <a:ext cx="6225475" cy="654578"/>
      </dsp:txXfrm>
    </dsp:sp>
    <dsp:sp modelId="{5FD06506-BE01-45F8-8C20-70E86EB57EE4}">
      <dsp:nvSpPr>
        <dsp:cNvPr id="0" name=""/>
        <dsp:cNvSpPr/>
      </dsp:nvSpPr>
      <dsp:spPr>
        <a:xfrm>
          <a:off x="0" y="855411"/>
          <a:ext cx="6296297" cy="725400"/>
        </a:xfrm>
        <a:prstGeom prst="roundRect">
          <a:avLst/>
        </a:prstGeom>
        <a:solidFill>
          <a:schemeClr val="accent2">
            <a:hueOff val="1197020"/>
            <a:satOff val="-3638"/>
            <a:lumOff val="-49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Tournoi : Organisation des tables, minuteur</a:t>
          </a:r>
          <a:endParaRPr lang="en-US" sz="2000" kern="1200"/>
        </a:p>
      </dsp:txBody>
      <dsp:txXfrm>
        <a:off x="35411" y="890822"/>
        <a:ext cx="6225475" cy="654578"/>
      </dsp:txXfrm>
    </dsp:sp>
    <dsp:sp modelId="{C190A07D-38A3-4484-9CC0-01B2A9B64BB2}">
      <dsp:nvSpPr>
        <dsp:cNvPr id="0" name=""/>
        <dsp:cNvSpPr/>
      </dsp:nvSpPr>
      <dsp:spPr>
        <a:xfrm>
          <a:off x="0" y="1638411"/>
          <a:ext cx="6296297" cy="725400"/>
        </a:xfrm>
        <a:prstGeom prst="roundRect">
          <a:avLst/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TournoiAdmin : Gestion des tournois</a:t>
          </a:r>
          <a:endParaRPr lang="en-US" sz="2000" kern="1200"/>
        </a:p>
      </dsp:txBody>
      <dsp:txXfrm>
        <a:off x="35411" y="1673822"/>
        <a:ext cx="6225475" cy="654578"/>
      </dsp:txXfrm>
    </dsp:sp>
    <dsp:sp modelId="{43B13581-5AD8-4CDC-AB62-74BE6631F58E}">
      <dsp:nvSpPr>
        <dsp:cNvPr id="0" name=""/>
        <dsp:cNvSpPr/>
      </dsp:nvSpPr>
      <dsp:spPr>
        <a:xfrm>
          <a:off x="0" y="2421411"/>
          <a:ext cx="6296297" cy="725400"/>
        </a:xfrm>
        <a:prstGeom prst="roundRect">
          <a:avLst/>
        </a:prstGeom>
        <a:solidFill>
          <a:schemeClr val="accent2">
            <a:hueOff val="3591061"/>
            <a:satOff val="-10913"/>
            <a:lumOff val="-147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Classement : Affichage du classement des joueurs</a:t>
          </a:r>
          <a:endParaRPr lang="en-US" sz="2000" kern="1200"/>
        </a:p>
      </dsp:txBody>
      <dsp:txXfrm>
        <a:off x="35411" y="2456822"/>
        <a:ext cx="6225475" cy="654578"/>
      </dsp:txXfrm>
    </dsp:sp>
    <dsp:sp modelId="{FA7A5EE4-5DFE-4C3D-9D20-F1ECC1E1FD04}">
      <dsp:nvSpPr>
        <dsp:cNvPr id="0" name=""/>
        <dsp:cNvSpPr/>
      </dsp:nvSpPr>
      <dsp:spPr>
        <a:xfrm>
          <a:off x="0" y="3204411"/>
          <a:ext cx="6296297" cy="725400"/>
        </a:xfrm>
        <a:prstGeom prst="roundRect">
          <a:avLst/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Inscription/Connexion : Email HEI, mot de passe</a:t>
          </a:r>
          <a:endParaRPr lang="en-US" sz="2000" kern="1200"/>
        </a:p>
      </dsp:txBody>
      <dsp:txXfrm>
        <a:off x="35411" y="3239822"/>
        <a:ext cx="6225475" cy="654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72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32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22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52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5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140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846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765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6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86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91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12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45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18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3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43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75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08A9-BF70-4466-8BEF-5AFE9FD28D6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539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597095E-4460-4C74-9613-18A6C4B96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2936" y="4951585"/>
            <a:ext cx="2366128" cy="992540"/>
          </a:xfrm>
        </p:spPr>
        <p:txBody>
          <a:bodyPr>
            <a:normAutofit/>
          </a:bodyPr>
          <a:lstStyle/>
          <a:p>
            <a:r>
              <a:rPr lang="fr-FR" sz="2000" dirty="0"/>
              <a:t>Bourrée François</a:t>
            </a:r>
          </a:p>
          <a:p>
            <a:r>
              <a:rPr lang="fr-FR" sz="2000" dirty="0"/>
              <a:t>Douvrin Nicolas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5C6217-56D6-4D9C-BA94-FF93D8309B1F}"/>
              </a:ext>
            </a:extLst>
          </p:cNvPr>
          <p:cNvSpPr txBox="1"/>
          <p:nvPr/>
        </p:nvSpPr>
        <p:spPr>
          <a:xfrm>
            <a:off x="10216444" y="64346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Année 2017 - 2018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1323E-D6E9-4600-8E52-4513157AC968}"/>
              </a:ext>
            </a:extLst>
          </p:cNvPr>
          <p:cNvSpPr txBox="1"/>
          <p:nvPr/>
        </p:nvSpPr>
        <p:spPr>
          <a:xfrm>
            <a:off x="191911" y="6434667"/>
            <a:ext cx="397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Professeur superviseur : Vincent LEFEVERE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9F749-7AC7-4E39-8CCC-AC6FB26ECAE7}"/>
              </a:ext>
            </a:extLst>
          </p:cNvPr>
          <p:cNvSpPr/>
          <p:nvPr/>
        </p:nvSpPr>
        <p:spPr>
          <a:xfrm>
            <a:off x="2974996" y="2298032"/>
            <a:ext cx="58272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100H</a:t>
            </a:r>
          </a:p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SITE WEB POK’HEIR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F22B7-EEFD-4CBF-A6EC-A30C1378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24" y="0"/>
            <a:ext cx="3769952" cy="757795"/>
          </a:xfrm>
        </p:spPr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TournoiAdmin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6DD3EDE-1857-4E7A-9981-436334B93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5" y="757795"/>
            <a:ext cx="10866529" cy="5795482"/>
          </a:xfrm>
        </p:spPr>
      </p:pic>
    </p:spTree>
    <p:extLst>
      <p:ext uri="{BB962C8B-B14F-4D97-AF65-F5344CB8AC3E}">
        <p14:creationId xmlns:p14="http://schemas.microsoft.com/office/powerpoint/2010/main" val="189951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FE3F6-50D9-4F5C-97DA-0139550F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145" y="39439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latin typeface="Algerian" panose="04020705040A02060702" pitchFamily="82" charset="0"/>
              </a:rPr>
              <a:t>MCD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94E9B0-8FED-4CAE-88AC-38C9280B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872968"/>
            <a:ext cx="79248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3BA49-A018-457A-BA9C-C717C357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>
                <a:latin typeface="Algerian" panose="04020705040A02060702" pitchFamily="82" charset="0"/>
              </a:rPr>
              <a:t>Plan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A8ABD2-5E8C-44D9-8E62-545E85C1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620" y="2227244"/>
            <a:ext cx="3403955" cy="38317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2900" dirty="0"/>
              <a:t>Test items : </a:t>
            </a:r>
          </a:p>
          <a:p>
            <a:r>
              <a:rPr lang="fr-FR" dirty="0"/>
              <a:t>Inscription sur le site pour un compte personnalisé </a:t>
            </a:r>
          </a:p>
          <a:p>
            <a:r>
              <a:rPr lang="fr-FR" dirty="0"/>
              <a:t>Connexion au compte utilisateur créé </a:t>
            </a:r>
          </a:p>
          <a:p>
            <a:r>
              <a:rPr lang="fr-FR" dirty="0"/>
              <a:t> Connexion du site web à la base de données </a:t>
            </a:r>
          </a:p>
          <a:p>
            <a:r>
              <a:rPr lang="fr-FR" dirty="0"/>
              <a:t>Ergonomie </a:t>
            </a:r>
          </a:p>
          <a:p>
            <a:r>
              <a:rPr lang="fr-FR" dirty="0"/>
              <a:t>Gestion des statistiques utilisateur </a:t>
            </a:r>
          </a:p>
          <a:p>
            <a:r>
              <a:rPr lang="fr-FR" dirty="0"/>
              <a:t>Création de tables de tournoi automatisées </a:t>
            </a:r>
          </a:p>
          <a:p>
            <a:r>
              <a:rPr lang="fr-FR" dirty="0"/>
              <a:t>Gestion de tournoi </a:t>
            </a:r>
          </a:p>
          <a:p>
            <a:r>
              <a:rPr lang="fr-FR" dirty="0"/>
              <a:t>Inscription / désinscription à un tournoi </a:t>
            </a:r>
          </a:p>
          <a:p>
            <a:r>
              <a:rPr lang="fr-FR" dirty="0"/>
              <a:t>Gestion de la page d’accueil </a:t>
            </a:r>
          </a:p>
          <a:p>
            <a:r>
              <a:rPr lang="fr-FR" dirty="0"/>
              <a:t>Contacter les administrateurs </a:t>
            </a:r>
          </a:p>
          <a:p>
            <a:r>
              <a:rPr lang="fr-FR" dirty="0"/>
              <a:t>Gestion de compte utilisateur </a:t>
            </a:r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04773DB-E26C-4CFE-90EF-E0938FDD2268}"/>
              </a:ext>
            </a:extLst>
          </p:cNvPr>
          <p:cNvSpPr txBox="1">
            <a:spLocks/>
          </p:cNvSpPr>
          <p:nvPr/>
        </p:nvSpPr>
        <p:spPr>
          <a:xfrm>
            <a:off x="6265307" y="2218892"/>
            <a:ext cx="4405652" cy="1278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Features not to be tested :</a:t>
            </a:r>
          </a:p>
          <a:p>
            <a:r>
              <a:rPr lang="fr-FR" dirty="0"/>
              <a:t>Récupération de données de Facebook pour intégration sur la page d’accueil</a:t>
            </a:r>
          </a:p>
          <a:p>
            <a:r>
              <a:rPr lang="fr-FR" dirty="0"/>
              <a:t>Gestion de la charge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6C20434-4751-4382-B6D3-1C92445ADF97}"/>
              </a:ext>
            </a:extLst>
          </p:cNvPr>
          <p:cNvSpPr txBox="1">
            <a:spLocks/>
          </p:cNvSpPr>
          <p:nvPr/>
        </p:nvSpPr>
        <p:spPr>
          <a:xfrm>
            <a:off x="6265307" y="3660511"/>
            <a:ext cx="4405652" cy="213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Methods :</a:t>
            </a:r>
          </a:p>
          <a:p>
            <a:r>
              <a:rPr lang="fr-FR" dirty="0"/>
              <a:t>Automatisation des tests avec Sélénium IDE</a:t>
            </a:r>
          </a:p>
          <a:p>
            <a:r>
              <a:rPr lang="fr-FR" dirty="0"/>
              <a:t>Interface d’administration de Heroku</a:t>
            </a:r>
          </a:p>
          <a:p>
            <a:r>
              <a:rPr lang="fr-FR" dirty="0"/>
              <a:t>Tierce personne pour les tests IHM</a:t>
            </a:r>
          </a:p>
          <a:p>
            <a:r>
              <a:rPr lang="fr-FR" dirty="0"/>
              <a:t>Logiciel permettant de simuler plusieurs connexions sur le site web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2244B-34B7-43B7-8CCF-D28E0380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95" y="742805"/>
            <a:ext cx="6085010" cy="739765"/>
          </a:xfrm>
        </p:spPr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Planning prévisionnel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8E73E08-3D76-4CA5-B28E-8BF3C3344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94" y="2363821"/>
            <a:ext cx="11741436" cy="397562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D5EC145-1CBF-4362-BA7C-609614A9474F}"/>
              </a:ext>
            </a:extLst>
          </p:cNvPr>
          <p:cNvSpPr txBox="1"/>
          <p:nvPr/>
        </p:nvSpPr>
        <p:spPr>
          <a:xfrm>
            <a:off x="7048871" y="2024109"/>
            <a:ext cx="11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Aujourd’hui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9739CA-6931-4543-8E1D-3E58D649C5A8}"/>
              </a:ext>
            </a:extLst>
          </p:cNvPr>
          <p:cNvSpPr txBox="1"/>
          <p:nvPr/>
        </p:nvSpPr>
        <p:spPr>
          <a:xfrm>
            <a:off x="8994560" y="2001901"/>
            <a:ext cx="11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23/02/18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90A44F-A546-484A-A2C7-8BAD555C5F87}"/>
              </a:ext>
            </a:extLst>
          </p:cNvPr>
          <p:cNvSpPr txBox="1"/>
          <p:nvPr/>
        </p:nvSpPr>
        <p:spPr>
          <a:xfrm>
            <a:off x="10558759" y="2001901"/>
            <a:ext cx="11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17/04/18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001B04A-BAF6-499F-8862-D58D17C11DB3}"/>
              </a:ext>
            </a:extLst>
          </p:cNvPr>
          <p:cNvCxnSpPr>
            <a:cxnSpLocks/>
          </p:cNvCxnSpPr>
          <p:nvPr/>
        </p:nvCxnSpPr>
        <p:spPr>
          <a:xfrm flipV="1">
            <a:off x="9359033" y="5344357"/>
            <a:ext cx="407884" cy="5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5978B50-974D-4A04-8DEA-7428E0FB81E8}"/>
              </a:ext>
            </a:extLst>
          </p:cNvPr>
          <p:cNvCxnSpPr>
            <a:cxnSpLocks/>
          </p:cNvCxnSpPr>
          <p:nvPr/>
        </p:nvCxnSpPr>
        <p:spPr>
          <a:xfrm flipV="1">
            <a:off x="10768614" y="5344357"/>
            <a:ext cx="497149" cy="5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5D8C642-1263-446B-9B1E-CDF19F156231}"/>
              </a:ext>
            </a:extLst>
          </p:cNvPr>
          <p:cNvSpPr txBox="1"/>
          <p:nvPr/>
        </p:nvSpPr>
        <p:spPr>
          <a:xfrm>
            <a:off x="8637972" y="5868139"/>
            <a:ext cx="7102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Lot 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079904B-3F97-4BE6-8E77-208AD8031200}"/>
              </a:ext>
            </a:extLst>
          </p:cNvPr>
          <p:cNvSpPr txBox="1"/>
          <p:nvPr/>
        </p:nvSpPr>
        <p:spPr>
          <a:xfrm>
            <a:off x="10058400" y="5868139"/>
            <a:ext cx="7102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Lot 2</a:t>
            </a:r>
          </a:p>
        </p:txBody>
      </p:sp>
    </p:spTree>
    <p:extLst>
      <p:ext uri="{BB962C8B-B14F-4D97-AF65-F5344CB8AC3E}">
        <p14:creationId xmlns:p14="http://schemas.microsoft.com/office/powerpoint/2010/main" val="205088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CDCFB-423C-4369-9D4F-A91246AA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latin typeface="Algerian" panose="04020705040A02060702" pitchFamily="82" charset="0"/>
              </a:rPr>
              <a:t>FIN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65E3AE-81FB-48FE-A996-056038031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580" y="2950823"/>
            <a:ext cx="5516839" cy="7866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dirty="0"/>
              <a:t>Avez-vous des questions ? </a:t>
            </a:r>
          </a:p>
        </p:txBody>
      </p:sp>
    </p:spTree>
    <p:extLst>
      <p:ext uri="{BB962C8B-B14F-4D97-AF65-F5344CB8AC3E}">
        <p14:creationId xmlns:p14="http://schemas.microsoft.com/office/powerpoint/2010/main" val="168839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E62A68-92FB-4DA6-B1D6-FA043544A9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CA880E-A155-41A2-B87D-21AC3CE3331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47D4E2-EA7B-40EF-8062-D1FAF838F65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 useBgFill="1"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6D42BE-9B52-46E2-A1F2-58EDA9E8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Algerian" panose="04020705040A02060702" pitchFamily="82" charset="0"/>
              </a:rPr>
              <a:t>Contexte</a:t>
            </a:r>
          </a:p>
        </p:txBody>
      </p:sp>
      <p:graphicFrame>
        <p:nvGraphicFramePr>
          <p:cNvPr id="7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98744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2203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E1C08-64EE-4E9B-AFF3-971756D9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45372"/>
            <a:ext cx="9905998" cy="1478570"/>
          </a:xfrm>
        </p:spPr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Besoins pour les tournois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26F827-79C5-40F0-8EB0-4FFBFCCA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245" y="2493758"/>
            <a:ext cx="3582706" cy="334143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11200" b="1" dirty="0"/>
              <a:t>Solution actuelle :</a:t>
            </a:r>
          </a:p>
          <a:p>
            <a:pPr marL="0" indent="0">
              <a:buNone/>
            </a:pPr>
            <a:r>
              <a:rPr lang="fr-FR" sz="11200" dirty="0"/>
              <a:t>- Papier</a:t>
            </a:r>
          </a:p>
          <a:p>
            <a:pPr marL="0" indent="0">
              <a:buNone/>
            </a:pPr>
            <a:r>
              <a:rPr lang="fr-FR" sz="11200" dirty="0"/>
              <a:t>- Timer manuel</a:t>
            </a:r>
          </a:p>
          <a:p>
            <a:pPr marL="0" indent="0">
              <a:buNone/>
            </a:pPr>
            <a:r>
              <a:rPr lang="fr-FR" sz="11200" dirty="0"/>
              <a:t>- Placement Aléatoire</a:t>
            </a:r>
          </a:p>
          <a:p>
            <a:pPr marL="0" indent="0">
              <a:buNone/>
            </a:pPr>
            <a:r>
              <a:rPr lang="fr-FR" dirty="0"/>
              <a:t>                                </a:t>
            </a:r>
          </a:p>
          <a:p>
            <a:pPr marL="0" indent="0">
              <a:buNone/>
            </a:pPr>
            <a:r>
              <a:rPr lang="fr-FR" dirty="0"/>
              <a:t>                           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9AECA817-AA23-48EE-9BE9-3F59D28428A6}"/>
              </a:ext>
            </a:extLst>
          </p:cNvPr>
          <p:cNvSpPr/>
          <p:nvPr/>
        </p:nvSpPr>
        <p:spPr>
          <a:xfrm>
            <a:off x="4747097" y="2966936"/>
            <a:ext cx="1556425" cy="85926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5269416-83DD-4ADA-896F-FE4052641DB7}"/>
              </a:ext>
            </a:extLst>
          </p:cNvPr>
          <p:cNvSpPr txBox="1">
            <a:spLocks/>
          </p:cNvSpPr>
          <p:nvPr/>
        </p:nvSpPr>
        <p:spPr>
          <a:xfrm>
            <a:off x="6886372" y="2692619"/>
            <a:ext cx="3483314" cy="245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1200" b="1" dirty="0"/>
              <a:t>Notre Solution :</a:t>
            </a:r>
          </a:p>
          <a:p>
            <a:pPr>
              <a:buFontTx/>
              <a:buChar char="-"/>
            </a:pPr>
            <a:r>
              <a:rPr lang="fr-FR" sz="11200" dirty="0"/>
              <a:t>Site internet</a:t>
            </a:r>
          </a:p>
          <a:p>
            <a:pPr>
              <a:buFontTx/>
              <a:buChar char="-"/>
            </a:pPr>
            <a:r>
              <a:rPr lang="fr-FR" sz="11200" dirty="0"/>
              <a:t>Timer incorporé</a:t>
            </a:r>
          </a:p>
          <a:p>
            <a:pPr>
              <a:buFontTx/>
              <a:buChar char="-"/>
            </a:pPr>
            <a:r>
              <a:rPr lang="fr-FR" sz="11200" dirty="0"/>
              <a:t>Tables auto-générées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4906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9">
            <a:extLst>
              <a:ext uri="{FF2B5EF4-FFF2-40B4-BE49-F238E27FC236}">
                <a16:creationId xmlns:a16="http://schemas.microsoft.com/office/drawing/2014/main" id="{5BE62A68-92FB-4DA6-B1D6-FA043544A9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10A6DFCC-5864-48A7-8196-CBCF038BB8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roup 13">
            <a:extLst>
              <a:ext uri="{FF2B5EF4-FFF2-40B4-BE49-F238E27FC236}">
                <a16:creationId xmlns:a16="http://schemas.microsoft.com/office/drawing/2014/main" id="{03CA880E-A155-41A2-B87D-21AC3CE3331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06" name="Group 42">
            <a:extLst>
              <a:ext uri="{FF2B5EF4-FFF2-40B4-BE49-F238E27FC236}">
                <a16:creationId xmlns:a16="http://schemas.microsoft.com/office/drawing/2014/main" id="{A847D4E2-EA7B-40EF-8062-D1FAF838F65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 useBgFill="1">
        <p:nvSpPr>
          <p:cNvPr id="108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865AE8-E3B3-4A01-9380-1F752C09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latin typeface="Algerian" panose="04020705040A02060702" pitchFamily="82" charset="0"/>
              </a:rPr>
              <a:t>Cahier des charges</a:t>
            </a:r>
          </a:p>
        </p:txBody>
      </p:sp>
      <p:graphicFrame>
        <p:nvGraphicFramePr>
          <p:cNvPr id="109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225058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6704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F395F-586C-44F0-BF8E-340C0339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Choix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4A19C-DE4F-4967-B101-5C0E9410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Hébergeur : HEROKU</a:t>
            </a:r>
          </a:p>
          <a:p>
            <a:r>
              <a:rPr lang="fr-FR" dirty="0"/>
              <a:t>Pourquoi ? Gratuit, serveur européen, intuitif</a:t>
            </a:r>
          </a:p>
          <a:p>
            <a:r>
              <a:rPr lang="fr-FR" dirty="0"/>
              <a:t>Points négatifs : Mise en veille du serveur lors d’inactivité</a:t>
            </a:r>
          </a:p>
          <a:p>
            <a:r>
              <a:rPr lang="fr-FR" dirty="0"/>
              <a:t>Autres hébergeurs : 	AWS limite de temps d’utilisation</a:t>
            </a:r>
          </a:p>
          <a:p>
            <a:pPr marL="2286000" lvl="5" indent="0">
              <a:buNone/>
            </a:pPr>
            <a:r>
              <a:rPr lang="fr-FR" sz="2400" dirty="0"/>
              <a:t>  	OpenShift difficile d’utilisation, serveur uniquement 	américain</a:t>
            </a:r>
          </a:p>
        </p:txBody>
      </p:sp>
    </p:spTree>
    <p:extLst>
      <p:ext uri="{BB962C8B-B14F-4D97-AF65-F5344CB8AC3E}">
        <p14:creationId xmlns:p14="http://schemas.microsoft.com/office/powerpoint/2010/main" val="102130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F395F-586C-44F0-BF8E-340C0339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>
                <a:latin typeface="Algerian" panose="04020705040A02060702" pitchFamily="82" charset="0"/>
              </a:rPr>
              <a:t>Choix techniques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4A19C-DE4F-4967-B101-5C0E9410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Adresse mail </a:t>
            </a:r>
          </a:p>
          <a:p>
            <a:pPr marL="0" indent="0">
              <a:buNone/>
            </a:pPr>
            <a:r>
              <a:rPr lang="fr-FR" sz="2400" dirty="0"/>
              <a:t>Uniquement les adresses mail</a:t>
            </a:r>
            <a:r>
              <a:rPr lang="fr-FR" dirty="0"/>
              <a:t>s @hei.yncrea.fr pourront s’inscrire pour limiter les inscriptions </a:t>
            </a:r>
          </a:p>
          <a:p>
            <a:r>
              <a:rPr lang="fr-FR" dirty="0"/>
              <a:t>Administrateurs</a:t>
            </a:r>
          </a:p>
          <a:p>
            <a:pPr marL="0" indent="0">
              <a:buNone/>
            </a:pPr>
            <a:r>
              <a:rPr lang="fr-FR" dirty="0"/>
              <a:t>Mise en place de 3 comptes admins avec login</a:t>
            </a:r>
          </a:p>
          <a:p>
            <a:pPr marL="0" indent="0">
              <a:buNone/>
            </a:pPr>
            <a:r>
              <a:rPr lang="fr-FR" dirty="0"/>
              <a:t>Un seul actif par page de gestion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8365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31F50-4431-4A77-8E74-D3B38BC8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414" y="0"/>
            <a:ext cx="5465172" cy="815085"/>
          </a:xfrm>
        </p:spPr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Accueil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C6B1C4F-645A-4614-BFFF-5EE3DC5CE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6" y="815085"/>
            <a:ext cx="10919128" cy="5796481"/>
          </a:xfrm>
        </p:spPr>
      </p:pic>
    </p:spTree>
    <p:extLst>
      <p:ext uri="{BB962C8B-B14F-4D97-AF65-F5344CB8AC3E}">
        <p14:creationId xmlns:p14="http://schemas.microsoft.com/office/powerpoint/2010/main" val="38626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80777-A0C6-4502-9051-88636A50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716" y="0"/>
            <a:ext cx="3683506" cy="706033"/>
          </a:xfrm>
        </p:spPr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AccueilAdmin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D1DEDA8-BC84-4485-838B-0C082BEEC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7" y="706033"/>
            <a:ext cx="10971161" cy="5851285"/>
          </a:xfrm>
        </p:spPr>
      </p:pic>
    </p:spTree>
    <p:extLst>
      <p:ext uri="{BB962C8B-B14F-4D97-AF65-F5344CB8AC3E}">
        <p14:creationId xmlns:p14="http://schemas.microsoft.com/office/powerpoint/2010/main" val="110986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565BA-4866-4469-8593-E8AF526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770" y="28280"/>
            <a:ext cx="2572748" cy="796189"/>
          </a:xfrm>
        </p:spPr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Tournoi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E82E509-100E-4C65-850A-8B2B62B87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2" y="796189"/>
            <a:ext cx="10780435" cy="5749565"/>
          </a:xfrm>
        </p:spPr>
      </p:pic>
    </p:spTree>
    <p:extLst>
      <p:ext uri="{BB962C8B-B14F-4D97-AF65-F5344CB8AC3E}">
        <p14:creationId xmlns:p14="http://schemas.microsoft.com/office/powerpoint/2010/main" val="2442945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175</TotalTime>
  <Words>310</Words>
  <Application>Microsoft Office PowerPoint</Application>
  <PresentationFormat>Grand écran</PresentationFormat>
  <Paragraphs>76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Trebuchet MS</vt:lpstr>
      <vt:lpstr>Tw Cen MT</vt:lpstr>
      <vt:lpstr>Circuit</vt:lpstr>
      <vt:lpstr>Présentation PowerPoint</vt:lpstr>
      <vt:lpstr>Contexte</vt:lpstr>
      <vt:lpstr>Besoins pour les tournois</vt:lpstr>
      <vt:lpstr>Cahier des charges</vt:lpstr>
      <vt:lpstr>Choix techniques</vt:lpstr>
      <vt:lpstr>Choix techniques</vt:lpstr>
      <vt:lpstr>Accueil</vt:lpstr>
      <vt:lpstr>AccueilAdmin</vt:lpstr>
      <vt:lpstr>Tournoi</vt:lpstr>
      <vt:lpstr>TournoiAdmin</vt:lpstr>
      <vt:lpstr>MCD</vt:lpstr>
      <vt:lpstr>Plan de test</vt:lpstr>
      <vt:lpstr>Planning prévisionnel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100h  site pok’heir</dc:title>
  <dc:creator>François</dc:creator>
  <cp:lastModifiedBy>Nicolas DOUVRIN</cp:lastModifiedBy>
  <cp:revision>19</cp:revision>
  <dcterms:created xsi:type="dcterms:W3CDTF">2017-12-14T10:21:45Z</dcterms:created>
  <dcterms:modified xsi:type="dcterms:W3CDTF">2017-12-15T09:29:52Z</dcterms:modified>
</cp:coreProperties>
</file>