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s-AR" sz="60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A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3EC754B-9BEE-4066-B887-E9A1D181F94A}" type="datetime">
              <a:rPr b="0" lang="es-AR" sz="1200" spc="-1" strike="noStrike">
                <a:solidFill>
                  <a:srgbClr val="8b8b8b"/>
                </a:solidFill>
                <a:latin typeface="Calibri"/>
              </a:rPr>
              <a:t>28/11/23</a:t>
            </a:fld>
            <a:endParaRPr b="0" lang="es-A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56A4C72-9E56-455F-8A90-21945A40CBF3}" type="slidenum">
              <a:rPr b="0" lang="es-AR" sz="12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s-A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800" spc="-1" strike="noStrike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A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AR" sz="44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A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latin typeface="Calibri"/>
              </a:rPr>
              <a:t>Haga clic para modificar los estilos de texto del patrón</a:t>
            </a:r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24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A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A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88169E9-6DC0-4E47-A8B5-45AB766EF684}" type="datetime">
              <a:rPr b="0" lang="es-AR" sz="1200" spc="-1" strike="noStrike">
                <a:solidFill>
                  <a:srgbClr val="8b8b8b"/>
                </a:solidFill>
                <a:latin typeface="Calibri"/>
              </a:rPr>
              <a:t>28/11/23</a:t>
            </a:fld>
            <a:endParaRPr b="0" lang="es-A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7E79E90-F815-4760-87F3-9414380F169C}" type="slidenum">
              <a:rPr b="0" lang="es-A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A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59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s-AR" sz="6000" spc="-1" strike="noStrike">
                <a:solidFill>
                  <a:srgbClr val="000000"/>
                </a:solidFill>
                <a:latin typeface="Calibri Light"/>
              </a:rPr>
              <a:t>Proyecto de Desarrollo Web con la empresa “mobitec”</a:t>
            </a:r>
            <a:endParaRPr b="0" lang="es-A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s-AR" sz="2400" spc="-1" strike="noStrike">
                <a:solidFill>
                  <a:srgbClr val="000000"/>
                </a:solidFill>
                <a:latin typeface="Calibri"/>
              </a:rPr>
              <a:t>Héctor Guzman</a:t>
            </a:r>
            <a:endParaRPr b="0" lang="es-A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s-AR" sz="2400" spc="-1" strike="noStrike">
                <a:solidFill>
                  <a:srgbClr val="000000"/>
                </a:solidFill>
                <a:latin typeface="Calibri"/>
              </a:rPr>
              <a:t>Nicolás Brítez</a:t>
            </a:r>
            <a:endParaRPr b="0" lang="es-A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s-A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s-AR" sz="2400" spc="-1" strike="noStrike">
                <a:solidFill>
                  <a:srgbClr val="000000"/>
                </a:solidFill>
                <a:latin typeface="Calibri"/>
              </a:rPr>
              <a:t>Instituto Superior Ntra. Sra. De Luján del Buen Viaje - 2023</a:t>
            </a:r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AR" sz="4400" spc="-1" strike="noStrike">
                <a:solidFill>
                  <a:srgbClr val="000000"/>
                </a:solidFill>
                <a:latin typeface="Calibri Light"/>
              </a:rPr>
              <a:t>Nuestro cliente </a:t>
            </a:r>
            <a:endParaRPr b="0" lang="es-A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Marcador de contenido 4" descr=""/>
          <p:cNvPicPr/>
          <p:nvPr/>
        </p:nvPicPr>
        <p:blipFill>
          <a:blip r:embed="rId1"/>
          <a:stretch/>
        </p:blipFill>
        <p:spPr>
          <a:xfrm>
            <a:off x="957240" y="1312560"/>
            <a:ext cx="3230640" cy="75600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838080" y="2613240"/>
            <a:ext cx="10515240" cy="16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2000" spc="-1" strike="noStrike">
                <a:solidFill>
                  <a:srgbClr val="000000"/>
                </a:solidFill>
                <a:latin typeface="Calibri"/>
              </a:rPr>
              <a:t>mobitec </a:t>
            </a: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se erige como líder en desarrollo móvil, consultoría de ciberseguridad y soluciones ERP. Con un equipo altamente capacitado, </a:t>
            </a:r>
            <a:r>
              <a:rPr b="1" lang="es-AR" sz="2000" spc="-1" strike="noStrike">
                <a:solidFill>
                  <a:srgbClr val="000000"/>
                </a:solidFill>
                <a:latin typeface="Calibri"/>
              </a:rPr>
              <a:t>mobitec</a:t>
            </a: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 forja experiencias móviles cautivadoras, asegura la integridad digital y optimiza operaciones con sistemas ERP a medida. Cada proyecto es una oportunidad para superar expectativas, y en </a:t>
            </a:r>
            <a:r>
              <a:rPr b="1" lang="es-AR" sz="2000" spc="-1" strike="noStrike">
                <a:solidFill>
                  <a:srgbClr val="000000"/>
                </a:solidFill>
                <a:latin typeface="Calibri"/>
              </a:rPr>
              <a:t>mobitec</a:t>
            </a: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, están comprometidos a impulsar a las empresas hacia un futuro digital de excelencia.  </a:t>
            </a:r>
            <a:endParaRPr b="0" lang="es-A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AR" sz="4400" spc="-1" strike="noStrike">
                <a:solidFill>
                  <a:srgbClr val="000000"/>
                </a:solidFill>
                <a:latin typeface="Calibri Light"/>
              </a:rPr>
              <a:t>¿Por qué nos contactan?</a:t>
            </a:r>
            <a:endParaRPr b="0" lang="es-A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AR" sz="2800" spc="-1" strike="noStrike">
                <a:solidFill>
                  <a:srgbClr val="000000"/>
                </a:solidFill>
                <a:latin typeface="Calibri"/>
              </a:rPr>
              <a:t>mobitec </a:t>
            </a:r>
            <a:r>
              <a:rPr b="0" lang="es-AR" sz="2800" spc="-1" strike="noStrike">
                <a:solidFill>
                  <a:srgbClr val="000000"/>
                </a:solidFill>
                <a:latin typeface="Calibri"/>
              </a:rPr>
              <a:t>tiene interés en crear un sitio web meramente informativo sobre si mismos y los servicios que ofrecen. Al tener una clientela demandante no disponen de tiempo y recursos propios para desarrollar este sitio, por lo que, entre otros postulantes, hemos sido seleccionados para realizar esta tarea. Actualmente se encuentran planificando su expansión a mas servicios de los que ya ofrecen junto a una expansión de su personal más esencial, que consiste en ingenieros de software, desarrolladores mobile y expertos en ciberseguridad.</a:t>
            </a:r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AR" sz="4400" spc="-1" strike="noStrike">
                <a:solidFill>
                  <a:srgbClr val="000000"/>
                </a:solidFill>
                <a:latin typeface="Calibri Light"/>
              </a:rPr>
              <a:t>Condiciones sobre la maquetación del sitio</a:t>
            </a:r>
            <a:endParaRPr b="0" lang="es-A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latin typeface="Calibri"/>
              </a:rPr>
              <a:t>Debe estar desarrollado en HTML, CSS y se debe aplicar el framework Bootstrap para que el sitio sea responsive</a:t>
            </a:r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latin typeface="Calibri"/>
              </a:rPr>
              <a:t>Debe poseer 3 páginas: el índex funcionando como una introducción a la empresa, una página llamada “Servicios” en la cual se detalle brevemente los servicios ofrecidos con un añadido en cada uno titulado “Beneficios” y una página de contacto con un formulario que solicite datos básicos de potenciales clientes o clientes que requieran soporte técnico</a:t>
            </a:r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latin typeface="Calibri"/>
              </a:rPr>
              <a:t>Apenas se entra al sitio se debe mostrar un aviso de ofertas laborales disponibles en la empresa</a:t>
            </a:r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n 4" descr=""/>
          <p:cNvPicPr/>
          <p:nvPr/>
        </p:nvPicPr>
        <p:blipFill>
          <a:blip r:embed="rId1"/>
          <a:stretch/>
        </p:blipFill>
        <p:spPr>
          <a:xfrm>
            <a:off x="335160" y="274320"/>
            <a:ext cx="5054760" cy="2852640"/>
          </a:xfrm>
          <a:prstGeom prst="rect">
            <a:avLst/>
          </a:prstGeom>
          <a:ln>
            <a:noFill/>
          </a:ln>
        </p:spPr>
      </p:pic>
      <p:pic>
        <p:nvPicPr>
          <p:cNvPr id="92" name="Imagen 6" descr=""/>
          <p:cNvPicPr/>
          <p:nvPr/>
        </p:nvPicPr>
        <p:blipFill>
          <a:blip r:embed="rId2"/>
          <a:stretch/>
        </p:blipFill>
        <p:spPr>
          <a:xfrm>
            <a:off x="5769720" y="429840"/>
            <a:ext cx="6086520" cy="2532600"/>
          </a:xfrm>
          <a:prstGeom prst="rect">
            <a:avLst/>
          </a:prstGeom>
          <a:ln>
            <a:noFill/>
          </a:ln>
        </p:spPr>
      </p:pic>
      <p:pic>
        <p:nvPicPr>
          <p:cNvPr id="93" name="Imagen 3" descr=""/>
          <p:cNvPicPr/>
          <p:nvPr/>
        </p:nvPicPr>
        <p:blipFill>
          <a:blip r:embed="rId3"/>
          <a:stretch/>
        </p:blipFill>
        <p:spPr>
          <a:xfrm>
            <a:off x="335160" y="3429000"/>
            <a:ext cx="5054760" cy="2755800"/>
          </a:xfrm>
          <a:prstGeom prst="rect">
            <a:avLst/>
          </a:prstGeom>
          <a:ln>
            <a:noFill/>
          </a:ln>
        </p:spPr>
      </p:pic>
      <p:pic>
        <p:nvPicPr>
          <p:cNvPr id="94" name="Imagen 7" descr=""/>
          <p:cNvPicPr/>
          <p:nvPr/>
        </p:nvPicPr>
        <p:blipFill>
          <a:blip r:embed="rId4"/>
          <a:stretch/>
        </p:blipFill>
        <p:spPr>
          <a:xfrm>
            <a:off x="6162840" y="3429000"/>
            <a:ext cx="5308200" cy="299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227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AR" sz="4400" spc="-1" strike="noStrike">
                <a:solidFill>
                  <a:srgbClr val="000000"/>
                </a:solidFill>
                <a:latin typeface="Calibri Light"/>
              </a:rPr>
              <a:t>Diseño responsive en los tamaños habituales de pequeños dispositivos</a:t>
            </a:r>
            <a:endParaRPr b="0" lang="es-A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Imagen 4" descr=""/>
          <p:cNvPicPr/>
          <p:nvPr/>
        </p:nvPicPr>
        <p:blipFill>
          <a:blip r:embed="rId1"/>
          <a:stretch/>
        </p:blipFill>
        <p:spPr>
          <a:xfrm>
            <a:off x="838080" y="1690560"/>
            <a:ext cx="2207520" cy="4570920"/>
          </a:xfrm>
          <a:prstGeom prst="rect">
            <a:avLst/>
          </a:prstGeom>
          <a:ln>
            <a:noFill/>
          </a:ln>
        </p:spPr>
      </p:pic>
      <p:pic>
        <p:nvPicPr>
          <p:cNvPr id="97" name="Imagen 6" descr=""/>
          <p:cNvPicPr/>
          <p:nvPr/>
        </p:nvPicPr>
        <p:blipFill>
          <a:blip r:embed="rId2"/>
          <a:stretch/>
        </p:blipFill>
        <p:spPr>
          <a:xfrm>
            <a:off x="3385080" y="1690560"/>
            <a:ext cx="2215080" cy="4570920"/>
          </a:xfrm>
          <a:prstGeom prst="rect">
            <a:avLst/>
          </a:prstGeom>
          <a:ln>
            <a:noFill/>
          </a:ln>
        </p:spPr>
      </p:pic>
      <p:pic>
        <p:nvPicPr>
          <p:cNvPr id="98" name="Imagen 3" descr=""/>
          <p:cNvPicPr/>
          <p:nvPr/>
        </p:nvPicPr>
        <p:blipFill>
          <a:blip r:embed="rId3"/>
          <a:stretch/>
        </p:blipFill>
        <p:spPr>
          <a:xfrm>
            <a:off x="7027200" y="1690560"/>
            <a:ext cx="3277800" cy="457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Application>Trio_Office/6.2.8.2$Windows_x86 LibreOffice_project/</Application>
  <Words>306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2023-11-27T22:44:16Z</dcterms:created>
  <dc:creator>Usuario</dc:creator>
  <dc:description/>
  <dc:language>es-AR</dc:language>
  <cp:lastModifiedBy/>
  <dcterms:modified xsi:type="dcterms:W3CDTF">2023-11-28T19:13:41Z</dcterms:modified>
  <cp:revision>8</cp:revision>
  <dc:subject/>
  <dc:title>Proyecto de Desarrollo Web con la empresa “mobitec”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