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24" r:id="rId6"/>
    <p:sldId id="325" r:id="rId7"/>
    <p:sldId id="326" r:id="rId8"/>
    <p:sldId id="341" r:id="rId9"/>
    <p:sldId id="342" r:id="rId10"/>
    <p:sldId id="328" r:id="rId11"/>
    <p:sldId id="343" r:id="rId12"/>
    <p:sldId id="344" r:id="rId13"/>
    <p:sldId id="346" r:id="rId14"/>
    <p:sldId id="327" r:id="rId15"/>
    <p:sldId id="339" r:id="rId16"/>
    <p:sldId id="340" r:id="rId17"/>
    <p:sldId id="329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57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16T09:45:46.801" idx="1">
    <p:pos x="10" y="10"/>
    <p:text>Architecture du site en 4 parties :  1 --- BDD  -----2 et 3 ---- chemin des utilisateurs --- 4 --- routes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16T11:56:13.699" idx="3">
    <p:pos x="10" y="10"/>
    <p:text>2 parcours type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16T09:45:42.85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A5BF-29A3-4BA6-A478-052F3BB81B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49293C-699A-492C-A288-2DCC1B733DBF}">
      <dgm:prSet phldrT="[Texte]"/>
      <dgm:spPr/>
      <dgm:t>
        <a:bodyPr/>
        <a:lstStyle/>
        <a:p>
          <a:r>
            <a:rPr lang="fr-FR" dirty="0"/>
            <a:t>Url par défaut</a:t>
          </a:r>
        </a:p>
      </dgm:t>
    </dgm:pt>
    <dgm:pt modelId="{AC226BD8-260C-4843-B03B-9009A5553399}" type="parTrans" cxnId="{9A4CDE4E-B2D8-4DD5-AABF-E216208D49B6}">
      <dgm:prSet/>
      <dgm:spPr/>
      <dgm:t>
        <a:bodyPr/>
        <a:lstStyle/>
        <a:p>
          <a:endParaRPr lang="fr-FR"/>
        </a:p>
      </dgm:t>
    </dgm:pt>
    <dgm:pt modelId="{AEA66816-6A14-45E6-AC2D-A0D94B3D48CC}" type="sibTrans" cxnId="{9A4CDE4E-B2D8-4DD5-AABF-E216208D49B6}">
      <dgm:prSet/>
      <dgm:spPr/>
      <dgm:t>
        <a:bodyPr/>
        <a:lstStyle/>
        <a:p>
          <a:endParaRPr lang="fr-FR"/>
        </a:p>
      </dgm:t>
    </dgm:pt>
    <dgm:pt modelId="{444273EB-F442-48DD-B163-4CF743DE343A}" type="asst">
      <dgm:prSet phldrT="[Texte]"/>
      <dgm:spPr/>
      <dgm:t>
        <a:bodyPr/>
        <a:lstStyle/>
        <a:p>
          <a:r>
            <a:rPr lang="fr-FR" dirty="0"/>
            <a:t>/administration</a:t>
          </a:r>
        </a:p>
      </dgm:t>
    </dgm:pt>
    <dgm:pt modelId="{B5E2BBDD-72C0-48B4-86F4-00215BD1CA57}" type="parTrans" cxnId="{BDCB89C6-7B1A-406A-B0D6-87D58C7A44E4}">
      <dgm:prSet/>
      <dgm:spPr/>
      <dgm:t>
        <a:bodyPr/>
        <a:lstStyle/>
        <a:p>
          <a:endParaRPr lang="fr-FR"/>
        </a:p>
      </dgm:t>
    </dgm:pt>
    <dgm:pt modelId="{A8927938-7B31-4456-9F84-8252D9EDC701}" type="sibTrans" cxnId="{BDCB89C6-7B1A-406A-B0D6-87D58C7A44E4}">
      <dgm:prSet/>
      <dgm:spPr/>
      <dgm:t>
        <a:bodyPr/>
        <a:lstStyle/>
        <a:p>
          <a:endParaRPr lang="fr-FR"/>
        </a:p>
      </dgm:t>
    </dgm:pt>
    <dgm:pt modelId="{8AC80C89-DCF7-449B-89FE-A5E8FE8E148F}">
      <dgm:prSet phldrT="[Texte]"/>
      <dgm:spPr/>
      <dgm:t>
        <a:bodyPr/>
        <a:lstStyle/>
        <a:p>
          <a:r>
            <a:rPr lang="fr-FR" dirty="0"/>
            <a:t>/accueil</a:t>
          </a:r>
        </a:p>
      </dgm:t>
    </dgm:pt>
    <dgm:pt modelId="{836A9936-9B6F-4E2D-B2AE-12EC59397DFD}" type="parTrans" cxnId="{EB330939-7050-4167-8D10-E0F6B5FF42F8}">
      <dgm:prSet/>
      <dgm:spPr/>
      <dgm:t>
        <a:bodyPr/>
        <a:lstStyle/>
        <a:p>
          <a:endParaRPr lang="fr-FR"/>
        </a:p>
      </dgm:t>
    </dgm:pt>
    <dgm:pt modelId="{4CC7B623-0E8C-4B35-9304-CAA93FB3A55A}" type="sibTrans" cxnId="{EB330939-7050-4167-8D10-E0F6B5FF42F8}">
      <dgm:prSet/>
      <dgm:spPr/>
      <dgm:t>
        <a:bodyPr/>
        <a:lstStyle/>
        <a:p>
          <a:endParaRPr lang="fr-FR"/>
        </a:p>
      </dgm:t>
    </dgm:pt>
    <dgm:pt modelId="{F77B5896-FD34-4486-B121-F60FD23E8B49}">
      <dgm:prSet phldrT="[Texte]"/>
      <dgm:spPr/>
      <dgm:t>
        <a:bodyPr/>
        <a:lstStyle/>
        <a:p>
          <a:r>
            <a:rPr lang="fr-FR" dirty="0"/>
            <a:t>/Lien de l’utilisateur</a:t>
          </a:r>
        </a:p>
      </dgm:t>
    </dgm:pt>
    <dgm:pt modelId="{AA034FB6-6151-4CFD-AF88-6E4AC95884F0}" type="parTrans" cxnId="{CB227586-0975-4A51-9419-CFD678950621}">
      <dgm:prSet/>
      <dgm:spPr/>
      <dgm:t>
        <a:bodyPr/>
        <a:lstStyle/>
        <a:p>
          <a:endParaRPr lang="fr-FR"/>
        </a:p>
      </dgm:t>
    </dgm:pt>
    <dgm:pt modelId="{76584E8A-91D6-41A2-8517-38A026D0C7CE}" type="sibTrans" cxnId="{CB227586-0975-4A51-9419-CFD678950621}">
      <dgm:prSet/>
      <dgm:spPr/>
      <dgm:t>
        <a:bodyPr/>
        <a:lstStyle/>
        <a:p>
          <a:endParaRPr lang="fr-FR"/>
        </a:p>
      </dgm:t>
    </dgm:pt>
    <dgm:pt modelId="{7AD993E1-BEEB-4CED-8E6F-1BC010ECE253}">
      <dgm:prSet phldrT="[Texte]"/>
      <dgm:spPr/>
      <dgm:t>
        <a:bodyPr/>
        <a:lstStyle/>
        <a:p>
          <a:r>
            <a:rPr lang="fr-FR" dirty="0"/>
            <a:t>/réponses</a:t>
          </a:r>
        </a:p>
      </dgm:t>
    </dgm:pt>
    <dgm:pt modelId="{95E092B2-501F-48EB-B10A-EE903B59A7C4}" type="parTrans" cxnId="{474382CE-953D-4C91-B42A-04D480B6D7BB}">
      <dgm:prSet/>
      <dgm:spPr/>
      <dgm:t>
        <a:bodyPr/>
        <a:lstStyle/>
        <a:p>
          <a:endParaRPr lang="fr-FR"/>
        </a:p>
      </dgm:t>
    </dgm:pt>
    <dgm:pt modelId="{AD8FA9F5-2211-4668-9533-71563EDDA987}" type="sibTrans" cxnId="{474382CE-953D-4C91-B42A-04D480B6D7BB}">
      <dgm:prSet/>
      <dgm:spPr/>
      <dgm:t>
        <a:bodyPr/>
        <a:lstStyle/>
        <a:p>
          <a:endParaRPr lang="fr-FR"/>
        </a:p>
      </dgm:t>
    </dgm:pt>
    <dgm:pt modelId="{3BFE589C-DE21-46C1-8171-4B64277EB0D2}">
      <dgm:prSet phldrT="[Texte]"/>
      <dgm:spPr/>
      <dgm:t>
        <a:bodyPr/>
        <a:lstStyle/>
        <a:p>
          <a:r>
            <a:rPr lang="fr-FR" dirty="0"/>
            <a:t>/questionnaires</a:t>
          </a:r>
        </a:p>
      </dgm:t>
    </dgm:pt>
    <dgm:pt modelId="{45ECA04B-C645-4D14-AD06-2AD89CDCBABF}" type="parTrans" cxnId="{9126C430-5465-4415-B795-0302C5805AB5}">
      <dgm:prSet/>
      <dgm:spPr/>
      <dgm:t>
        <a:bodyPr/>
        <a:lstStyle/>
        <a:p>
          <a:endParaRPr lang="fr-FR"/>
        </a:p>
      </dgm:t>
    </dgm:pt>
    <dgm:pt modelId="{A70A0F62-0EA1-49C9-AE93-A8533C8A5D0F}" type="sibTrans" cxnId="{9126C430-5465-4415-B795-0302C5805AB5}">
      <dgm:prSet/>
      <dgm:spPr/>
      <dgm:t>
        <a:bodyPr/>
        <a:lstStyle/>
        <a:p>
          <a:endParaRPr lang="fr-FR"/>
        </a:p>
      </dgm:t>
    </dgm:pt>
    <dgm:pt modelId="{35B3032F-5EAB-43D5-B330-AD829A8A3F00}" type="asst">
      <dgm:prSet phldrT="[Texte]"/>
      <dgm:spPr/>
      <dgm:t>
        <a:bodyPr/>
        <a:lstStyle/>
        <a:p>
          <a:r>
            <a:rPr lang="fr-FR" dirty="0"/>
            <a:t>/login</a:t>
          </a:r>
        </a:p>
      </dgm:t>
    </dgm:pt>
    <dgm:pt modelId="{71733725-1CFC-4AB7-9FC8-252FC31D26EC}" type="parTrans" cxnId="{1EF546AB-65B0-40B5-BC63-E1D1D5AAA427}">
      <dgm:prSet/>
      <dgm:spPr/>
      <dgm:t>
        <a:bodyPr/>
        <a:lstStyle/>
        <a:p>
          <a:endParaRPr lang="fr-FR"/>
        </a:p>
      </dgm:t>
    </dgm:pt>
    <dgm:pt modelId="{7D5A3FA2-C9B3-4440-A91A-8B867EBC68A1}" type="sibTrans" cxnId="{1EF546AB-65B0-40B5-BC63-E1D1D5AAA427}">
      <dgm:prSet/>
      <dgm:spPr/>
      <dgm:t>
        <a:bodyPr/>
        <a:lstStyle/>
        <a:p>
          <a:endParaRPr lang="fr-FR"/>
        </a:p>
      </dgm:t>
    </dgm:pt>
    <dgm:pt modelId="{9518802A-D652-4171-9073-6BA65D690DEE}" type="pres">
      <dgm:prSet presAssocID="{EEE9A5BF-29A3-4BA6-A478-052F3BB81B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FBBBF1-4EE0-4C7B-8435-B007860D797C}" type="pres">
      <dgm:prSet presAssocID="{8949293C-699A-492C-A288-2DCC1B733DBF}" presName="hierRoot1" presStyleCnt="0"/>
      <dgm:spPr/>
    </dgm:pt>
    <dgm:pt modelId="{AA3F9F97-B4D7-435D-8631-4A6CDE72BC54}" type="pres">
      <dgm:prSet presAssocID="{8949293C-699A-492C-A288-2DCC1B733DBF}" presName="composite" presStyleCnt="0"/>
      <dgm:spPr/>
    </dgm:pt>
    <dgm:pt modelId="{434D433A-E573-4C47-9CD3-821A4E2327A8}" type="pres">
      <dgm:prSet presAssocID="{8949293C-699A-492C-A288-2DCC1B733DBF}" presName="background" presStyleLbl="node0" presStyleIdx="0" presStyleCnt="1"/>
      <dgm:spPr/>
    </dgm:pt>
    <dgm:pt modelId="{03196F08-E377-4D80-81C5-994CA3EFF848}" type="pres">
      <dgm:prSet presAssocID="{8949293C-699A-492C-A288-2DCC1B733DBF}" presName="text" presStyleLbl="fgAcc0" presStyleIdx="0" presStyleCnt="1">
        <dgm:presLayoutVars>
          <dgm:chPref val="3"/>
        </dgm:presLayoutVars>
      </dgm:prSet>
      <dgm:spPr/>
    </dgm:pt>
    <dgm:pt modelId="{240B9F02-E983-415D-83A4-2BC543D4479D}" type="pres">
      <dgm:prSet presAssocID="{8949293C-699A-492C-A288-2DCC1B733DBF}" presName="hierChild2" presStyleCnt="0"/>
      <dgm:spPr/>
    </dgm:pt>
    <dgm:pt modelId="{4E1A501F-443C-4FB0-BA13-65AD16F8AB06}" type="pres">
      <dgm:prSet presAssocID="{B5E2BBDD-72C0-48B4-86F4-00215BD1CA57}" presName="Name10" presStyleLbl="parChTrans1D2" presStyleIdx="0" presStyleCnt="2"/>
      <dgm:spPr/>
    </dgm:pt>
    <dgm:pt modelId="{85F70457-6E0D-4446-8767-D4B857064357}" type="pres">
      <dgm:prSet presAssocID="{444273EB-F442-48DD-B163-4CF743DE343A}" presName="hierRoot2" presStyleCnt="0"/>
      <dgm:spPr/>
    </dgm:pt>
    <dgm:pt modelId="{A5462AFF-8E7E-40E5-81FF-9BFA983F5D31}" type="pres">
      <dgm:prSet presAssocID="{444273EB-F442-48DD-B163-4CF743DE343A}" presName="composite2" presStyleCnt="0"/>
      <dgm:spPr/>
    </dgm:pt>
    <dgm:pt modelId="{32DEE72B-52CB-4C41-B306-A1C2FB87D7C4}" type="pres">
      <dgm:prSet presAssocID="{444273EB-F442-48DD-B163-4CF743DE343A}" presName="background2" presStyleLbl="asst1" presStyleIdx="0" presStyleCnt="2"/>
      <dgm:spPr>
        <a:solidFill>
          <a:srgbClr val="FF0000"/>
        </a:solidFill>
      </dgm:spPr>
    </dgm:pt>
    <dgm:pt modelId="{A0F3BA7B-D39E-4787-8ED8-C11A376E4387}" type="pres">
      <dgm:prSet presAssocID="{444273EB-F442-48DD-B163-4CF743DE343A}" presName="text2" presStyleLbl="fgAcc2" presStyleIdx="0" presStyleCnt="2">
        <dgm:presLayoutVars>
          <dgm:chPref val="3"/>
        </dgm:presLayoutVars>
      </dgm:prSet>
      <dgm:spPr/>
    </dgm:pt>
    <dgm:pt modelId="{4DE8384B-BA3A-458B-B010-14FF892A6093}" type="pres">
      <dgm:prSet presAssocID="{444273EB-F442-48DD-B163-4CF743DE343A}" presName="hierChild3" presStyleCnt="0"/>
      <dgm:spPr/>
    </dgm:pt>
    <dgm:pt modelId="{4500B539-7DD3-4868-B75E-5BA08D0C2AF8}" type="pres">
      <dgm:prSet presAssocID="{71733725-1CFC-4AB7-9FC8-252FC31D26EC}" presName="Name17" presStyleLbl="parChTrans1D3" presStyleIdx="0" presStyleCnt="4"/>
      <dgm:spPr/>
    </dgm:pt>
    <dgm:pt modelId="{42CB089F-15F1-44E1-B661-8D81C7F8F0EC}" type="pres">
      <dgm:prSet presAssocID="{35B3032F-5EAB-43D5-B330-AD829A8A3F00}" presName="hierRoot3" presStyleCnt="0"/>
      <dgm:spPr/>
    </dgm:pt>
    <dgm:pt modelId="{12D25C9F-7A73-4B8D-BE53-8AA2ECC68442}" type="pres">
      <dgm:prSet presAssocID="{35B3032F-5EAB-43D5-B330-AD829A8A3F00}" presName="composite3" presStyleCnt="0"/>
      <dgm:spPr/>
    </dgm:pt>
    <dgm:pt modelId="{60C7A587-6D71-4150-B1A6-0A764D638D5B}" type="pres">
      <dgm:prSet presAssocID="{35B3032F-5EAB-43D5-B330-AD829A8A3F00}" presName="background3" presStyleLbl="asst1" presStyleIdx="1" presStyleCnt="2"/>
      <dgm:spPr>
        <a:solidFill>
          <a:srgbClr val="FF0000"/>
        </a:solidFill>
      </dgm:spPr>
    </dgm:pt>
    <dgm:pt modelId="{654A0927-2001-4A5B-AF9C-87343C0D83F4}" type="pres">
      <dgm:prSet presAssocID="{35B3032F-5EAB-43D5-B330-AD829A8A3F00}" presName="text3" presStyleLbl="fgAcc3" presStyleIdx="0" presStyleCnt="4">
        <dgm:presLayoutVars>
          <dgm:chPref val="3"/>
        </dgm:presLayoutVars>
      </dgm:prSet>
      <dgm:spPr/>
    </dgm:pt>
    <dgm:pt modelId="{E1D497C7-F647-43A1-B38E-C47E9601464F}" type="pres">
      <dgm:prSet presAssocID="{35B3032F-5EAB-43D5-B330-AD829A8A3F00}" presName="hierChild4" presStyleCnt="0"/>
      <dgm:spPr/>
    </dgm:pt>
    <dgm:pt modelId="{DAC39B26-C544-4C22-AF4C-1452F8A8C4AA}" type="pres">
      <dgm:prSet presAssocID="{836A9936-9B6F-4E2D-B2AE-12EC59397DFD}" presName="Name17" presStyleLbl="parChTrans1D3" presStyleIdx="1" presStyleCnt="4"/>
      <dgm:spPr/>
    </dgm:pt>
    <dgm:pt modelId="{1B258168-53A1-45F7-9EE6-88A51D7E2E9E}" type="pres">
      <dgm:prSet presAssocID="{8AC80C89-DCF7-449B-89FE-A5E8FE8E148F}" presName="hierRoot3" presStyleCnt="0"/>
      <dgm:spPr/>
    </dgm:pt>
    <dgm:pt modelId="{7EE06AD9-B18D-41C7-9727-4AA1CF5A1E51}" type="pres">
      <dgm:prSet presAssocID="{8AC80C89-DCF7-449B-89FE-A5E8FE8E148F}" presName="composite3" presStyleCnt="0"/>
      <dgm:spPr/>
    </dgm:pt>
    <dgm:pt modelId="{3FB7ACE3-79BA-4FD3-9994-8E955F6276EF}" type="pres">
      <dgm:prSet presAssocID="{8AC80C89-DCF7-449B-89FE-A5E8FE8E148F}" presName="background3" presStyleLbl="node3" presStyleIdx="0" presStyleCnt="3"/>
      <dgm:spPr>
        <a:solidFill>
          <a:srgbClr val="FF0000"/>
        </a:solidFill>
      </dgm:spPr>
    </dgm:pt>
    <dgm:pt modelId="{E363EC81-2A87-4194-BF55-A0713589AD5C}" type="pres">
      <dgm:prSet presAssocID="{8AC80C89-DCF7-449B-89FE-A5E8FE8E148F}" presName="text3" presStyleLbl="fgAcc3" presStyleIdx="1" presStyleCnt="4">
        <dgm:presLayoutVars>
          <dgm:chPref val="3"/>
        </dgm:presLayoutVars>
      </dgm:prSet>
      <dgm:spPr/>
    </dgm:pt>
    <dgm:pt modelId="{A86752C4-A7A7-4247-9532-A34281E6639F}" type="pres">
      <dgm:prSet presAssocID="{8AC80C89-DCF7-449B-89FE-A5E8FE8E148F}" presName="hierChild4" presStyleCnt="0"/>
      <dgm:spPr/>
    </dgm:pt>
    <dgm:pt modelId="{5FF57D98-B5F3-47E4-9E7C-BD36F29BC73C}" type="pres">
      <dgm:prSet presAssocID="{95E092B2-501F-48EB-B10A-EE903B59A7C4}" presName="Name17" presStyleLbl="parChTrans1D3" presStyleIdx="2" presStyleCnt="4"/>
      <dgm:spPr/>
    </dgm:pt>
    <dgm:pt modelId="{03EEADF0-3A3C-46DB-9F85-E53AD90B2097}" type="pres">
      <dgm:prSet presAssocID="{7AD993E1-BEEB-4CED-8E6F-1BC010ECE253}" presName="hierRoot3" presStyleCnt="0"/>
      <dgm:spPr/>
    </dgm:pt>
    <dgm:pt modelId="{DED8A1FC-F84D-4EED-A42D-4C8EA701B29F}" type="pres">
      <dgm:prSet presAssocID="{7AD993E1-BEEB-4CED-8E6F-1BC010ECE253}" presName="composite3" presStyleCnt="0"/>
      <dgm:spPr/>
    </dgm:pt>
    <dgm:pt modelId="{99659CAC-0080-4C0F-943F-F76BD72145D4}" type="pres">
      <dgm:prSet presAssocID="{7AD993E1-BEEB-4CED-8E6F-1BC010ECE253}" presName="background3" presStyleLbl="node3" presStyleIdx="1" presStyleCnt="3"/>
      <dgm:spPr>
        <a:solidFill>
          <a:srgbClr val="FF0000"/>
        </a:solidFill>
      </dgm:spPr>
    </dgm:pt>
    <dgm:pt modelId="{A7CCD258-216F-4509-87EA-880B1B4E0A3C}" type="pres">
      <dgm:prSet presAssocID="{7AD993E1-BEEB-4CED-8E6F-1BC010ECE253}" presName="text3" presStyleLbl="fgAcc3" presStyleIdx="2" presStyleCnt="4">
        <dgm:presLayoutVars>
          <dgm:chPref val="3"/>
        </dgm:presLayoutVars>
      </dgm:prSet>
      <dgm:spPr/>
    </dgm:pt>
    <dgm:pt modelId="{994E5715-353F-4C0E-B69B-7BCDEDAE9D11}" type="pres">
      <dgm:prSet presAssocID="{7AD993E1-BEEB-4CED-8E6F-1BC010ECE253}" presName="hierChild4" presStyleCnt="0"/>
      <dgm:spPr/>
    </dgm:pt>
    <dgm:pt modelId="{3ED056C2-6C44-4AE1-A95A-FBB9B6A3D763}" type="pres">
      <dgm:prSet presAssocID="{45ECA04B-C645-4D14-AD06-2AD89CDCBABF}" presName="Name17" presStyleLbl="parChTrans1D3" presStyleIdx="3" presStyleCnt="4"/>
      <dgm:spPr/>
    </dgm:pt>
    <dgm:pt modelId="{A758B7F3-FC3C-438A-BE19-A91B1D5F8DA9}" type="pres">
      <dgm:prSet presAssocID="{3BFE589C-DE21-46C1-8171-4B64277EB0D2}" presName="hierRoot3" presStyleCnt="0"/>
      <dgm:spPr/>
    </dgm:pt>
    <dgm:pt modelId="{FC1D6FBF-F61B-4DF0-B23F-EECCF9C402B9}" type="pres">
      <dgm:prSet presAssocID="{3BFE589C-DE21-46C1-8171-4B64277EB0D2}" presName="composite3" presStyleCnt="0"/>
      <dgm:spPr/>
    </dgm:pt>
    <dgm:pt modelId="{80814144-5D40-4D47-A86C-8F7CC517640D}" type="pres">
      <dgm:prSet presAssocID="{3BFE589C-DE21-46C1-8171-4B64277EB0D2}" presName="background3" presStyleLbl="node3" presStyleIdx="2" presStyleCnt="3"/>
      <dgm:spPr>
        <a:solidFill>
          <a:srgbClr val="FF0000"/>
        </a:solidFill>
      </dgm:spPr>
    </dgm:pt>
    <dgm:pt modelId="{50EAB104-A48B-4A6F-88C8-7833D0466B3C}" type="pres">
      <dgm:prSet presAssocID="{3BFE589C-DE21-46C1-8171-4B64277EB0D2}" presName="text3" presStyleLbl="fgAcc3" presStyleIdx="3" presStyleCnt="4">
        <dgm:presLayoutVars>
          <dgm:chPref val="3"/>
        </dgm:presLayoutVars>
      </dgm:prSet>
      <dgm:spPr/>
    </dgm:pt>
    <dgm:pt modelId="{8234E359-2DD5-4584-9389-A3699FDBF512}" type="pres">
      <dgm:prSet presAssocID="{3BFE589C-DE21-46C1-8171-4B64277EB0D2}" presName="hierChild4" presStyleCnt="0"/>
      <dgm:spPr/>
    </dgm:pt>
    <dgm:pt modelId="{7FB13FA7-A701-40C3-A0F4-AAE8081F0966}" type="pres">
      <dgm:prSet presAssocID="{AA034FB6-6151-4CFD-AF88-6E4AC95884F0}" presName="Name10" presStyleLbl="parChTrans1D2" presStyleIdx="1" presStyleCnt="2"/>
      <dgm:spPr/>
    </dgm:pt>
    <dgm:pt modelId="{1E485FD7-31E6-4CDA-901A-1F9ADADE6916}" type="pres">
      <dgm:prSet presAssocID="{F77B5896-FD34-4486-B121-F60FD23E8B49}" presName="hierRoot2" presStyleCnt="0"/>
      <dgm:spPr/>
    </dgm:pt>
    <dgm:pt modelId="{4179354F-B30C-4529-9B95-CE52F90059B9}" type="pres">
      <dgm:prSet presAssocID="{F77B5896-FD34-4486-B121-F60FD23E8B49}" presName="composite2" presStyleCnt="0"/>
      <dgm:spPr/>
    </dgm:pt>
    <dgm:pt modelId="{0B3EAC98-0899-41B4-9B41-CA47DDEFF9A9}" type="pres">
      <dgm:prSet presAssocID="{F77B5896-FD34-4486-B121-F60FD23E8B49}" presName="background2" presStyleLbl="node2" presStyleIdx="0" presStyleCnt="1"/>
      <dgm:spPr/>
    </dgm:pt>
    <dgm:pt modelId="{69F52779-F888-4760-BB45-509290D41AF2}" type="pres">
      <dgm:prSet presAssocID="{F77B5896-FD34-4486-B121-F60FD23E8B49}" presName="text2" presStyleLbl="fgAcc2" presStyleIdx="1" presStyleCnt="2">
        <dgm:presLayoutVars>
          <dgm:chPref val="3"/>
        </dgm:presLayoutVars>
      </dgm:prSet>
      <dgm:spPr/>
    </dgm:pt>
    <dgm:pt modelId="{547BDE7F-0374-4005-9EA6-624494F227FF}" type="pres">
      <dgm:prSet presAssocID="{F77B5896-FD34-4486-B121-F60FD23E8B49}" presName="hierChild3" presStyleCnt="0"/>
      <dgm:spPr/>
    </dgm:pt>
  </dgm:ptLst>
  <dgm:cxnLst>
    <dgm:cxn modelId="{53692010-E607-45D7-88A0-0AAB64ED9CAC}" type="presOf" srcId="{3BFE589C-DE21-46C1-8171-4B64277EB0D2}" destId="{50EAB104-A48B-4A6F-88C8-7833D0466B3C}" srcOrd="0" destOrd="0" presId="urn:microsoft.com/office/officeart/2005/8/layout/hierarchy1"/>
    <dgm:cxn modelId="{9126C430-5465-4415-B795-0302C5805AB5}" srcId="{444273EB-F442-48DD-B163-4CF743DE343A}" destId="{3BFE589C-DE21-46C1-8171-4B64277EB0D2}" srcOrd="3" destOrd="0" parTransId="{45ECA04B-C645-4D14-AD06-2AD89CDCBABF}" sibTransId="{A70A0F62-0EA1-49C9-AE93-A8533C8A5D0F}"/>
    <dgm:cxn modelId="{EB330939-7050-4167-8D10-E0F6B5FF42F8}" srcId="{444273EB-F442-48DD-B163-4CF743DE343A}" destId="{8AC80C89-DCF7-449B-89FE-A5E8FE8E148F}" srcOrd="1" destOrd="0" parTransId="{836A9936-9B6F-4E2D-B2AE-12EC59397DFD}" sibTransId="{4CC7B623-0E8C-4B35-9304-CAA93FB3A55A}"/>
    <dgm:cxn modelId="{880ED83D-FCFB-46E2-B22E-5A9E9F12E8A8}" type="presOf" srcId="{71733725-1CFC-4AB7-9FC8-252FC31D26EC}" destId="{4500B539-7DD3-4868-B75E-5BA08D0C2AF8}" srcOrd="0" destOrd="0" presId="urn:microsoft.com/office/officeart/2005/8/layout/hierarchy1"/>
    <dgm:cxn modelId="{38658C46-34C1-467F-8749-9E8D09DA9B86}" type="presOf" srcId="{8AC80C89-DCF7-449B-89FE-A5E8FE8E148F}" destId="{E363EC81-2A87-4194-BF55-A0713589AD5C}" srcOrd="0" destOrd="0" presId="urn:microsoft.com/office/officeart/2005/8/layout/hierarchy1"/>
    <dgm:cxn modelId="{9CF70A67-F7AB-4C28-94AD-B6EEC5B9FA44}" type="presOf" srcId="{95E092B2-501F-48EB-B10A-EE903B59A7C4}" destId="{5FF57D98-B5F3-47E4-9E7C-BD36F29BC73C}" srcOrd="0" destOrd="0" presId="urn:microsoft.com/office/officeart/2005/8/layout/hierarchy1"/>
    <dgm:cxn modelId="{C424C168-C995-46BF-AF4B-7751A624E3BB}" type="presOf" srcId="{AA034FB6-6151-4CFD-AF88-6E4AC95884F0}" destId="{7FB13FA7-A701-40C3-A0F4-AAE8081F0966}" srcOrd="0" destOrd="0" presId="urn:microsoft.com/office/officeart/2005/8/layout/hierarchy1"/>
    <dgm:cxn modelId="{9A4CDE4E-B2D8-4DD5-AABF-E216208D49B6}" srcId="{EEE9A5BF-29A3-4BA6-A478-052F3BB81B64}" destId="{8949293C-699A-492C-A288-2DCC1B733DBF}" srcOrd="0" destOrd="0" parTransId="{AC226BD8-260C-4843-B03B-9009A5553399}" sibTransId="{AEA66816-6A14-45E6-AC2D-A0D94B3D48CC}"/>
    <dgm:cxn modelId="{90E81459-E019-4EA4-B57C-9F626A1E9C98}" type="presOf" srcId="{444273EB-F442-48DD-B163-4CF743DE343A}" destId="{A0F3BA7B-D39E-4787-8ED8-C11A376E4387}" srcOrd="0" destOrd="0" presId="urn:microsoft.com/office/officeart/2005/8/layout/hierarchy1"/>
    <dgm:cxn modelId="{5E584B79-CEB3-4206-BDA0-7DD610838FB8}" type="presOf" srcId="{836A9936-9B6F-4E2D-B2AE-12EC59397DFD}" destId="{DAC39B26-C544-4C22-AF4C-1452F8A8C4AA}" srcOrd="0" destOrd="0" presId="urn:microsoft.com/office/officeart/2005/8/layout/hierarchy1"/>
    <dgm:cxn modelId="{CB227586-0975-4A51-9419-CFD678950621}" srcId="{8949293C-699A-492C-A288-2DCC1B733DBF}" destId="{F77B5896-FD34-4486-B121-F60FD23E8B49}" srcOrd="1" destOrd="0" parTransId="{AA034FB6-6151-4CFD-AF88-6E4AC95884F0}" sibTransId="{76584E8A-91D6-41A2-8517-38A026D0C7CE}"/>
    <dgm:cxn modelId="{619CB9A1-DFF9-4471-80E1-F14111E9B110}" type="presOf" srcId="{B5E2BBDD-72C0-48B4-86F4-00215BD1CA57}" destId="{4E1A501F-443C-4FB0-BA13-65AD16F8AB06}" srcOrd="0" destOrd="0" presId="urn:microsoft.com/office/officeart/2005/8/layout/hierarchy1"/>
    <dgm:cxn modelId="{1EF546AB-65B0-40B5-BC63-E1D1D5AAA427}" srcId="{444273EB-F442-48DD-B163-4CF743DE343A}" destId="{35B3032F-5EAB-43D5-B330-AD829A8A3F00}" srcOrd="0" destOrd="0" parTransId="{71733725-1CFC-4AB7-9FC8-252FC31D26EC}" sibTransId="{7D5A3FA2-C9B3-4440-A91A-8B867EBC68A1}"/>
    <dgm:cxn modelId="{88899AAB-5D60-4A51-9214-76A0669E06EB}" type="presOf" srcId="{8949293C-699A-492C-A288-2DCC1B733DBF}" destId="{03196F08-E377-4D80-81C5-994CA3EFF848}" srcOrd="0" destOrd="0" presId="urn:microsoft.com/office/officeart/2005/8/layout/hierarchy1"/>
    <dgm:cxn modelId="{D841BEB7-84FC-4406-8CB2-0069460667F7}" type="presOf" srcId="{EEE9A5BF-29A3-4BA6-A478-052F3BB81B64}" destId="{9518802A-D652-4171-9073-6BA65D690DEE}" srcOrd="0" destOrd="0" presId="urn:microsoft.com/office/officeart/2005/8/layout/hierarchy1"/>
    <dgm:cxn modelId="{BDCB89C6-7B1A-406A-B0D6-87D58C7A44E4}" srcId="{8949293C-699A-492C-A288-2DCC1B733DBF}" destId="{444273EB-F442-48DD-B163-4CF743DE343A}" srcOrd="0" destOrd="0" parTransId="{B5E2BBDD-72C0-48B4-86F4-00215BD1CA57}" sibTransId="{A8927938-7B31-4456-9F84-8252D9EDC701}"/>
    <dgm:cxn modelId="{474382CE-953D-4C91-B42A-04D480B6D7BB}" srcId="{444273EB-F442-48DD-B163-4CF743DE343A}" destId="{7AD993E1-BEEB-4CED-8E6F-1BC010ECE253}" srcOrd="2" destOrd="0" parTransId="{95E092B2-501F-48EB-B10A-EE903B59A7C4}" sibTransId="{AD8FA9F5-2211-4668-9533-71563EDDA987}"/>
    <dgm:cxn modelId="{597BC0D7-D0D9-45B6-BA1F-FB9DCAA10871}" type="presOf" srcId="{F77B5896-FD34-4486-B121-F60FD23E8B49}" destId="{69F52779-F888-4760-BB45-509290D41AF2}" srcOrd="0" destOrd="0" presId="urn:microsoft.com/office/officeart/2005/8/layout/hierarchy1"/>
    <dgm:cxn modelId="{88DCE9E8-E5EF-4E21-8FBB-865F3A6DC858}" type="presOf" srcId="{35B3032F-5EAB-43D5-B330-AD829A8A3F00}" destId="{654A0927-2001-4A5B-AF9C-87343C0D83F4}" srcOrd="0" destOrd="0" presId="urn:microsoft.com/office/officeart/2005/8/layout/hierarchy1"/>
    <dgm:cxn modelId="{5CA3DFF3-AFA6-4EF5-AB17-4EC0F695BF7D}" type="presOf" srcId="{45ECA04B-C645-4D14-AD06-2AD89CDCBABF}" destId="{3ED056C2-6C44-4AE1-A95A-FBB9B6A3D763}" srcOrd="0" destOrd="0" presId="urn:microsoft.com/office/officeart/2005/8/layout/hierarchy1"/>
    <dgm:cxn modelId="{163621F5-0D7F-4F27-AB94-0F01DBFE3C18}" type="presOf" srcId="{7AD993E1-BEEB-4CED-8E6F-1BC010ECE253}" destId="{A7CCD258-216F-4509-87EA-880B1B4E0A3C}" srcOrd="0" destOrd="0" presId="urn:microsoft.com/office/officeart/2005/8/layout/hierarchy1"/>
    <dgm:cxn modelId="{B6093252-A582-4B26-A459-5E9170AC195C}" type="presParOf" srcId="{9518802A-D652-4171-9073-6BA65D690DEE}" destId="{97FBBBF1-4EE0-4C7B-8435-B007860D797C}" srcOrd="0" destOrd="0" presId="urn:microsoft.com/office/officeart/2005/8/layout/hierarchy1"/>
    <dgm:cxn modelId="{A556868A-80D0-434D-A71C-6A47F973A30E}" type="presParOf" srcId="{97FBBBF1-4EE0-4C7B-8435-B007860D797C}" destId="{AA3F9F97-B4D7-435D-8631-4A6CDE72BC54}" srcOrd="0" destOrd="0" presId="urn:microsoft.com/office/officeart/2005/8/layout/hierarchy1"/>
    <dgm:cxn modelId="{2586BD32-43CA-42E7-B4A7-9B222F4860DD}" type="presParOf" srcId="{AA3F9F97-B4D7-435D-8631-4A6CDE72BC54}" destId="{434D433A-E573-4C47-9CD3-821A4E2327A8}" srcOrd="0" destOrd="0" presId="urn:microsoft.com/office/officeart/2005/8/layout/hierarchy1"/>
    <dgm:cxn modelId="{8A7EA30A-8EA8-47D4-8EC1-B3C06919C10C}" type="presParOf" srcId="{AA3F9F97-B4D7-435D-8631-4A6CDE72BC54}" destId="{03196F08-E377-4D80-81C5-994CA3EFF848}" srcOrd="1" destOrd="0" presId="urn:microsoft.com/office/officeart/2005/8/layout/hierarchy1"/>
    <dgm:cxn modelId="{995DEBD5-B435-4823-840E-848B766FA4F7}" type="presParOf" srcId="{97FBBBF1-4EE0-4C7B-8435-B007860D797C}" destId="{240B9F02-E983-415D-83A4-2BC543D4479D}" srcOrd="1" destOrd="0" presId="urn:microsoft.com/office/officeart/2005/8/layout/hierarchy1"/>
    <dgm:cxn modelId="{E7F2E359-A30C-49EE-A0F7-C22BB74F8D3A}" type="presParOf" srcId="{240B9F02-E983-415D-83A4-2BC543D4479D}" destId="{4E1A501F-443C-4FB0-BA13-65AD16F8AB06}" srcOrd="0" destOrd="0" presId="urn:microsoft.com/office/officeart/2005/8/layout/hierarchy1"/>
    <dgm:cxn modelId="{FBC0F146-34B2-4D68-BC42-16D12117851E}" type="presParOf" srcId="{240B9F02-E983-415D-83A4-2BC543D4479D}" destId="{85F70457-6E0D-4446-8767-D4B857064357}" srcOrd="1" destOrd="0" presId="urn:microsoft.com/office/officeart/2005/8/layout/hierarchy1"/>
    <dgm:cxn modelId="{A7C13382-6DB7-499E-9F49-A5B8FAF9F9B8}" type="presParOf" srcId="{85F70457-6E0D-4446-8767-D4B857064357}" destId="{A5462AFF-8E7E-40E5-81FF-9BFA983F5D31}" srcOrd="0" destOrd="0" presId="urn:microsoft.com/office/officeart/2005/8/layout/hierarchy1"/>
    <dgm:cxn modelId="{075F4819-B064-4298-869B-3217126B08E9}" type="presParOf" srcId="{A5462AFF-8E7E-40E5-81FF-9BFA983F5D31}" destId="{32DEE72B-52CB-4C41-B306-A1C2FB87D7C4}" srcOrd="0" destOrd="0" presId="urn:microsoft.com/office/officeart/2005/8/layout/hierarchy1"/>
    <dgm:cxn modelId="{BE0821E9-F2A1-44E5-BE13-FCF040138B8D}" type="presParOf" srcId="{A5462AFF-8E7E-40E5-81FF-9BFA983F5D31}" destId="{A0F3BA7B-D39E-4787-8ED8-C11A376E4387}" srcOrd="1" destOrd="0" presId="urn:microsoft.com/office/officeart/2005/8/layout/hierarchy1"/>
    <dgm:cxn modelId="{0FAF21AB-C2EA-4A8B-9688-B4877240192A}" type="presParOf" srcId="{85F70457-6E0D-4446-8767-D4B857064357}" destId="{4DE8384B-BA3A-458B-B010-14FF892A6093}" srcOrd="1" destOrd="0" presId="urn:microsoft.com/office/officeart/2005/8/layout/hierarchy1"/>
    <dgm:cxn modelId="{B817E56F-309E-494D-BC15-F32305C2215A}" type="presParOf" srcId="{4DE8384B-BA3A-458B-B010-14FF892A6093}" destId="{4500B539-7DD3-4868-B75E-5BA08D0C2AF8}" srcOrd="0" destOrd="0" presId="urn:microsoft.com/office/officeart/2005/8/layout/hierarchy1"/>
    <dgm:cxn modelId="{E7150FE1-B8AA-46BC-94A5-506FF4EF2660}" type="presParOf" srcId="{4DE8384B-BA3A-458B-B010-14FF892A6093}" destId="{42CB089F-15F1-44E1-B661-8D81C7F8F0EC}" srcOrd="1" destOrd="0" presId="urn:microsoft.com/office/officeart/2005/8/layout/hierarchy1"/>
    <dgm:cxn modelId="{B3429671-433F-4D4E-87BE-473C9AA4FD68}" type="presParOf" srcId="{42CB089F-15F1-44E1-B661-8D81C7F8F0EC}" destId="{12D25C9F-7A73-4B8D-BE53-8AA2ECC68442}" srcOrd="0" destOrd="0" presId="urn:microsoft.com/office/officeart/2005/8/layout/hierarchy1"/>
    <dgm:cxn modelId="{DE9422AD-1DFD-42B5-ADE6-E3B1BABE4995}" type="presParOf" srcId="{12D25C9F-7A73-4B8D-BE53-8AA2ECC68442}" destId="{60C7A587-6D71-4150-B1A6-0A764D638D5B}" srcOrd="0" destOrd="0" presId="urn:microsoft.com/office/officeart/2005/8/layout/hierarchy1"/>
    <dgm:cxn modelId="{84F7EDDE-B1AF-4C03-B5BC-C01F81EB8C2C}" type="presParOf" srcId="{12D25C9F-7A73-4B8D-BE53-8AA2ECC68442}" destId="{654A0927-2001-4A5B-AF9C-87343C0D83F4}" srcOrd="1" destOrd="0" presId="urn:microsoft.com/office/officeart/2005/8/layout/hierarchy1"/>
    <dgm:cxn modelId="{3411FFAE-8DE6-4B2A-8C68-99BA7EA3759D}" type="presParOf" srcId="{42CB089F-15F1-44E1-B661-8D81C7F8F0EC}" destId="{E1D497C7-F647-43A1-B38E-C47E9601464F}" srcOrd="1" destOrd="0" presId="urn:microsoft.com/office/officeart/2005/8/layout/hierarchy1"/>
    <dgm:cxn modelId="{19A7798F-BDCA-4045-B629-7BA42765342F}" type="presParOf" srcId="{4DE8384B-BA3A-458B-B010-14FF892A6093}" destId="{DAC39B26-C544-4C22-AF4C-1452F8A8C4AA}" srcOrd="2" destOrd="0" presId="urn:microsoft.com/office/officeart/2005/8/layout/hierarchy1"/>
    <dgm:cxn modelId="{A80A8727-A9CC-40B3-88A0-33D75E3C6E5B}" type="presParOf" srcId="{4DE8384B-BA3A-458B-B010-14FF892A6093}" destId="{1B258168-53A1-45F7-9EE6-88A51D7E2E9E}" srcOrd="3" destOrd="0" presId="urn:microsoft.com/office/officeart/2005/8/layout/hierarchy1"/>
    <dgm:cxn modelId="{CB446D76-83AD-4217-BD1D-0C73E5F3328F}" type="presParOf" srcId="{1B258168-53A1-45F7-9EE6-88A51D7E2E9E}" destId="{7EE06AD9-B18D-41C7-9727-4AA1CF5A1E51}" srcOrd="0" destOrd="0" presId="urn:microsoft.com/office/officeart/2005/8/layout/hierarchy1"/>
    <dgm:cxn modelId="{90FB54B1-AAB5-4008-A726-A8660C1BB103}" type="presParOf" srcId="{7EE06AD9-B18D-41C7-9727-4AA1CF5A1E51}" destId="{3FB7ACE3-79BA-4FD3-9994-8E955F6276EF}" srcOrd="0" destOrd="0" presId="urn:microsoft.com/office/officeart/2005/8/layout/hierarchy1"/>
    <dgm:cxn modelId="{CF33CC00-AFB7-4FE7-BC4E-8A52E3600079}" type="presParOf" srcId="{7EE06AD9-B18D-41C7-9727-4AA1CF5A1E51}" destId="{E363EC81-2A87-4194-BF55-A0713589AD5C}" srcOrd="1" destOrd="0" presId="urn:microsoft.com/office/officeart/2005/8/layout/hierarchy1"/>
    <dgm:cxn modelId="{D987FDC6-B75D-468A-95A7-91F43DF36D5D}" type="presParOf" srcId="{1B258168-53A1-45F7-9EE6-88A51D7E2E9E}" destId="{A86752C4-A7A7-4247-9532-A34281E6639F}" srcOrd="1" destOrd="0" presId="urn:microsoft.com/office/officeart/2005/8/layout/hierarchy1"/>
    <dgm:cxn modelId="{5A1B80B3-6B82-4CAA-AA61-9C48C8DCD7C8}" type="presParOf" srcId="{4DE8384B-BA3A-458B-B010-14FF892A6093}" destId="{5FF57D98-B5F3-47E4-9E7C-BD36F29BC73C}" srcOrd="4" destOrd="0" presId="urn:microsoft.com/office/officeart/2005/8/layout/hierarchy1"/>
    <dgm:cxn modelId="{4EDB755E-D158-407C-8EB7-BC73A2308A3E}" type="presParOf" srcId="{4DE8384B-BA3A-458B-B010-14FF892A6093}" destId="{03EEADF0-3A3C-46DB-9F85-E53AD90B2097}" srcOrd="5" destOrd="0" presId="urn:microsoft.com/office/officeart/2005/8/layout/hierarchy1"/>
    <dgm:cxn modelId="{E2AD7AB1-DDA7-4D74-89DE-47A52A21117E}" type="presParOf" srcId="{03EEADF0-3A3C-46DB-9F85-E53AD90B2097}" destId="{DED8A1FC-F84D-4EED-A42D-4C8EA701B29F}" srcOrd="0" destOrd="0" presId="urn:microsoft.com/office/officeart/2005/8/layout/hierarchy1"/>
    <dgm:cxn modelId="{C78501EB-8B61-4357-ACB1-EE424C5DA1E3}" type="presParOf" srcId="{DED8A1FC-F84D-4EED-A42D-4C8EA701B29F}" destId="{99659CAC-0080-4C0F-943F-F76BD72145D4}" srcOrd="0" destOrd="0" presId="urn:microsoft.com/office/officeart/2005/8/layout/hierarchy1"/>
    <dgm:cxn modelId="{18DBDD68-0D4D-4883-AEC2-763076571A77}" type="presParOf" srcId="{DED8A1FC-F84D-4EED-A42D-4C8EA701B29F}" destId="{A7CCD258-216F-4509-87EA-880B1B4E0A3C}" srcOrd="1" destOrd="0" presId="urn:microsoft.com/office/officeart/2005/8/layout/hierarchy1"/>
    <dgm:cxn modelId="{35E8AE86-24EE-455F-ABA1-682577EFCE14}" type="presParOf" srcId="{03EEADF0-3A3C-46DB-9F85-E53AD90B2097}" destId="{994E5715-353F-4C0E-B69B-7BCDEDAE9D11}" srcOrd="1" destOrd="0" presId="urn:microsoft.com/office/officeart/2005/8/layout/hierarchy1"/>
    <dgm:cxn modelId="{F2F39C76-3151-4488-9B50-ADCC07A28589}" type="presParOf" srcId="{4DE8384B-BA3A-458B-B010-14FF892A6093}" destId="{3ED056C2-6C44-4AE1-A95A-FBB9B6A3D763}" srcOrd="6" destOrd="0" presId="urn:microsoft.com/office/officeart/2005/8/layout/hierarchy1"/>
    <dgm:cxn modelId="{0F282060-99C3-4549-BF6B-3643FC4E1E1D}" type="presParOf" srcId="{4DE8384B-BA3A-458B-B010-14FF892A6093}" destId="{A758B7F3-FC3C-438A-BE19-A91B1D5F8DA9}" srcOrd="7" destOrd="0" presId="urn:microsoft.com/office/officeart/2005/8/layout/hierarchy1"/>
    <dgm:cxn modelId="{464D06AD-E967-4375-8F26-A4709086D569}" type="presParOf" srcId="{A758B7F3-FC3C-438A-BE19-A91B1D5F8DA9}" destId="{FC1D6FBF-F61B-4DF0-B23F-EECCF9C402B9}" srcOrd="0" destOrd="0" presId="urn:microsoft.com/office/officeart/2005/8/layout/hierarchy1"/>
    <dgm:cxn modelId="{144068DA-51C3-482F-A8F0-C8C12C98343F}" type="presParOf" srcId="{FC1D6FBF-F61B-4DF0-B23F-EECCF9C402B9}" destId="{80814144-5D40-4D47-A86C-8F7CC517640D}" srcOrd="0" destOrd="0" presId="urn:microsoft.com/office/officeart/2005/8/layout/hierarchy1"/>
    <dgm:cxn modelId="{44488711-6E1E-4FAC-80DA-D58F66724C1A}" type="presParOf" srcId="{FC1D6FBF-F61B-4DF0-B23F-EECCF9C402B9}" destId="{50EAB104-A48B-4A6F-88C8-7833D0466B3C}" srcOrd="1" destOrd="0" presId="urn:microsoft.com/office/officeart/2005/8/layout/hierarchy1"/>
    <dgm:cxn modelId="{5C421A4D-52F0-4DA9-B850-D8BF10371027}" type="presParOf" srcId="{A758B7F3-FC3C-438A-BE19-A91B1D5F8DA9}" destId="{8234E359-2DD5-4584-9389-A3699FDBF512}" srcOrd="1" destOrd="0" presId="urn:microsoft.com/office/officeart/2005/8/layout/hierarchy1"/>
    <dgm:cxn modelId="{4A5E7119-030D-4E85-9EAB-77390F5C0B5F}" type="presParOf" srcId="{240B9F02-E983-415D-83A4-2BC543D4479D}" destId="{7FB13FA7-A701-40C3-A0F4-AAE8081F0966}" srcOrd="2" destOrd="0" presId="urn:microsoft.com/office/officeart/2005/8/layout/hierarchy1"/>
    <dgm:cxn modelId="{0657E3DC-223A-4C2E-9567-3F96D6F11511}" type="presParOf" srcId="{240B9F02-E983-415D-83A4-2BC543D4479D}" destId="{1E485FD7-31E6-4CDA-901A-1F9ADADE6916}" srcOrd="3" destOrd="0" presId="urn:microsoft.com/office/officeart/2005/8/layout/hierarchy1"/>
    <dgm:cxn modelId="{DA76631C-BA23-4FF1-BDA6-F62390613E9D}" type="presParOf" srcId="{1E485FD7-31E6-4CDA-901A-1F9ADADE6916}" destId="{4179354F-B30C-4529-9B95-CE52F90059B9}" srcOrd="0" destOrd="0" presId="urn:microsoft.com/office/officeart/2005/8/layout/hierarchy1"/>
    <dgm:cxn modelId="{6AE2ED92-F753-41E6-B7CB-94AE835C22FA}" type="presParOf" srcId="{4179354F-B30C-4529-9B95-CE52F90059B9}" destId="{0B3EAC98-0899-41B4-9B41-CA47DDEFF9A9}" srcOrd="0" destOrd="0" presId="urn:microsoft.com/office/officeart/2005/8/layout/hierarchy1"/>
    <dgm:cxn modelId="{8E01A625-62FA-4F27-BE88-EB8A3C9C3DDD}" type="presParOf" srcId="{4179354F-B30C-4529-9B95-CE52F90059B9}" destId="{69F52779-F888-4760-BB45-509290D41AF2}" srcOrd="1" destOrd="0" presId="urn:microsoft.com/office/officeart/2005/8/layout/hierarchy1"/>
    <dgm:cxn modelId="{F0D31F32-DD89-4415-B03E-E04BD5047A25}" type="presParOf" srcId="{1E485FD7-31E6-4CDA-901A-1F9ADADE6916}" destId="{547BDE7F-0374-4005-9EA6-624494F22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90669-A77E-40CE-B524-F5A1E18AEA4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107E26-A8F7-4516-A74F-93512E24F306}">
      <dgm:prSet phldrT="[Texte]"/>
      <dgm:spPr/>
      <dgm:t>
        <a:bodyPr/>
        <a:lstStyle/>
        <a:p>
          <a:r>
            <a:rPr lang="fr-FR" dirty="0"/>
            <a:t>Multi Sondages</a:t>
          </a:r>
        </a:p>
      </dgm:t>
    </dgm:pt>
    <dgm:pt modelId="{5296ED4B-AFAA-4C18-98BE-5B456E447E4D}" type="parTrans" cxnId="{1B79B83F-DC7D-48D5-9677-E45BEE5CC7BF}">
      <dgm:prSet/>
      <dgm:spPr/>
      <dgm:t>
        <a:bodyPr/>
        <a:lstStyle/>
        <a:p>
          <a:endParaRPr lang="fr-FR"/>
        </a:p>
      </dgm:t>
    </dgm:pt>
    <dgm:pt modelId="{2206E0CA-84F7-4A3E-B376-9A35A22028F4}" type="sibTrans" cxnId="{1B79B83F-DC7D-48D5-9677-E45BEE5CC7BF}">
      <dgm:prSet/>
      <dgm:spPr/>
      <dgm:t>
        <a:bodyPr/>
        <a:lstStyle/>
        <a:p>
          <a:endParaRPr lang="fr-FR"/>
        </a:p>
      </dgm:t>
    </dgm:pt>
    <dgm:pt modelId="{581C0DF8-546A-4004-B94B-3427A79AF3A0}">
      <dgm:prSet phldrT="[Texte]"/>
      <dgm:spPr/>
      <dgm:t>
        <a:bodyPr/>
        <a:lstStyle/>
        <a:p>
          <a:r>
            <a:rPr lang="fr-FR" dirty="0"/>
            <a:t>Architecture de la base de données</a:t>
          </a:r>
        </a:p>
      </dgm:t>
    </dgm:pt>
    <dgm:pt modelId="{017502D9-C6EA-4AAA-85BF-0E9B7CAE8CD8}" type="parTrans" cxnId="{FF5FF708-2196-4F3E-8CAC-427DEBB23D48}">
      <dgm:prSet/>
      <dgm:spPr/>
      <dgm:t>
        <a:bodyPr/>
        <a:lstStyle/>
        <a:p>
          <a:endParaRPr lang="fr-FR"/>
        </a:p>
      </dgm:t>
    </dgm:pt>
    <dgm:pt modelId="{9FE3B74C-DE3C-420F-9E5B-DE582122BE1F}" type="sibTrans" cxnId="{FF5FF708-2196-4F3E-8CAC-427DEBB23D48}">
      <dgm:prSet/>
      <dgm:spPr/>
      <dgm:t>
        <a:bodyPr/>
        <a:lstStyle/>
        <a:p>
          <a:endParaRPr lang="fr-FR"/>
        </a:p>
      </dgm:t>
    </dgm:pt>
    <dgm:pt modelId="{4BD7ABAC-A166-4E69-B664-26B556CFCB51}">
      <dgm:prSet phldrT="[Texte]"/>
      <dgm:spPr/>
      <dgm:t>
        <a:bodyPr/>
        <a:lstStyle/>
        <a:p>
          <a:r>
            <a:rPr lang="fr-FR" dirty="0"/>
            <a:t>Préparation des vues</a:t>
          </a:r>
        </a:p>
      </dgm:t>
    </dgm:pt>
    <dgm:pt modelId="{ADBB8C93-D3C3-4738-8E1B-7D74D98C0D09}" type="parTrans" cxnId="{3AC44008-10C0-408D-BB1D-C5591B3AAE18}">
      <dgm:prSet/>
      <dgm:spPr/>
      <dgm:t>
        <a:bodyPr/>
        <a:lstStyle/>
        <a:p>
          <a:endParaRPr lang="fr-FR"/>
        </a:p>
      </dgm:t>
    </dgm:pt>
    <dgm:pt modelId="{C867A0E4-135C-4A1F-8E33-F88B3F21C583}" type="sibTrans" cxnId="{3AC44008-10C0-408D-BB1D-C5591B3AAE18}">
      <dgm:prSet/>
      <dgm:spPr/>
      <dgm:t>
        <a:bodyPr/>
        <a:lstStyle/>
        <a:p>
          <a:endParaRPr lang="fr-FR"/>
        </a:p>
      </dgm:t>
    </dgm:pt>
    <dgm:pt modelId="{F485137C-3B1B-4AD9-8104-105E04D1685C}">
      <dgm:prSet phldrT="[Texte]"/>
      <dgm:spPr/>
      <dgm:t>
        <a:bodyPr/>
        <a:lstStyle/>
        <a:p>
          <a:r>
            <a:rPr lang="fr-FR" dirty="0"/>
            <a:t>Fonctions des controllers</a:t>
          </a:r>
        </a:p>
      </dgm:t>
    </dgm:pt>
    <dgm:pt modelId="{3E156AA7-C683-48F0-9CFA-B109FD3D3638}" type="parTrans" cxnId="{216ACD5E-ACEB-48AE-BA79-9AD6E7F82D50}">
      <dgm:prSet/>
      <dgm:spPr/>
      <dgm:t>
        <a:bodyPr/>
        <a:lstStyle/>
        <a:p>
          <a:endParaRPr lang="fr-FR"/>
        </a:p>
      </dgm:t>
    </dgm:pt>
    <dgm:pt modelId="{6A90F707-8AA4-4365-9701-158CA3C33E18}" type="sibTrans" cxnId="{216ACD5E-ACEB-48AE-BA79-9AD6E7F82D50}">
      <dgm:prSet/>
      <dgm:spPr/>
      <dgm:t>
        <a:bodyPr/>
        <a:lstStyle/>
        <a:p>
          <a:endParaRPr lang="fr-FR"/>
        </a:p>
      </dgm:t>
    </dgm:pt>
    <dgm:pt modelId="{8E71B79A-1FFD-4AB5-9418-623AFE79DDBB}">
      <dgm:prSet phldrT="[Texte]"/>
      <dgm:spPr/>
      <dgm:t>
        <a:bodyPr/>
        <a:lstStyle/>
        <a:p>
          <a:r>
            <a:rPr lang="fr-FR" dirty="0"/>
            <a:t>Relations des </a:t>
          </a:r>
          <a:r>
            <a:rPr lang="fr-FR" dirty="0" err="1"/>
            <a:t>models</a:t>
          </a:r>
          <a:endParaRPr lang="fr-FR" dirty="0"/>
        </a:p>
      </dgm:t>
    </dgm:pt>
    <dgm:pt modelId="{AA71DAE7-9BD8-4B02-A5C7-2E00AD8289DD}" type="parTrans" cxnId="{6EE42E0F-1F34-47B4-99D6-7EFEBA2CB16E}">
      <dgm:prSet/>
      <dgm:spPr/>
      <dgm:t>
        <a:bodyPr/>
        <a:lstStyle/>
        <a:p>
          <a:endParaRPr lang="fr-FR"/>
        </a:p>
      </dgm:t>
    </dgm:pt>
    <dgm:pt modelId="{75F9D985-57B2-4826-A8F4-424F843B1A01}" type="sibTrans" cxnId="{6EE42E0F-1F34-47B4-99D6-7EFEBA2CB16E}">
      <dgm:prSet/>
      <dgm:spPr/>
      <dgm:t>
        <a:bodyPr/>
        <a:lstStyle/>
        <a:p>
          <a:endParaRPr lang="fr-FR"/>
        </a:p>
      </dgm:t>
    </dgm:pt>
    <dgm:pt modelId="{18AD8E67-3FA5-461E-8CCF-88D4475CF9FF}" type="pres">
      <dgm:prSet presAssocID="{B3D90669-A77E-40CE-B524-F5A1E18AEA4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0B8360-CFF7-4631-8D1C-01A3DA1A5272}" type="pres">
      <dgm:prSet presAssocID="{B3D90669-A77E-40CE-B524-F5A1E18AEA4D}" presName="matrix" presStyleCnt="0"/>
      <dgm:spPr/>
    </dgm:pt>
    <dgm:pt modelId="{54C5AA87-2936-4E5A-B029-1AEA8C98A8A1}" type="pres">
      <dgm:prSet presAssocID="{B3D90669-A77E-40CE-B524-F5A1E18AEA4D}" presName="tile1" presStyleLbl="node1" presStyleIdx="0" presStyleCnt="4"/>
      <dgm:spPr/>
    </dgm:pt>
    <dgm:pt modelId="{FDE659C8-0CA8-40C3-AB7B-8B479F12DCDC}" type="pres">
      <dgm:prSet presAssocID="{B3D90669-A77E-40CE-B524-F5A1E18AEA4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F2B679-FE8D-4DD6-90CB-330042753C87}" type="pres">
      <dgm:prSet presAssocID="{B3D90669-A77E-40CE-B524-F5A1E18AEA4D}" presName="tile2" presStyleLbl="node1" presStyleIdx="1" presStyleCnt="4"/>
      <dgm:spPr/>
    </dgm:pt>
    <dgm:pt modelId="{9029F710-4AC9-4DFB-8D3D-9247ADA1FABD}" type="pres">
      <dgm:prSet presAssocID="{B3D90669-A77E-40CE-B524-F5A1E18AEA4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3169CF-AC25-41B7-9B93-AF5B25E51790}" type="pres">
      <dgm:prSet presAssocID="{B3D90669-A77E-40CE-B524-F5A1E18AEA4D}" presName="tile3" presStyleLbl="node1" presStyleIdx="2" presStyleCnt="4"/>
      <dgm:spPr/>
    </dgm:pt>
    <dgm:pt modelId="{7B577A1B-9CB8-4ED2-88C6-16AE66B89DE1}" type="pres">
      <dgm:prSet presAssocID="{B3D90669-A77E-40CE-B524-F5A1E18AEA4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0DC1AC-39D6-427F-BE47-818BB8DB1B10}" type="pres">
      <dgm:prSet presAssocID="{B3D90669-A77E-40CE-B524-F5A1E18AEA4D}" presName="tile4" presStyleLbl="node1" presStyleIdx="3" presStyleCnt="4"/>
      <dgm:spPr/>
    </dgm:pt>
    <dgm:pt modelId="{7992F0DA-3463-4C09-B29F-8095D6904564}" type="pres">
      <dgm:prSet presAssocID="{B3D90669-A77E-40CE-B524-F5A1E18AEA4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2413CD1-835E-4879-BD57-10FA8B4FF4AE}" type="pres">
      <dgm:prSet presAssocID="{B3D90669-A77E-40CE-B524-F5A1E18AEA4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AC44008-10C0-408D-BB1D-C5591B3AAE18}" srcId="{97107E26-A8F7-4516-A74F-93512E24F306}" destId="{4BD7ABAC-A166-4E69-B664-26B556CFCB51}" srcOrd="1" destOrd="0" parTransId="{ADBB8C93-D3C3-4738-8E1B-7D74D98C0D09}" sibTransId="{C867A0E4-135C-4A1F-8E33-F88B3F21C583}"/>
    <dgm:cxn modelId="{FF5FF708-2196-4F3E-8CAC-427DEBB23D48}" srcId="{97107E26-A8F7-4516-A74F-93512E24F306}" destId="{581C0DF8-546A-4004-B94B-3427A79AF3A0}" srcOrd="0" destOrd="0" parTransId="{017502D9-C6EA-4AAA-85BF-0E9B7CAE8CD8}" sibTransId="{9FE3B74C-DE3C-420F-9E5B-DE582122BE1F}"/>
    <dgm:cxn modelId="{6EE42E0F-1F34-47B4-99D6-7EFEBA2CB16E}" srcId="{97107E26-A8F7-4516-A74F-93512E24F306}" destId="{8E71B79A-1FFD-4AB5-9418-623AFE79DDBB}" srcOrd="3" destOrd="0" parTransId="{AA71DAE7-9BD8-4B02-A5C7-2E00AD8289DD}" sibTransId="{75F9D985-57B2-4826-A8F4-424F843B1A01}"/>
    <dgm:cxn modelId="{3B69F126-4C94-4FE5-9B6A-C4CC0E5A9715}" type="presOf" srcId="{F485137C-3B1B-4AD9-8104-105E04D1685C}" destId="{B83169CF-AC25-41B7-9B93-AF5B25E51790}" srcOrd="0" destOrd="0" presId="urn:microsoft.com/office/officeart/2005/8/layout/matrix1"/>
    <dgm:cxn modelId="{1B79B83F-DC7D-48D5-9677-E45BEE5CC7BF}" srcId="{B3D90669-A77E-40CE-B524-F5A1E18AEA4D}" destId="{97107E26-A8F7-4516-A74F-93512E24F306}" srcOrd="0" destOrd="0" parTransId="{5296ED4B-AFAA-4C18-98BE-5B456E447E4D}" sibTransId="{2206E0CA-84F7-4A3E-B376-9A35A22028F4}"/>
    <dgm:cxn modelId="{216ACD5E-ACEB-48AE-BA79-9AD6E7F82D50}" srcId="{97107E26-A8F7-4516-A74F-93512E24F306}" destId="{F485137C-3B1B-4AD9-8104-105E04D1685C}" srcOrd="2" destOrd="0" parTransId="{3E156AA7-C683-48F0-9CFA-B109FD3D3638}" sibTransId="{6A90F707-8AA4-4365-9701-158CA3C33E18}"/>
    <dgm:cxn modelId="{7281B886-534A-4658-A0BB-41CADE3A9D92}" type="presOf" srcId="{8E71B79A-1FFD-4AB5-9418-623AFE79DDBB}" destId="{7992F0DA-3463-4C09-B29F-8095D6904564}" srcOrd="1" destOrd="0" presId="urn:microsoft.com/office/officeart/2005/8/layout/matrix1"/>
    <dgm:cxn modelId="{315F82A6-68C1-48C0-9B17-022E9D8938DD}" type="presOf" srcId="{581C0DF8-546A-4004-B94B-3427A79AF3A0}" destId="{54C5AA87-2936-4E5A-B029-1AEA8C98A8A1}" srcOrd="0" destOrd="0" presId="urn:microsoft.com/office/officeart/2005/8/layout/matrix1"/>
    <dgm:cxn modelId="{06A735AF-5257-4EF9-96AB-3D9747E9D1DB}" type="presOf" srcId="{B3D90669-A77E-40CE-B524-F5A1E18AEA4D}" destId="{18AD8E67-3FA5-461E-8CCF-88D4475CF9FF}" srcOrd="0" destOrd="0" presId="urn:microsoft.com/office/officeart/2005/8/layout/matrix1"/>
    <dgm:cxn modelId="{0B47DBB9-0C86-4A22-B63C-40DF43961C73}" type="presOf" srcId="{4BD7ABAC-A166-4E69-B664-26B556CFCB51}" destId="{9029F710-4AC9-4DFB-8D3D-9247ADA1FABD}" srcOrd="1" destOrd="0" presId="urn:microsoft.com/office/officeart/2005/8/layout/matrix1"/>
    <dgm:cxn modelId="{AC905CBD-C8E3-4301-B650-C09DDA8AE9AD}" type="presOf" srcId="{F485137C-3B1B-4AD9-8104-105E04D1685C}" destId="{7B577A1B-9CB8-4ED2-88C6-16AE66B89DE1}" srcOrd="1" destOrd="0" presId="urn:microsoft.com/office/officeart/2005/8/layout/matrix1"/>
    <dgm:cxn modelId="{FDD285C7-7A9B-44B2-968F-23AE9C600F02}" type="presOf" srcId="{97107E26-A8F7-4516-A74F-93512E24F306}" destId="{F2413CD1-835E-4879-BD57-10FA8B4FF4AE}" srcOrd="0" destOrd="0" presId="urn:microsoft.com/office/officeart/2005/8/layout/matrix1"/>
    <dgm:cxn modelId="{094848D3-A7D2-43F4-807C-46C936803068}" type="presOf" srcId="{8E71B79A-1FFD-4AB5-9418-623AFE79DDBB}" destId="{D20DC1AC-39D6-427F-BE47-818BB8DB1B10}" srcOrd="0" destOrd="0" presId="urn:microsoft.com/office/officeart/2005/8/layout/matrix1"/>
    <dgm:cxn modelId="{823C9CF3-3281-434B-AEB5-B20868136A51}" type="presOf" srcId="{581C0DF8-546A-4004-B94B-3427A79AF3A0}" destId="{FDE659C8-0CA8-40C3-AB7B-8B479F12DCDC}" srcOrd="1" destOrd="0" presId="urn:microsoft.com/office/officeart/2005/8/layout/matrix1"/>
    <dgm:cxn modelId="{72D1D3F7-9CA1-4128-8A17-B42DCC7E2944}" type="presOf" srcId="{4BD7ABAC-A166-4E69-B664-26B556CFCB51}" destId="{B5F2B679-FE8D-4DD6-90CB-330042753C87}" srcOrd="0" destOrd="0" presId="urn:microsoft.com/office/officeart/2005/8/layout/matrix1"/>
    <dgm:cxn modelId="{B3400EB2-F773-4419-97DE-DCDE6E599AAE}" type="presParOf" srcId="{18AD8E67-3FA5-461E-8CCF-88D4475CF9FF}" destId="{9F0B8360-CFF7-4631-8D1C-01A3DA1A5272}" srcOrd="0" destOrd="0" presId="urn:microsoft.com/office/officeart/2005/8/layout/matrix1"/>
    <dgm:cxn modelId="{4A0CDAA4-4B3B-440D-B02E-277BE80F0B3B}" type="presParOf" srcId="{9F0B8360-CFF7-4631-8D1C-01A3DA1A5272}" destId="{54C5AA87-2936-4E5A-B029-1AEA8C98A8A1}" srcOrd="0" destOrd="0" presId="urn:microsoft.com/office/officeart/2005/8/layout/matrix1"/>
    <dgm:cxn modelId="{0688E4EC-1CD6-44DB-9597-7F92F426A9B5}" type="presParOf" srcId="{9F0B8360-CFF7-4631-8D1C-01A3DA1A5272}" destId="{FDE659C8-0CA8-40C3-AB7B-8B479F12DCDC}" srcOrd="1" destOrd="0" presId="urn:microsoft.com/office/officeart/2005/8/layout/matrix1"/>
    <dgm:cxn modelId="{FD555166-7A7E-46CE-83F5-A8EBA9AC9D32}" type="presParOf" srcId="{9F0B8360-CFF7-4631-8D1C-01A3DA1A5272}" destId="{B5F2B679-FE8D-4DD6-90CB-330042753C87}" srcOrd="2" destOrd="0" presId="urn:microsoft.com/office/officeart/2005/8/layout/matrix1"/>
    <dgm:cxn modelId="{30E15C2C-4887-47AF-81BC-F335F38863CF}" type="presParOf" srcId="{9F0B8360-CFF7-4631-8D1C-01A3DA1A5272}" destId="{9029F710-4AC9-4DFB-8D3D-9247ADA1FABD}" srcOrd="3" destOrd="0" presId="urn:microsoft.com/office/officeart/2005/8/layout/matrix1"/>
    <dgm:cxn modelId="{438CADB7-DE0E-47CA-BB26-423243312085}" type="presParOf" srcId="{9F0B8360-CFF7-4631-8D1C-01A3DA1A5272}" destId="{B83169CF-AC25-41B7-9B93-AF5B25E51790}" srcOrd="4" destOrd="0" presId="urn:microsoft.com/office/officeart/2005/8/layout/matrix1"/>
    <dgm:cxn modelId="{1308C3C6-2E2C-48BD-A9C2-42CC577EED4B}" type="presParOf" srcId="{9F0B8360-CFF7-4631-8D1C-01A3DA1A5272}" destId="{7B577A1B-9CB8-4ED2-88C6-16AE66B89DE1}" srcOrd="5" destOrd="0" presId="urn:microsoft.com/office/officeart/2005/8/layout/matrix1"/>
    <dgm:cxn modelId="{F7F077E3-353C-441E-A877-A1451E82BEBF}" type="presParOf" srcId="{9F0B8360-CFF7-4631-8D1C-01A3DA1A5272}" destId="{D20DC1AC-39D6-427F-BE47-818BB8DB1B10}" srcOrd="6" destOrd="0" presId="urn:microsoft.com/office/officeart/2005/8/layout/matrix1"/>
    <dgm:cxn modelId="{0DF4157C-5B2C-49A0-BEC1-5539F8B6398A}" type="presParOf" srcId="{9F0B8360-CFF7-4631-8D1C-01A3DA1A5272}" destId="{7992F0DA-3463-4C09-B29F-8095D6904564}" srcOrd="7" destOrd="0" presId="urn:microsoft.com/office/officeart/2005/8/layout/matrix1"/>
    <dgm:cxn modelId="{99A57415-2156-414E-88AC-861A49CB50EF}" type="presParOf" srcId="{18AD8E67-3FA5-461E-8CCF-88D4475CF9FF}" destId="{F2413CD1-835E-4879-BD57-10FA8B4FF4A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13FA7-A701-40C3-A0F4-AAE8081F0966}">
      <dsp:nvSpPr>
        <dsp:cNvPr id="0" name=""/>
        <dsp:cNvSpPr/>
      </dsp:nvSpPr>
      <dsp:spPr>
        <a:xfrm>
          <a:off x="5742793" y="1483501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1191333" y="386371"/>
              </a:lnTo>
              <a:lnTo>
                <a:pt x="1191333" y="566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056C2-6C44-4AE1-A95A-FBB9B6A3D763}">
      <dsp:nvSpPr>
        <dsp:cNvPr id="0" name=""/>
        <dsp:cNvSpPr/>
      </dsp:nvSpPr>
      <dsp:spPr>
        <a:xfrm>
          <a:off x="4551459" y="3288372"/>
          <a:ext cx="3574001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3574001" y="386371"/>
              </a:lnTo>
              <a:lnTo>
                <a:pt x="3574001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57D98-B5F3-47E4-9E7C-BD36F29BC73C}">
      <dsp:nvSpPr>
        <dsp:cNvPr id="0" name=""/>
        <dsp:cNvSpPr/>
      </dsp:nvSpPr>
      <dsp:spPr>
        <a:xfrm>
          <a:off x="4551459" y="3288372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1191333" y="386371"/>
              </a:lnTo>
              <a:lnTo>
                <a:pt x="1191333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39B26-C544-4C22-AF4C-1452F8A8C4AA}">
      <dsp:nvSpPr>
        <dsp:cNvPr id="0" name=""/>
        <dsp:cNvSpPr/>
      </dsp:nvSpPr>
      <dsp:spPr>
        <a:xfrm>
          <a:off x="3360125" y="3288372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1191333" y="0"/>
              </a:moveTo>
              <a:lnTo>
                <a:pt x="1191333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B539-7DD3-4868-B75E-5BA08D0C2AF8}">
      <dsp:nvSpPr>
        <dsp:cNvPr id="0" name=""/>
        <dsp:cNvSpPr/>
      </dsp:nvSpPr>
      <dsp:spPr>
        <a:xfrm>
          <a:off x="977458" y="3288372"/>
          <a:ext cx="3574001" cy="566966"/>
        </a:xfrm>
        <a:custGeom>
          <a:avLst/>
          <a:gdLst/>
          <a:ahLst/>
          <a:cxnLst/>
          <a:rect l="0" t="0" r="0" b="0"/>
          <a:pathLst>
            <a:path>
              <a:moveTo>
                <a:pt x="3574001" y="0"/>
              </a:moveTo>
              <a:lnTo>
                <a:pt x="3574001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A501F-443C-4FB0-BA13-65AD16F8AB06}">
      <dsp:nvSpPr>
        <dsp:cNvPr id="0" name=""/>
        <dsp:cNvSpPr/>
      </dsp:nvSpPr>
      <dsp:spPr>
        <a:xfrm>
          <a:off x="4551459" y="1483501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1191333" y="0"/>
              </a:moveTo>
              <a:lnTo>
                <a:pt x="1191333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D433A-E573-4C47-9CD3-821A4E2327A8}">
      <dsp:nvSpPr>
        <dsp:cNvPr id="0" name=""/>
        <dsp:cNvSpPr/>
      </dsp:nvSpPr>
      <dsp:spPr>
        <a:xfrm>
          <a:off x="4768066" y="245597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6F08-E377-4D80-81C5-994CA3EFF848}">
      <dsp:nvSpPr>
        <dsp:cNvPr id="0" name=""/>
        <dsp:cNvSpPr/>
      </dsp:nvSpPr>
      <dsp:spPr>
        <a:xfrm>
          <a:off x="4984672" y="451372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Url par défaut</a:t>
          </a:r>
        </a:p>
      </dsp:txBody>
      <dsp:txXfrm>
        <a:off x="5020929" y="487629"/>
        <a:ext cx="1876941" cy="1165390"/>
      </dsp:txXfrm>
    </dsp:sp>
    <dsp:sp modelId="{32DEE72B-52CB-4C41-B306-A1C2FB87D7C4}">
      <dsp:nvSpPr>
        <dsp:cNvPr id="0" name=""/>
        <dsp:cNvSpPr/>
      </dsp:nvSpPr>
      <dsp:spPr>
        <a:xfrm>
          <a:off x="3576732" y="2050467"/>
          <a:ext cx="1949455" cy="123790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BA7B-D39E-4787-8ED8-C11A376E4387}">
      <dsp:nvSpPr>
        <dsp:cNvPr id="0" name=""/>
        <dsp:cNvSpPr/>
      </dsp:nvSpPr>
      <dsp:spPr>
        <a:xfrm>
          <a:off x="3793338" y="2256243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/administration</a:t>
          </a:r>
        </a:p>
      </dsp:txBody>
      <dsp:txXfrm>
        <a:off x="3829595" y="2292500"/>
        <a:ext cx="1876941" cy="1165390"/>
      </dsp:txXfrm>
    </dsp:sp>
    <dsp:sp modelId="{60C7A587-6D71-4150-B1A6-0A764D638D5B}">
      <dsp:nvSpPr>
        <dsp:cNvPr id="0" name=""/>
        <dsp:cNvSpPr/>
      </dsp:nvSpPr>
      <dsp:spPr>
        <a:xfrm>
          <a:off x="2730" y="3855338"/>
          <a:ext cx="1949455" cy="123790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0927-2001-4A5B-AF9C-87343C0D83F4}">
      <dsp:nvSpPr>
        <dsp:cNvPr id="0" name=""/>
        <dsp:cNvSpPr/>
      </dsp:nvSpPr>
      <dsp:spPr>
        <a:xfrm>
          <a:off x="219336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/login</a:t>
          </a:r>
        </a:p>
      </dsp:txBody>
      <dsp:txXfrm>
        <a:off x="255593" y="4097371"/>
        <a:ext cx="1876941" cy="1165390"/>
      </dsp:txXfrm>
    </dsp:sp>
    <dsp:sp modelId="{3FB7ACE3-79BA-4FD3-9994-8E955F6276EF}">
      <dsp:nvSpPr>
        <dsp:cNvPr id="0" name=""/>
        <dsp:cNvSpPr/>
      </dsp:nvSpPr>
      <dsp:spPr>
        <a:xfrm>
          <a:off x="2385398" y="3855338"/>
          <a:ext cx="1949455" cy="123790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3EC81-2A87-4194-BF55-A0713589AD5C}">
      <dsp:nvSpPr>
        <dsp:cNvPr id="0" name=""/>
        <dsp:cNvSpPr/>
      </dsp:nvSpPr>
      <dsp:spPr>
        <a:xfrm>
          <a:off x="2602004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/accueil</a:t>
          </a:r>
        </a:p>
      </dsp:txBody>
      <dsp:txXfrm>
        <a:off x="2638261" y="4097371"/>
        <a:ext cx="1876941" cy="1165390"/>
      </dsp:txXfrm>
    </dsp:sp>
    <dsp:sp modelId="{99659CAC-0080-4C0F-943F-F76BD72145D4}">
      <dsp:nvSpPr>
        <dsp:cNvPr id="0" name=""/>
        <dsp:cNvSpPr/>
      </dsp:nvSpPr>
      <dsp:spPr>
        <a:xfrm>
          <a:off x="4768066" y="3855338"/>
          <a:ext cx="1949455" cy="123790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D258-216F-4509-87EA-880B1B4E0A3C}">
      <dsp:nvSpPr>
        <dsp:cNvPr id="0" name=""/>
        <dsp:cNvSpPr/>
      </dsp:nvSpPr>
      <dsp:spPr>
        <a:xfrm>
          <a:off x="4984672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/réponses</a:t>
          </a:r>
        </a:p>
      </dsp:txBody>
      <dsp:txXfrm>
        <a:off x="5020929" y="4097371"/>
        <a:ext cx="1876941" cy="1165390"/>
      </dsp:txXfrm>
    </dsp:sp>
    <dsp:sp modelId="{80814144-5D40-4D47-A86C-8F7CC517640D}">
      <dsp:nvSpPr>
        <dsp:cNvPr id="0" name=""/>
        <dsp:cNvSpPr/>
      </dsp:nvSpPr>
      <dsp:spPr>
        <a:xfrm>
          <a:off x="7150733" y="3855338"/>
          <a:ext cx="1949455" cy="123790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AB104-A48B-4A6F-88C8-7833D0466B3C}">
      <dsp:nvSpPr>
        <dsp:cNvPr id="0" name=""/>
        <dsp:cNvSpPr/>
      </dsp:nvSpPr>
      <dsp:spPr>
        <a:xfrm>
          <a:off x="7367340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/questionnaires</a:t>
          </a:r>
        </a:p>
      </dsp:txBody>
      <dsp:txXfrm>
        <a:off x="7403597" y="4097371"/>
        <a:ext cx="1876941" cy="1165390"/>
      </dsp:txXfrm>
    </dsp:sp>
    <dsp:sp modelId="{0B3EAC98-0899-41B4-9B41-CA47DDEFF9A9}">
      <dsp:nvSpPr>
        <dsp:cNvPr id="0" name=""/>
        <dsp:cNvSpPr/>
      </dsp:nvSpPr>
      <dsp:spPr>
        <a:xfrm>
          <a:off x="5959400" y="2050467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52779-F888-4760-BB45-509290D41AF2}">
      <dsp:nvSpPr>
        <dsp:cNvPr id="0" name=""/>
        <dsp:cNvSpPr/>
      </dsp:nvSpPr>
      <dsp:spPr>
        <a:xfrm>
          <a:off x="6176006" y="2256243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/Lien de l’utilisateur</a:t>
          </a:r>
        </a:p>
      </dsp:txBody>
      <dsp:txXfrm>
        <a:off x="6212263" y="2292500"/>
        <a:ext cx="1876941" cy="1165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5AA87-2936-4E5A-B029-1AEA8C98A8A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Architecture de la base de données</a:t>
          </a:r>
        </a:p>
      </dsp:txBody>
      <dsp:txXfrm rot="5400000">
        <a:off x="0" y="0"/>
        <a:ext cx="4062941" cy="2031471"/>
      </dsp:txXfrm>
    </dsp:sp>
    <dsp:sp modelId="{B5F2B679-FE8D-4DD6-90CB-330042753C87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Préparation des vues</a:t>
          </a:r>
        </a:p>
      </dsp:txBody>
      <dsp:txXfrm>
        <a:off x="4062941" y="0"/>
        <a:ext cx="4062941" cy="2031471"/>
      </dsp:txXfrm>
    </dsp:sp>
    <dsp:sp modelId="{B83169CF-AC25-41B7-9B93-AF5B25E51790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Fonctions des controllers</a:t>
          </a:r>
        </a:p>
      </dsp:txBody>
      <dsp:txXfrm rot="10800000">
        <a:off x="0" y="3385784"/>
        <a:ext cx="4062941" cy="2031471"/>
      </dsp:txXfrm>
    </dsp:sp>
    <dsp:sp modelId="{D20DC1AC-39D6-427F-BE47-818BB8DB1B10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Relations des </a:t>
          </a:r>
          <a:r>
            <a:rPr lang="fr-FR" sz="3400" kern="1200" dirty="0" err="1"/>
            <a:t>models</a:t>
          </a:r>
          <a:endParaRPr lang="fr-FR" sz="3400" kern="1200" dirty="0"/>
        </a:p>
      </dsp:txBody>
      <dsp:txXfrm rot="-5400000">
        <a:off x="4062941" y="3385784"/>
        <a:ext cx="4062941" cy="2031471"/>
      </dsp:txXfrm>
    </dsp:sp>
    <dsp:sp modelId="{F2413CD1-835E-4879-BD57-10FA8B4FF4AE}">
      <dsp:nvSpPr>
        <dsp:cNvPr id="0" name=""/>
        <dsp:cNvSpPr/>
      </dsp:nvSpPr>
      <dsp:spPr>
        <a:xfrm>
          <a:off x="2844059" y="2031471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Multi Sondages</a:t>
          </a:r>
        </a:p>
      </dsp:txBody>
      <dsp:txXfrm>
        <a:off x="2910171" y="2097583"/>
        <a:ext cx="2305540" cy="122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16/09/2019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16/09/2019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765821" y="2204864"/>
            <a:ext cx="9577064" cy="1728192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dirty="0"/>
              <a:t>Sondage en ligne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197868" y="5621823"/>
            <a:ext cx="8229600" cy="1219200"/>
          </a:xfrm>
        </p:spPr>
        <p:txBody>
          <a:bodyPr rtlCol="0"/>
          <a:lstStyle/>
          <a:p>
            <a:pPr algn="ctr" rtl="0"/>
            <a:r>
              <a:rPr lang="fr-FR" dirty="0"/>
              <a:t>EHRHARD NICOLAS</a:t>
            </a: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8FC9401-FB92-42F4-AC98-F24CAB836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16976"/>
            <a:ext cx="11454904" cy="2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781BE91-6A8E-4D7D-9275-E4DC074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6E09F89-1105-4B12-9FAE-A1F1FE720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48329"/>
              </p:ext>
            </p:extLst>
          </p:nvPr>
        </p:nvGraphicFramePr>
        <p:xfrm>
          <a:off x="1434649" y="953649"/>
          <a:ext cx="931952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1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Base de données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3BF00DBC-A592-4C8B-A556-2B23E201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2" y="1045535"/>
            <a:ext cx="9001000" cy="56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915F4-A311-4B81-BF20-7C18825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492896"/>
            <a:ext cx="9144001" cy="1371600"/>
          </a:xfrm>
        </p:spPr>
        <p:txBody>
          <a:bodyPr anchor="t">
            <a:normAutofit/>
          </a:bodyPr>
          <a:lstStyle/>
          <a:p>
            <a:pPr algn="ctr"/>
            <a:r>
              <a:rPr lang="fr-FR" sz="6600" dirty="0"/>
              <a:t>Présentation du site</a:t>
            </a:r>
            <a:endParaRPr lang="fr-FR" sz="6600" i="1" dirty="0"/>
          </a:p>
        </p:txBody>
      </p:sp>
    </p:spTree>
    <p:extLst>
      <p:ext uri="{BB962C8B-B14F-4D97-AF65-F5344CB8AC3E}">
        <p14:creationId xmlns:p14="http://schemas.microsoft.com/office/powerpoint/2010/main" val="28186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05D418-A44D-4355-967D-F25B640E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Un point de développement important</a:t>
            </a:r>
            <a:endParaRPr lang="fr-FR" i="1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93A4C3B-542F-47CB-AFF5-490F96CBC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84010"/>
              </p:ext>
            </p:extLst>
          </p:nvPr>
        </p:nvGraphicFramePr>
        <p:xfrm>
          <a:off x="2031470" y="119675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Propositions d’améliorations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Notifications et transformation en PWA ( Progressive Web App )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Sondages directement dans l’application de Bigscreen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Récompenses si sondage effectué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Propositions d’achat en fonction des réponses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Sondages sur les réseaux sociaux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Création des sondages reprenant l’identité de Bigscreen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CRUD pour améliorer l’administration</a:t>
            </a:r>
          </a:p>
          <a:p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124745"/>
            <a:ext cx="9134391" cy="5328592"/>
          </a:xfrm>
        </p:spPr>
        <p:txBody>
          <a:bodyPr>
            <a:normAutofit/>
          </a:bodyPr>
          <a:lstStyle/>
          <a:p>
            <a:r>
              <a:rPr lang="fr-FR" dirty="0"/>
              <a:t>Le principe du projet</a:t>
            </a:r>
          </a:p>
          <a:p>
            <a:r>
              <a:rPr lang="fr-FR" dirty="0"/>
              <a:t>Les documents de conception</a:t>
            </a:r>
          </a:p>
          <a:p>
            <a:r>
              <a:rPr lang="fr-FR" dirty="0"/>
              <a:t>Mes outils</a:t>
            </a:r>
          </a:p>
          <a:p>
            <a:r>
              <a:rPr lang="fr-FR" dirty="0"/>
              <a:t>L’architecture du site</a:t>
            </a:r>
          </a:p>
          <a:p>
            <a:r>
              <a:rPr lang="fr-FR" dirty="0"/>
              <a:t>Base de données</a:t>
            </a:r>
          </a:p>
          <a:p>
            <a:r>
              <a:rPr lang="fr-FR" dirty="0"/>
              <a:t>Présentation du site</a:t>
            </a:r>
          </a:p>
          <a:p>
            <a:r>
              <a:rPr lang="fr-FR" dirty="0"/>
              <a:t>Point de développement important</a:t>
            </a:r>
          </a:p>
          <a:p>
            <a:r>
              <a:rPr lang="fr-FR" dirty="0"/>
              <a:t>Propositions d’améliorations</a:t>
            </a:r>
          </a:p>
        </p:txBody>
      </p:sp>
    </p:spTree>
    <p:extLst>
      <p:ext uri="{BB962C8B-B14F-4D97-AF65-F5344CB8AC3E}">
        <p14:creationId xmlns:p14="http://schemas.microsoft.com/office/powerpoint/2010/main" val="1823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Le principe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980729"/>
            <a:ext cx="9134391" cy="5616624"/>
          </a:xfrm>
        </p:spPr>
        <p:txBody>
          <a:bodyPr>
            <a:normAutofit/>
          </a:bodyPr>
          <a:lstStyle/>
          <a:p>
            <a:r>
              <a:rPr lang="fr-FR" dirty="0"/>
              <a:t>Récapitulatif</a:t>
            </a:r>
          </a:p>
          <a:p>
            <a:pPr lvl="1"/>
            <a:r>
              <a:rPr lang="fr-FR" dirty="0"/>
              <a:t>Bigscreen est une entreprise qui développe une application VR</a:t>
            </a:r>
          </a:p>
          <a:p>
            <a:pPr lvl="1"/>
            <a:r>
              <a:rPr lang="fr-FR" dirty="0"/>
              <a:t>Bigscreen souhaite récolter des informations via un sondage en ligne</a:t>
            </a:r>
          </a:p>
          <a:p>
            <a:r>
              <a:rPr lang="fr-FR" dirty="0"/>
              <a:t>Contraintes : </a:t>
            </a:r>
          </a:p>
          <a:p>
            <a:pPr lvl="1"/>
            <a:r>
              <a:rPr lang="fr-FR" dirty="0" err="1"/>
              <a:t>Laravel</a:t>
            </a:r>
            <a:endParaRPr lang="fr-FR" dirty="0"/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ChartJs</a:t>
            </a:r>
            <a:endParaRPr lang="fr-FR" dirty="0"/>
          </a:p>
          <a:p>
            <a:r>
              <a:rPr lang="fr-FR" dirty="0"/>
              <a:t>Cahier des charges :</a:t>
            </a:r>
          </a:p>
          <a:p>
            <a:pPr lvl="1"/>
            <a:r>
              <a:rPr lang="fr-FR" dirty="0"/>
              <a:t>2 pages cotés Front </a:t>
            </a:r>
          </a:p>
          <a:p>
            <a:pPr lvl="1"/>
            <a:r>
              <a:rPr lang="fr-FR" dirty="0"/>
              <a:t>3 pages cotés Back</a:t>
            </a:r>
          </a:p>
        </p:txBody>
      </p:sp>
    </p:spTree>
    <p:extLst>
      <p:ext uri="{BB962C8B-B14F-4D97-AF65-F5344CB8AC3E}">
        <p14:creationId xmlns:p14="http://schemas.microsoft.com/office/powerpoint/2010/main" val="17078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Les documents de conception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503C9A-572C-4C92-9B7F-CBD2098D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" y="1317426"/>
            <a:ext cx="5554419" cy="43904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FD6A93-23ED-4220-8401-C71EFBB2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16" y="1268761"/>
            <a:ext cx="5843929" cy="44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676D5FC-6AB6-4A18-9243-660F47F7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905000"/>
            <a:ext cx="5629793" cy="39002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46C0B7-AA4B-4406-9883-2DA7E8EA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11" y="1905000"/>
            <a:ext cx="5683758" cy="390026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5245B12B-EF46-4252-B0AB-D5F974A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Les documents de conception</a:t>
            </a:r>
          </a:p>
        </p:txBody>
      </p:sp>
    </p:spTree>
    <p:extLst>
      <p:ext uri="{BB962C8B-B14F-4D97-AF65-F5344CB8AC3E}">
        <p14:creationId xmlns:p14="http://schemas.microsoft.com/office/powerpoint/2010/main" val="26387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F71BB5-A5C4-4F0B-BC8A-164D0FDCD713}"/>
              </a:ext>
            </a:extLst>
          </p:cNvPr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Les documents de conception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1DAF9E-1045-470D-B3B4-6D4CA8EC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5" y="1217961"/>
            <a:ext cx="4037690" cy="2964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BFE37BA-9774-4C1A-A855-FB3CE5B4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39" y="1226936"/>
            <a:ext cx="4342492" cy="29554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B46703-6E85-46B7-848C-FB68B624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85" y="4293096"/>
            <a:ext cx="3508854" cy="23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Mes outils</a:t>
            </a:r>
          </a:p>
        </p:txBody>
      </p:sp>
      <p:pic>
        <p:nvPicPr>
          <p:cNvPr id="1026" name="Picture 2" descr="RÃ©sultat de recherche d'images pour &quot;laravel&quot;">
            <a:extLst>
              <a:ext uri="{FF2B5EF4-FFF2-40B4-BE49-F238E27FC236}">
                <a16:creationId xmlns:a16="http://schemas.microsoft.com/office/drawing/2014/main" id="{22F6204E-995F-403D-9018-29F614C3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08" y="1102281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&quot;">
            <a:extLst>
              <a:ext uri="{FF2B5EF4-FFF2-40B4-BE49-F238E27FC236}">
                <a16:creationId xmlns:a16="http://schemas.microsoft.com/office/drawing/2014/main" id="{82650EBD-1954-4BF2-A121-CF037BC2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19" y="3394575"/>
            <a:ext cx="3208576" cy="14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fontawesome logo&quot;">
            <a:extLst>
              <a:ext uri="{FF2B5EF4-FFF2-40B4-BE49-F238E27FC236}">
                <a16:creationId xmlns:a16="http://schemas.microsoft.com/office/drawing/2014/main" id="{FA0A33DC-4C85-4E8C-BFD4-40C2D867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63" y="1305292"/>
            <a:ext cx="1490328" cy="14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517ECC-F998-42A9-8089-908CEE030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8" y="1235415"/>
            <a:ext cx="1495634" cy="1486107"/>
          </a:xfrm>
          <a:prstGeom prst="rect">
            <a:avLst/>
          </a:prstGeom>
        </p:spPr>
      </p:pic>
      <p:pic>
        <p:nvPicPr>
          <p:cNvPr id="8" name="Image 7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ED49972-73A3-4BFA-AB94-18B311B03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8" y="3687450"/>
            <a:ext cx="2232248" cy="8680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0BD8D6-DD17-42D3-ACE7-859FE4BCF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03" y="1061487"/>
            <a:ext cx="3149249" cy="1659740"/>
          </a:xfrm>
          <a:prstGeom prst="rect">
            <a:avLst/>
          </a:prstGeom>
        </p:spPr>
      </p:pic>
      <p:pic>
        <p:nvPicPr>
          <p:cNvPr id="1044" name="Picture 20" descr="RÃ©sultat de recherche d'images pour &quot;php&quot;">
            <a:extLst>
              <a:ext uri="{FF2B5EF4-FFF2-40B4-BE49-F238E27FC236}">
                <a16:creationId xmlns:a16="http://schemas.microsoft.com/office/drawing/2014/main" id="{1EBB4F7E-8168-4486-8238-392D4C33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09" y="3385589"/>
            <a:ext cx="2943635" cy="1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phpstorm&quot;">
            <a:extLst>
              <a:ext uri="{FF2B5EF4-FFF2-40B4-BE49-F238E27FC236}">
                <a16:creationId xmlns:a16="http://schemas.microsoft.com/office/drawing/2014/main" id="{160A817C-97C1-415F-A1E7-CCE00248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25" y="3404641"/>
            <a:ext cx="1515226" cy="1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7D2C100-DC90-4FD3-BDC7-B099ED9889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40" y="5458849"/>
            <a:ext cx="2943636" cy="771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87C0993-6497-41E7-B385-1D35677C6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31" y="5362204"/>
            <a:ext cx="2843807" cy="9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BAFC6-3AFC-4DD9-9823-AD2940497E56}"/>
              </a:ext>
            </a:extLst>
          </p:cNvPr>
          <p:cNvSpPr/>
          <p:nvPr/>
        </p:nvSpPr>
        <p:spPr>
          <a:xfrm>
            <a:off x="549796" y="1340768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6A10B-D685-4E2A-B589-EEA22AB5E30E}"/>
              </a:ext>
            </a:extLst>
          </p:cNvPr>
          <p:cNvSpPr/>
          <p:nvPr/>
        </p:nvSpPr>
        <p:spPr>
          <a:xfrm>
            <a:off x="4130970" y="1341834"/>
            <a:ext cx="2736305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771C-E0DC-4CC2-9A4F-57B0C48A3F6A}"/>
              </a:ext>
            </a:extLst>
          </p:cNvPr>
          <p:cNvSpPr/>
          <p:nvPr/>
        </p:nvSpPr>
        <p:spPr>
          <a:xfrm>
            <a:off x="7755420" y="1340768"/>
            <a:ext cx="2736304" cy="172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0A0F0-A244-40DC-8699-A5ED5A368112}"/>
              </a:ext>
            </a:extLst>
          </p:cNvPr>
          <p:cNvSpPr/>
          <p:nvPr/>
        </p:nvSpPr>
        <p:spPr>
          <a:xfrm>
            <a:off x="2762818" y="4149080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8E0A2-7E66-4A20-8471-E029F6AF6047}"/>
              </a:ext>
            </a:extLst>
          </p:cNvPr>
          <p:cNvSpPr/>
          <p:nvPr/>
        </p:nvSpPr>
        <p:spPr>
          <a:xfrm>
            <a:off x="6343993" y="4145957"/>
            <a:ext cx="2736304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B0DD0C-1411-413A-B1E8-8991375823E9}"/>
              </a:ext>
            </a:extLst>
          </p:cNvPr>
          <p:cNvSpPr txBox="1"/>
          <p:nvPr/>
        </p:nvSpPr>
        <p:spPr>
          <a:xfrm>
            <a:off x="729816" y="167455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arrive sur l’application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5CC93E-4645-426C-BE01-652C2F8F54A0}"/>
              </a:ext>
            </a:extLst>
          </p:cNvPr>
          <p:cNvSpPr txBox="1"/>
          <p:nvPr/>
        </p:nvSpPr>
        <p:spPr>
          <a:xfrm>
            <a:off x="4310990" y="1537117"/>
            <a:ext cx="235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HomeController va charger les données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43E7B1-5CF5-44AD-AAA6-E93B61EF128E}"/>
              </a:ext>
            </a:extLst>
          </p:cNvPr>
          <p:cNvSpPr txBox="1"/>
          <p:nvPr/>
        </p:nvSpPr>
        <p:spPr>
          <a:xfrm>
            <a:off x="7786704" y="1564903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réponds aux questions et valide le sondage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3595EB-2B6D-4510-9B50-CD2143C9472D}"/>
              </a:ext>
            </a:extLst>
          </p:cNvPr>
          <p:cNvSpPr txBox="1"/>
          <p:nvPr/>
        </p:nvSpPr>
        <p:spPr>
          <a:xfrm>
            <a:off x="2834826" y="4373215"/>
            <a:ext cx="265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HomeController stock les réponses et renvoi un lien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34A204-E2C1-4116-A59E-FB08AF0D9248}"/>
              </a:ext>
            </a:extLst>
          </p:cNvPr>
          <p:cNvSpPr txBox="1"/>
          <p:nvPr/>
        </p:nvSpPr>
        <p:spPr>
          <a:xfrm>
            <a:off x="6427570" y="4234715"/>
            <a:ext cx="265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le lien et HomeController va charger les réponses du sondage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7FCE3AA-FD1F-4C28-8668-48839988CD7F}"/>
              </a:ext>
            </a:extLst>
          </p:cNvPr>
          <p:cNvCxnSpPr/>
          <p:nvPr/>
        </p:nvCxnSpPr>
        <p:spPr>
          <a:xfrm>
            <a:off x="34301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3214FD-3443-4265-A017-18D369E953DA}"/>
              </a:ext>
            </a:extLst>
          </p:cNvPr>
          <p:cNvCxnSpPr/>
          <p:nvPr/>
        </p:nvCxnSpPr>
        <p:spPr>
          <a:xfrm>
            <a:off x="70305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E4FCFA-6273-4B15-96A6-E5AFE96A57D1}"/>
              </a:ext>
            </a:extLst>
          </p:cNvPr>
          <p:cNvCxnSpPr/>
          <p:nvPr/>
        </p:nvCxnSpPr>
        <p:spPr>
          <a:xfrm>
            <a:off x="5643138" y="48348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BAFC6-3AFC-4DD9-9823-AD2940497E56}"/>
              </a:ext>
            </a:extLst>
          </p:cNvPr>
          <p:cNvSpPr/>
          <p:nvPr/>
        </p:nvSpPr>
        <p:spPr>
          <a:xfrm>
            <a:off x="549796" y="1340768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6A10B-D685-4E2A-B589-EEA22AB5E30E}"/>
              </a:ext>
            </a:extLst>
          </p:cNvPr>
          <p:cNvSpPr/>
          <p:nvPr/>
        </p:nvSpPr>
        <p:spPr>
          <a:xfrm>
            <a:off x="4130970" y="1341834"/>
            <a:ext cx="2736305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771C-E0DC-4CC2-9A4F-57B0C48A3F6A}"/>
              </a:ext>
            </a:extLst>
          </p:cNvPr>
          <p:cNvSpPr/>
          <p:nvPr/>
        </p:nvSpPr>
        <p:spPr>
          <a:xfrm>
            <a:off x="7755420" y="1340768"/>
            <a:ext cx="2736304" cy="172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0A0F0-A244-40DC-8699-A5ED5A368112}"/>
              </a:ext>
            </a:extLst>
          </p:cNvPr>
          <p:cNvSpPr/>
          <p:nvPr/>
        </p:nvSpPr>
        <p:spPr>
          <a:xfrm>
            <a:off x="2762818" y="4149080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8E0A2-7E66-4A20-8471-E029F6AF6047}"/>
              </a:ext>
            </a:extLst>
          </p:cNvPr>
          <p:cNvSpPr/>
          <p:nvPr/>
        </p:nvSpPr>
        <p:spPr>
          <a:xfrm>
            <a:off x="6343993" y="4145957"/>
            <a:ext cx="2736304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B0DD0C-1411-413A-B1E8-8991375823E9}"/>
              </a:ext>
            </a:extLst>
          </p:cNvPr>
          <p:cNvSpPr txBox="1"/>
          <p:nvPr/>
        </p:nvSpPr>
        <p:spPr>
          <a:xfrm>
            <a:off x="688226" y="1881165"/>
            <a:ext cx="253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entre l’url .../administration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5CC93E-4645-426C-BE01-652C2F8F54A0}"/>
              </a:ext>
            </a:extLst>
          </p:cNvPr>
          <p:cNvSpPr txBox="1"/>
          <p:nvPr/>
        </p:nvSpPr>
        <p:spPr>
          <a:xfrm>
            <a:off x="4314469" y="1478458"/>
            <a:ext cx="235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adminController</a:t>
            </a:r>
            <a:r>
              <a:rPr lang="fr-FR" dirty="0"/>
              <a:t> vérifie si l’utilisateur est déjà connecté, sinon il est renvoyé vers la page de login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43E7B1-5CF5-44AD-AAA6-E93B61EF128E}"/>
              </a:ext>
            </a:extLst>
          </p:cNvPr>
          <p:cNvSpPr txBox="1"/>
          <p:nvPr/>
        </p:nvSpPr>
        <p:spPr>
          <a:xfrm>
            <a:off x="7786704" y="156490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adminController</a:t>
            </a:r>
            <a:r>
              <a:rPr lang="fr-FR" dirty="0"/>
              <a:t> va charger les stats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3595EB-2B6D-4510-9B50-CD2143C9472D}"/>
              </a:ext>
            </a:extLst>
          </p:cNvPr>
          <p:cNvSpPr txBox="1"/>
          <p:nvPr/>
        </p:nvSpPr>
        <p:spPr>
          <a:xfrm>
            <a:off x="2803058" y="4270323"/>
            <a:ext cx="265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la page « réponses », l’</a:t>
            </a:r>
            <a:r>
              <a:rPr lang="fr-FR" dirty="0" err="1"/>
              <a:t>adminController</a:t>
            </a:r>
            <a:r>
              <a:rPr lang="fr-FR" dirty="0"/>
              <a:t> va chercher les données nécessaires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7FCE3AA-FD1F-4C28-8668-48839988CD7F}"/>
              </a:ext>
            </a:extLst>
          </p:cNvPr>
          <p:cNvCxnSpPr/>
          <p:nvPr/>
        </p:nvCxnSpPr>
        <p:spPr>
          <a:xfrm>
            <a:off x="34301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3214FD-3443-4265-A017-18D369E953DA}"/>
              </a:ext>
            </a:extLst>
          </p:cNvPr>
          <p:cNvCxnSpPr/>
          <p:nvPr/>
        </p:nvCxnSpPr>
        <p:spPr>
          <a:xfrm>
            <a:off x="70305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E4FCFA-6273-4B15-96A6-E5AFE96A57D1}"/>
              </a:ext>
            </a:extLst>
          </p:cNvPr>
          <p:cNvCxnSpPr/>
          <p:nvPr/>
        </p:nvCxnSpPr>
        <p:spPr>
          <a:xfrm>
            <a:off x="5643138" y="48348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BC9671E-1996-4FF4-AFFB-9CE2DCCD3E4A}"/>
              </a:ext>
            </a:extLst>
          </p:cNvPr>
          <p:cNvSpPr txBox="1"/>
          <p:nvPr/>
        </p:nvSpPr>
        <p:spPr>
          <a:xfrm>
            <a:off x="6515069" y="4270323"/>
            <a:ext cx="265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la page « questionnaires », l’</a:t>
            </a:r>
            <a:r>
              <a:rPr lang="fr-FR" dirty="0" err="1"/>
              <a:t>adminController</a:t>
            </a:r>
            <a:r>
              <a:rPr lang="fr-FR" dirty="0"/>
              <a:t> va chercher les données nécessaires</a:t>
            </a:r>
          </a:p>
        </p:txBody>
      </p:sp>
    </p:spTree>
    <p:extLst>
      <p:ext uri="{BB962C8B-B14F-4D97-AF65-F5344CB8AC3E}">
        <p14:creationId xmlns:p14="http://schemas.microsoft.com/office/powerpoint/2010/main" val="8554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  <p:bldP spid="15" grpId="0"/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263</Words>
  <Application>Microsoft Office PowerPoint</Application>
  <PresentationFormat>Personnalisé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Tunnel bleu numérique 16:9</vt:lpstr>
      <vt:lpstr>Sondage en ligne</vt:lpstr>
      <vt:lpstr>Sommaire</vt:lpstr>
      <vt:lpstr>Le principe du projet</vt:lpstr>
      <vt:lpstr>Les documents de conception</vt:lpstr>
      <vt:lpstr>Les documents de conception</vt:lpstr>
      <vt:lpstr>Présentation PowerPoint</vt:lpstr>
      <vt:lpstr>Mes outils</vt:lpstr>
      <vt:lpstr>L’architecture du site</vt:lpstr>
      <vt:lpstr>L’architecture du site</vt:lpstr>
      <vt:lpstr>L’architecture du site</vt:lpstr>
      <vt:lpstr>Base de données</vt:lpstr>
      <vt:lpstr>Présentation du site</vt:lpstr>
      <vt:lpstr>Un point de développement important</vt:lpstr>
      <vt:lpstr>Propositions d’améliorations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2017-05-11T15:39:14Z</dcterms:created>
  <dcterms:modified xsi:type="dcterms:W3CDTF">2019-09-16T12:52:59Z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