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7" r:id="rId6"/>
    <p:sldId id="281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796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F8DD-BD7F-38E5-98D2-5ECB3648B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BC407-A574-C0B0-8577-821637077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4AE25B-75B2-66DD-F8E8-24500A2D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98C9-C858-2528-88E3-3A1231DE1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F07D4-A94C-D361-E451-0AD94572E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FD927-86C7-3B1C-0AEA-98AB0C7C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9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515D-5C17-8EED-690D-3B79549B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394AD-6FFD-B807-E3E8-B48D58F83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2EF0-EEDC-6C1A-F944-8E4E5552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5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9F8E-9CC7-CE5A-BB1B-56AB5BBD0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2B7A70-E3F0-1010-8B17-34A7CF50F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5CF4B-A367-F967-72CE-E039769F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7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213B-3CF0-7C88-2A85-3964712C5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2B4BF-8192-405E-FCB3-563A598C3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3D46E-7B0E-87A9-C093-7375C06A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0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F3281-24E7-5274-1ACE-E03437FF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2C1D-1DE8-18EA-2DB4-2CBC3AC73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C14E14-6274-2733-D564-251BA344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5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B3E84-FB1B-AC68-0065-6F796543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F148-E077-3FF1-DBEF-111B6126B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B15E9-A208-C1FD-9BF0-59CD7303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215076"/>
            <a:ext cx="6392421" cy="3831221"/>
          </a:xfrm>
        </p:spPr>
        <p:txBody>
          <a:bodyPr anchor="ctr"/>
          <a:lstStyle/>
          <a:p>
            <a:r>
              <a:rPr lang="en-US" dirty="0"/>
              <a:t>Game ideas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4F33F-FC6C-F1A0-F537-042CE86C8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5D70-6CFB-A0B0-368C-5A5B707B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7" y="80272"/>
            <a:ext cx="6586870" cy="2003303"/>
          </a:xfrm>
        </p:spPr>
        <p:txBody>
          <a:bodyPr/>
          <a:lstStyle/>
          <a:p>
            <a:r>
              <a:rPr lang="en-US" dirty="0"/>
              <a:t>Trump in </a:t>
            </a:r>
            <a:r>
              <a:rPr lang="en-US" dirty="0" err="1"/>
              <a:t>mario</a:t>
            </a:r>
            <a:r>
              <a:rPr lang="en-US" dirty="0"/>
              <a:t>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89FFC-5A0C-F46B-C8E2-B1E7CDBED27C}"/>
              </a:ext>
            </a:extLst>
          </p:cNvPr>
          <p:cNvSpPr txBox="1"/>
          <p:nvPr/>
        </p:nvSpPr>
        <p:spPr>
          <a:xfrm>
            <a:off x="539798" y="1664768"/>
            <a:ext cx="8487865" cy="12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Instead of Mario is Donald Trump. The player must battle protesters instead of </a:t>
            </a:r>
            <a:r>
              <a:rPr lang="en-CA" sz="18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goombas</a:t>
            </a:r>
            <a:r>
              <a:rPr lang="en-CA" sz="1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collect power-ups like the "Make America Great Again" cap and overcome obstacles to achieve his goal of annexing Canada as the 51st state.</a:t>
            </a:r>
            <a:endParaRPr lang="en-CA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43743-00FE-17E1-1A06-3C4AB1DCE482}"/>
              </a:ext>
            </a:extLst>
          </p:cNvPr>
          <p:cNvSpPr txBox="1"/>
          <p:nvPr/>
        </p:nvSpPr>
        <p:spPr>
          <a:xfrm>
            <a:off x="5074571" y="3155029"/>
            <a:ext cx="6016892" cy="14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solidFill>
                  <a:srgbClr val="1F2C8F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CA" sz="1800" kern="100" dirty="0">
              <a:solidFill>
                <a:srgbClr val="1F2C8F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Humorous power-ups.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Comical references to politics and pop culture.</a:t>
            </a:r>
          </a:p>
        </p:txBody>
      </p:sp>
    </p:spTree>
    <p:extLst>
      <p:ext uri="{BB962C8B-B14F-4D97-AF65-F5344CB8AC3E}">
        <p14:creationId xmlns:p14="http://schemas.microsoft.com/office/powerpoint/2010/main" val="263718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7E24-57C3-13C8-6810-CDE6D1E9A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character in a video game&#10;&#10;Description automatically generated">
            <a:extLst>
              <a:ext uri="{FF2B5EF4-FFF2-40B4-BE49-F238E27FC236}">
                <a16:creationId xmlns:a16="http://schemas.microsoft.com/office/drawing/2014/main" id="{A83208D4-AE9B-043B-7744-3445D919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02" y="1242467"/>
            <a:ext cx="4628411" cy="45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8" y="80272"/>
            <a:ext cx="5723586" cy="2003303"/>
          </a:xfrm>
        </p:spPr>
        <p:txBody>
          <a:bodyPr/>
          <a:lstStyle/>
          <a:p>
            <a:r>
              <a:rPr lang="en-US" dirty="0"/>
              <a:t>Frogger… </a:t>
            </a:r>
            <a:r>
              <a:rPr lang="en-US" dirty="0" err="1"/>
              <a:t>ish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E50DD-9009-8F08-4890-32719DA01025}"/>
              </a:ext>
            </a:extLst>
          </p:cNvPr>
          <p:cNvSpPr txBox="1"/>
          <p:nvPr/>
        </p:nvSpPr>
        <p:spPr>
          <a:xfrm>
            <a:off x="539798" y="1664768"/>
            <a:ext cx="848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 this version of Frogger, the player doesn't control the frog but instead controls the obstacles to prevent the frog from crossing to the other side of the river or road.</a:t>
            </a:r>
            <a:endParaRPr lang="en-CA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48347-7549-3789-053F-151640289D3B}"/>
              </a:ext>
            </a:extLst>
          </p:cNvPr>
          <p:cNvSpPr txBox="1"/>
          <p:nvPr/>
        </p:nvSpPr>
        <p:spPr>
          <a:xfrm>
            <a:off x="5074571" y="3155029"/>
            <a:ext cx="6016892" cy="176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solidFill>
                  <a:srgbClr val="1F2C8F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CA" sz="1800" kern="100" dirty="0">
              <a:solidFill>
                <a:srgbClr val="1F2C8F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Obstacles with different speeds and movement patterns.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Increasing difficulty with multiple frogs trying to cross.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1000B6-6596-2A99-C44D-E08F9BC2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58" y="976185"/>
            <a:ext cx="5815484" cy="5274127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3421B0A9-CCF2-044D-049C-2A5928A0ECE5}"/>
              </a:ext>
            </a:extLst>
          </p:cNvPr>
          <p:cNvSpPr/>
          <p:nvPr/>
        </p:nvSpPr>
        <p:spPr>
          <a:xfrm>
            <a:off x="9103347" y="580729"/>
            <a:ext cx="1318022" cy="1181799"/>
          </a:xfrm>
          <a:prstGeom prst="wedgeEllipseCallout">
            <a:avLst>
              <a:gd name="adj1" fmla="val -69444"/>
              <a:gd name="adj2" fmla="val 329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903500A8-C681-D47E-2BE7-3966688F8BF1}"/>
              </a:ext>
            </a:extLst>
          </p:cNvPr>
          <p:cNvSpPr/>
          <p:nvPr/>
        </p:nvSpPr>
        <p:spPr>
          <a:xfrm>
            <a:off x="2024244" y="3666326"/>
            <a:ext cx="1270388" cy="989437"/>
          </a:xfrm>
          <a:prstGeom prst="wedgeEllipseCallout">
            <a:avLst>
              <a:gd name="adj1" fmla="val 61585"/>
              <a:gd name="adj2" fmla="val 37103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EF1B4541-6EE5-6F90-ECA2-FA7FCA081417}"/>
              </a:ext>
            </a:extLst>
          </p:cNvPr>
          <p:cNvSpPr/>
          <p:nvPr/>
        </p:nvSpPr>
        <p:spPr>
          <a:xfrm>
            <a:off x="8937051" y="3666326"/>
            <a:ext cx="1595999" cy="837617"/>
          </a:xfrm>
          <a:prstGeom prst="wedgeEllipseCallout">
            <a:avLst>
              <a:gd name="adj1" fmla="val -55792"/>
              <a:gd name="adj2" fmla="val 5047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270A-A469-6917-9D88-0ABE520BF516}"/>
              </a:ext>
            </a:extLst>
          </p:cNvPr>
          <p:cNvSpPr txBox="1"/>
          <p:nvPr/>
        </p:nvSpPr>
        <p:spPr>
          <a:xfrm>
            <a:off x="9294072" y="899403"/>
            <a:ext cx="115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Click to spawn car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18D9F-836D-12D7-E920-583A9D822024}"/>
              </a:ext>
            </a:extLst>
          </p:cNvPr>
          <p:cNvSpPr txBox="1"/>
          <p:nvPr/>
        </p:nvSpPr>
        <p:spPr>
          <a:xfrm>
            <a:off x="2256261" y="3791712"/>
            <a:ext cx="1038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Click to spawn crocodile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3ACDE-AC10-2444-EE16-598F882CB4CD}"/>
              </a:ext>
            </a:extLst>
          </p:cNvPr>
          <p:cNvSpPr txBox="1"/>
          <p:nvPr/>
        </p:nvSpPr>
        <p:spPr>
          <a:xfrm>
            <a:off x="9206821" y="3851154"/>
            <a:ext cx="13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Click to sink turtles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Tower Defense</a:t>
            </a:r>
            <a:endParaRPr lang="en-CA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7900563" cy="3704266"/>
          </a:xfrm>
        </p:spPr>
        <p:txBody>
          <a:bodyPr/>
          <a:lstStyle/>
          <a:p>
            <a:r>
              <a:rPr lang="en-CA" sz="20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player has to defend a base by building towers at strategic points to stop waves of enemies.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BCA8D-DE07-478D-C10E-8A5A37844E92}"/>
              </a:ext>
            </a:extLst>
          </p:cNvPr>
          <p:cNvSpPr txBox="1"/>
          <p:nvPr/>
        </p:nvSpPr>
        <p:spPr>
          <a:xfrm>
            <a:off x="4655762" y="3573838"/>
            <a:ext cx="5165313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solidFill>
                  <a:srgbClr val="1F2C8F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CA" sz="1800" kern="100" dirty="0">
              <a:solidFill>
                <a:srgbClr val="1F2C8F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Different tower types with unique abilities.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Waves of enemies with varying resistances and movement patterns.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Improve towers or unlock abilities.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2DC4-BE47-D388-D241-16DBC6C45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C39C75-6ED7-9844-8389-03D5CDA3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36" y="793873"/>
            <a:ext cx="6140328" cy="56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6C00-C3B6-29E3-A4FF-4ADBDAB4F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C239-DD8E-2FAE-D186-C04500B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8" y="80272"/>
            <a:ext cx="5723586" cy="2003303"/>
          </a:xfrm>
        </p:spPr>
        <p:txBody>
          <a:bodyPr/>
          <a:lstStyle/>
          <a:p>
            <a:r>
              <a:rPr lang="en-US" dirty="0"/>
              <a:t>Marios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7E850-245B-E84D-4A8D-B1818C322F7B}"/>
              </a:ext>
            </a:extLst>
          </p:cNvPr>
          <p:cNvSpPr txBox="1"/>
          <p:nvPr/>
        </p:nvSpPr>
        <p:spPr>
          <a:xfrm>
            <a:off x="539798" y="1664768"/>
            <a:ext cx="848786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player controls Mario, but with each level completed, another Mario appears. Eventually, the player controls all the Marios at once, solving puzzles and overcoming obstacles.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E7DC-E868-5F4E-1E02-EDCB8EC1C0EA}"/>
              </a:ext>
            </a:extLst>
          </p:cNvPr>
          <p:cNvSpPr txBox="1"/>
          <p:nvPr/>
        </p:nvSpPr>
        <p:spPr>
          <a:xfrm>
            <a:off x="5074571" y="3155029"/>
            <a:ext cx="6016892" cy="176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solidFill>
                  <a:srgbClr val="1F2C8F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CA" sz="1800" kern="100" dirty="0">
              <a:solidFill>
                <a:srgbClr val="1F2C8F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Puzzles that require coordination between the Marios.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Power-ups that affect all characters at once.</a:t>
            </a:r>
          </a:p>
        </p:txBody>
      </p:sp>
    </p:spTree>
    <p:extLst>
      <p:ext uri="{BB962C8B-B14F-4D97-AF65-F5344CB8AC3E}">
        <p14:creationId xmlns:p14="http://schemas.microsoft.com/office/powerpoint/2010/main" val="105604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A72EC-4304-C165-6C9B-520926A7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bricks and a brick wall&#10;&#10;Description automatically generated">
            <a:extLst>
              <a:ext uri="{FF2B5EF4-FFF2-40B4-BE49-F238E27FC236}">
                <a16:creationId xmlns:a16="http://schemas.microsoft.com/office/drawing/2014/main" id="{971DA6D8-4E5B-5D4E-9840-0F8078A2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6" r="12283"/>
          <a:stretch/>
        </p:blipFill>
        <p:spPr>
          <a:xfrm>
            <a:off x="228020" y="573209"/>
            <a:ext cx="5898229" cy="2855789"/>
          </a:xfrm>
          <a:prstGeom prst="rect">
            <a:avLst/>
          </a:prstGeom>
        </p:spPr>
      </p:pic>
      <p:pic>
        <p:nvPicPr>
          <p:cNvPr id="12" name="Picture 11" descr="A video game screen with a blue background&#10;&#10;Description automatically generated">
            <a:extLst>
              <a:ext uri="{FF2B5EF4-FFF2-40B4-BE49-F238E27FC236}">
                <a16:creationId xmlns:a16="http://schemas.microsoft.com/office/drawing/2014/main" id="{FBD946CB-148E-7DAC-E799-FFE6C3F7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55" t="1460" r="12315"/>
          <a:stretch/>
        </p:blipFill>
        <p:spPr>
          <a:xfrm>
            <a:off x="6186744" y="573208"/>
            <a:ext cx="5898229" cy="2855789"/>
          </a:xfrm>
          <a:prstGeom prst="rect">
            <a:avLst/>
          </a:prstGeom>
        </p:spPr>
      </p:pic>
      <p:pic>
        <p:nvPicPr>
          <p:cNvPr id="20" name="Picture 19" descr="A video game with a blue background&#10;&#10;Description automatically generated">
            <a:extLst>
              <a:ext uri="{FF2B5EF4-FFF2-40B4-BE49-F238E27FC236}">
                <a16:creationId xmlns:a16="http://schemas.microsoft.com/office/drawing/2014/main" id="{7AA1E6A3-3E05-CB3C-9FF9-8180AA1C6F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155" t="2500" r="12375"/>
          <a:stretch/>
        </p:blipFill>
        <p:spPr>
          <a:xfrm>
            <a:off x="228020" y="3672397"/>
            <a:ext cx="5898229" cy="2855788"/>
          </a:xfrm>
          <a:prstGeom prst="rect">
            <a:avLst/>
          </a:prstGeom>
        </p:spPr>
      </p:pic>
      <p:pic>
        <p:nvPicPr>
          <p:cNvPr id="22" name="Picture 21" descr="A video game with a blue background&#10;&#10;Description automatically generated">
            <a:extLst>
              <a:ext uri="{FF2B5EF4-FFF2-40B4-BE49-F238E27FC236}">
                <a16:creationId xmlns:a16="http://schemas.microsoft.com/office/drawing/2014/main" id="{FE84D562-620E-BA22-2CC9-53DD575B7D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409" t="1765" r="12518" b="1840"/>
          <a:stretch/>
        </p:blipFill>
        <p:spPr>
          <a:xfrm>
            <a:off x="6186746" y="3672397"/>
            <a:ext cx="5898229" cy="28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8C723-0ED7-2EC9-727B-F190EEF82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FEA011-EA38-D873-E4A6-A03FC9E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Pizzeria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66A0-5E58-36FF-E600-B5B07D481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7900563" cy="3704266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player works in a pizzeria and must complete pizza orders by collecting pizzas from the oven and delivering them to the counter or drive-thru before customers get impatient.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65B20-45CE-9F97-091F-8A2CEEAE12B5}"/>
              </a:ext>
            </a:extLst>
          </p:cNvPr>
          <p:cNvSpPr txBox="1"/>
          <p:nvPr/>
        </p:nvSpPr>
        <p:spPr>
          <a:xfrm>
            <a:off x="4655762" y="3573838"/>
            <a:ext cx="5165313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solidFill>
                  <a:srgbClr val="1F2C8F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CA" sz="1800" kern="100" dirty="0">
              <a:solidFill>
                <a:srgbClr val="1F2C8F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Power-ups that upgrade the oven’s velocity or player’s speed.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As the game progresses, the number of customers increases, and they become more demanding.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4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B5D33-6722-261C-1DDA-1923E53E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82F2F-768A-2527-D0EA-8E8C9293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1"/>
          <a:stretch/>
        </p:blipFill>
        <p:spPr>
          <a:xfrm>
            <a:off x="2073576" y="1060983"/>
            <a:ext cx="8044848" cy="48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96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{1BFF2C29-4F31-43D3-9AAE-87A162150E5D}tf78438558_win32</Template>
  <TotalTime>212</TotalTime>
  <Words>286</Words>
  <Application>Microsoft Office PowerPoint</Application>
  <PresentationFormat>Widescreen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Sabon Next LT</vt:lpstr>
      <vt:lpstr>Symbol</vt:lpstr>
      <vt:lpstr>Custom</vt:lpstr>
      <vt:lpstr>Game ideas  </vt:lpstr>
      <vt:lpstr>Frogger… ish</vt:lpstr>
      <vt:lpstr>PowerPoint Presentation</vt:lpstr>
      <vt:lpstr>Tower Defense</vt:lpstr>
      <vt:lpstr>PowerPoint Presentation</vt:lpstr>
      <vt:lpstr>Marios</vt:lpstr>
      <vt:lpstr>PowerPoint Presentation</vt:lpstr>
      <vt:lpstr>Pizzeria</vt:lpstr>
      <vt:lpstr>PowerPoint Presentation</vt:lpstr>
      <vt:lpstr>Trump in mario world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Nicolás Fernández</dc:creator>
  <cp:lastModifiedBy>Nicolás Fernández</cp:lastModifiedBy>
  <cp:revision>1</cp:revision>
  <dcterms:created xsi:type="dcterms:W3CDTF">2025-01-10T00:58:35Z</dcterms:created>
  <dcterms:modified xsi:type="dcterms:W3CDTF">2025-01-10T04:31:00Z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