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23"/>
  </p:notesMasterIdLst>
  <p:handoutMasterIdLst>
    <p:handoutMasterId r:id="rId24"/>
  </p:handoutMasterIdLst>
  <p:sldIdLst>
    <p:sldId id="312" r:id="rId5"/>
    <p:sldId id="307" r:id="rId6"/>
    <p:sldId id="281" r:id="rId7"/>
    <p:sldId id="323" r:id="rId8"/>
    <p:sldId id="315" r:id="rId9"/>
    <p:sldId id="324" r:id="rId10"/>
    <p:sldId id="325" r:id="rId11"/>
    <p:sldId id="326" r:id="rId12"/>
    <p:sldId id="327" r:id="rId13"/>
    <p:sldId id="328" r:id="rId14"/>
    <p:sldId id="329" r:id="rId15"/>
    <p:sldId id="330" r:id="rId16"/>
    <p:sldId id="331" r:id="rId17"/>
    <p:sldId id="332" r:id="rId18"/>
    <p:sldId id="333" r:id="rId19"/>
    <p:sldId id="334" r:id="rId20"/>
    <p:sldId id="335" r:id="rId21"/>
    <p:sldId id="336" r:id="rId22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17" autoAdjust="0"/>
    <p:restoredTop sz="95388" autoAdjust="0"/>
  </p:normalViewPr>
  <p:slideViewPr>
    <p:cSldViewPr snapToGrid="0" snapToObjects="1">
      <p:cViewPr>
        <p:scale>
          <a:sx n="90" d="100"/>
          <a:sy n="90" d="100"/>
        </p:scale>
        <p:origin x="900" y="-100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9B067E-0CFE-48DF-A9D0-8C31039A55BD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DDB98AF5-6FEE-497B-BDB0-695571D0BE85}">
      <dgm:prSet/>
      <dgm:spPr/>
      <dgm:t>
        <a:bodyPr/>
        <a:lstStyle/>
        <a:p>
          <a:r>
            <a:rPr lang="en-US" dirty="0"/>
            <a:t>A 2D classic side-scroller video game, where the main character, Dennis Trumpet, attempts to annex Maple land as the 51st state.</a:t>
          </a:r>
        </a:p>
      </dgm:t>
    </dgm:pt>
    <dgm:pt modelId="{35E0A1B5-D095-43B8-B2B8-DA65ECB1F5FC}" type="parTrans" cxnId="{460BB4BD-16B1-432D-BEA4-6913666BE506}">
      <dgm:prSet/>
      <dgm:spPr/>
      <dgm:t>
        <a:bodyPr/>
        <a:lstStyle/>
        <a:p>
          <a:endParaRPr lang="en-US"/>
        </a:p>
      </dgm:t>
    </dgm:pt>
    <dgm:pt modelId="{055547C1-1696-4746-A001-020944A45741}" type="sibTrans" cxnId="{460BB4BD-16B1-432D-BEA4-6913666BE506}">
      <dgm:prSet/>
      <dgm:spPr/>
      <dgm:t>
        <a:bodyPr/>
        <a:lstStyle/>
        <a:p>
          <a:endParaRPr lang="en-US"/>
        </a:p>
      </dgm:t>
    </dgm:pt>
    <dgm:pt modelId="{2395F7F0-4C6A-4750-A7E1-DACD3EE6B754}">
      <dgm:prSet/>
      <dgm:spPr/>
      <dgm:t>
        <a:bodyPr/>
        <a:lstStyle/>
        <a:p>
          <a:r>
            <a:rPr lang="en-US"/>
            <a:t>The goal is to defeat enemies, avoid obstacles and collect power-ups.</a:t>
          </a:r>
        </a:p>
      </dgm:t>
    </dgm:pt>
    <dgm:pt modelId="{72CC09D2-A58F-428B-ADA1-B78C80C804F2}" type="parTrans" cxnId="{85747483-37D0-4F29-9FC7-2510370C31CF}">
      <dgm:prSet/>
      <dgm:spPr/>
      <dgm:t>
        <a:bodyPr/>
        <a:lstStyle/>
        <a:p>
          <a:endParaRPr lang="en-US"/>
        </a:p>
      </dgm:t>
    </dgm:pt>
    <dgm:pt modelId="{20BE3482-7CA3-4CA7-938F-D86DDFB0253F}" type="sibTrans" cxnId="{85747483-37D0-4F29-9FC7-2510370C31CF}">
      <dgm:prSet/>
      <dgm:spPr/>
      <dgm:t>
        <a:bodyPr/>
        <a:lstStyle/>
        <a:p>
          <a:endParaRPr lang="en-US"/>
        </a:p>
      </dgm:t>
    </dgm:pt>
    <dgm:pt modelId="{0A313A7F-4E1A-4DB3-AB81-B1183122C473}" type="pres">
      <dgm:prSet presAssocID="{1C9B067E-0CFE-48DF-A9D0-8C31039A55BD}" presName="vert0" presStyleCnt="0">
        <dgm:presLayoutVars>
          <dgm:dir/>
          <dgm:animOne val="branch"/>
          <dgm:animLvl val="lvl"/>
        </dgm:presLayoutVars>
      </dgm:prSet>
      <dgm:spPr/>
    </dgm:pt>
    <dgm:pt modelId="{D04E7C0E-3591-4B3A-B19B-FD490DE2C4B5}" type="pres">
      <dgm:prSet presAssocID="{DDB98AF5-6FEE-497B-BDB0-695571D0BE85}" presName="thickLine" presStyleLbl="alignNode1" presStyleIdx="0" presStyleCnt="2"/>
      <dgm:spPr/>
    </dgm:pt>
    <dgm:pt modelId="{9F8D8102-A201-4692-9288-48876E28B471}" type="pres">
      <dgm:prSet presAssocID="{DDB98AF5-6FEE-497B-BDB0-695571D0BE85}" presName="horz1" presStyleCnt="0"/>
      <dgm:spPr/>
    </dgm:pt>
    <dgm:pt modelId="{F48B8E83-1057-42B9-8FC0-615188D674D3}" type="pres">
      <dgm:prSet presAssocID="{DDB98AF5-6FEE-497B-BDB0-695571D0BE85}" presName="tx1" presStyleLbl="revTx" presStyleIdx="0" presStyleCnt="2"/>
      <dgm:spPr/>
    </dgm:pt>
    <dgm:pt modelId="{F00B4086-CE82-407F-B5C8-4B84BF2857C1}" type="pres">
      <dgm:prSet presAssocID="{DDB98AF5-6FEE-497B-BDB0-695571D0BE85}" presName="vert1" presStyleCnt="0"/>
      <dgm:spPr/>
    </dgm:pt>
    <dgm:pt modelId="{B1E8A1EB-E5A3-4584-879E-94183216BDEB}" type="pres">
      <dgm:prSet presAssocID="{2395F7F0-4C6A-4750-A7E1-DACD3EE6B754}" presName="thickLine" presStyleLbl="alignNode1" presStyleIdx="1" presStyleCnt="2"/>
      <dgm:spPr/>
    </dgm:pt>
    <dgm:pt modelId="{A50B8CF6-2DA1-451A-B170-3671D7630CDD}" type="pres">
      <dgm:prSet presAssocID="{2395F7F0-4C6A-4750-A7E1-DACD3EE6B754}" presName="horz1" presStyleCnt="0"/>
      <dgm:spPr/>
    </dgm:pt>
    <dgm:pt modelId="{6B2864AA-AF5B-48DA-BE92-8417EC1B35A8}" type="pres">
      <dgm:prSet presAssocID="{2395F7F0-4C6A-4750-A7E1-DACD3EE6B754}" presName="tx1" presStyleLbl="revTx" presStyleIdx="1" presStyleCnt="2"/>
      <dgm:spPr/>
    </dgm:pt>
    <dgm:pt modelId="{01E61AA8-DC0E-4D8F-BC17-AA2303126EAD}" type="pres">
      <dgm:prSet presAssocID="{2395F7F0-4C6A-4750-A7E1-DACD3EE6B754}" presName="vert1" presStyleCnt="0"/>
      <dgm:spPr/>
    </dgm:pt>
  </dgm:ptLst>
  <dgm:cxnLst>
    <dgm:cxn modelId="{F108E718-B3CE-4EF6-9270-F6D3C27A02C0}" type="presOf" srcId="{1C9B067E-0CFE-48DF-A9D0-8C31039A55BD}" destId="{0A313A7F-4E1A-4DB3-AB81-B1183122C473}" srcOrd="0" destOrd="0" presId="urn:microsoft.com/office/officeart/2008/layout/LinedList"/>
    <dgm:cxn modelId="{85747483-37D0-4F29-9FC7-2510370C31CF}" srcId="{1C9B067E-0CFE-48DF-A9D0-8C31039A55BD}" destId="{2395F7F0-4C6A-4750-A7E1-DACD3EE6B754}" srcOrd="1" destOrd="0" parTransId="{72CC09D2-A58F-428B-ADA1-B78C80C804F2}" sibTransId="{20BE3482-7CA3-4CA7-938F-D86DDFB0253F}"/>
    <dgm:cxn modelId="{0CC5E1B2-221F-4A68-B71D-DE38D1A323EA}" type="presOf" srcId="{2395F7F0-4C6A-4750-A7E1-DACD3EE6B754}" destId="{6B2864AA-AF5B-48DA-BE92-8417EC1B35A8}" srcOrd="0" destOrd="0" presId="urn:microsoft.com/office/officeart/2008/layout/LinedList"/>
    <dgm:cxn modelId="{460BB4BD-16B1-432D-BEA4-6913666BE506}" srcId="{1C9B067E-0CFE-48DF-A9D0-8C31039A55BD}" destId="{DDB98AF5-6FEE-497B-BDB0-695571D0BE85}" srcOrd="0" destOrd="0" parTransId="{35E0A1B5-D095-43B8-B2B8-DA65ECB1F5FC}" sibTransId="{055547C1-1696-4746-A001-020944A45741}"/>
    <dgm:cxn modelId="{DA5A33CA-DA11-4449-8C04-97D4DE1E185D}" type="presOf" srcId="{DDB98AF5-6FEE-497B-BDB0-695571D0BE85}" destId="{F48B8E83-1057-42B9-8FC0-615188D674D3}" srcOrd="0" destOrd="0" presId="urn:microsoft.com/office/officeart/2008/layout/LinedList"/>
    <dgm:cxn modelId="{56CB12E7-393D-437F-BAB7-61CC0CB2BE56}" type="presParOf" srcId="{0A313A7F-4E1A-4DB3-AB81-B1183122C473}" destId="{D04E7C0E-3591-4B3A-B19B-FD490DE2C4B5}" srcOrd="0" destOrd="0" presId="urn:microsoft.com/office/officeart/2008/layout/LinedList"/>
    <dgm:cxn modelId="{3F31368A-B4DC-4B62-8201-36BC103ED780}" type="presParOf" srcId="{0A313A7F-4E1A-4DB3-AB81-B1183122C473}" destId="{9F8D8102-A201-4692-9288-48876E28B471}" srcOrd="1" destOrd="0" presId="urn:microsoft.com/office/officeart/2008/layout/LinedList"/>
    <dgm:cxn modelId="{E64C79D4-81CD-4D7E-B183-FEDF795F545B}" type="presParOf" srcId="{9F8D8102-A201-4692-9288-48876E28B471}" destId="{F48B8E83-1057-42B9-8FC0-615188D674D3}" srcOrd="0" destOrd="0" presId="urn:microsoft.com/office/officeart/2008/layout/LinedList"/>
    <dgm:cxn modelId="{C2D23977-DFC1-40CE-B614-1A067AA0BB12}" type="presParOf" srcId="{9F8D8102-A201-4692-9288-48876E28B471}" destId="{F00B4086-CE82-407F-B5C8-4B84BF2857C1}" srcOrd="1" destOrd="0" presId="urn:microsoft.com/office/officeart/2008/layout/LinedList"/>
    <dgm:cxn modelId="{38DFCADE-8A16-4918-BDF4-E972B859CD4A}" type="presParOf" srcId="{0A313A7F-4E1A-4DB3-AB81-B1183122C473}" destId="{B1E8A1EB-E5A3-4584-879E-94183216BDEB}" srcOrd="2" destOrd="0" presId="urn:microsoft.com/office/officeart/2008/layout/LinedList"/>
    <dgm:cxn modelId="{682E93CC-FBBD-4AE7-9DBD-3F6AA2EF9090}" type="presParOf" srcId="{0A313A7F-4E1A-4DB3-AB81-B1183122C473}" destId="{A50B8CF6-2DA1-451A-B170-3671D7630CDD}" srcOrd="3" destOrd="0" presId="urn:microsoft.com/office/officeart/2008/layout/LinedList"/>
    <dgm:cxn modelId="{D2558135-8C04-459F-8B4F-E230564C0692}" type="presParOf" srcId="{A50B8CF6-2DA1-451A-B170-3671D7630CDD}" destId="{6B2864AA-AF5B-48DA-BE92-8417EC1B35A8}" srcOrd="0" destOrd="0" presId="urn:microsoft.com/office/officeart/2008/layout/LinedList"/>
    <dgm:cxn modelId="{18E0F185-12EB-460B-892D-EBA29FA6DD2E}" type="presParOf" srcId="{A50B8CF6-2DA1-451A-B170-3671D7630CDD}" destId="{01E61AA8-DC0E-4D8F-BC17-AA2303126EA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4E7C0E-3591-4B3A-B19B-FD490DE2C4B5}">
      <dsp:nvSpPr>
        <dsp:cNvPr id="0" name=""/>
        <dsp:cNvSpPr/>
      </dsp:nvSpPr>
      <dsp:spPr>
        <a:xfrm>
          <a:off x="0" y="0"/>
          <a:ext cx="796546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8B8E83-1057-42B9-8FC0-615188D674D3}">
      <dsp:nvSpPr>
        <dsp:cNvPr id="0" name=""/>
        <dsp:cNvSpPr/>
      </dsp:nvSpPr>
      <dsp:spPr>
        <a:xfrm>
          <a:off x="0" y="0"/>
          <a:ext cx="7965460" cy="17488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 2D classic side-scroller video game, where the main character, Dennis Trumpet, attempts to annex Maple land as the 51st state.</a:t>
          </a:r>
        </a:p>
      </dsp:txBody>
      <dsp:txXfrm>
        <a:off x="0" y="0"/>
        <a:ext cx="7965460" cy="1748849"/>
      </dsp:txXfrm>
    </dsp:sp>
    <dsp:sp modelId="{B1E8A1EB-E5A3-4584-879E-94183216BDEB}">
      <dsp:nvSpPr>
        <dsp:cNvPr id="0" name=""/>
        <dsp:cNvSpPr/>
      </dsp:nvSpPr>
      <dsp:spPr>
        <a:xfrm>
          <a:off x="0" y="1748849"/>
          <a:ext cx="796546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2864AA-AF5B-48DA-BE92-8417EC1B35A8}">
      <dsp:nvSpPr>
        <dsp:cNvPr id="0" name=""/>
        <dsp:cNvSpPr/>
      </dsp:nvSpPr>
      <dsp:spPr>
        <a:xfrm>
          <a:off x="0" y="1748849"/>
          <a:ext cx="7965460" cy="17488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The goal is to defeat enemies, avoid obstacles and collect power-ups.</a:t>
          </a:r>
        </a:p>
      </dsp:txBody>
      <dsp:txXfrm>
        <a:off x="0" y="1748849"/>
        <a:ext cx="7965460" cy="17488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D62D58-0CA2-319F-382B-49154D2788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320061-5FC8-720B-04F4-F238835077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6F69FC-40A9-12D8-F71B-019E37F4D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6764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A9972E-803A-B63B-9923-3B39880CE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00D8B7-DC1E-52E3-B4D9-5C293B786D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8DE315-7751-E7F1-EE33-4CA4B9154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8782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86A93B-C581-2B26-DA72-5738B64086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ED62AF-EC81-2970-85C9-2DA690EB18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9FB94C-6410-0FD7-51DC-6BCACD415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372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D4D8F1-FE8A-2D9F-E216-7D697D76BD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14D72A-381F-0934-639D-691B113E6B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82DE21-9445-AA34-A87A-653B23743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4972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A538BD-5C2E-68FA-53E7-A329B96393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41ED2C-BDA1-1E33-850F-A819DF1761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586A3F-2C3D-B006-9FEC-746017DBB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2021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40EF0E-9660-5AD3-E142-47CCA708D8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F81899-B1A1-7E46-08F2-2D4C1D84C1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92F680-36D9-D2C6-BBE1-120B6359C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1799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A9AAFC-D14A-936C-467D-317340748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CE0F15-BADD-AA04-0072-A32F2E5C81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C97772-6253-3BBC-88C3-BF9B713BF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2693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8195B7-332E-9A9E-C9A8-E0F6DC4510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D6423B-9D8B-8D91-462D-53425B3D49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63ACE2-C864-0217-47C3-42D893CCA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7318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D7D8AB-60C0-52F4-A0C0-A821FEC3EF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AEA03A-F02C-5F02-1E7B-D6FAA9357F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FE917A-F833-1423-EA85-9BE5198BF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572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77D91F-F042-1963-99C8-F16982C867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F1AE61-E46E-4AEF-EAE0-68EFC1EE49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8B5B03-9A45-1A58-9622-EF9006555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844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43617B-1F77-13D2-143C-A4A78CDFF1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D6A1167-0668-C81E-122B-B2AB5F2AC2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1F9997-2ECD-6397-3AAB-5BF7397F4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8014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BEE97A-4ACD-9153-B173-BDB2EB8333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B07BFA-3930-E0A6-548D-0D468E3210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D785A7-80B8-8F33-5940-2A364A3EC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015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D31A57-3343-E7A9-A8A8-BA74086F9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3055E1-6C86-16D0-9D6B-3E9B27FAC2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E1F2D4-DE89-03C8-7C99-663BCD339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8427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FA8602-D32A-143D-2833-DB6D653D7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431F03-33F5-AF39-4616-B21C93E5A4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BA38BD-EDCE-B60E-DD58-E08388632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378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Game prototype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3134DB-C049-E7DF-1307-F6AD59C962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B4B00-21FA-CA64-112A-7C11809BC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 anchor="b">
            <a:normAutofit/>
          </a:bodyPr>
          <a:lstStyle/>
          <a:p>
            <a:r>
              <a:rPr lang="en-US" dirty="0"/>
              <a:t>Player + pick-up</a:t>
            </a:r>
          </a:p>
        </p:txBody>
      </p:sp>
    </p:spTree>
    <p:extLst>
      <p:ext uri="{BB962C8B-B14F-4D97-AF65-F5344CB8AC3E}">
        <p14:creationId xmlns:p14="http://schemas.microsoft.com/office/powerpoint/2010/main" val="379077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07B76F-C1D7-545C-8997-76DAAF6469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2B84FBDF-16D8-8B82-6B3C-F93B7E84DB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84B893B-D226-D654-CAE2-B1B699F8E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Red cap</a:t>
            </a:r>
          </a:p>
        </p:txBody>
      </p:sp>
      <p:pic>
        <p:nvPicPr>
          <p:cNvPr id="3" name="Picture 2" descr="A cartoon of a person&#10;&#10;AI-generated content may be incorrect.">
            <a:extLst>
              <a:ext uri="{FF2B5EF4-FFF2-40B4-BE49-F238E27FC236}">
                <a16:creationId xmlns:a16="http://schemas.microsoft.com/office/drawing/2014/main" id="{15B08164-6F67-987F-D63C-4028A5A6D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4842" y="2613947"/>
            <a:ext cx="1791586" cy="2799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830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BAE829-B0C2-AB6C-5033-3F0ECF4D11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08C09-677C-F7D3-CDC3-3997F588D3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 anchor="b">
            <a:normAutofit/>
          </a:bodyPr>
          <a:lstStyle/>
          <a:p>
            <a:r>
              <a:rPr lang="en-US" dirty="0"/>
              <a:t>Protestant enemy</a:t>
            </a:r>
          </a:p>
        </p:txBody>
      </p:sp>
    </p:spTree>
    <p:extLst>
      <p:ext uri="{BB962C8B-B14F-4D97-AF65-F5344CB8AC3E}">
        <p14:creationId xmlns:p14="http://schemas.microsoft.com/office/powerpoint/2010/main" val="787005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7D5B3C-4808-62B3-A347-7E403F6373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79253CF7-6D5C-07FD-71D0-99A1922FA6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E04D7CD-E6FD-7D3F-C0A9-212E54CF6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protestant</a:t>
            </a:r>
          </a:p>
        </p:txBody>
      </p:sp>
      <p:pic>
        <p:nvPicPr>
          <p:cNvPr id="7" name="Picture 6" descr="A pixelated cartoon of a person holding a flag&#10;&#10;AI-generated content may be incorrect.">
            <a:extLst>
              <a:ext uri="{FF2B5EF4-FFF2-40B4-BE49-F238E27FC236}">
                <a16:creationId xmlns:a16="http://schemas.microsoft.com/office/drawing/2014/main" id="{E78A8B2F-D83C-8028-9E57-A9BC84199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892" y="3256664"/>
            <a:ext cx="1507630" cy="143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582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6D7165-5190-71E0-D939-8AC520537F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F20-730E-A1FA-A7F4-DC5636884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 anchor="b">
            <a:normAutofit/>
          </a:bodyPr>
          <a:lstStyle/>
          <a:p>
            <a:r>
              <a:rPr lang="en-US" dirty="0"/>
              <a:t>Protestant with red cap</a:t>
            </a:r>
          </a:p>
        </p:txBody>
      </p:sp>
    </p:spTree>
    <p:extLst>
      <p:ext uri="{BB962C8B-B14F-4D97-AF65-F5344CB8AC3E}">
        <p14:creationId xmlns:p14="http://schemas.microsoft.com/office/powerpoint/2010/main" val="3569132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F041DA-9E90-39A5-9DA2-E73EB1C05D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442E1EBB-9EF4-E622-EE0A-C60C5C5265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0800958-029B-BF3A-15BC-37DD39148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protestant</a:t>
            </a:r>
          </a:p>
        </p:txBody>
      </p:sp>
      <p:pic>
        <p:nvPicPr>
          <p:cNvPr id="3" name="Picture 2" descr="A cartoon of a person&#10;&#10;AI-generated content may be incorrect.">
            <a:extLst>
              <a:ext uri="{FF2B5EF4-FFF2-40B4-BE49-F238E27FC236}">
                <a16:creationId xmlns:a16="http://schemas.microsoft.com/office/drawing/2014/main" id="{0DF14079-53F6-DC8D-FF1D-33B180F93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1638" y="3097619"/>
            <a:ext cx="1251452" cy="151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658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055BFB-B29E-FCFE-A813-2EA2493C06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8678B-73D1-BB3E-4E39-1A492659C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 anchor="b">
            <a:normAutofit/>
          </a:bodyPr>
          <a:lstStyle/>
          <a:p>
            <a:r>
              <a:rPr lang="en-US" dirty="0"/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2667882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78605A-E71E-B161-F304-8023EB5A0E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C904F-0938-5B76-C5F9-CC4209D82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34635"/>
            <a:ext cx="7796464" cy="1222385"/>
          </a:xfrm>
        </p:spPr>
        <p:txBody>
          <a:bodyPr/>
          <a:lstStyle/>
          <a:p>
            <a:r>
              <a:rPr lang="en-US" dirty="0"/>
              <a:t>Handling sprites changes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EA80FE-4817-1F43-C812-9A046E8B6E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5A6A6F78-D82B-BBAE-315F-FF5935DF4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303029"/>
            <a:ext cx="7397646" cy="62447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When player collects the pick-up.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3BB0F2-B5AB-2B34-2B90-BAFACDC0E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89" y="3273831"/>
            <a:ext cx="1670449" cy="27495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E336BD-4C8F-338B-3694-F31A1AFE16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5017" y="2927499"/>
            <a:ext cx="2143627" cy="3346684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30EEB543-BBF2-53EF-C0D8-80B86E268B9F}"/>
              </a:ext>
            </a:extLst>
          </p:cNvPr>
          <p:cNvSpPr/>
          <p:nvPr/>
        </p:nvSpPr>
        <p:spPr>
          <a:xfrm>
            <a:off x="2970028" y="4054549"/>
            <a:ext cx="1325525" cy="6804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7678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721C86-8304-6145-EC05-26A4510FA2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C6735-976A-FD27-76BC-660AFED1D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34635"/>
            <a:ext cx="7796464" cy="1222385"/>
          </a:xfrm>
        </p:spPr>
        <p:txBody>
          <a:bodyPr/>
          <a:lstStyle/>
          <a:p>
            <a:r>
              <a:rPr lang="en-US" dirty="0"/>
              <a:t>Handling sprites changes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A5C9FD-EA85-7690-8BDB-1EF372D54F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3ED3070E-DE7B-6D69-8302-5EF08524B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303029"/>
            <a:ext cx="7397646" cy="62447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When the enemy is hit by the bullet.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285D3AB-0788-D35B-4979-B0849B26178A}"/>
              </a:ext>
            </a:extLst>
          </p:cNvPr>
          <p:cNvSpPr/>
          <p:nvPr/>
        </p:nvSpPr>
        <p:spPr>
          <a:xfrm>
            <a:off x="2970028" y="4054549"/>
            <a:ext cx="1325525" cy="6804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" name="Picture 6" descr="A pixelated cartoon of a person holding a flag&#10;&#10;AI-generated content may be incorrect.">
            <a:extLst>
              <a:ext uri="{FF2B5EF4-FFF2-40B4-BE49-F238E27FC236}">
                <a16:creationId xmlns:a16="http://schemas.microsoft.com/office/drawing/2014/main" id="{89960223-B45C-8919-A892-BF582F029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455" y="3429000"/>
            <a:ext cx="1701209" cy="1620199"/>
          </a:xfrm>
          <a:prstGeom prst="rect">
            <a:avLst/>
          </a:prstGeom>
        </p:spPr>
      </p:pic>
      <p:pic>
        <p:nvPicPr>
          <p:cNvPr id="8" name="Picture 7" descr="A cartoon of a person&#10;&#10;AI-generated content may be incorrect.">
            <a:extLst>
              <a:ext uri="{FF2B5EF4-FFF2-40B4-BE49-F238E27FC236}">
                <a16:creationId xmlns:a16="http://schemas.microsoft.com/office/drawing/2014/main" id="{71F69625-26A4-F7F4-0D78-FF107C8C0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4224" y="3636335"/>
            <a:ext cx="1251452" cy="151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288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 anchor="b">
            <a:normAutofit/>
          </a:bodyPr>
          <a:lstStyle/>
          <a:p>
            <a:r>
              <a:rPr lang="en-US" dirty="0"/>
              <a:t>Game introduction</a:t>
            </a:r>
          </a:p>
        </p:txBody>
      </p:sp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9A068DED-E0A7-BE08-EFBD-EDCC7AC52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 anchor="b">
            <a:normAutofit/>
          </a:bodyPr>
          <a:lstStyle/>
          <a:p>
            <a:r>
              <a:rPr lang="en-US" dirty="0"/>
              <a:t>Game introduction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E4E76400-C331-C11E-5E6E-9E8901C685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03C76664-32A9-B71A-7D97-B28336AFA74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16889342"/>
              </p:ext>
            </p:extLst>
          </p:nvPr>
        </p:nvGraphicFramePr>
        <p:xfrm>
          <a:off x="3460565" y="2303029"/>
          <a:ext cx="7965460" cy="34976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4C5767-EE21-98EA-B60C-009EA3E840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52089-3679-EDD4-99A1-4490CBE08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 anchor="b">
            <a:normAutofit/>
          </a:bodyPr>
          <a:lstStyle/>
          <a:p>
            <a:r>
              <a:rPr lang="en-US" dirty="0"/>
              <a:t>Game mechanics</a:t>
            </a:r>
          </a:p>
        </p:txBody>
      </p:sp>
    </p:spTree>
    <p:extLst>
      <p:ext uri="{BB962C8B-B14F-4D97-AF65-F5344CB8AC3E}">
        <p14:creationId xmlns:p14="http://schemas.microsoft.com/office/powerpoint/2010/main" val="2852537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34635"/>
            <a:ext cx="7796464" cy="1222385"/>
          </a:xfrm>
        </p:spPr>
        <p:txBody>
          <a:bodyPr/>
          <a:lstStyle/>
          <a:p>
            <a:r>
              <a:rPr lang="en-US" dirty="0"/>
              <a:t>Game mechanics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303028"/>
            <a:ext cx="7397646" cy="421769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The player controls Dennis Trumpet.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They will face enemies that need to be defeated.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Power-ups, like the “Red Cap” hat, provide special abilities.</a:t>
            </a:r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BC07B8-907A-2172-7CF1-E13DA0598F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DE134-32DA-54A2-ADB4-47699B289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 anchor="b">
            <a:normAutofit/>
          </a:bodyPr>
          <a:lstStyle/>
          <a:p>
            <a:r>
              <a:rPr lang="en-US" dirty="0"/>
              <a:t>player</a:t>
            </a:r>
          </a:p>
        </p:txBody>
      </p:sp>
    </p:spTree>
    <p:extLst>
      <p:ext uri="{BB962C8B-B14F-4D97-AF65-F5344CB8AC3E}">
        <p14:creationId xmlns:p14="http://schemas.microsoft.com/office/powerpoint/2010/main" val="4158974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EDAC2D-4414-F28E-76EF-8E43A7C03F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9FF42681-E621-BCB8-1C52-EBFE3685E1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4EFDBDA-AE2F-FC7E-CA5A-D93342D68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Dennis trumpet</a:t>
            </a:r>
          </a:p>
        </p:txBody>
      </p:sp>
      <p:pic>
        <p:nvPicPr>
          <p:cNvPr id="13" name="Picture 12" descr="A pixelated cartoon of a person&#10;&#10;AI-generated content may be incorrect.">
            <a:extLst>
              <a:ext uri="{FF2B5EF4-FFF2-40B4-BE49-F238E27FC236}">
                <a16:creationId xmlns:a16="http://schemas.microsoft.com/office/drawing/2014/main" id="{94752452-FC2C-3F49-6300-D0D3B9BAC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934" y="2972821"/>
            <a:ext cx="1673462" cy="275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203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E4D16C-04F1-F5FA-2EA3-0CDAD9DB4B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09686-15AF-887C-5C98-BF75B73FB7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 anchor="b">
            <a:normAutofit/>
          </a:bodyPr>
          <a:lstStyle/>
          <a:p>
            <a:r>
              <a:rPr lang="en-US" dirty="0"/>
              <a:t>Red cap pick-up</a:t>
            </a:r>
          </a:p>
        </p:txBody>
      </p:sp>
    </p:spTree>
    <p:extLst>
      <p:ext uri="{BB962C8B-B14F-4D97-AF65-F5344CB8AC3E}">
        <p14:creationId xmlns:p14="http://schemas.microsoft.com/office/powerpoint/2010/main" val="1634108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B38D36-CCD3-D5DB-50D9-44F82F2390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341964FC-C909-EDFD-5F3D-0E9055BC17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BCFF133-02AD-B5A6-D82A-2CE86B705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Red cap</a:t>
            </a:r>
          </a:p>
        </p:txBody>
      </p:sp>
      <p:pic>
        <p:nvPicPr>
          <p:cNvPr id="5" name="Picture 4" descr="A pixelated red helmet&#10;&#10;AI-generated content may be incorrect.">
            <a:extLst>
              <a:ext uri="{FF2B5EF4-FFF2-40B4-BE49-F238E27FC236}">
                <a16:creationId xmlns:a16="http://schemas.microsoft.com/office/drawing/2014/main" id="{4B094715-AFAC-0AC8-68C2-02BE9D91A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253" y="2978741"/>
            <a:ext cx="237172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13393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{5E476A76-96FA-47A4-9CDA-4F093AD2CBBC}tf78438558_win32</Template>
  <TotalTime>49</TotalTime>
  <Words>130</Words>
  <Application>Microsoft Office PowerPoint</Application>
  <PresentationFormat>Widescreen</PresentationFormat>
  <Paragraphs>36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Arial Black</vt:lpstr>
      <vt:lpstr>Calibri</vt:lpstr>
      <vt:lpstr>Sabon Next LT</vt:lpstr>
      <vt:lpstr>Custom</vt:lpstr>
      <vt:lpstr>Game prototype</vt:lpstr>
      <vt:lpstr>Game introduction</vt:lpstr>
      <vt:lpstr>Game introduction</vt:lpstr>
      <vt:lpstr>Game mechanics</vt:lpstr>
      <vt:lpstr>Game mechanics</vt:lpstr>
      <vt:lpstr>player</vt:lpstr>
      <vt:lpstr>Dennis trumpet</vt:lpstr>
      <vt:lpstr>Red cap pick-up</vt:lpstr>
      <vt:lpstr>Red cap</vt:lpstr>
      <vt:lpstr>Player + pick-up</vt:lpstr>
      <vt:lpstr>Red cap</vt:lpstr>
      <vt:lpstr>Protestant enemy</vt:lpstr>
      <vt:lpstr>protestant</vt:lpstr>
      <vt:lpstr>Protestant with red cap</vt:lpstr>
      <vt:lpstr>protestant</vt:lpstr>
      <vt:lpstr>challenges</vt:lpstr>
      <vt:lpstr>Handling sprites changes</vt:lpstr>
      <vt:lpstr>Handling sprites changes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Nicolás Fernández</dc:creator>
  <cp:lastModifiedBy>Nicolás Fernández</cp:lastModifiedBy>
  <cp:revision>1</cp:revision>
  <dcterms:created xsi:type="dcterms:W3CDTF">2025-02-18T03:24:11Z</dcterms:created>
  <dcterms:modified xsi:type="dcterms:W3CDTF">2025-02-18T04:13:32Z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