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66203" y="4530436"/>
            <a:ext cx="8001000" cy="850756"/>
          </a:xfrm>
        </p:spPr>
        <p:txBody>
          <a:bodyPr>
            <a:normAutofit/>
          </a:bodyPr>
          <a:lstStyle/>
          <a:p>
            <a:r>
              <a:rPr lang="fr-CH" sz="2800" dirty="0" smtClean="0"/>
              <a:t>Quand pêcher n’est plus de tout repos…</a:t>
            </a:r>
            <a:endParaRPr lang="fr-CH" sz="2800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80" y="633844"/>
            <a:ext cx="641045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2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3086100"/>
            <a:ext cx="10714615" cy="2908299"/>
          </a:xfrm>
        </p:spPr>
        <p:txBody>
          <a:bodyPr>
            <a:normAutofit/>
          </a:bodyPr>
          <a:lstStyle/>
          <a:p>
            <a:r>
              <a:rPr lang="fr-CH" sz="2400" dirty="0" smtClean="0"/>
              <a:t>Pour nourrir sa famille elle doit partir pêcher du poisson...</a:t>
            </a:r>
            <a:endParaRPr lang="fr-CH" sz="24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382515"/>
            <a:ext cx="55149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3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6329" y="2192482"/>
            <a:ext cx="8534400" cy="1391226"/>
          </a:xfrm>
        </p:spPr>
        <p:txBody>
          <a:bodyPr/>
          <a:lstStyle/>
          <a:p>
            <a:r>
              <a:rPr lang="fr-CH" dirty="0" smtClean="0"/>
              <a:t>Mais les dangers règnes …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9" y="468602"/>
            <a:ext cx="6210300" cy="12668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7" y="4402714"/>
            <a:ext cx="3143250" cy="1647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793" y="3793114"/>
            <a:ext cx="4562475" cy="22574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139" y="473724"/>
            <a:ext cx="32194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9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2" y="269874"/>
            <a:ext cx="101155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4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2485" y="1091045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 smtClean="0"/>
              <a:t>Et Willy ne veut pas être </a:t>
            </a:r>
          </a:p>
          <a:p>
            <a:pPr marL="0" indent="0">
              <a:buNone/>
            </a:pPr>
            <a:r>
              <a:rPr lang="fr-CH" sz="2800" dirty="0" smtClean="0"/>
              <a:t>sauvé en plus …</a:t>
            </a:r>
            <a:endParaRPr lang="fr-CH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209983"/>
            <a:ext cx="69246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242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</TotalTime>
  <Words>34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Secteur</vt:lpstr>
      <vt:lpstr>Quand pêcher n’est plus de tout repos…</vt:lpstr>
      <vt:lpstr>Pour nourrir sa famille elle doit partir pêcher du poisson...</vt:lpstr>
      <vt:lpstr>Mais les dangers règnes …</vt:lpstr>
      <vt:lpstr>Présentation PowerPoint</vt:lpstr>
      <vt:lpstr>Présentation PowerPoint</vt:lpstr>
    </vt:vector>
  </TitlesOfParts>
  <Company>HEFR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Quand pêcher n’est plus de tout repos…</dc:title>
  <dc:creator>Pont Jean-Gérard</dc:creator>
  <cp:lastModifiedBy>Pont Jean-Gérard</cp:lastModifiedBy>
  <cp:revision>3</cp:revision>
  <dcterms:created xsi:type="dcterms:W3CDTF">2018-04-23T01:26:39Z</dcterms:created>
  <dcterms:modified xsi:type="dcterms:W3CDTF">2018-04-23T01:47:22Z</dcterms:modified>
</cp:coreProperties>
</file>