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12"/>
  </p:notesMasterIdLst>
  <p:sldIdLst>
    <p:sldId id="265" r:id="rId5"/>
    <p:sldId id="266" r:id="rId6"/>
    <p:sldId id="270" r:id="rId7"/>
    <p:sldId id="271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x-none"/>
    </a:defPPr>
    <a:lvl1pPr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1pPr>
    <a:lvl2pPr indent="4572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2pPr>
    <a:lvl3pPr indent="9144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3pPr>
    <a:lvl4pPr indent="13716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4pPr>
    <a:lvl5pPr indent="1828800" algn="l" defTabSz="457200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 autoAdjust="0"/>
    <p:restoredTop sz="94737" autoAdjust="0"/>
  </p:normalViewPr>
  <p:slideViewPr>
    <p:cSldViewPr>
      <p:cViewPr varScale="1">
        <p:scale>
          <a:sx n="153" d="100"/>
          <a:sy n="153" d="100"/>
        </p:scale>
        <p:origin x="2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Calibri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Calibri" charset="0"/>
              </a:rPr>
              <a:t>Second level</a:t>
            </a:r>
          </a:p>
          <a:p>
            <a:pPr lvl="2"/>
            <a:r>
              <a:rPr lang="en-US" altLang="x-none">
                <a:sym typeface="Calibri" charset="0"/>
              </a:rPr>
              <a:t>Third level</a:t>
            </a:r>
          </a:p>
          <a:p>
            <a:pPr lvl="3"/>
            <a:r>
              <a:rPr lang="en-US" altLang="x-none">
                <a:sym typeface="Calibri" charset="0"/>
              </a:rPr>
              <a:t>Fourth level</a:t>
            </a:r>
          </a:p>
          <a:p>
            <a:pPr lvl="4"/>
            <a:r>
              <a:rPr lang="en-US" altLang="x-none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1pPr>
    <a:lvl2pPr indent="228600" algn="l" defTabSz="457200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2pPr>
    <a:lvl3pPr indent="457200" algn="l" defTabSz="457200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3pPr>
    <a:lvl4pPr indent="685800" algn="l" defTabSz="457200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4pPr>
    <a:lvl5pPr indent="914400" algn="l" defTabSz="457200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+mn-ea"/>
        <a:cs typeface="+mn-cs"/>
        <a:sym typeface="Calibri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4ADBBA-8F7E-534B-ACB2-5996ED62BE3C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1DA601-0344-A644-B6F0-41374B0E2EB7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963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B8F0F5-818D-E641-B932-08C2D1E8D4BA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994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A732C5-5668-704F-980D-B3296AD86E87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787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9814F7-C5D0-134D-AD1B-3CCEB9FC1A30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601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D6DF8-B8F2-074A-A9C3-E835583BDC7E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376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1981200" cy="4281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1844675"/>
            <a:ext cx="1981200" cy="4281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2AB96C-0785-C94F-853A-9106E0790D31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63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D628F1-6E13-F44F-9383-985BC0E85F5E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952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DB5734-F558-2C44-A24B-5622670BA74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5481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00A1DF-AEBF-404F-BD5D-7265CC143C2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289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37FDF1-84C7-1646-979D-EEA0FD1D6BA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3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308E02-46B5-7C43-93B0-4DB12A707702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7728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4E785A-EDA1-B948-92BF-DA5619764AD8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507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47C56F-5D9F-7F45-A2B0-EADF3B1CB06F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6650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9F918D-DAC7-8D4C-9765-210D8AE4BCAA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9871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BFA698-1899-B348-AEFA-6E322871837B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2964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188CF0-F79B-7C4B-BDCC-90A64E39FB58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2857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64779D-47DE-F942-A2E4-753744FC97B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114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97138-602C-0B41-ACEE-3C14AC7602D2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9686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40EB3E-D5BB-8746-9F02-730A8CDE427C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032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C09C84-B29D-D343-9770-ECF4DFD3054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7930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80B8AD-82FB-7941-AE11-66C86A20B96B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628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8B4B2D-2EDC-7B48-B629-6066F71AB5E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963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FA154B-381B-6C4D-B6A6-A09C558B1B4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620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16668B-A5CE-4343-A4B0-4ACDB19B9035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0558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FD038-D6A1-2446-BA98-2AD309C24A15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60192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56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56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2884CC-95A8-B249-B442-B97D1C45DF2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2798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62248B-401D-B546-90C9-EBBECAB6E870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588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F70038-7FC7-D441-A2D2-09CC37118453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943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0C923-9EA7-AE42-B1C4-A484B8A3DCC9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09871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6CB33F-5EDA-6641-AB7F-F8EAB0D1020C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973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EC9AA9-1DD3-104F-A658-52CEA1C1850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43555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9F706-F117-CF41-9711-4B364218034F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832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04C90C-CC3C-444D-9A12-104E05BBE771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79127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324276-5979-024B-99FB-6B07572B07AA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48326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EEA2A94-2B66-1D48-84BC-6CFAE696CC0F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454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DC83F9-3C29-5048-8BD0-04BB512B505B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94132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29A780-903E-F74C-9FDE-83CA7D461521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585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025B8B-067C-3E4E-8DD6-4C95EBDB6AC6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0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1AE533-8E9F-BA45-873B-D35040BED4A3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58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372F45-4374-9E40-A5F1-7296EB9A59A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667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9AAC7-4E1D-D942-BD73-551004AB516F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133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0CD51E-FE1C-C94C-B134-D2D8B68ECBFD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628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3BB4DE-25E8-894E-BA99-02F96C70BE73}" type="slidenum">
              <a:rPr lang="en-US" altLang="x-none"/>
              <a:pPr/>
              <a:t>‹N°›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17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BA5DBB-8838-7E4E-A3D9-F0F147215708}" type="slidenum">
              <a:rPr lang="en-US" altLang="x-none"/>
              <a:pPr/>
              <a:t>‹N°›</a:t>
            </a:fld>
            <a:endParaRPr lang="en-US" altLang="x-none"/>
          </a:p>
        </p:txBody>
      </p:sp>
      <p:pic>
        <p:nvPicPr>
          <p:cNvPr id="18439" name="Picture 7" descr="image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411480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3A807C-3012-404D-B700-52AF2A18F0D7}" type="slidenum">
              <a:rPr lang="en-US" altLang="x-none"/>
              <a:pPr/>
              <a:t>‹N°›</a:t>
            </a:fld>
            <a:endParaRPr lang="en-US" altLang="x-none"/>
          </a:p>
        </p:txBody>
      </p:sp>
      <p:pic>
        <p:nvPicPr>
          <p:cNvPr id="19461" name="Picture 5" descr="image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37BBDDC-5F2F-F148-B536-CAB94B099435}" type="slidenum">
              <a:rPr lang="en-US" altLang="x-none"/>
              <a:pPr/>
              <a:t>‹N°›</a:t>
            </a:fld>
            <a:endParaRPr lang="en-US" altLang="x-none"/>
          </a:p>
        </p:txBody>
      </p:sp>
      <p:pic>
        <p:nvPicPr>
          <p:cNvPr id="20485" name="Picture 5" descr="image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E8465D-55A7-6943-AE28-A6956309956E}" type="slidenum">
              <a:rPr lang="en-US" altLang="x-none"/>
              <a:pPr/>
              <a:t>‹N°›</a:t>
            </a:fld>
            <a:endParaRPr lang="en-US" altLang="x-none"/>
          </a:p>
        </p:txBody>
      </p:sp>
      <p:pic>
        <p:nvPicPr>
          <p:cNvPr id="21509" name="Picture 5" descr="image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altLang="x-none" dirty="0"/>
              <a:t>Présentation, installation </a:t>
            </a:r>
            <a:r>
              <a:rPr lang="fr-CH" altLang="x-none" i="1" dirty="0"/>
              <a:t>use case admin</a:t>
            </a:r>
            <a:endParaRPr lang="fr-CH" altLang="x-none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sz="quarter" idx="1"/>
          </p:nvPr>
        </p:nvSpPr>
        <p:spPr>
          <a:xfrm>
            <a:off x="1371600" y="4006850"/>
            <a:ext cx="6400800" cy="1658938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fr-CH" altLang="x-none" sz="2000" dirty="0">
                <a:solidFill>
                  <a:srgbClr val="888888"/>
                </a:solidFill>
              </a:rPr>
              <a:t>Groupe No. : 6</a:t>
            </a:r>
          </a:p>
          <a:p>
            <a:pPr marL="0" indent="0" algn="ctr"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fr-CH" altLang="x-none" sz="2000" dirty="0">
                <a:solidFill>
                  <a:srgbClr val="888888"/>
                </a:solidFill>
              </a:rPr>
              <a:t>Etudiants : Nicolas Fuchs, Joé </a:t>
            </a:r>
            <a:r>
              <a:rPr lang="fr-CH" altLang="x-none" sz="2000" dirty="0" err="1">
                <a:solidFill>
                  <a:srgbClr val="888888"/>
                </a:solidFill>
              </a:rPr>
              <a:t>Butty</a:t>
            </a:r>
            <a:r>
              <a:rPr lang="fr-CH" altLang="x-none" sz="2000" dirty="0">
                <a:solidFill>
                  <a:srgbClr val="888888"/>
                </a:solidFill>
              </a:rPr>
              <a:t>, Jonathan Rial</a:t>
            </a:r>
          </a:p>
          <a:p>
            <a:pPr marL="0" indent="0" algn="ctr">
              <a:lnSpc>
                <a:spcPct val="80000"/>
              </a:lnSpc>
              <a:spcBef>
                <a:spcPts val="500"/>
              </a:spcBef>
              <a:buNone/>
            </a:pPr>
            <a:r>
              <a:rPr lang="fr-CH" altLang="x-none" sz="2000" dirty="0">
                <a:solidFill>
                  <a:srgbClr val="888888"/>
                </a:solidFill>
              </a:rPr>
              <a:t>Sujet : </a:t>
            </a:r>
            <a:r>
              <a:rPr lang="fr-CH" altLang="x-none" sz="2000" dirty="0" err="1">
                <a:solidFill>
                  <a:srgbClr val="888888"/>
                </a:solidFill>
              </a:rPr>
              <a:t>Hashcode</a:t>
            </a:r>
            <a:endParaRPr lang="fr-CH" altLang="x-none" sz="2000" dirty="0">
              <a:solidFill>
                <a:srgbClr val="888888"/>
              </a:solidFill>
            </a:endParaRPr>
          </a:p>
          <a:p>
            <a:pPr marL="0" indent="0" algn="ctr"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fr-CH" altLang="x-none" sz="2000" dirty="0">
                <a:solidFill>
                  <a:srgbClr val="888888"/>
                </a:solidFill>
              </a:rPr>
              <a:t>Client : Pierre </a:t>
            </a:r>
            <a:r>
              <a:rPr lang="fr-CH" altLang="x-none" sz="2000" dirty="0" err="1">
                <a:solidFill>
                  <a:srgbClr val="888888"/>
                </a:solidFill>
              </a:rPr>
              <a:t>Kuonen</a:t>
            </a:r>
            <a:endParaRPr lang="fr-CH" altLang="x-none" sz="2000" dirty="0">
              <a:solidFill>
                <a:srgbClr val="888888"/>
              </a:solidFill>
            </a:endParaRPr>
          </a:p>
          <a:p>
            <a:pPr marL="0" indent="0" algn="ctr"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fr-CH" altLang="x-none" sz="2000" dirty="0">
                <a:solidFill>
                  <a:srgbClr val="888888"/>
                </a:solidFill>
              </a:rPr>
              <a:t>Technologies : Java, MySQL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B9DD0519-FF82-1644-99E2-8DDCB98692DE}" type="slidenum">
              <a:rPr lang="en-US" altLang="x-none" sz="1200">
                <a:solidFill>
                  <a:srgbClr val="888888"/>
                </a:solidFill>
              </a:rPr>
              <a:pPr algn="r"/>
              <a:t>1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fr-CH" altLang="x-none" dirty="0"/>
              <a:t>Plan de la présentation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altLang="x-none" dirty="0"/>
              <a:t>Introduction</a:t>
            </a:r>
          </a:p>
          <a:p>
            <a:r>
              <a:rPr lang="fr-CH" altLang="x-none" dirty="0"/>
              <a:t>Choix technologiques</a:t>
            </a:r>
          </a:p>
          <a:p>
            <a:r>
              <a:rPr lang="fr-CH" altLang="x-none" dirty="0"/>
              <a:t>Synthèse</a:t>
            </a:r>
          </a:p>
          <a:p>
            <a:r>
              <a:rPr lang="fr-CH" altLang="x-none" dirty="0"/>
              <a:t>Conséquence sur la modélisation</a:t>
            </a:r>
          </a:p>
          <a:p>
            <a:r>
              <a:rPr lang="fr-CH" altLang="x-none" dirty="0"/>
              <a:t>Démonstration</a:t>
            </a:r>
          </a:p>
          <a:p>
            <a:r>
              <a:rPr lang="fr-CH" altLang="x-none" dirty="0"/>
              <a:t>Conclusion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E76071C9-543A-444A-9F9A-12245A942D6D}" type="slidenum">
              <a:rPr lang="en-US" altLang="x-none" sz="1200">
                <a:solidFill>
                  <a:srgbClr val="888888"/>
                </a:solidFill>
              </a:rPr>
              <a:pPr algn="r"/>
              <a:t>2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fr-CH" altLang="x-none" dirty="0"/>
              <a:t>Introduction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altLang="x-none" dirty="0"/>
              <a:t>Création d’une plateforme pour réaliser des concours de programmation</a:t>
            </a:r>
          </a:p>
          <a:p>
            <a:pPr lvl="1"/>
            <a:r>
              <a:rPr lang="fr-CH" altLang="x-none" dirty="0"/>
              <a:t>L’organisateur peut gérer le concours</a:t>
            </a:r>
          </a:p>
          <a:p>
            <a:pPr lvl="1"/>
            <a:r>
              <a:rPr lang="fr-CH" altLang="x-none" dirty="0"/>
              <a:t>Les joueurs peuvent s’inscrire en équipes</a:t>
            </a:r>
          </a:p>
          <a:p>
            <a:pPr lvl="1"/>
            <a:r>
              <a:rPr lang="fr-CH" altLang="x-none" dirty="0"/>
              <a:t>Les groupes peuvent soumettre des solutions</a:t>
            </a:r>
          </a:p>
          <a:p>
            <a:pPr lvl="1"/>
            <a:r>
              <a:rPr lang="fr-CH" altLang="x-none" dirty="0"/>
              <a:t>L’organisateur peut évaluer les solutions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E76071C9-543A-444A-9F9A-12245A942D6D}" type="slidenum">
              <a:rPr lang="en-US" altLang="x-none" sz="1200">
                <a:solidFill>
                  <a:srgbClr val="888888"/>
                </a:solidFill>
              </a:rPr>
              <a:pPr algn="r"/>
              <a:t>3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308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fr-CH" altLang="x-none" dirty="0"/>
              <a:t>Choix technologiques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altLang="x-none"/>
              <a:t>C…</a:t>
            </a:r>
            <a:endParaRPr lang="fr-CH" altLang="x-none" dirty="0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E76071C9-543A-444A-9F9A-12245A942D6D}" type="slidenum">
              <a:rPr lang="en-US" altLang="x-none" sz="1200">
                <a:solidFill>
                  <a:srgbClr val="888888"/>
                </a:solidFill>
              </a:rPr>
              <a:pPr algn="r"/>
              <a:t>4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633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en-US" altLang="x-none" dirty="0"/>
              <a:t>Slide </a:t>
            </a:r>
            <a:r>
              <a:rPr lang="en-US" altLang="x-none" dirty="0" err="1"/>
              <a:t>texte</a:t>
            </a:r>
            <a:r>
              <a:rPr lang="en-US" altLang="x-none" dirty="0"/>
              <a:t> gauche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D661C0F4-6B98-3447-910D-4CF5CE3877F0}" type="slidenum">
              <a:rPr lang="en-US" altLang="x-none" sz="1200">
                <a:solidFill>
                  <a:srgbClr val="888888"/>
                </a:solidFill>
              </a:rPr>
              <a:pPr algn="r"/>
              <a:t>5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835025"/>
            <a:ext cx="8229600" cy="760413"/>
          </a:xfrm>
        </p:spPr>
        <p:txBody>
          <a:bodyPr/>
          <a:lstStyle/>
          <a:p>
            <a:r>
              <a:rPr lang="en-US" altLang="x-none"/>
              <a:t>Slide titre seul</a:t>
            </a:r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53FCE6B1-E5BC-FF46-BA0D-D38334E31238}" type="slidenum">
              <a:rPr lang="en-US" altLang="x-none" sz="1200">
                <a:solidFill>
                  <a:srgbClr val="888888"/>
                </a:solidFill>
              </a:rPr>
              <a:pPr algn="r"/>
              <a:t>6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5D068350-DA23-C147-9055-A33D7BDE7055}" type="slidenum">
              <a:rPr lang="en-US" altLang="x-none" sz="1200">
                <a:solidFill>
                  <a:srgbClr val="888888"/>
                </a:solidFill>
              </a:rPr>
              <a:pPr algn="r"/>
              <a:t>7</a:t>
            </a:fld>
            <a:endParaRPr lang="en-US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96</Words>
  <Application>Microsoft Macintosh PowerPoint</Application>
  <PresentationFormat>Affichage à l'écran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Custom Design</vt:lpstr>
      <vt:lpstr>1_Custom Design</vt:lpstr>
      <vt:lpstr>2_Custom Design</vt:lpstr>
      <vt:lpstr>3_Custom Design</vt:lpstr>
      <vt:lpstr>Présentation, installation use case admin</vt:lpstr>
      <vt:lpstr>Plan de la présentation</vt:lpstr>
      <vt:lpstr>Introduction</vt:lpstr>
      <vt:lpstr>Choix technologiques</vt:lpstr>
      <vt:lpstr>Slide texte gauche</vt:lpstr>
      <vt:lpstr>Slide titre seul</vt:lpstr>
      <vt:lpstr>Présentation PowerPoint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Présentation, installation Hello World</dc:title>
  <cp:lastModifiedBy>Utilisateur Microsoft Office</cp:lastModifiedBy>
  <cp:revision>22</cp:revision>
  <dcterms:modified xsi:type="dcterms:W3CDTF">2018-03-20T14:16:45Z</dcterms:modified>
</cp:coreProperties>
</file>