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8"/>
  </p:notesMasterIdLst>
  <p:sldIdLst>
    <p:sldId id="256" r:id="rId2"/>
    <p:sldId id="257" r:id="rId3"/>
    <p:sldId id="270" r:id="rId4"/>
    <p:sldId id="258" r:id="rId5"/>
    <p:sldId id="259" r:id="rId6"/>
    <p:sldId id="263" r:id="rId7"/>
    <p:sldId id="260" r:id="rId8"/>
    <p:sldId id="261" r:id="rId9"/>
    <p:sldId id="269" r:id="rId10"/>
    <p:sldId id="262" r:id="rId11"/>
    <p:sldId id="271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22" autoAdjust="0"/>
    <p:restoredTop sz="81423" autoAdjust="0"/>
  </p:normalViewPr>
  <p:slideViewPr>
    <p:cSldViewPr snapToGrid="0">
      <p:cViewPr>
        <p:scale>
          <a:sx n="100" d="100"/>
          <a:sy n="100" d="100"/>
        </p:scale>
        <p:origin x="856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D9D94-6E33-4A58-B316-2D3ADE994121}" type="datetimeFigureOut">
              <a:rPr lang="fr-CH" smtClean="0"/>
              <a:t>22.05.18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B6C2C-812B-4891-897C-4C29155E9E7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092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mtClean="0"/>
              <a:t>http://xboxsquad.fr/wp-content/uploads/2018/04/addiction-800x300.jpg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412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SAS</a:t>
            </a:r>
            <a:r>
              <a:rPr lang="fr-FR" baseline="0" dirty="0" smtClean="0"/>
              <a:t> = Surveillance, Addiction, Soutien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7%</a:t>
            </a:r>
            <a:r>
              <a:rPr lang="fr-FR" baseline="0" dirty="0" smtClean="0"/>
              <a:t> des 15-19 ans problème trop utilisation des jeux et réseaux sociaux (desktop ou en ligne)</a:t>
            </a:r>
          </a:p>
          <a:p>
            <a:endParaRPr lang="fr-FR" baseline="0" dirty="0" smtClean="0"/>
          </a:p>
          <a:p>
            <a:r>
              <a:rPr lang="fr-FR" baseline="0" dirty="0" smtClean="0"/>
              <a:t>Monitorer + mettre en valeur les résultats du monitoring</a:t>
            </a:r>
          </a:p>
          <a:p>
            <a:endParaRPr lang="fr-FR" baseline="0" dirty="0" smtClean="0"/>
          </a:p>
          <a:p>
            <a:r>
              <a:rPr lang="fr-FR" baseline="0" dirty="0" smtClean="0"/>
              <a:t>Ne pas interdire </a:t>
            </a:r>
            <a:r>
              <a:rPr lang="fr-FR" baseline="0" dirty="0" smtClean="0">
                <a:sym typeface="Wingdings"/>
              </a:rPr>
              <a:t> Redonner le contrôle</a:t>
            </a:r>
          </a:p>
          <a:p>
            <a:endParaRPr lang="fr-FR" baseline="0" dirty="0" smtClean="0">
              <a:sym typeface="Wingdings"/>
            </a:endParaRPr>
          </a:p>
          <a:p>
            <a:endParaRPr lang="fr-FR" baseline="0" dirty="0" smtClean="0">
              <a:sym typeface="Wingdings"/>
            </a:endParaRPr>
          </a:p>
          <a:p>
            <a:endParaRPr lang="fr-FR" baseline="0" dirty="0" smtClean="0">
              <a:sym typeface="Wingding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341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Application</a:t>
            </a:r>
            <a:r>
              <a:rPr lang="fr-FR" baseline="0" dirty="0" smtClean="0"/>
              <a:t> utilisateur à droite</a:t>
            </a:r>
          </a:p>
          <a:p>
            <a:r>
              <a:rPr lang="fr-FR" baseline="0" dirty="0" smtClean="0"/>
              <a:t>Extension chrome </a:t>
            </a:r>
            <a:r>
              <a:rPr lang="fr-FR" baseline="0" dirty="0" smtClean="0">
                <a:sym typeface="Wingdings"/>
              </a:rPr>
              <a:t> activité web</a:t>
            </a:r>
          </a:p>
          <a:p>
            <a:r>
              <a:rPr lang="fr-FR" baseline="0" dirty="0" err="1" smtClean="0">
                <a:sym typeface="Wingdings"/>
              </a:rPr>
              <a:t>Node</a:t>
            </a:r>
            <a:r>
              <a:rPr lang="fr-FR" baseline="0" dirty="0" smtClean="0">
                <a:sym typeface="Wingdings"/>
              </a:rPr>
              <a:t> JS  Serveur activité desktop, et met a dispo les infos du user</a:t>
            </a:r>
          </a:p>
          <a:p>
            <a:r>
              <a:rPr lang="fr-FR" baseline="0" dirty="0" err="1" smtClean="0">
                <a:sym typeface="Wingdings"/>
              </a:rPr>
              <a:t>JavaFX</a:t>
            </a:r>
            <a:r>
              <a:rPr lang="fr-FR" baseline="0" dirty="0" smtClean="0">
                <a:sym typeface="Wingdings"/>
              </a:rPr>
              <a:t>  Affichage de ses informations</a:t>
            </a:r>
          </a:p>
          <a:p>
            <a:endParaRPr lang="fr-FR" baseline="0" dirty="0" smtClean="0">
              <a:sym typeface="Wingdings"/>
            </a:endParaRPr>
          </a:p>
          <a:p>
            <a:r>
              <a:rPr lang="fr-FR" baseline="0" dirty="0" smtClean="0">
                <a:sym typeface="Wingdings"/>
              </a:rPr>
              <a:t>Application Superviseur </a:t>
            </a:r>
          </a:p>
          <a:p>
            <a:r>
              <a:rPr lang="fr-FR" baseline="0" dirty="0" err="1" smtClean="0">
                <a:sym typeface="Wingdings"/>
              </a:rPr>
              <a:t>Javax</a:t>
            </a:r>
            <a:r>
              <a:rPr lang="fr-FR" baseline="0" dirty="0" smtClean="0">
                <a:sym typeface="Wingdings"/>
              </a:rPr>
              <a:t> FX  Affichage des informations des utilisateurs, recherche des utilisateur du même réseau local</a:t>
            </a:r>
          </a:p>
          <a:p>
            <a:endParaRPr lang="fr-FR" baseline="0" dirty="0" smtClean="0">
              <a:sym typeface="Wingdings"/>
            </a:endParaRPr>
          </a:p>
          <a:p>
            <a:r>
              <a:rPr lang="fr-FR" baseline="0" dirty="0" smtClean="0">
                <a:sym typeface="Wingdings"/>
              </a:rPr>
              <a:t>Communication par HTTP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5539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IDE </a:t>
            </a:r>
            <a:r>
              <a:rPr lang="fr-CH" dirty="0" smtClean="0">
                <a:sym typeface="Wingdings"/>
              </a:rPr>
              <a:t> </a:t>
            </a:r>
            <a:r>
              <a:rPr lang="fr-CH" dirty="0" err="1" smtClean="0">
                <a:sym typeface="Wingdings"/>
              </a:rPr>
              <a:t>webstorm</a:t>
            </a:r>
            <a:r>
              <a:rPr lang="fr-CH" baseline="0" dirty="0" smtClean="0">
                <a:sym typeface="Wingdings"/>
              </a:rPr>
              <a:t> pour le serveur NODE JS et l’extension, </a:t>
            </a:r>
            <a:r>
              <a:rPr lang="fr-CH" baseline="0" dirty="0" err="1" smtClean="0">
                <a:sym typeface="Wingdings"/>
              </a:rPr>
              <a:t>intelliJ</a:t>
            </a:r>
            <a:r>
              <a:rPr lang="fr-CH" baseline="0" dirty="0" smtClean="0">
                <a:sym typeface="Wingdings"/>
              </a:rPr>
              <a:t> pour application java</a:t>
            </a:r>
          </a:p>
          <a:p>
            <a:endParaRPr lang="fr-CH" dirty="0" smtClean="0"/>
          </a:p>
          <a:p>
            <a:r>
              <a:rPr lang="fr-CH" dirty="0" smtClean="0"/>
              <a:t>Chrome pour l’extension</a:t>
            </a:r>
          </a:p>
          <a:p>
            <a:r>
              <a:rPr lang="fr-CH" dirty="0" err="1" smtClean="0"/>
              <a:t>Json</a:t>
            </a:r>
            <a:r>
              <a:rPr lang="fr-CH" dirty="0" smtClean="0"/>
              <a:t> pour transfert des fichiers</a:t>
            </a:r>
            <a:endParaRPr lang="fr-CH" baseline="0" dirty="0" smtClean="0"/>
          </a:p>
          <a:p>
            <a:r>
              <a:rPr lang="fr-CH" baseline="0" dirty="0" smtClean="0"/>
              <a:t>NPM pour gérer les </a:t>
            </a:r>
            <a:r>
              <a:rPr lang="fr-CH" baseline="0" dirty="0" err="1" smtClean="0"/>
              <a:t>pacquet</a:t>
            </a:r>
            <a:r>
              <a:rPr lang="fr-CH" baseline="0" dirty="0" smtClean="0"/>
              <a:t> NODEJS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https://images.g2crowd.com/</a:t>
            </a:r>
            <a:r>
              <a:rPr lang="fr-CH" dirty="0" err="1" smtClean="0"/>
              <a:t>uploads</a:t>
            </a:r>
            <a:r>
              <a:rPr lang="fr-CH" dirty="0" smtClean="0"/>
              <a:t>/</a:t>
            </a:r>
            <a:r>
              <a:rPr lang="fr-CH" dirty="0" err="1" smtClean="0"/>
              <a:t>product</a:t>
            </a:r>
            <a:r>
              <a:rPr lang="fr-CH" dirty="0" smtClean="0"/>
              <a:t>/image/</a:t>
            </a:r>
            <a:r>
              <a:rPr lang="fr-CH" dirty="0" err="1" smtClean="0"/>
              <a:t>social_landscape</a:t>
            </a:r>
            <a:r>
              <a:rPr lang="fr-CH" dirty="0" smtClean="0"/>
              <a:t>/social_landscape_1513182511/</a:t>
            </a:r>
            <a:r>
              <a:rPr lang="fr-CH" dirty="0" err="1" smtClean="0"/>
              <a:t>webstorm.png</a:t>
            </a:r>
            <a:endParaRPr lang="fr-CH" dirty="0" smtClean="0"/>
          </a:p>
          <a:p>
            <a:r>
              <a:rPr lang="fr-CH" dirty="0" smtClean="0"/>
              <a:t>https://</a:t>
            </a:r>
            <a:r>
              <a:rPr lang="fr-CH" dirty="0" err="1" smtClean="0"/>
              <a:t>www.developersindia.in</a:t>
            </a:r>
            <a:r>
              <a:rPr lang="fr-CH" dirty="0" smtClean="0"/>
              <a:t>/</a:t>
            </a:r>
            <a:r>
              <a:rPr lang="fr-CH" dirty="0" err="1" smtClean="0"/>
              <a:t>wp</a:t>
            </a:r>
            <a:r>
              <a:rPr lang="fr-CH" dirty="0" smtClean="0"/>
              <a:t>-content/</a:t>
            </a:r>
            <a:r>
              <a:rPr lang="fr-CH" dirty="0" err="1" smtClean="0"/>
              <a:t>uploads</a:t>
            </a:r>
            <a:r>
              <a:rPr lang="fr-CH" dirty="0" smtClean="0"/>
              <a:t>/2017/05/</a:t>
            </a:r>
            <a:r>
              <a:rPr lang="fr-CH" dirty="0" err="1" smtClean="0"/>
              <a:t>IntelliJIDEA_icon.png</a:t>
            </a:r>
            <a:endParaRPr lang="fr-CH" dirty="0" smtClean="0"/>
          </a:p>
          <a:p>
            <a:r>
              <a:rPr lang="fr-CH" dirty="0" smtClean="0"/>
              <a:t>https://</a:t>
            </a:r>
            <a:r>
              <a:rPr lang="fr-CH" dirty="0" err="1" smtClean="0"/>
              <a:t>www.notebookcheck.net</a:t>
            </a:r>
            <a:r>
              <a:rPr lang="fr-CH" dirty="0" smtClean="0"/>
              <a:t>/</a:t>
            </a:r>
            <a:r>
              <a:rPr lang="fr-CH" dirty="0" err="1" smtClean="0"/>
              <a:t>fileadmin</a:t>
            </a:r>
            <a:r>
              <a:rPr lang="fr-CH" dirty="0" smtClean="0"/>
              <a:t>/Notebooks/News/_nc3/20170817_Google_Chrome_logo_vector_download.png</a:t>
            </a:r>
          </a:p>
          <a:p>
            <a:r>
              <a:rPr lang="fr-CH" dirty="0" smtClean="0"/>
              <a:t>https://</a:t>
            </a:r>
            <a:r>
              <a:rPr lang="fr-CH" dirty="0" err="1" smtClean="0"/>
              <a:t>upload.wikimedia.org</a:t>
            </a:r>
            <a:r>
              <a:rPr lang="fr-CH" dirty="0" smtClean="0"/>
              <a:t>/</a:t>
            </a:r>
            <a:r>
              <a:rPr lang="fr-CH" dirty="0" err="1" smtClean="0"/>
              <a:t>wikipedia</a:t>
            </a:r>
            <a:r>
              <a:rPr lang="fr-CH" dirty="0" smtClean="0"/>
              <a:t>/</a:t>
            </a:r>
            <a:r>
              <a:rPr lang="fr-CH" dirty="0" err="1" smtClean="0"/>
              <a:t>commons</a:t>
            </a:r>
            <a:r>
              <a:rPr lang="fr-CH" dirty="0" smtClean="0"/>
              <a:t>/</a:t>
            </a:r>
            <a:r>
              <a:rPr lang="fr-CH" dirty="0" err="1" smtClean="0"/>
              <a:t>thumb</a:t>
            </a:r>
            <a:r>
              <a:rPr lang="fr-CH" dirty="0" smtClean="0"/>
              <a:t>/d/d9/</a:t>
            </a:r>
            <a:r>
              <a:rPr lang="fr-CH" dirty="0" err="1" smtClean="0"/>
              <a:t>Node.js_logo.svg</a:t>
            </a:r>
            <a:r>
              <a:rPr lang="fr-CH" dirty="0" smtClean="0"/>
              <a:t>/1200px-Node.js_logo.svg.png</a:t>
            </a:r>
          </a:p>
          <a:p>
            <a:r>
              <a:rPr lang="fr-CH" dirty="0" smtClean="0"/>
              <a:t>https://cdn-images-1.medium.com/max/1600/1*DVki0FvyhmyFCkcPPuhMCw.png</a:t>
            </a:r>
          </a:p>
          <a:p>
            <a:r>
              <a:rPr lang="fr-CH" dirty="0" smtClean="0"/>
              <a:t>https://</a:t>
            </a:r>
            <a:r>
              <a:rPr lang="fr-CH" dirty="0" err="1" smtClean="0"/>
              <a:t>upload.wikimedia.org</a:t>
            </a:r>
            <a:r>
              <a:rPr lang="fr-CH" dirty="0" smtClean="0"/>
              <a:t>/</a:t>
            </a:r>
            <a:r>
              <a:rPr lang="fr-CH" dirty="0" err="1" smtClean="0"/>
              <a:t>wikipedia</a:t>
            </a:r>
            <a:r>
              <a:rPr lang="fr-CH" dirty="0" smtClean="0"/>
              <a:t>/</a:t>
            </a:r>
            <a:r>
              <a:rPr lang="fr-CH" dirty="0" err="1" smtClean="0"/>
              <a:t>commons</a:t>
            </a:r>
            <a:r>
              <a:rPr lang="fr-CH" dirty="0" smtClean="0"/>
              <a:t>/</a:t>
            </a:r>
            <a:r>
              <a:rPr lang="fr-CH" dirty="0" err="1" smtClean="0"/>
              <a:t>thumb</a:t>
            </a:r>
            <a:r>
              <a:rPr lang="fr-CH" dirty="0" smtClean="0"/>
              <a:t>/c/c9/</a:t>
            </a:r>
            <a:r>
              <a:rPr lang="fr-CH" dirty="0" err="1" smtClean="0"/>
              <a:t>JSON_vector_logo.svg</a:t>
            </a:r>
            <a:r>
              <a:rPr lang="fr-CH" dirty="0" smtClean="0"/>
              <a:t>/1024px-JSON_vector_logo.svg.png</a:t>
            </a:r>
          </a:p>
          <a:p>
            <a:r>
              <a:rPr lang="fr-CH" dirty="0" smtClean="0"/>
              <a:t>https://</a:t>
            </a:r>
            <a:r>
              <a:rPr lang="fr-CH" dirty="0" err="1" smtClean="0"/>
              <a:t>lankydanblog.files.wordpress.com</a:t>
            </a:r>
            <a:r>
              <a:rPr lang="fr-CH" dirty="0" smtClean="0"/>
              <a:t>/2017/01/</a:t>
            </a:r>
            <a:r>
              <a:rPr lang="fr-CH" dirty="0" err="1" smtClean="0"/>
              <a:t>javafx.png?w</a:t>
            </a:r>
            <a:r>
              <a:rPr lang="fr-CH" dirty="0" smtClean="0"/>
              <a:t>=591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2906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Parcour</a:t>
            </a:r>
            <a:r>
              <a:rPr lang="fr-FR" baseline="0" dirty="0" smtClean="0"/>
              <a:t>s d’une donnée</a:t>
            </a:r>
          </a:p>
          <a:p>
            <a:r>
              <a:rPr lang="fr-FR" baseline="0" dirty="0" smtClean="0"/>
              <a:t>Web </a:t>
            </a:r>
            <a:r>
              <a:rPr lang="fr-FR" baseline="0" dirty="0" smtClean="0">
                <a:sym typeface="Wingdings"/>
              </a:rPr>
              <a:t> Extension  serveur</a:t>
            </a:r>
          </a:p>
          <a:p>
            <a:r>
              <a:rPr lang="fr-FR" baseline="0" dirty="0" smtClean="0">
                <a:sym typeface="Wingdings"/>
              </a:rPr>
              <a:t>Desktop  serveur</a:t>
            </a:r>
          </a:p>
          <a:p>
            <a:r>
              <a:rPr lang="fr-FR" baseline="0" dirty="0" smtClean="0">
                <a:sym typeface="Wingdings"/>
              </a:rPr>
              <a:t>Serveur  </a:t>
            </a:r>
            <a:r>
              <a:rPr lang="fr-FR" baseline="0" dirty="0" err="1" smtClean="0">
                <a:sym typeface="Wingdings"/>
              </a:rPr>
              <a:t>Merge</a:t>
            </a:r>
            <a:r>
              <a:rPr lang="fr-FR" baseline="0" dirty="0" smtClean="0">
                <a:sym typeface="Wingdings"/>
              </a:rPr>
              <a:t>  dans un fichier </a:t>
            </a:r>
          </a:p>
          <a:p>
            <a:r>
              <a:rPr lang="fr-FR" baseline="0" dirty="0" smtClean="0">
                <a:sym typeface="Wingdings"/>
              </a:rPr>
              <a:t>Serveur  Tri et écriture dans un </a:t>
            </a:r>
            <a:r>
              <a:rPr lang="fr-FR" baseline="0" dirty="0" err="1" smtClean="0">
                <a:sym typeface="Wingdings"/>
              </a:rPr>
              <a:t>Json</a:t>
            </a:r>
            <a:r>
              <a:rPr lang="fr-FR" baseline="0" dirty="0" smtClean="0">
                <a:sym typeface="Wingdings"/>
              </a:rPr>
              <a:t> </a:t>
            </a:r>
          </a:p>
          <a:p>
            <a:r>
              <a:rPr lang="fr-FR" baseline="0" dirty="0" smtClean="0">
                <a:sym typeface="Wingdings"/>
              </a:rPr>
              <a:t>JAVA  Requêtes HTTP  Affichage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5629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mtClean="0"/>
              <a:t>https://www.igdb.com/preview_image.png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0487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Actuel</a:t>
            </a:r>
            <a:r>
              <a:rPr lang="fr-FR" baseline="0" dirty="0" smtClean="0"/>
              <a:t> : </a:t>
            </a:r>
          </a:p>
          <a:p>
            <a:r>
              <a:rPr lang="fr-FR" baseline="0" dirty="0" smtClean="0"/>
              <a:t>Objet network interface </a:t>
            </a:r>
            <a:r>
              <a:rPr lang="fr-FR" baseline="0" dirty="0" smtClean="0">
                <a:sym typeface="Wingdings"/>
              </a:rPr>
              <a:t> récupération info superviseur</a:t>
            </a:r>
          </a:p>
          <a:p>
            <a:r>
              <a:rPr lang="fr-FR" baseline="0" dirty="0" smtClean="0">
                <a:sym typeface="Wingdings"/>
              </a:rPr>
              <a:t>Avec ces infos Lancer </a:t>
            </a:r>
            <a:r>
              <a:rPr lang="fr-FR" baseline="0" dirty="0" err="1" smtClean="0">
                <a:sym typeface="Wingdings"/>
              </a:rPr>
              <a:t>Nmap</a:t>
            </a:r>
            <a:r>
              <a:rPr lang="fr-FR" baseline="0" dirty="0" smtClean="0">
                <a:sym typeface="Wingdings"/>
              </a:rPr>
              <a:t>  Traiter résultats  Afficher les utilisateurs</a:t>
            </a:r>
          </a:p>
          <a:p>
            <a:r>
              <a:rPr lang="fr-FR" baseline="0" dirty="0" smtClean="0">
                <a:sym typeface="Wingdings"/>
              </a:rPr>
              <a:t>Problème  Affichage </a:t>
            </a:r>
            <a:r>
              <a:rPr lang="fr-FR" baseline="0" dirty="0" err="1" smtClean="0">
                <a:sym typeface="Wingdings"/>
              </a:rPr>
              <a:t>users</a:t>
            </a:r>
            <a:r>
              <a:rPr lang="fr-FR" baseline="0" dirty="0" smtClean="0">
                <a:sym typeface="Wingdings"/>
              </a:rPr>
              <a:t> sans serveur  pas de surveillance possible</a:t>
            </a:r>
          </a:p>
          <a:p>
            <a:endParaRPr lang="fr-FR" baseline="0" dirty="0" smtClean="0">
              <a:sym typeface="Wingdings"/>
            </a:endParaRPr>
          </a:p>
          <a:p>
            <a:r>
              <a:rPr lang="fr-FR" baseline="0" dirty="0" smtClean="0">
                <a:sym typeface="Wingdings"/>
              </a:rPr>
              <a:t>Mieux: </a:t>
            </a:r>
          </a:p>
          <a:p>
            <a:r>
              <a:rPr lang="fr-FR" baseline="0" dirty="0" smtClean="0">
                <a:sym typeface="Wingdings"/>
              </a:rPr>
              <a:t>Test  Qui a le serveur installé? -&gt; afficher que ceux-ci</a:t>
            </a:r>
          </a:p>
          <a:p>
            <a:r>
              <a:rPr lang="fr-FR" baseline="0" dirty="0" smtClean="0">
                <a:sym typeface="Wingdings"/>
              </a:rPr>
              <a:t>Détection  test sur le active du serveur du user en cours sur la machine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716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IHM</a:t>
            </a:r>
            <a:r>
              <a:rPr lang="fr-FR" baseline="0" dirty="0" smtClean="0"/>
              <a:t> superviseur:</a:t>
            </a:r>
          </a:p>
          <a:p>
            <a:r>
              <a:rPr lang="fr-FR" baseline="0" dirty="0" smtClean="0"/>
              <a:t>Infos utilisateur </a:t>
            </a:r>
            <a:r>
              <a:rPr lang="fr-FR" baseline="0" dirty="0" smtClean="0">
                <a:sym typeface="Wingdings"/>
              </a:rPr>
              <a:t> Modifier</a:t>
            </a:r>
          </a:p>
          <a:p>
            <a:r>
              <a:rPr lang="fr-FR" baseline="0" dirty="0" smtClean="0">
                <a:sym typeface="Wingdings"/>
              </a:rPr>
              <a:t>Graphique secteur  1 secteur = temps passé sur une activité </a:t>
            </a:r>
          </a:p>
          <a:p>
            <a:r>
              <a:rPr lang="fr-FR" baseline="0" dirty="0" smtClean="0">
                <a:sym typeface="Wingdings"/>
              </a:rPr>
              <a:t>Graphique Barre  1 Barre = temps passé par heure de la journée  12:00  45 minutes</a:t>
            </a:r>
          </a:p>
          <a:p>
            <a:r>
              <a:rPr lang="fr-FR" baseline="0" dirty="0" smtClean="0">
                <a:sym typeface="Wingdings"/>
              </a:rPr>
              <a:t>Objectifs  En rouge  temps passé, vert temps restant  Longueur barre = 24h  Activer ou désactiver </a:t>
            </a:r>
            <a:endParaRPr lang="fr-FR" baseline="0" dirty="0" smtClean="0">
              <a:sym typeface="Wingdings"/>
            </a:endParaRPr>
          </a:p>
          <a:p>
            <a:endParaRPr lang="fr-FR" baseline="0" dirty="0" smtClean="0">
              <a:sym typeface="Wingdings"/>
            </a:endParaRPr>
          </a:p>
          <a:p>
            <a:r>
              <a:rPr lang="fr-FR" baseline="0" dirty="0" smtClean="0">
                <a:sym typeface="Wingdings"/>
              </a:rPr>
              <a:t>Voir que les activités des utilisateurs actifs au même moment  sinon pas </a:t>
            </a:r>
            <a:r>
              <a:rPr lang="fr-FR" baseline="0" dirty="0" err="1" smtClean="0">
                <a:sym typeface="Wingdings"/>
              </a:rPr>
              <a:t>requete</a:t>
            </a:r>
            <a:r>
              <a:rPr lang="fr-FR" baseline="0" dirty="0" smtClean="0">
                <a:sym typeface="Wingdings"/>
              </a:rPr>
              <a:t> sur le serveur</a:t>
            </a:r>
          </a:p>
          <a:p>
            <a:endParaRPr lang="fr-FR" baseline="0" dirty="0" smtClean="0">
              <a:sym typeface="Wingdings"/>
            </a:endParaRPr>
          </a:p>
          <a:p>
            <a:r>
              <a:rPr lang="fr-FR" baseline="0" dirty="0" smtClean="0">
                <a:sym typeface="Wingdings"/>
              </a:rPr>
              <a:t>Dans le futur  Affichage par semaine, mois et année</a:t>
            </a:r>
            <a:r>
              <a:rPr lang="mr-IN" baseline="0" dirty="0" smtClean="0">
                <a:sym typeface="Wingdings"/>
              </a:rPr>
              <a:t>…</a:t>
            </a:r>
            <a:r>
              <a:rPr lang="fr-CH" baseline="0" dirty="0" smtClean="0">
                <a:sym typeface="Wingdings"/>
              </a:rPr>
              <a:t> (</a:t>
            </a:r>
            <a:r>
              <a:rPr lang="fr-CH" baseline="0" dirty="0" err="1" smtClean="0">
                <a:sym typeface="Wingdings"/>
              </a:rPr>
              <a:t>Re</a:t>
            </a:r>
            <a:r>
              <a:rPr lang="fr-CH" baseline="0" dirty="0" smtClean="0">
                <a:sym typeface="Wingdings"/>
              </a:rPr>
              <a:t> </a:t>
            </a:r>
            <a:r>
              <a:rPr lang="fr-CH" baseline="0" dirty="0" err="1" smtClean="0">
                <a:sym typeface="Wingdings"/>
              </a:rPr>
              <a:t>refléchir</a:t>
            </a:r>
            <a:r>
              <a:rPr lang="fr-CH" baseline="0" dirty="0" smtClean="0">
                <a:sym typeface="Wingdings"/>
              </a:rPr>
              <a:t> à l’échelle du graphique à barre)</a:t>
            </a:r>
            <a:endParaRPr lang="fr-FR" baseline="0" dirty="0" smtClean="0">
              <a:sym typeface="Wingdings"/>
            </a:endParaRPr>
          </a:p>
          <a:p>
            <a:endParaRPr lang="fr-FR" baseline="0" dirty="0" smtClean="0">
              <a:sym typeface="Wingding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0426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Webstore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compte </a:t>
            </a:r>
            <a:r>
              <a:rPr lang="fr-FR" dirty="0" err="1" smtClean="0">
                <a:sym typeface="Wingdings"/>
              </a:rPr>
              <a:t>google</a:t>
            </a:r>
            <a:r>
              <a:rPr lang="fr-FR" dirty="0" smtClean="0">
                <a:sym typeface="Wingdings"/>
              </a:rPr>
              <a:t> payant</a:t>
            </a:r>
            <a:r>
              <a:rPr lang="fr-FR" baseline="0" dirty="0" smtClean="0">
                <a:sym typeface="Wingdings"/>
              </a:rPr>
              <a:t> </a:t>
            </a:r>
          </a:p>
          <a:p>
            <a:endParaRPr lang="fr-FR" baseline="0" dirty="0" smtClean="0">
              <a:sym typeface="Wingdings"/>
            </a:endParaRPr>
          </a:p>
          <a:p>
            <a:r>
              <a:rPr lang="fr-FR" baseline="0" dirty="0" smtClean="0">
                <a:sym typeface="Wingdings"/>
              </a:rPr>
              <a:t>Install en service  Package </a:t>
            </a:r>
            <a:r>
              <a:rPr lang="fr-FR" baseline="0" dirty="0" err="1" smtClean="0">
                <a:sym typeface="Wingdings"/>
              </a:rPr>
              <a:t>node</a:t>
            </a:r>
            <a:r>
              <a:rPr lang="fr-FR" baseline="0" dirty="0" smtClean="0">
                <a:sym typeface="Wingdings"/>
              </a:rPr>
              <a:t> </a:t>
            </a:r>
            <a:r>
              <a:rPr lang="fr-FR" baseline="0" err="1" smtClean="0">
                <a:sym typeface="Wingdings"/>
              </a:rPr>
              <a:t>js</a:t>
            </a:r>
            <a:r>
              <a:rPr lang="fr-FR" baseline="0" smtClean="0">
                <a:sym typeface="Wingdings"/>
              </a:rPr>
              <a:t> pour le faire</a:t>
            </a:r>
            <a:endParaRPr lang="fr-FR" baseline="0" dirty="0" smtClean="0">
              <a:sym typeface="Wingding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58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836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260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119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948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739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34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153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008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679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239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108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9EE6-0522-4F41-B192-7EAE42D2166B}" type="datetimeFigureOut">
              <a:rPr lang="fr-CH" smtClean="0"/>
              <a:t>22.05.18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72C6-5E18-47D3-A29F-A27A3C33CA9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578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NULL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2644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15000" b="1" dirty="0" smtClean="0"/>
              <a:t>S.A.S</a:t>
            </a:r>
            <a:endParaRPr lang="fr-CH" sz="15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59892" y="2794554"/>
            <a:ext cx="5173362" cy="829919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 smtClean="0"/>
              <a:t>Etudiants</a:t>
            </a:r>
            <a:r>
              <a:rPr lang="en-US" dirty="0" smtClean="0"/>
              <a:t> :		</a:t>
            </a:r>
            <a:r>
              <a:rPr lang="en-US" dirty="0" err="1" smtClean="0"/>
              <a:t>Grégory</a:t>
            </a:r>
            <a:r>
              <a:rPr lang="en-US" dirty="0" smtClean="0"/>
              <a:t> </a:t>
            </a:r>
            <a:r>
              <a:rPr lang="en-US" dirty="0" err="1" smtClean="0"/>
              <a:t>Ducrey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Nicolas Fuchs</a:t>
            </a:r>
            <a:endParaRPr lang="fr-CH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524000" y="5715111"/>
            <a:ext cx="9144000" cy="52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23.05.2018</a:t>
            </a:r>
            <a:endParaRPr lang="fr-CH" sz="200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" y="6241949"/>
            <a:ext cx="4506097" cy="5766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692" y="5791832"/>
            <a:ext cx="1950308" cy="1066168"/>
          </a:xfrm>
          <a:prstGeom prst="rect">
            <a:avLst/>
          </a:prstGeom>
        </p:spPr>
      </p:pic>
      <p:sp>
        <p:nvSpPr>
          <p:cNvPr id="8" name="Sous-titre 2"/>
          <p:cNvSpPr txBox="1">
            <a:spLocks/>
          </p:cNvSpPr>
          <p:nvPr/>
        </p:nvSpPr>
        <p:spPr>
          <a:xfrm>
            <a:off x="3459892" y="3717129"/>
            <a:ext cx="5173362" cy="829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smtClean="0"/>
              <a:t>Superviseurs :		Dr. Sandy Ingram</a:t>
            </a:r>
            <a:br>
              <a:rPr lang="en-US" sz="2000" smtClean="0"/>
            </a:br>
            <a:r>
              <a:rPr lang="en-US" sz="2000" smtClean="0"/>
              <a:t>			Dr. Houda Chabbi</a:t>
            </a:r>
            <a:endParaRPr lang="fr-CH" sz="2000"/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3459892" y="4618110"/>
            <a:ext cx="5173362" cy="829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smtClean="0"/>
              <a:t>Mandantes :		Dr. Claire Korkmaz</a:t>
            </a:r>
            <a:br>
              <a:rPr lang="en-US" sz="2000" smtClean="0"/>
            </a:br>
            <a:r>
              <a:rPr lang="en-US" sz="2000" smtClean="0"/>
              <a:t>			Dr. Sariah Haddad</a:t>
            </a:r>
            <a:endParaRPr lang="fr-CH" sz="2000"/>
          </a:p>
        </p:txBody>
      </p:sp>
    </p:spTree>
    <p:extLst>
      <p:ext uri="{BB962C8B-B14F-4D97-AF65-F5344CB8AC3E}">
        <p14:creationId xmlns:p14="http://schemas.microsoft.com/office/powerpoint/2010/main" val="114166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dirty="0" err="1" smtClean="0"/>
              <a:t>Détection</a:t>
            </a:r>
            <a:r>
              <a:rPr lang="en-US" sz="8000" dirty="0" smtClean="0"/>
              <a:t> des </a:t>
            </a:r>
            <a:r>
              <a:rPr lang="en-US" sz="8000" dirty="0" err="1" smtClean="0"/>
              <a:t>utilisateurs</a:t>
            </a:r>
            <a:endParaRPr lang="fr-CH" sz="8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Actuel: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Récupération @IP et Masque de sous-réseau du superviseur avec:</a:t>
            </a:r>
            <a:endParaRPr lang="fr-CH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CH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CH" dirty="0" err="1" smtClean="0"/>
              <a:t>NetworkInterface.getNetworkInterfaces</a:t>
            </a:r>
            <a:r>
              <a:rPr lang="fr-CH" dirty="0" smtClean="0"/>
              <a:t>()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CH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 smtClean="0"/>
              <a:t>Nmap</a:t>
            </a:r>
            <a:r>
              <a:rPr lang="fr-CH" dirty="0" smtClean="0"/>
              <a:t> pour récupérer </a:t>
            </a:r>
            <a:r>
              <a:rPr lang="fr-CH" dirty="0" smtClean="0">
                <a:sym typeface="Wingdings"/>
              </a:rPr>
              <a:t> nom d’utilisateur, @IP, @MAC, Nom machine</a:t>
            </a:r>
            <a:endParaRPr lang="fr-CH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Gestion des utilisateurs sans serveur installé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2679700" y="3048000"/>
            <a:ext cx="6642100" cy="685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120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"/>
            <a:ext cx="9423400" cy="66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5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demoSA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8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7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err="1" smtClean="0"/>
              <a:t>Déploiement</a:t>
            </a:r>
            <a:endParaRPr lang="fr-CH" sz="8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Publier l’extension Chrome sur </a:t>
            </a:r>
            <a:r>
              <a:rPr lang="fr-CH" dirty="0" err="1" smtClean="0"/>
              <a:t>webstore</a:t>
            </a:r>
            <a:endParaRPr lang="fr-CH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Par utilisateur: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	</a:t>
            </a:r>
            <a:endParaRPr lang="fr-CH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	</a:t>
            </a:r>
            <a:r>
              <a:rPr lang="fr-CH" dirty="0" smtClean="0"/>
              <a:t>Installer extension Chrome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	</a:t>
            </a:r>
            <a:endParaRPr lang="fr-CH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	</a:t>
            </a:r>
            <a:r>
              <a:rPr lang="fr-CH" dirty="0" smtClean="0"/>
              <a:t>Installer le serveur en mode service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	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083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smtClean="0"/>
              <a:t>Perspectives</a:t>
            </a:r>
            <a:endParaRPr lang="fr-CH" sz="8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31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smtClean="0"/>
              <a:t>Conclusion</a:t>
            </a:r>
            <a:endParaRPr lang="fr-CH" sz="8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49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626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 err="1" smtClean="0"/>
              <a:t>Contexte</a:t>
            </a:r>
            <a:endParaRPr lang="fr-CH" sz="8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="1" dirty="0" smtClean="0"/>
              <a:t>SAS</a:t>
            </a:r>
            <a:r>
              <a:rPr lang="fr-CH" dirty="0" smtClean="0"/>
              <a:t>, signification?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="1" dirty="0" smtClean="0"/>
              <a:t>En Suisse </a:t>
            </a:r>
            <a:r>
              <a:rPr lang="fr-CH" dirty="0" smtClean="0">
                <a:sym typeface="Wingdings"/>
              </a:rPr>
              <a:t> </a:t>
            </a:r>
            <a:r>
              <a:rPr lang="fr-CH" dirty="0" smtClean="0"/>
              <a:t>7% des 15-19 ans sont concernés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="1" dirty="0" smtClean="0"/>
              <a:t>Objectif</a:t>
            </a:r>
            <a:r>
              <a:rPr lang="fr-CH" dirty="0" smtClean="0"/>
              <a:t> </a:t>
            </a:r>
            <a:r>
              <a:rPr lang="fr-CH" dirty="0" smtClean="0">
                <a:sym typeface="Wingdings"/>
              </a:rPr>
              <a:t> Créer une application qui monitore les activités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9146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80" b="57762"/>
          <a:stretch/>
        </p:blipFill>
        <p:spPr>
          <a:xfrm>
            <a:off x="24588" y="1155700"/>
            <a:ext cx="12167412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2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 smtClean="0"/>
              <a:t>Technologies </a:t>
            </a:r>
            <a:r>
              <a:rPr lang="en-US" sz="8000" dirty="0" err="1" smtClean="0"/>
              <a:t>utilisées</a:t>
            </a:r>
            <a:endParaRPr lang="fr-CH" sz="8000" dirty="0"/>
          </a:p>
        </p:txBody>
      </p:sp>
      <p:pic>
        <p:nvPicPr>
          <p:cNvPr id="1028" name="Picture 4" descr="Image associÃ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8" r="23484"/>
          <a:stretch/>
        </p:blipFill>
        <p:spPr bwMode="auto">
          <a:xfrm>
            <a:off x="895815" y="1854924"/>
            <a:ext cx="1998444" cy="197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3" r="23333"/>
          <a:stretch/>
        </p:blipFill>
        <p:spPr>
          <a:xfrm>
            <a:off x="3187337" y="1857279"/>
            <a:ext cx="2029097" cy="1976169"/>
          </a:xfrm>
          <a:prstGeom prst="rect">
            <a:avLst/>
          </a:prstGeom>
        </p:spPr>
      </p:pic>
      <p:pic>
        <p:nvPicPr>
          <p:cNvPr id="1030" name="Picture 6" descr="Image associÃ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2" t="9199" r="10155" b="10444"/>
          <a:stretch/>
        </p:blipFill>
        <p:spPr bwMode="auto">
          <a:xfrm>
            <a:off x="5509512" y="1854923"/>
            <a:ext cx="1960938" cy="197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nodejs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221" y="1907376"/>
            <a:ext cx="3407732" cy="208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npm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221" y="4741332"/>
            <a:ext cx="3220334" cy="125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 de recherche d'images pour &quot;json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15" y="4249737"/>
            <a:ext cx="1901825" cy="190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Ã©sultat de recherche d'images pour &quot;java fx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523" y="4124914"/>
            <a:ext cx="4649698" cy="17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39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041400"/>
            <a:ext cx="119761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4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 err="1" smtClean="0"/>
              <a:t>Analyse</a:t>
            </a:r>
            <a:r>
              <a:rPr lang="en-US" sz="8000" dirty="0" smtClean="0"/>
              <a:t> des </a:t>
            </a:r>
            <a:r>
              <a:rPr lang="en-US" sz="8000" dirty="0" err="1" smtClean="0"/>
              <a:t>processus</a:t>
            </a:r>
            <a:endParaRPr lang="fr-CH" sz="8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988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 err="1" smtClean="0"/>
              <a:t>Analyse</a:t>
            </a:r>
            <a:r>
              <a:rPr lang="en-US" sz="8000" dirty="0" smtClean="0"/>
              <a:t> des sites WEB</a:t>
            </a:r>
            <a:endParaRPr lang="fr-CH" sz="8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379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 err="1" smtClean="0"/>
              <a:t>Ecriture</a:t>
            </a:r>
            <a:r>
              <a:rPr lang="en-US" sz="8000" dirty="0" smtClean="0"/>
              <a:t> du </a:t>
            </a:r>
            <a:r>
              <a:rPr lang="en-US" sz="8000" dirty="0" err="1" smtClean="0"/>
              <a:t>fichier</a:t>
            </a:r>
            <a:r>
              <a:rPr lang="en-US" sz="8000" dirty="0" smtClean="0"/>
              <a:t> log</a:t>
            </a:r>
            <a:endParaRPr lang="fr-CH" sz="8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641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 err="1" smtClean="0"/>
              <a:t>Détection</a:t>
            </a:r>
            <a:r>
              <a:rPr lang="en-US" sz="8000" dirty="0" smtClean="0"/>
              <a:t> de la </a:t>
            </a:r>
            <a:r>
              <a:rPr lang="en-US" sz="8000" dirty="0" err="1" smtClean="0"/>
              <a:t>catégorie</a:t>
            </a:r>
            <a:endParaRPr lang="fr-CH" sz="8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3074" name="Picture 2" descr="Image associÃ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2302668"/>
            <a:ext cx="3397250" cy="33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0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462</Words>
  <Application>Microsoft Macintosh PowerPoint</Application>
  <PresentationFormat>Grand écran</PresentationFormat>
  <Paragraphs>107</Paragraphs>
  <Slides>16</Slides>
  <Notes>9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Mangal</vt:lpstr>
      <vt:lpstr>Wingdings</vt:lpstr>
      <vt:lpstr>Arial</vt:lpstr>
      <vt:lpstr>Thème Office</vt:lpstr>
      <vt:lpstr>S.A.S</vt:lpstr>
      <vt:lpstr>Contexte</vt:lpstr>
      <vt:lpstr>Présentation PowerPoint</vt:lpstr>
      <vt:lpstr>Technologies utilisées</vt:lpstr>
      <vt:lpstr>Présentation PowerPoint</vt:lpstr>
      <vt:lpstr>Analyse des processus</vt:lpstr>
      <vt:lpstr>Analyse des sites WEB</vt:lpstr>
      <vt:lpstr>Ecriture du fichier log</vt:lpstr>
      <vt:lpstr>Détection de la catégorie</vt:lpstr>
      <vt:lpstr>Détection des utilisateurs</vt:lpstr>
      <vt:lpstr>Présentation PowerPoint</vt:lpstr>
      <vt:lpstr>Présentation PowerPoint</vt:lpstr>
      <vt:lpstr>Déploiement</vt:lpstr>
      <vt:lpstr>Perspectives</vt:lpstr>
      <vt:lpstr>Conclusion</vt:lpstr>
      <vt:lpstr>Présentation PowerPoint</vt:lpstr>
    </vt:vector>
  </TitlesOfParts>
  <Company>HEFR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S.A.S</dc:title>
  <dc:creator>Nicolas Fuchs</dc:creator>
  <cp:lastModifiedBy>Ducrey Grégory</cp:lastModifiedBy>
  <cp:revision>61</cp:revision>
  <dcterms:created xsi:type="dcterms:W3CDTF">2018-05-22T08:22:03Z</dcterms:created>
  <dcterms:modified xsi:type="dcterms:W3CDTF">2018-05-22T18:24:11Z</dcterms:modified>
</cp:coreProperties>
</file>