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9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972" autoAdjust="0"/>
  </p:normalViewPr>
  <p:slideViewPr>
    <p:cSldViewPr snapToGrid="0">
      <p:cViewPr>
        <p:scale>
          <a:sx n="100" d="100"/>
          <a:sy n="100" d="100"/>
        </p:scale>
        <p:origin x="9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D9D94-6E33-4A58-B316-2D3ADE994121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B6C2C-812B-4891-897C-4C29155E9E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092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http://xboxsquad.fr/wp-content/uploads/2018/04/addiction-800x300.jpg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412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https://images.g2crowd.com/uploads/product/image/social_landscape/social_landscape_1513182511/webstorm.png</a:t>
            </a:r>
          </a:p>
          <a:p>
            <a:r>
              <a:rPr lang="fr-CH" smtClean="0"/>
              <a:t>https://www.developersindia.in/wp-content/uploads/2017/05/IntelliJIDEA_icon.png</a:t>
            </a:r>
          </a:p>
          <a:p>
            <a:r>
              <a:rPr lang="fr-CH" smtClean="0"/>
              <a:t>https://www.notebookcheck.net/fileadmin/Notebooks/News/_nc3/20170817_Google_Chrome_logo_vector_download.png</a:t>
            </a:r>
          </a:p>
          <a:p>
            <a:r>
              <a:rPr lang="fr-CH" smtClean="0"/>
              <a:t>https://upload.wikimedia.org/wikipedia/commons/thumb/d/d9/Node.js_logo.svg/1200px-Node.js_logo.svg.png</a:t>
            </a:r>
          </a:p>
          <a:p>
            <a:r>
              <a:rPr lang="fr-CH" smtClean="0"/>
              <a:t>https://cdn-images-1.medium.com/max/1600/1*DVki0FvyhmyFCkcPPuhMCw.png</a:t>
            </a:r>
          </a:p>
          <a:p>
            <a:r>
              <a:rPr lang="fr-CH" smtClean="0"/>
              <a:t>https://upload.wikimedia.org/wikipedia/commons/thumb/c/c9/JSON_vector_logo.svg/1024px-JSON_vector_logo.svg.png</a:t>
            </a:r>
          </a:p>
          <a:p>
            <a:r>
              <a:rPr lang="fr-CH" smtClean="0"/>
              <a:t>https://lankydanblog.files.wordpress.com/2017/01/javafx.png?w=591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290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https://www.igdb.com/preview_image.png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6C2C-812B-4891-897C-4C29155E9E7C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48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836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26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119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948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739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4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153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008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679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239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108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9EE6-0522-4F41-B192-7EAE42D2166B}" type="datetimeFigureOut">
              <a:rPr lang="fr-CH" smtClean="0"/>
              <a:t>22.05.2018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72C6-5E18-47D3-A29F-A27A3C33CA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578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2644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15000" b="1" smtClean="0"/>
              <a:t>S.A.S</a:t>
            </a:r>
            <a:endParaRPr lang="fr-CH" sz="15000" b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59892" y="2794554"/>
            <a:ext cx="5173362" cy="829919"/>
          </a:xfrm>
        </p:spPr>
        <p:txBody>
          <a:bodyPr anchor="ctr">
            <a:normAutofit/>
          </a:bodyPr>
          <a:lstStyle/>
          <a:p>
            <a:pPr algn="l"/>
            <a:r>
              <a:rPr lang="en-US" smtClean="0"/>
              <a:t>Etudiants :		Grégory Ducrey</a:t>
            </a:r>
            <a:br>
              <a:rPr lang="en-US" smtClean="0"/>
            </a:br>
            <a:r>
              <a:rPr lang="en-US" smtClean="0"/>
              <a:t>			Nicolas Fuchs</a:t>
            </a:r>
            <a:endParaRPr lang="fr-CH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524000" y="5715111"/>
            <a:ext cx="9144000" cy="52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23.05.2018</a:t>
            </a:r>
            <a:endParaRPr lang="fr-CH" sz="20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" y="6241949"/>
            <a:ext cx="4506097" cy="5766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692" y="5791832"/>
            <a:ext cx="1950308" cy="1066168"/>
          </a:xfrm>
          <a:prstGeom prst="rect">
            <a:avLst/>
          </a:prstGeom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3459892" y="3717129"/>
            <a:ext cx="5173362" cy="829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/>
              <a:t>Superviseurs :		Dr. Sandy Ingram</a:t>
            </a:r>
            <a:br>
              <a:rPr lang="en-US" sz="2000" smtClean="0"/>
            </a:br>
            <a:r>
              <a:rPr lang="en-US" sz="2000" smtClean="0"/>
              <a:t>			Dr. Houda Chabbi</a:t>
            </a:r>
            <a:endParaRPr lang="fr-CH" sz="2000"/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3459892" y="4618110"/>
            <a:ext cx="5173362" cy="829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/>
              <a:t>Mandantes :		Dr. Claire Korkmaz</a:t>
            </a:r>
            <a:br>
              <a:rPr lang="en-US" sz="2000" smtClean="0"/>
            </a:br>
            <a:r>
              <a:rPr lang="en-US" sz="2000" smtClean="0"/>
              <a:t>			Dr. Sariah Haddad</a:t>
            </a:r>
            <a:endParaRPr lang="fr-CH" sz="2000"/>
          </a:p>
        </p:txBody>
      </p:sp>
    </p:spTree>
    <p:extLst>
      <p:ext uri="{BB962C8B-B14F-4D97-AF65-F5344CB8AC3E}">
        <p14:creationId xmlns:p14="http://schemas.microsoft.com/office/powerpoint/2010/main" val="114166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demoSA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8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7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smtClean="0"/>
              <a:t>Déploiement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83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smtClean="0"/>
              <a:t>Perspectives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31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smtClean="0"/>
              <a:t>Conclusion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49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626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/>
              <a:t>Contexte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146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/>
              <a:t>Technologies utilisées</a:t>
            </a:r>
            <a:endParaRPr lang="fr-CH" sz="8000"/>
          </a:p>
        </p:txBody>
      </p:sp>
      <p:pic>
        <p:nvPicPr>
          <p:cNvPr id="1028" name="Picture 4" descr="Image associÃ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8" r="23484"/>
          <a:stretch/>
        </p:blipFill>
        <p:spPr bwMode="auto">
          <a:xfrm>
            <a:off x="895815" y="1854924"/>
            <a:ext cx="1998444" cy="197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3" r="23333"/>
          <a:stretch/>
        </p:blipFill>
        <p:spPr>
          <a:xfrm>
            <a:off x="3187337" y="1857279"/>
            <a:ext cx="2029097" cy="1976169"/>
          </a:xfrm>
          <a:prstGeom prst="rect">
            <a:avLst/>
          </a:prstGeom>
        </p:spPr>
      </p:pic>
      <p:pic>
        <p:nvPicPr>
          <p:cNvPr id="1030" name="Picture 6" descr="Image associÃ©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2" t="9199" r="10155" b="10444"/>
          <a:stretch/>
        </p:blipFill>
        <p:spPr bwMode="auto">
          <a:xfrm>
            <a:off x="5509512" y="1854923"/>
            <a:ext cx="1960938" cy="197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nodejs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221" y="1907376"/>
            <a:ext cx="3407732" cy="208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npm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221" y="4741332"/>
            <a:ext cx="3220334" cy="125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json logo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15" y="4249737"/>
            <a:ext cx="1901825" cy="19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java fx logo&quot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23" y="4124914"/>
            <a:ext cx="4649698" cy="17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9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/>
              <a:t>Parcours d’une donnée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Image du déroulement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724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/>
              <a:t>Analyse des processus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988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/>
              <a:t>Analyse des sites WEB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379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/>
              <a:t>Ecriture du fichier log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641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/>
              <a:t>Détection de la catégorie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3074" name="Picture 2" descr="Image associÃ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302668"/>
            <a:ext cx="3397250" cy="33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smtClean="0"/>
              <a:t>Détection des utilisateurs</a:t>
            </a:r>
            <a:endParaRPr lang="fr-CH" sz="8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20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70</Words>
  <Application>Microsoft Office PowerPoint</Application>
  <PresentationFormat>Grand écran</PresentationFormat>
  <Paragraphs>29</Paragraphs>
  <Slides>14</Slides>
  <Notes>3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S.A.S</vt:lpstr>
      <vt:lpstr>Contexte</vt:lpstr>
      <vt:lpstr>Technologies utilisées</vt:lpstr>
      <vt:lpstr>Parcours d’une donnée</vt:lpstr>
      <vt:lpstr>Analyse des processus</vt:lpstr>
      <vt:lpstr>Analyse des sites WEB</vt:lpstr>
      <vt:lpstr>Ecriture du fichier log</vt:lpstr>
      <vt:lpstr>Détection de la catégorie</vt:lpstr>
      <vt:lpstr>Détection des utilisateurs</vt:lpstr>
      <vt:lpstr>Présentation PowerPoint</vt:lpstr>
      <vt:lpstr>Déploiement</vt:lpstr>
      <vt:lpstr>Perspectives</vt:lpstr>
      <vt:lpstr>Conclusion</vt:lpstr>
      <vt:lpstr>Présentation PowerPoint</vt:lpstr>
    </vt:vector>
  </TitlesOfParts>
  <Company>HEFR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S.A.S</dc:title>
  <dc:creator>Nicolas Fuchs</dc:creator>
  <cp:lastModifiedBy>Nicolas Fuchs</cp:lastModifiedBy>
  <cp:revision>24</cp:revision>
  <dcterms:created xsi:type="dcterms:W3CDTF">2018-05-22T08:22:03Z</dcterms:created>
  <dcterms:modified xsi:type="dcterms:W3CDTF">2018-05-22T12:26:32Z</dcterms:modified>
</cp:coreProperties>
</file>