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Archivo Light"/>
      <p:regular r:id="rId26"/>
      <p:bold r:id="rId27"/>
      <p:italic r:id="rId28"/>
      <p:boldItalic r:id="rId29"/>
    </p:embeddedFont>
    <p:embeddedFont>
      <p:font typeface="Cuprum"/>
      <p:regular r:id="rId30"/>
      <p:bold r:id="rId31"/>
      <p:italic r:id="rId32"/>
      <p:boldItalic r:id="rId33"/>
    </p:embeddedFont>
    <p:embeddedFont>
      <p:font typeface="Orbitron"/>
      <p:regular r:id="rId34"/>
      <p:bold r:id="rId35"/>
    </p:embeddedFont>
    <p:embeddedFont>
      <p:font typeface="PT Sans"/>
      <p:regular r:id="rId36"/>
      <p:bold r:id="rId37"/>
      <p:italic r:id="rId38"/>
      <p:boldItalic r:id="rId39"/>
    </p:embeddedFont>
    <p:embeddedFont>
      <p:font typeface="Archiv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chivo-regular.fntdata"/><Relationship Id="rId20" Type="http://schemas.openxmlformats.org/officeDocument/2006/relationships/slide" Target="slides/slide14.xml"/><Relationship Id="rId42" Type="http://schemas.openxmlformats.org/officeDocument/2006/relationships/font" Target="fonts/Archivo-italic.fntdata"/><Relationship Id="rId41" Type="http://schemas.openxmlformats.org/officeDocument/2006/relationships/font" Target="fonts/Archiv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Archiv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ArchivoLight-regular.fntdata"/><Relationship Id="rId25" Type="http://schemas.openxmlformats.org/officeDocument/2006/relationships/slide" Target="slides/slide19.xml"/><Relationship Id="rId28" Type="http://schemas.openxmlformats.org/officeDocument/2006/relationships/font" Target="fonts/ArchivoLight-italic.fntdata"/><Relationship Id="rId27" Type="http://schemas.openxmlformats.org/officeDocument/2006/relationships/font" Target="fonts/Archivo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rchivo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uprum-bold.fntdata"/><Relationship Id="rId30" Type="http://schemas.openxmlformats.org/officeDocument/2006/relationships/font" Target="fonts/Cuprum-regular.fntdata"/><Relationship Id="rId11" Type="http://schemas.openxmlformats.org/officeDocument/2006/relationships/slide" Target="slides/slide5.xml"/><Relationship Id="rId33" Type="http://schemas.openxmlformats.org/officeDocument/2006/relationships/font" Target="fonts/Cuprum-boldItalic.fntdata"/><Relationship Id="rId10" Type="http://schemas.openxmlformats.org/officeDocument/2006/relationships/slide" Target="slides/slide4.xml"/><Relationship Id="rId32" Type="http://schemas.openxmlformats.org/officeDocument/2006/relationships/font" Target="fonts/Cuprum-italic.fntdata"/><Relationship Id="rId13" Type="http://schemas.openxmlformats.org/officeDocument/2006/relationships/slide" Target="slides/slide7.xml"/><Relationship Id="rId35" Type="http://schemas.openxmlformats.org/officeDocument/2006/relationships/font" Target="fonts/Orbitron-bold.fntdata"/><Relationship Id="rId12" Type="http://schemas.openxmlformats.org/officeDocument/2006/relationships/slide" Target="slides/slide6.xml"/><Relationship Id="rId34" Type="http://schemas.openxmlformats.org/officeDocument/2006/relationships/font" Target="fonts/Orbitron-regular.fntdata"/><Relationship Id="rId15" Type="http://schemas.openxmlformats.org/officeDocument/2006/relationships/slide" Target="slides/slide9.xml"/><Relationship Id="rId37" Type="http://schemas.openxmlformats.org/officeDocument/2006/relationships/font" Target="fonts/PTSans-bold.fntdata"/><Relationship Id="rId14" Type="http://schemas.openxmlformats.org/officeDocument/2006/relationships/slide" Target="slides/slide8.xml"/><Relationship Id="rId36" Type="http://schemas.openxmlformats.org/officeDocument/2006/relationships/font" Target="fonts/PTSans-regular.fntdata"/><Relationship Id="rId17" Type="http://schemas.openxmlformats.org/officeDocument/2006/relationships/slide" Target="slides/slide11.xml"/><Relationship Id="rId39" Type="http://schemas.openxmlformats.org/officeDocument/2006/relationships/font" Target="fonts/PT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PT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d9dfe56352_0_1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1d9dfe56352_0_1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1d9dfe56352_0_4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1d9dfe56352_0_4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1d9dfe56352_0_4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1d9dfe56352_0_4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1d9dfe56352_0_4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Google Shape;1629;g1d9dfe56352_0_4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1d9dfe56352_0_4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1d9dfe56352_0_4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1d9dfe56352_0_4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1d9dfe56352_0_4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1d9dfe56352_0_4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1d9dfe56352_0_4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1d9dfe56352_0_4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1d9dfe56352_0_4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d9dfe56352_0_4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1d9dfe56352_0_4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1d9dfe56352_0_4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1d9dfe56352_0_4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1d9dfe56352_0_4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1d9dfe56352_0_4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1d9dfe56352_0_3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1d9dfe56352_0_3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1d9dfe56352_0_4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1d9dfe56352_0_4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1d9dfe56352_0_4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1d9dfe56352_0_4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1d9dfe56352_0_4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1d9dfe56352_0_4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1d9dfe56352_0_4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1d9dfe56352_0_4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g1d9dfe56352_0_4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" name="Google Shape;1599;g1d9dfe56352_0_4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1d9dfe56352_0_4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1d9dfe56352_0_4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d9dfe56352_0_4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d9dfe56352_0_4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14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57" name="Google Shape;57;p14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14"/>
          <p:cNvGrpSpPr/>
          <p:nvPr/>
        </p:nvGrpSpPr>
        <p:grpSpPr>
          <a:xfrm>
            <a:off x="783960" y="4261704"/>
            <a:ext cx="518269" cy="328105"/>
            <a:chOff x="783960" y="4261704"/>
            <a:chExt cx="518269" cy="328105"/>
          </a:xfrm>
        </p:grpSpPr>
        <p:sp>
          <p:nvSpPr>
            <p:cNvPr id="70" name="Google Shape;70;p14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" name="Google Shape;71;p14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72" name="Google Shape;72;p14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" name="Google Shape;76;p14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77" name="Google Shape;77;p14"/>
            <p:cNvSpPr/>
            <p:nvPr/>
          </p:nvSpPr>
          <p:spPr>
            <a:xfrm>
              <a:off x="6974568" y="939549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875033" y="1037232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7074406" y="1181381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6656876" y="50307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6533418" y="46849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3047674" y="38564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3191437" y="3990978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165635" y="36767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14"/>
          <p:cNvGrpSpPr/>
          <p:nvPr/>
        </p:nvGrpSpPr>
        <p:grpSpPr>
          <a:xfrm>
            <a:off x="1714228" y="4261677"/>
            <a:ext cx="1271472" cy="625139"/>
            <a:chOff x="855125" y="612150"/>
            <a:chExt cx="511700" cy="251575"/>
          </a:xfrm>
        </p:grpSpPr>
        <p:sp>
          <p:nvSpPr>
            <p:cNvPr id="86" name="Google Shape;86;p14"/>
            <p:cNvSpPr/>
            <p:nvPr/>
          </p:nvSpPr>
          <p:spPr>
            <a:xfrm>
              <a:off x="1309725" y="612150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90" name="Google Shape;90;p14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14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95" name="Google Shape;95;p14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15"/>
          <p:cNvSpPr txBox="1"/>
          <p:nvPr>
            <p:ph hasCustomPrompt="1" idx="2" type="title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728363" y="3604718"/>
            <a:ext cx="35202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6" name="Google Shape;106;p15"/>
          <p:cNvGrpSpPr/>
          <p:nvPr/>
        </p:nvGrpSpPr>
        <p:grpSpPr>
          <a:xfrm>
            <a:off x="107062" y="345649"/>
            <a:ext cx="5576778" cy="4450078"/>
            <a:chOff x="107062" y="345649"/>
            <a:chExt cx="5576778" cy="4450078"/>
          </a:xfrm>
        </p:grpSpPr>
        <p:grpSp>
          <p:nvGrpSpPr>
            <p:cNvPr id="107" name="Google Shape;107;p15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108" name="Google Shape;108;p15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15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15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126" name="Google Shape;126;p15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rect b="b" l="l" r="r" t="t"/>
                <a:pathLst>
                  <a:path extrusionOk="0" h="6925" w="6338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rect b="b" l="l" r="r" t="t"/>
                <a:pathLst>
                  <a:path extrusionOk="0" h="6214" w="7273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4" name="Google Shape;134;p15"/>
          <p:cNvGrpSpPr/>
          <p:nvPr/>
        </p:nvGrpSpPr>
        <p:grpSpPr>
          <a:xfrm>
            <a:off x="3967105" y="-2089664"/>
            <a:ext cx="8043475" cy="8043475"/>
            <a:chOff x="1241175" y="-1300650"/>
            <a:chExt cx="8043475" cy="8043475"/>
          </a:xfrm>
        </p:grpSpPr>
        <p:sp>
          <p:nvSpPr>
            <p:cNvPr id="135" name="Google Shape;135;p15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720000" y="121575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145" name="Google Shape;145;p16"/>
          <p:cNvGrpSpPr/>
          <p:nvPr/>
        </p:nvGrpSpPr>
        <p:grpSpPr>
          <a:xfrm>
            <a:off x="4906538" y="-5017475"/>
            <a:ext cx="8043475" cy="8043475"/>
            <a:chOff x="1241175" y="-1300650"/>
            <a:chExt cx="8043475" cy="8043475"/>
          </a:xfrm>
        </p:grpSpPr>
        <p:sp>
          <p:nvSpPr>
            <p:cNvPr id="146" name="Google Shape;146;p16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16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154" name="Google Shape;154;p16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16"/>
          <p:cNvGrpSpPr/>
          <p:nvPr/>
        </p:nvGrpSpPr>
        <p:grpSpPr>
          <a:xfrm>
            <a:off x="152128" y="4457102"/>
            <a:ext cx="631910" cy="457789"/>
            <a:chOff x="855125" y="679497"/>
            <a:chExt cx="254310" cy="184228"/>
          </a:xfrm>
        </p:grpSpPr>
        <p:sp>
          <p:nvSpPr>
            <p:cNvPr id="159" name="Google Shape;159;p16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16"/>
          <p:cNvGrpSpPr/>
          <p:nvPr/>
        </p:nvGrpSpPr>
        <p:grpSpPr>
          <a:xfrm>
            <a:off x="4175362" y="164749"/>
            <a:ext cx="4700260" cy="4838912"/>
            <a:chOff x="2422424" y="393649"/>
            <a:chExt cx="4700260" cy="4838912"/>
          </a:xfrm>
        </p:grpSpPr>
        <p:sp>
          <p:nvSpPr>
            <p:cNvPr id="163" name="Google Shape;163;p16"/>
            <p:cNvSpPr/>
            <p:nvPr/>
          </p:nvSpPr>
          <p:spPr>
            <a:xfrm>
              <a:off x="6778918" y="393649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6679383" y="491332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6878756" y="635481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7037876" y="48021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6914418" y="44563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2422424" y="51634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6778912" y="4687991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 rot="-5400000">
              <a:off x="2540385" y="49837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713100" y="1260275"/>
            <a:ext cx="35355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idx="2" type="title"/>
          </p:nvPr>
        </p:nvSpPr>
        <p:spPr>
          <a:xfrm>
            <a:off x="4895400" y="3195079"/>
            <a:ext cx="35355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4" name="Google Shape;174;p17"/>
          <p:cNvSpPr txBox="1"/>
          <p:nvPr>
            <p:ph idx="1" type="subTitle"/>
          </p:nvPr>
        </p:nvSpPr>
        <p:spPr>
          <a:xfrm>
            <a:off x="4895400" y="3753979"/>
            <a:ext cx="3535500" cy="6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5" name="Google Shape;175;p17"/>
          <p:cNvSpPr txBox="1"/>
          <p:nvPr>
            <p:ph idx="3" type="subTitle"/>
          </p:nvPr>
        </p:nvSpPr>
        <p:spPr>
          <a:xfrm>
            <a:off x="713100" y="1819175"/>
            <a:ext cx="3535500" cy="6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6" name="Google Shape;176;p17"/>
          <p:cNvSpPr txBox="1"/>
          <p:nvPr>
            <p:ph idx="4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77" name="Google Shape;177;p17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78" name="Google Shape;178;p17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17"/>
          <p:cNvGrpSpPr/>
          <p:nvPr/>
        </p:nvGrpSpPr>
        <p:grpSpPr>
          <a:xfrm>
            <a:off x="220727" y="193699"/>
            <a:ext cx="8725138" cy="4796141"/>
            <a:chOff x="220727" y="193699"/>
            <a:chExt cx="8725138" cy="4796141"/>
          </a:xfrm>
        </p:grpSpPr>
        <p:grpSp>
          <p:nvGrpSpPr>
            <p:cNvPr id="186" name="Google Shape;186;p17"/>
            <p:cNvGrpSpPr/>
            <p:nvPr/>
          </p:nvGrpSpPr>
          <p:grpSpPr>
            <a:xfrm>
              <a:off x="551187" y="193699"/>
              <a:ext cx="609540" cy="583574"/>
              <a:chOff x="3105300" y="593625"/>
              <a:chExt cx="256800" cy="245850"/>
            </a:xfrm>
          </p:grpSpPr>
          <p:sp>
            <p:nvSpPr>
              <p:cNvPr id="187" name="Google Shape;187;p1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p17"/>
            <p:cNvGrpSpPr/>
            <p:nvPr/>
          </p:nvGrpSpPr>
          <p:grpSpPr>
            <a:xfrm>
              <a:off x="610153" y="4251902"/>
              <a:ext cx="631910" cy="457789"/>
              <a:chOff x="855125" y="679497"/>
              <a:chExt cx="254310" cy="184228"/>
            </a:xfrm>
          </p:grpSpPr>
          <p:sp>
            <p:nvSpPr>
              <p:cNvPr id="192" name="Google Shape;192;p1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" name="Google Shape;195;p17"/>
            <p:cNvGrpSpPr/>
            <p:nvPr/>
          </p:nvGrpSpPr>
          <p:grpSpPr>
            <a:xfrm>
              <a:off x="8297559" y="4340559"/>
              <a:ext cx="648306" cy="649281"/>
              <a:chOff x="5022684" y="4300597"/>
              <a:chExt cx="648306" cy="649281"/>
            </a:xfrm>
          </p:grpSpPr>
          <p:sp>
            <p:nvSpPr>
              <p:cNvPr id="196" name="Google Shape;196;p17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7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7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p17"/>
            <p:cNvGrpSpPr/>
            <p:nvPr/>
          </p:nvGrpSpPr>
          <p:grpSpPr>
            <a:xfrm>
              <a:off x="7250460" y="1777966"/>
              <a:ext cx="365869" cy="328105"/>
              <a:chOff x="7194285" y="1228366"/>
              <a:chExt cx="365869" cy="328105"/>
            </a:xfrm>
          </p:grpSpPr>
          <p:sp>
            <p:nvSpPr>
              <p:cNvPr id="201" name="Google Shape;201;p17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7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7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7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5" name="Google Shape;205;p17"/>
            <p:cNvSpPr/>
            <p:nvPr/>
          </p:nvSpPr>
          <p:spPr>
            <a:xfrm>
              <a:off x="1471030" y="406059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17"/>
            <p:cNvGrpSpPr/>
            <p:nvPr/>
          </p:nvGrpSpPr>
          <p:grpSpPr>
            <a:xfrm>
              <a:off x="8566483" y="404987"/>
              <a:ext cx="355724" cy="1888212"/>
              <a:chOff x="124471" y="1153724"/>
              <a:chExt cx="355724" cy="1888212"/>
            </a:xfrm>
          </p:grpSpPr>
          <p:sp>
            <p:nvSpPr>
              <p:cNvPr id="207" name="Google Shape;207;p1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p17"/>
            <p:cNvGrpSpPr/>
            <p:nvPr/>
          </p:nvGrpSpPr>
          <p:grpSpPr>
            <a:xfrm>
              <a:off x="220727" y="2508884"/>
              <a:ext cx="232368" cy="973684"/>
              <a:chOff x="6656577" y="3252597"/>
              <a:chExt cx="232368" cy="973684"/>
            </a:xfrm>
          </p:grpSpPr>
          <p:sp>
            <p:nvSpPr>
              <p:cNvPr id="213" name="Google Shape;213;p17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27" name="Google Shape;227;p18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228" name="Google Shape;228;p18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18"/>
          <p:cNvGrpSpPr/>
          <p:nvPr/>
        </p:nvGrpSpPr>
        <p:grpSpPr>
          <a:xfrm>
            <a:off x="149053" y="4565252"/>
            <a:ext cx="631910" cy="457789"/>
            <a:chOff x="855125" y="679497"/>
            <a:chExt cx="254310" cy="184228"/>
          </a:xfrm>
        </p:grpSpPr>
        <p:sp>
          <p:nvSpPr>
            <p:cNvPr id="236" name="Google Shape;236;p18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18"/>
          <p:cNvGrpSpPr/>
          <p:nvPr/>
        </p:nvGrpSpPr>
        <p:grpSpPr>
          <a:xfrm>
            <a:off x="8566487" y="4536452"/>
            <a:ext cx="482553" cy="515376"/>
            <a:chOff x="5188437" y="4434502"/>
            <a:chExt cx="482553" cy="515376"/>
          </a:xfrm>
        </p:grpSpPr>
        <p:sp>
          <p:nvSpPr>
            <p:cNvPr id="240" name="Google Shape;240;p18"/>
            <p:cNvSpPr/>
            <p:nvPr/>
          </p:nvSpPr>
          <p:spPr>
            <a:xfrm>
              <a:off x="5188437" y="47118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18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244" name="Google Shape;244;p18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18"/>
          <p:cNvGrpSpPr/>
          <p:nvPr/>
        </p:nvGrpSpPr>
        <p:grpSpPr>
          <a:xfrm>
            <a:off x="149052" y="264134"/>
            <a:ext cx="232368" cy="973684"/>
            <a:chOff x="6656577" y="3252597"/>
            <a:chExt cx="232368" cy="973684"/>
          </a:xfrm>
        </p:grpSpPr>
        <p:sp>
          <p:nvSpPr>
            <p:cNvPr id="250" name="Google Shape;250;p18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18"/>
          <p:cNvGrpSpPr/>
          <p:nvPr/>
        </p:nvGrpSpPr>
        <p:grpSpPr>
          <a:xfrm>
            <a:off x="7173812" y="193699"/>
            <a:ext cx="609540" cy="583574"/>
            <a:chOff x="3105300" y="593625"/>
            <a:chExt cx="256800" cy="245850"/>
          </a:xfrm>
        </p:grpSpPr>
        <p:sp>
          <p:nvSpPr>
            <p:cNvPr id="263" name="Google Shape;263;p18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/>
          <p:nvPr>
            <p:ph idx="1" type="body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9" name="Google Shape;269;p19"/>
          <p:cNvSpPr txBox="1"/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70" name="Google Shape;270;p19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271" name="Google Shape;271;p19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19"/>
          <p:cNvGrpSpPr/>
          <p:nvPr/>
        </p:nvGrpSpPr>
        <p:grpSpPr>
          <a:xfrm>
            <a:off x="280137" y="93801"/>
            <a:ext cx="8677908" cy="4873927"/>
            <a:chOff x="280137" y="93801"/>
            <a:chExt cx="8677908" cy="4873927"/>
          </a:xfrm>
        </p:grpSpPr>
        <p:sp>
          <p:nvSpPr>
            <p:cNvPr id="279" name="Google Shape;279;p19"/>
            <p:cNvSpPr/>
            <p:nvPr/>
          </p:nvSpPr>
          <p:spPr>
            <a:xfrm>
              <a:off x="7601469" y="93801"/>
              <a:ext cx="462359" cy="462382"/>
            </a:xfrm>
            <a:custGeom>
              <a:rect b="b" l="l" r="r" t="t"/>
              <a:pathLst>
                <a:path extrusionOk="0" h="19849" w="19848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0" name="Google Shape;280;p19"/>
            <p:cNvGrpSpPr/>
            <p:nvPr/>
          </p:nvGrpSpPr>
          <p:grpSpPr>
            <a:xfrm>
              <a:off x="4632210" y="228066"/>
              <a:ext cx="365869" cy="328105"/>
              <a:chOff x="7194285" y="1228366"/>
              <a:chExt cx="365869" cy="328105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5" name="Google Shape;285;p19"/>
            <p:cNvSpPr/>
            <p:nvPr/>
          </p:nvSpPr>
          <p:spPr>
            <a:xfrm>
              <a:off x="860780" y="296472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" name="Google Shape;286;p19"/>
            <p:cNvGrpSpPr/>
            <p:nvPr/>
          </p:nvGrpSpPr>
          <p:grpSpPr>
            <a:xfrm>
              <a:off x="8602321" y="2462062"/>
              <a:ext cx="355724" cy="1888212"/>
              <a:chOff x="124471" y="1153724"/>
              <a:chExt cx="355724" cy="1888212"/>
            </a:xfrm>
          </p:grpSpPr>
          <p:sp>
            <p:nvSpPr>
              <p:cNvPr id="287" name="Google Shape;287;p19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2" name="Google Shape;292;p19"/>
            <p:cNvGrpSpPr/>
            <p:nvPr/>
          </p:nvGrpSpPr>
          <p:grpSpPr>
            <a:xfrm>
              <a:off x="280137" y="1059674"/>
              <a:ext cx="609540" cy="583574"/>
              <a:chOff x="3105300" y="593625"/>
              <a:chExt cx="256800" cy="245850"/>
            </a:xfrm>
          </p:grpSpPr>
          <p:sp>
            <p:nvSpPr>
              <p:cNvPr id="293" name="Google Shape;293;p19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7" name="Google Shape;297;p19"/>
            <p:cNvGrpSpPr/>
            <p:nvPr/>
          </p:nvGrpSpPr>
          <p:grpSpPr>
            <a:xfrm>
              <a:off x="488778" y="4452227"/>
              <a:ext cx="631910" cy="457789"/>
              <a:chOff x="855125" y="679497"/>
              <a:chExt cx="254310" cy="184228"/>
            </a:xfrm>
          </p:grpSpPr>
          <p:sp>
            <p:nvSpPr>
              <p:cNvPr id="298" name="Google Shape;298;p19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1" name="Google Shape;301;p19"/>
            <p:cNvGrpSpPr/>
            <p:nvPr/>
          </p:nvGrpSpPr>
          <p:grpSpPr>
            <a:xfrm>
              <a:off x="7450012" y="4632477"/>
              <a:ext cx="456233" cy="335252"/>
              <a:chOff x="8353512" y="4107552"/>
              <a:chExt cx="456233" cy="335252"/>
            </a:xfrm>
          </p:grpSpPr>
          <p:sp>
            <p:nvSpPr>
              <p:cNvPr id="302" name="Google Shape;302;p19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rect b="b" l="l" r="r" t="t"/>
                <a:pathLst>
                  <a:path extrusionOk="0" h="3272" w="3291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rect b="b" l="l" r="r" t="t"/>
                <a:pathLst>
                  <a:path extrusionOk="0" h="3843" w="3824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rect b="b" l="l" r="r" t="t"/>
                <a:pathLst>
                  <a:path extrusionOk="0" h="3976" w="3976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 txBox="1"/>
          <p:nvPr>
            <p:ph type="title"/>
          </p:nvPr>
        </p:nvSpPr>
        <p:spPr>
          <a:xfrm>
            <a:off x="2447100" y="662625"/>
            <a:ext cx="5983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07" name="Google Shape;307;p20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308" name="Google Shape;308;p20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20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316" name="Google Shape;316;p20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20"/>
          <p:cNvGrpSpPr/>
          <p:nvPr/>
        </p:nvGrpSpPr>
        <p:grpSpPr>
          <a:xfrm>
            <a:off x="8184044" y="317575"/>
            <a:ext cx="498706" cy="477465"/>
            <a:chOff x="3105300" y="593625"/>
            <a:chExt cx="256800" cy="245850"/>
          </a:xfrm>
        </p:grpSpPr>
        <p:sp>
          <p:nvSpPr>
            <p:cNvPr id="321" name="Google Shape;321;p20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20"/>
          <p:cNvGrpSpPr/>
          <p:nvPr/>
        </p:nvGrpSpPr>
        <p:grpSpPr>
          <a:xfrm>
            <a:off x="8353512" y="4107552"/>
            <a:ext cx="456233" cy="335252"/>
            <a:chOff x="8353512" y="4107552"/>
            <a:chExt cx="456233" cy="335252"/>
          </a:xfrm>
        </p:grpSpPr>
        <p:sp>
          <p:nvSpPr>
            <p:cNvPr id="326" name="Google Shape;326;p20"/>
            <p:cNvSpPr/>
            <p:nvPr/>
          </p:nvSpPr>
          <p:spPr>
            <a:xfrm>
              <a:off x="8353512" y="4162027"/>
              <a:ext cx="159778" cy="158864"/>
            </a:xfrm>
            <a:custGeom>
              <a:rect b="b" l="l" r="r" t="t"/>
              <a:pathLst>
                <a:path extrusionOk="0" h="3272" w="3291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8452315" y="4256216"/>
              <a:ext cx="185655" cy="186587"/>
            </a:xfrm>
            <a:custGeom>
              <a:rect b="b" l="l" r="r" t="t"/>
              <a:pathLst>
                <a:path extrusionOk="0" h="3843" w="3824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8616710" y="4107552"/>
              <a:ext cx="193035" cy="193045"/>
            </a:xfrm>
            <a:custGeom>
              <a:rect b="b" l="l" r="r" t="t"/>
              <a:pathLst>
                <a:path extrusionOk="0" h="3976" w="3976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20"/>
          <p:cNvGrpSpPr/>
          <p:nvPr/>
        </p:nvGrpSpPr>
        <p:grpSpPr>
          <a:xfrm>
            <a:off x="4713835" y="193704"/>
            <a:ext cx="518269" cy="328105"/>
            <a:chOff x="783960" y="4261704"/>
            <a:chExt cx="518269" cy="328105"/>
          </a:xfrm>
        </p:grpSpPr>
        <p:sp>
          <p:nvSpPr>
            <p:cNvPr id="330" name="Google Shape;330;p20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1" name="Google Shape;331;p2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332" name="Google Shape;332;p2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6" name="Google Shape;336;p20"/>
          <p:cNvGrpSpPr/>
          <p:nvPr/>
        </p:nvGrpSpPr>
        <p:grpSpPr>
          <a:xfrm>
            <a:off x="8682758" y="1527568"/>
            <a:ext cx="232368" cy="974453"/>
            <a:chOff x="2546733" y="2525280"/>
            <a:chExt cx="232368" cy="974453"/>
          </a:xfrm>
        </p:grpSpPr>
        <p:sp>
          <p:nvSpPr>
            <p:cNvPr id="337" name="Google Shape;337;p20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20"/>
          <p:cNvGrpSpPr/>
          <p:nvPr/>
        </p:nvGrpSpPr>
        <p:grpSpPr>
          <a:xfrm>
            <a:off x="4081928" y="4515327"/>
            <a:ext cx="631910" cy="457789"/>
            <a:chOff x="855125" y="679497"/>
            <a:chExt cx="254310" cy="184228"/>
          </a:xfrm>
        </p:grpSpPr>
        <p:sp>
          <p:nvSpPr>
            <p:cNvPr id="350" name="Google Shape;350;p20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 txBox="1"/>
          <p:nvPr>
            <p:ph type="title"/>
          </p:nvPr>
        </p:nvSpPr>
        <p:spPr>
          <a:xfrm>
            <a:off x="713100" y="1685688"/>
            <a:ext cx="4695000" cy="6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5" name="Google Shape;355;p21"/>
          <p:cNvSpPr txBox="1"/>
          <p:nvPr>
            <p:ph idx="1" type="subTitle"/>
          </p:nvPr>
        </p:nvSpPr>
        <p:spPr>
          <a:xfrm>
            <a:off x="713100" y="2343913"/>
            <a:ext cx="4695000" cy="11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6" name="Google Shape;356;p21"/>
          <p:cNvGrpSpPr/>
          <p:nvPr/>
        </p:nvGrpSpPr>
        <p:grpSpPr>
          <a:xfrm>
            <a:off x="3980486" y="-2089103"/>
            <a:ext cx="8043475" cy="8043475"/>
            <a:chOff x="1241175" y="-1300650"/>
            <a:chExt cx="8043475" cy="8043475"/>
          </a:xfrm>
        </p:grpSpPr>
        <p:sp>
          <p:nvSpPr>
            <p:cNvPr id="357" name="Google Shape;357;p21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21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365" name="Google Shape;365;p21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21"/>
          <p:cNvGrpSpPr/>
          <p:nvPr/>
        </p:nvGrpSpPr>
        <p:grpSpPr>
          <a:xfrm>
            <a:off x="3657878" y="4442802"/>
            <a:ext cx="631910" cy="457789"/>
            <a:chOff x="855125" y="679497"/>
            <a:chExt cx="254310" cy="184228"/>
          </a:xfrm>
        </p:grpSpPr>
        <p:sp>
          <p:nvSpPr>
            <p:cNvPr id="370" name="Google Shape;370;p21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21"/>
          <p:cNvGrpSpPr/>
          <p:nvPr/>
        </p:nvGrpSpPr>
        <p:grpSpPr>
          <a:xfrm>
            <a:off x="8184044" y="317575"/>
            <a:ext cx="498706" cy="477465"/>
            <a:chOff x="3105300" y="593625"/>
            <a:chExt cx="256800" cy="245850"/>
          </a:xfrm>
        </p:grpSpPr>
        <p:sp>
          <p:nvSpPr>
            <p:cNvPr id="374" name="Google Shape;374;p21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21"/>
          <p:cNvGrpSpPr/>
          <p:nvPr/>
        </p:nvGrpSpPr>
        <p:grpSpPr>
          <a:xfrm>
            <a:off x="8353512" y="4107552"/>
            <a:ext cx="456233" cy="335252"/>
            <a:chOff x="8353512" y="4107552"/>
            <a:chExt cx="456233" cy="335252"/>
          </a:xfrm>
        </p:grpSpPr>
        <p:sp>
          <p:nvSpPr>
            <p:cNvPr id="379" name="Google Shape;379;p21"/>
            <p:cNvSpPr/>
            <p:nvPr/>
          </p:nvSpPr>
          <p:spPr>
            <a:xfrm>
              <a:off x="8353512" y="4162027"/>
              <a:ext cx="159778" cy="158864"/>
            </a:xfrm>
            <a:custGeom>
              <a:rect b="b" l="l" r="r" t="t"/>
              <a:pathLst>
                <a:path extrusionOk="0" h="3272" w="3291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8452315" y="4256216"/>
              <a:ext cx="185655" cy="186587"/>
            </a:xfrm>
            <a:custGeom>
              <a:rect b="b" l="l" r="r" t="t"/>
              <a:pathLst>
                <a:path extrusionOk="0" h="3843" w="3824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8616710" y="4107552"/>
              <a:ext cx="193035" cy="193045"/>
            </a:xfrm>
            <a:custGeom>
              <a:rect b="b" l="l" r="r" t="t"/>
              <a:pathLst>
                <a:path extrusionOk="0" h="3976" w="3976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21"/>
          <p:cNvGrpSpPr/>
          <p:nvPr/>
        </p:nvGrpSpPr>
        <p:grpSpPr>
          <a:xfrm>
            <a:off x="8682758" y="1527568"/>
            <a:ext cx="232368" cy="974453"/>
            <a:chOff x="2546733" y="2525280"/>
            <a:chExt cx="232368" cy="974453"/>
          </a:xfrm>
        </p:grpSpPr>
        <p:sp>
          <p:nvSpPr>
            <p:cNvPr id="383" name="Google Shape;383;p21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21"/>
          <p:cNvGrpSpPr/>
          <p:nvPr/>
        </p:nvGrpSpPr>
        <p:grpSpPr>
          <a:xfrm>
            <a:off x="4713835" y="193704"/>
            <a:ext cx="518269" cy="328105"/>
            <a:chOff x="783960" y="4261704"/>
            <a:chExt cx="518269" cy="328105"/>
          </a:xfrm>
        </p:grpSpPr>
        <p:sp>
          <p:nvSpPr>
            <p:cNvPr id="396" name="Google Shape;396;p21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7" name="Google Shape;397;p21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398" name="Google Shape;398;p21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1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1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2"/>
          <p:cNvSpPr txBox="1"/>
          <p:nvPr>
            <p:ph type="title"/>
          </p:nvPr>
        </p:nvSpPr>
        <p:spPr>
          <a:xfrm>
            <a:off x="1172550" y="3692925"/>
            <a:ext cx="67989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04" name="Google Shape;404;p22"/>
          <p:cNvGrpSpPr/>
          <p:nvPr/>
        </p:nvGrpSpPr>
        <p:grpSpPr>
          <a:xfrm>
            <a:off x="301700" y="494646"/>
            <a:ext cx="535664" cy="317725"/>
            <a:chOff x="5182025" y="464396"/>
            <a:chExt cx="535664" cy="317725"/>
          </a:xfrm>
        </p:grpSpPr>
        <p:sp>
          <p:nvSpPr>
            <p:cNvPr id="405" name="Google Shape;405;p22"/>
            <p:cNvSpPr/>
            <p:nvPr/>
          </p:nvSpPr>
          <p:spPr>
            <a:xfrm>
              <a:off x="5534801" y="464396"/>
              <a:ext cx="182888" cy="183820"/>
            </a:xfrm>
            <a:custGeom>
              <a:rect b="b" l="l" r="r" t="t"/>
              <a:pathLst>
                <a:path extrusionOk="0" h="3786" w="3767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5389826" y="574268"/>
              <a:ext cx="207794" cy="207853"/>
            </a:xfrm>
            <a:custGeom>
              <a:rect b="b" l="l" r="r" t="t"/>
              <a:pathLst>
                <a:path extrusionOk="0" h="4281" w="428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5182025" y="510568"/>
              <a:ext cx="110840" cy="110894"/>
            </a:xfrm>
            <a:custGeom>
              <a:rect b="b" l="l" r="r" t="t"/>
              <a:pathLst>
                <a:path extrusionOk="0" h="2284" w="2283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22"/>
          <p:cNvGrpSpPr/>
          <p:nvPr/>
        </p:nvGrpSpPr>
        <p:grpSpPr>
          <a:xfrm>
            <a:off x="159610" y="2603391"/>
            <a:ext cx="365869" cy="328105"/>
            <a:chOff x="7194285" y="1228366"/>
            <a:chExt cx="365869" cy="328105"/>
          </a:xfrm>
        </p:grpSpPr>
        <p:sp>
          <p:nvSpPr>
            <p:cNvPr id="409" name="Google Shape;409;p22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22"/>
          <p:cNvGrpSpPr/>
          <p:nvPr/>
        </p:nvGrpSpPr>
        <p:grpSpPr>
          <a:xfrm>
            <a:off x="8584171" y="1398312"/>
            <a:ext cx="355724" cy="1888212"/>
            <a:chOff x="124471" y="1153724"/>
            <a:chExt cx="355724" cy="1888212"/>
          </a:xfrm>
        </p:grpSpPr>
        <p:sp>
          <p:nvSpPr>
            <p:cNvPr id="414" name="Google Shape;414;p22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22"/>
          <p:cNvGrpSpPr/>
          <p:nvPr/>
        </p:nvGrpSpPr>
        <p:grpSpPr>
          <a:xfrm>
            <a:off x="8179187" y="3570224"/>
            <a:ext cx="609540" cy="583574"/>
            <a:chOff x="3105300" y="593625"/>
            <a:chExt cx="256800" cy="245850"/>
          </a:xfrm>
        </p:grpSpPr>
        <p:sp>
          <p:nvSpPr>
            <p:cNvPr id="420" name="Google Shape;420;p22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3"/>
          <p:cNvSpPr txBox="1"/>
          <p:nvPr>
            <p:ph hasCustomPrompt="1" type="title"/>
          </p:nvPr>
        </p:nvSpPr>
        <p:spPr>
          <a:xfrm>
            <a:off x="706649" y="1096375"/>
            <a:ext cx="5648100" cy="12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8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26" name="Google Shape;426;p23"/>
          <p:cNvSpPr txBox="1"/>
          <p:nvPr>
            <p:ph idx="1" type="subTitle"/>
          </p:nvPr>
        </p:nvSpPr>
        <p:spPr>
          <a:xfrm>
            <a:off x="706649" y="2350104"/>
            <a:ext cx="56481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27" name="Google Shape;427;p23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428" name="Google Shape;428;p23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23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436" name="Google Shape;436;p23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23"/>
          <p:cNvGrpSpPr/>
          <p:nvPr/>
        </p:nvGrpSpPr>
        <p:grpSpPr>
          <a:xfrm>
            <a:off x="706662" y="4516977"/>
            <a:ext cx="456233" cy="335252"/>
            <a:chOff x="8353512" y="4107552"/>
            <a:chExt cx="456233" cy="335252"/>
          </a:xfrm>
        </p:grpSpPr>
        <p:sp>
          <p:nvSpPr>
            <p:cNvPr id="441" name="Google Shape;441;p23"/>
            <p:cNvSpPr/>
            <p:nvPr/>
          </p:nvSpPr>
          <p:spPr>
            <a:xfrm>
              <a:off x="8353512" y="4162027"/>
              <a:ext cx="159778" cy="158864"/>
            </a:xfrm>
            <a:custGeom>
              <a:rect b="b" l="l" r="r" t="t"/>
              <a:pathLst>
                <a:path extrusionOk="0" h="3272" w="3291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8452315" y="4256216"/>
              <a:ext cx="185655" cy="186587"/>
            </a:xfrm>
            <a:custGeom>
              <a:rect b="b" l="l" r="r" t="t"/>
              <a:pathLst>
                <a:path extrusionOk="0" h="3843" w="3824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8616710" y="4107552"/>
              <a:ext cx="193035" cy="193045"/>
            </a:xfrm>
            <a:custGeom>
              <a:rect b="b" l="l" r="r" t="t"/>
              <a:pathLst>
                <a:path extrusionOk="0" h="3976" w="3976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96508" y="2739893"/>
            <a:ext cx="232368" cy="974453"/>
            <a:chOff x="2546733" y="2525280"/>
            <a:chExt cx="232368" cy="974453"/>
          </a:xfrm>
        </p:grpSpPr>
        <p:sp>
          <p:nvSpPr>
            <p:cNvPr id="445" name="Google Shape;445;p23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23"/>
          <p:cNvGrpSpPr/>
          <p:nvPr/>
        </p:nvGrpSpPr>
        <p:grpSpPr>
          <a:xfrm>
            <a:off x="4713835" y="193704"/>
            <a:ext cx="3968914" cy="1092689"/>
            <a:chOff x="4713835" y="193704"/>
            <a:chExt cx="3968914" cy="1092689"/>
          </a:xfrm>
        </p:grpSpPr>
        <p:sp>
          <p:nvSpPr>
            <p:cNvPr id="458" name="Google Shape;458;p23"/>
            <p:cNvSpPr/>
            <p:nvPr/>
          </p:nvSpPr>
          <p:spPr>
            <a:xfrm flipH="1">
              <a:off x="6808929" y="1130852"/>
              <a:ext cx="48874" cy="48874"/>
            </a:xfrm>
            <a:custGeom>
              <a:rect b="b" l="l" r="r" t="t"/>
              <a:pathLst>
                <a:path extrusionOk="0" h="2170" w="2170">
                  <a:moveTo>
                    <a:pt x="1068" y="1"/>
                  </a:moveTo>
                  <a:cubicBezTo>
                    <a:pt x="501" y="1"/>
                    <a:pt x="1" y="468"/>
                    <a:pt x="1" y="1102"/>
                  </a:cubicBezTo>
                  <a:cubicBezTo>
                    <a:pt x="1" y="1669"/>
                    <a:pt x="435" y="2169"/>
                    <a:pt x="1068" y="2169"/>
                  </a:cubicBezTo>
                  <a:cubicBezTo>
                    <a:pt x="1669" y="2169"/>
                    <a:pt x="2169" y="1702"/>
                    <a:pt x="2169" y="1102"/>
                  </a:cubicBezTo>
                  <a:cubicBezTo>
                    <a:pt x="2169" y="501"/>
                    <a:pt x="1669" y="1"/>
                    <a:pt x="1068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 flipH="1">
              <a:off x="6695483" y="1227023"/>
              <a:ext cx="60135" cy="59369"/>
            </a:xfrm>
            <a:custGeom>
              <a:rect b="b" l="l" r="r" t="t"/>
              <a:pathLst>
                <a:path extrusionOk="0" h="2636" w="2670">
                  <a:moveTo>
                    <a:pt x="1335" y="1"/>
                  </a:moveTo>
                  <a:cubicBezTo>
                    <a:pt x="601" y="1"/>
                    <a:pt x="1" y="568"/>
                    <a:pt x="1" y="1302"/>
                  </a:cubicBezTo>
                  <a:cubicBezTo>
                    <a:pt x="1" y="2069"/>
                    <a:pt x="601" y="2636"/>
                    <a:pt x="1335" y="2636"/>
                  </a:cubicBezTo>
                  <a:cubicBezTo>
                    <a:pt x="2102" y="2636"/>
                    <a:pt x="2669" y="2069"/>
                    <a:pt x="2669" y="1302"/>
                  </a:cubicBezTo>
                  <a:cubicBezTo>
                    <a:pt x="2669" y="568"/>
                    <a:pt x="2035" y="1"/>
                    <a:pt x="1335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 flipH="1">
              <a:off x="6630889" y="1003150"/>
              <a:ext cx="143513" cy="121734"/>
            </a:xfrm>
            <a:custGeom>
              <a:rect b="b" l="l" r="r" t="t"/>
              <a:pathLst>
                <a:path extrusionOk="0" h="5405" w="6372">
                  <a:moveTo>
                    <a:pt x="835" y="0"/>
                  </a:moveTo>
                  <a:cubicBezTo>
                    <a:pt x="301" y="0"/>
                    <a:pt x="1" y="534"/>
                    <a:pt x="267" y="968"/>
                  </a:cubicBezTo>
                  <a:lnTo>
                    <a:pt x="2636" y="5104"/>
                  </a:lnTo>
                  <a:cubicBezTo>
                    <a:pt x="2753" y="5304"/>
                    <a:pt x="2969" y="5404"/>
                    <a:pt x="3186" y="5404"/>
                  </a:cubicBezTo>
                  <a:cubicBezTo>
                    <a:pt x="3403" y="5404"/>
                    <a:pt x="3620" y="5304"/>
                    <a:pt x="3737" y="5104"/>
                  </a:cubicBezTo>
                  <a:lnTo>
                    <a:pt x="6138" y="968"/>
                  </a:lnTo>
                  <a:cubicBezTo>
                    <a:pt x="6372" y="534"/>
                    <a:pt x="6072" y="0"/>
                    <a:pt x="557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1" name="Google Shape;461;p23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462" name="Google Shape;462;p23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3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3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3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6" name="Google Shape;466;p23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467" name="Google Shape;467;p23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68" name="Google Shape;468;p23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69" name="Google Shape;469;p23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23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23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23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73" name="Google Shape;473;p23"/>
          <p:cNvGrpSpPr/>
          <p:nvPr/>
        </p:nvGrpSpPr>
        <p:grpSpPr>
          <a:xfrm>
            <a:off x="2574719" y="4105346"/>
            <a:ext cx="2873149" cy="840725"/>
            <a:chOff x="2574719" y="4105346"/>
            <a:chExt cx="2873149" cy="840725"/>
          </a:xfrm>
        </p:grpSpPr>
        <p:sp>
          <p:nvSpPr>
            <p:cNvPr id="474" name="Google Shape;474;p23"/>
            <p:cNvSpPr/>
            <p:nvPr/>
          </p:nvSpPr>
          <p:spPr>
            <a:xfrm flipH="1">
              <a:off x="3202782" y="4245706"/>
              <a:ext cx="120991" cy="105946"/>
            </a:xfrm>
            <a:custGeom>
              <a:rect b="b" l="l" r="r" t="t"/>
              <a:pathLst>
                <a:path extrusionOk="0" h="4704" w="5372">
                  <a:moveTo>
                    <a:pt x="2683" y="1"/>
                  </a:moveTo>
                  <a:cubicBezTo>
                    <a:pt x="1942" y="1"/>
                    <a:pt x="1202" y="346"/>
                    <a:pt x="735" y="976"/>
                  </a:cubicBezTo>
                  <a:cubicBezTo>
                    <a:pt x="1" y="2010"/>
                    <a:pt x="234" y="3511"/>
                    <a:pt x="1302" y="4278"/>
                  </a:cubicBezTo>
                  <a:cubicBezTo>
                    <a:pt x="1705" y="4565"/>
                    <a:pt x="2179" y="4704"/>
                    <a:pt x="2651" y="4704"/>
                  </a:cubicBezTo>
                  <a:cubicBezTo>
                    <a:pt x="3389" y="4704"/>
                    <a:pt x="4123" y="4363"/>
                    <a:pt x="4571" y="3711"/>
                  </a:cubicBezTo>
                  <a:cubicBezTo>
                    <a:pt x="5371" y="2677"/>
                    <a:pt x="5138" y="1176"/>
                    <a:pt x="4037" y="442"/>
                  </a:cubicBezTo>
                  <a:cubicBezTo>
                    <a:pt x="3633" y="143"/>
                    <a:pt x="3158" y="1"/>
                    <a:pt x="2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 flipH="1">
              <a:off x="2770057" y="4105346"/>
              <a:ext cx="101441" cy="88784"/>
            </a:xfrm>
            <a:custGeom>
              <a:rect b="b" l="l" r="r" t="t"/>
              <a:pathLst>
                <a:path extrusionOk="0" h="3942" w="4504">
                  <a:moveTo>
                    <a:pt x="2246" y="1"/>
                  </a:moveTo>
                  <a:cubicBezTo>
                    <a:pt x="1627" y="1"/>
                    <a:pt x="1020" y="290"/>
                    <a:pt x="634" y="837"/>
                  </a:cubicBezTo>
                  <a:cubicBezTo>
                    <a:pt x="1" y="1704"/>
                    <a:pt x="234" y="2905"/>
                    <a:pt x="1101" y="3572"/>
                  </a:cubicBezTo>
                  <a:cubicBezTo>
                    <a:pt x="1442" y="3821"/>
                    <a:pt x="1833" y="3941"/>
                    <a:pt x="2224" y="3941"/>
                  </a:cubicBezTo>
                  <a:cubicBezTo>
                    <a:pt x="2829" y="3941"/>
                    <a:pt x="3431" y="3652"/>
                    <a:pt x="3837" y="3105"/>
                  </a:cubicBezTo>
                  <a:cubicBezTo>
                    <a:pt x="4504" y="2238"/>
                    <a:pt x="4304" y="1037"/>
                    <a:pt x="3403" y="370"/>
                  </a:cubicBezTo>
                  <a:cubicBezTo>
                    <a:pt x="3050" y="121"/>
                    <a:pt x="2645" y="1"/>
                    <a:pt x="2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 flipH="1">
              <a:off x="2650598" y="4625774"/>
              <a:ext cx="18806" cy="36622"/>
            </a:xfrm>
            <a:custGeom>
              <a:rect b="b" l="l" r="r" t="t"/>
              <a:pathLst>
                <a:path extrusionOk="0" h="1626" w="835">
                  <a:moveTo>
                    <a:pt x="238" y="0"/>
                  </a:moveTo>
                  <a:cubicBezTo>
                    <a:pt x="215" y="0"/>
                    <a:pt x="191" y="5"/>
                    <a:pt x="168" y="12"/>
                  </a:cubicBezTo>
                  <a:cubicBezTo>
                    <a:pt x="101" y="12"/>
                    <a:pt x="34" y="46"/>
                    <a:pt x="34" y="146"/>
                  </a:cubicBezTo>
                  <a:cubicBezTo>
                    <a:pt x="34" y="179"/>
                    <a:pt x="1" y="246"/>
                    <a:pt x="34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2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383" y="44"/>
                    <a:pt x="31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 flipH="1">
              <a:off x="2676881" y="4296495"/>
              <a:ext cx="98446" cy="283941"/>
            </a:xfrm>
            <a:custGeom>
              <a:rect b="b" l="l" r="r" t="t"/>
              <a:pathLst>
                <a:path extrusionOk="0" h="12607" w="4371">
                  <a:moveTo>
                    <a:pt x="203" y="0"/>
                  </a:moveTo>
                  <a:cubicBezTo>
                    <a:pt x="180" y="0"/>
                    <a:pt x="157" y="7"/>
                    <a:pt x="134" y="22"/>
                  </a:cubicBezTo>
                  <a:cubicBezTo>
                    <a:pt x="34" y="22"/>
                    <a:pt x="0" y="55"/>
                    <a:pt x="0" y="122"/>
                  </a:cubicBezTo>
                  <a:lnTo>
                    <a:pt x="0" y="256"/>
                  </a:lnTo>
                  <a:lnTo>
                    <a:pt x="801" y="2724"/>
                  </a:lnTo>
                  <a:cubicBezTo>
                    <a:pt x="830" y="2782"/>
                    <a:pt x="883" y="2864"/>
                    <a:pt x="983" y="2864"/>
                  </a:cubicBezTo>
                  <a:cubicBezTo>
                    <a:pt x="999" y="2864"/>
                    <a:pt x="1016" y="2862"/>
                    <a:pt x="1034" y="2857"/>
                  </a:cubicBezTo>
                  <a:cubicBezTo>
                    <a:pt x="1135" y="2857"/>
                    <a:pt x="1201" y="2724"/>
                    <a:pt x="1168" y="2591"/>
                  </a:cubicBezTo>
                  <a:lnTo>
                    <a:pt x="367" y="122"/>
                  </a:lnTo>
                  <a:cubicBezTo>
                    <a:pt x="342" y="71"/>
                    <a:pt x="277" y="0"/>
                    <a:pt x="203" y="0"/>
                  </a:cubicBezTo>
                  <a:close/>
                  <a:moveTo>
                    <a:pt x="1782" y="4871"/>
                  </a:moveTo>
                  <a:cubicBezTo>
                    <a:pt x="1758" y="4871"/>
                    <a:pt x="1732" y="4877"/>
                    <a:pt x="1702" y="4892"/>
                  </a:cubicBezTo>
                  <a:cubicBezTo>
                    <a:pt x="1635" y="4892"/>
                    <a:pt x="1568" y="4926"/>
                    <a:pt x="1568" y="5026"/>
                  </a:cubicBezTo>
                  <a:lnTo>
                    <a:pt x="1568" y="5126"/>
                  </a:lnTo>
                  <a:lnTo>
                    <a:pt x="2369" y="7594"/>
                  </a:lnTo>
                  <a:cubicBezTo>
                    <a:pt x="2398" y="7652"/>
                    <a:pt x="2476" y="7734"/>
                    <a:pt x="2583" y="7734"/>
                  </a:cubicBezTo>
                  <a:cubicBezTo>
                    <a:pt x="2600" y="7734"/>
                    <a:pt x="2617" y="7732"/>
                    <a:pt x="2636" y="7728"/>
                  </a:cubicBezTo>
                  <a:cubicBezTo>
                    <a:pt x="2702" y="7661"/>
                    <a:pt x="2802" y="7594"/>
                    <a:pt x="2736" y="7461"/>
                  </a:cubicBezTo>
                  <a:lnTo>
                    <a:pt x="1968" y="5026"/>
                  </a:lnTo>
                  <a:cubicBezTo>
                    <a:pt x="1917" y="4948"/>
                    <a:pt x="1865" y="4871"/>
                    <a:pt x="1782" y="4871"/>
                  </a:cubicBezTo>
                  <a:close/>
                  <a:moveTo>
                    <a:pt x="3356" y="9754"/>
                  </a:moveTo>
                  <a:cubicBezTo>
                    <a:pt x="3338" y="9754"/>
                    <a:pt x="3321" y="9756"/>
                    <a:pt x="3303" y="9762"/>
                  </a:cubicBezTo>
                  <a:cubicBezTo>
                    <a:pt x="3203" y="9762"/>
                    <a:pt x="3169" y="9796"/>
                    <a:pt x="3169" y="9896"/>
                  </a:cubicBezTo>
                  <a:lnTo>
                    <a:pt x="3169" y="10029"/>
                  </a:lnTo>
                  <a:lnTo>
                    <a:pt x="3970" y="12464"/>
                  </a:lnTo>
                  <a:cubicBezTo>
                    <a:pt x="3997" y="12547"/>
                    <a:pt x="4047" y="12606"/>
                    <a:pt x="4139" y="12606"/>
                  </a:cubicBezTo>
                  <a:cubicBezTo>
                    <a:pt x="4158" y="12606"/>
                    <a:pt x="4180" y="12604"/>
                    <a:pt x="4203" y="12598"/>
                  </a:cubicBezTo>
                  <a:cubicBezTo>
                    <a:pt x="4303" y="12598"/>
                    <a:pt x="4370" y="12464"/>
                    <a:pt x="4337" y="12364"/>
                  </a:cubicBezTo>
                  <a:lnTo>
                    <a:pt x="3536" y="9896"/>
                  </a:lnTo>
                  <a:cubicBezTo>
                    <a:pt x="3509" y="9813"/>
                    <a:pt x="3436" y="9754"/>
                    <a:pt x="3356" y="97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 flipH="1">
              <a:off x="2785080" y="4213319"/>
              <a:ext cx="18806" cy="36622"/>
            </a:xfrm>
            <a:custGeom>
              <a:rect b="b" l="l" r="r" t="t"/>
              <a:pathLst>
                <a:path extrusionOk="0" h="1626" w="835">
                  <a:moveTo>
                    <a:pt x="242" y="0"/>
                  </a:moveTo>
                  <a:cubicBezTo>
                    <a:pt x="217" y="0"/>
                    <a:pt x="191" y="5"/>
                    <a:pt x="168" y="12"/>
                  </a:cubicBezTo>
                  <a:lnTo>
                    <a:pt x="68" y="146"/>
                  </a:lnTo>
                  <a:cubicBezTo>
                    <a:pt x="68" y="213"/>
                    <a:pt x="1" y="246"/>
                    <a:pt x="68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1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409" y="44"/>
                    <a:pt x="325" y="0"/>
                    <a:pt x="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 flipH="1">
              <a:off x="2574719" y="4681314"/>
              <a:ext cx="107455" cy="95540"/>
            </a:xfrm>
            <a:custGeom>
              <a:rect b="b" l="l" r="r" t="t"/>
              <a:pathLst>
                <a:path extrusionOk="0" h="4242" w="4771">
                  <a:moveTo>
                    <a:pt x="2410" y="0"/>
                  </a:moveTo>
                  <a:cubicBezTo>
                    <a:pt x="1752" y="0"/>
                    <a:pt x="1097" y="310"/>
                    <a:pt x="668" y="882"/>
                  </a:cubicBezTo>
                  <a:cubicBezTo>
                    <a:pt x="1" y="1850"/>
                    <a:pt x="201" y="3151"/>
                    <a:pt x="1168" y="3851"/>
                  </a:cubicBezTo>
                  <a:cubicBezTo>
                    <a:pt x="1536" y="4114"/>
                    <a:pt x="1960" y="4242"/>
                    <a:pt x="2382" y="4242"/>
                  </a:cubicBezTo>
                  <a:cubicBezTo>
                    <a:pt x="3033" y="4242"/>
                    <a:pt x="3679" y="3937"/>
                    <a:pt x="4104" y="3351"/>
                  </a:cubicBezTo>
                  <a:cubicBezTo>
                    <a:pt x="4771" y="2383"/>
                    <a:pt x="4537" y="1116"/>
                    <a:pt x="3603" y="382"/>
                  </a:cubicBezTo>
                  <a:cubicBezTo>
                    <a:pt x="3242" y="124"/>
                    <a:pt x="2825" y="0"/>
                    <a:pt x="2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 flipH="1">
              <a:off x="5377981" y="4700959"/>
              <a:ext cx="9775" cy="130000"/>
            </a:xfrm>
            <a:custGeom>
              <a:rect b="b" l="l" r="r" t="t"/>
              <a:pathLst>
                <a:path extrusionOk="0" h="5772" w="434">
                  <a:moveTo>
                    <a:pt x="200" y="1"/>
                  </a:moveTo>
                  <a:cubicBezTo>
                    <a:pt x="67" y="1"/>
                    <a:pt x="0" y="101"/>
                    <a:pt x="0" y="201"/>
                  </a:cubicBezTo>
                  <a:lnTo>
                    <a:pt x="0" y="5538"/>
                  </a:lnTo>
                  <a:cubicBezTo>
                    <a:pt x="0" y="5672"/>
                    <a:pt x="67" y="5772"/>
                    <a:pt x="200" y="5772"/>
                  </a:cubicBezTo>
                  <a:cubicBezTo>
                    <a:pt x="334" y="5772"/>
                    <a:pt x="434" y="5672"/>
                    <a:pt x="400" y="5538"/>
                  </a:cubicBezTo>
                  <a:lnTo>
                    <a:pt x="400" y="201"/>
                  </a:lnTo>
                  <a:cubicBezTo>
                    <a:pt x="400" y="101"/>
                    <a:pt x="334" y="1"/>
                    <a:pt x="200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 flipH="1">
              <a:off x="5318612" y="4761072"/>
              <a:ext cx="129257" cy="9797"/>
            </a:xfrm>
            <a:custGeom>
              <a:rect b="b" l="l" r="r" t="t"/>
              <a:pathLst>
                <a:path extrusionOk="0" h="435" w="5739">
                  <a:moveTo>
                    <a:pt x="201" y="0"/>
                  </a:moveTo>
                  <a:cubicBezTo>
                    <a:pt x="67" y="0"/>
                    <a:pt x="1" y="100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5538" y="434"/>
                  </a:lnTo>
                  <a:cubicBezTo>
                    <a:pt x="5671" y="434"/>
                    <a:pt x="5738" y="334"/>
                    <a:pt x="5738" y="201"/>
                  </a:cubicBezTo>
                  <a:cubicBezTo>
                    <a:pt x="5738" y="100"/>
                    <a:pt x="5671" y="0"/>
                    <a:pt x="5538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5231472" y="4848999"/>
              <a:ext cx="95315" cy="97072"/>
            </a:xfrm>
            <a:custGeom>
              <a:rect b="b" l="l" r="r" t="t"/>
              <a:pathLst>
                <a:path extrusionOk="0" h="4310" w="4232">
                  <a:moveTo>
                    <a:pt x="509" y="0"/>
                  </a:moveTo>
                  <a:cubicBezTo>
                    <a:pt x="251" y="0"/>
                    <a:pt x="1" y="255"/>
                    <a:pt x="28" y="533"/>
                  </a:cubicBezTo>
                  <a:lnTo>
                    <a:pt x="495" y="3902"/>
                  </a:lnTo>
                  <a:cubicBezTo>
                    <a:pt x="518" y="4153"/>
                    <a:pt x="728" y="4310"/>
                    <a:pt x="944" y="4310"/>
                  </a:cubicBezTo>
                  <a:cubicBezTo>
                    <a:pt x="1044" y="4310"/>
                    <a:pt x="1145" y="4276"/>
                    <a:pt x="1229" y="4202"/>
                  </a:cubicBezTo>
                  <a:lnTo>
                    <a:pt x="3965" y="2101"/>
                  </a:lnTo>
                  <a:cubicBezTo>
                    <a:pt x="4231" y="1901"/>
                    <a:pt x="4165" y="1434"/>
                    <a:pt x="3831" y="1300"/>
                  </a:cubicBezTo>
                  <a:lnTo>
                    <a:pt x="662" y="33"/>
                  </a:lnTo>
                  <a:cubicBezTo>
                    <a:pt x="612" y="10"/>
                    <a:pt x="560" y="0"/>
                    <a:pt x="509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5"/>
          <p:cNvSpPr txBox="1"/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6" name="Google Shape;486;p25"/>
          <p:cNvSpPr txBox="1"/>
          <p:nvPr>
            <p:ph hasCustomPrompt="1" idx="2" type="title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7" name="Google Shape;487;p25"/>
          <p:cNvSpPr txBox="1"/>
          <p:nvPr>
            <p:ph idx="1" type="subTitle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88" name="Google Shape;488;p25"/>
          <p:cNvSpPr txBox="1"/>
          <p:nvPr>
            <p:ph idx="3" type="title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9" name="Google Shape;489;p25"/>
          <p:cNvSpPr txBox="1"/>
          <p:nvPr>
            <p:ph hasCustomPrompt="1" idx="4" type="title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0" name="Google Shape;490;p25"/>
          <p:cNvSpPr txBox="1"/>
          <p:nvPr>
            <p:ph idx="5" type="subTitle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91" name="Google Shape;491;p25"/>
          <p:cNvSpPr txBox="1"/>
          <p:nvPr>
            <p:ph idx="6" type="title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2" name="Google Shape;492;p25"/>
          <p:cNvSpPr txBox="1"/>
          <p:nvPr>
            <p:ph hasCustomPrompt="1" idx="7" type="title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3" name="Google Shape;493;p25"/>
          <p:cNvSpPr txBox="1"/>
          <p:nvPr>
            <p:ph idx="8" type="subTitle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94" name="Google Shape;494;p25"/>
          <p:cNvSpPr txBox="1"/>
          <p:nvPr>
            <p:ph idx="9" type="title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5" name="Google Shape;495;p25"/>
          <p:cNvSpPr txBox="1"/>
          <p:nvPr>
            <p:ph hasCustomPrompt="1" idx="13" type="title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96" name="Google Shape;496;p25"/>
          <p:cNvSpPr txBox="1"/>
          <p:nvPr>
            <p:ph idx="14" type="subTitle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97" name="Google Shape;497;p25"/>
          <p:cNvSpPr txBox="1"/>
          <p:nvPr>
            <p:ph idx="15" type="title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8" name="Google Shape;498;p25"/>
          <p:cNvSpPr txBox="1"/>
          <p:nvPr>
            <p:ph hasCustomPrompt="1" idx="16" type="title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99" name="Google Shape;499;p25"/>
          <p:cNvSpPr txBox="1"/>
          <p:nvPr>
            <p:ph idx="17" type="subTitle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00" name="Google Shape;500;p25"/>
          <p:cNvSpPr txBox="1"/>
          <p:nvPr>
            <p:ph idx="18" type="title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1" name="Google Shape;501;p25"/>
          <p:cNvSpPr txBox="1"/>
          <p:nvPr>
            <p:ph hasCustomPrompt="1" idx="19" type="title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02" name="Google Shape;502;p25"/>
          <p:cNvSpPr txBox="1"/>
          <p:nvPr>
            <p:ph idx="20" type="subTitle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03" name="Google Shape;503;p25"/>
          <p:cNvSpPr txBox="1"/>
          <p:nvPr>
            <p:ph idx="21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04" name="Google Shape;504;p25"/>
          <p:cNvGrpSpPr/>
          <p:nvPr/>
        </p:nvGrpSpPr>
        <p:grpSpPr>
          <a:xfrm>
            <a:off x="4796439" y="-2911087"/>
            <a:ext cx="8043475" cy="8043475"/>
            <a:chOff x="1241175" y="-1300650"/>
            <a:chExt cx="8043475" cy="8043475"/>
          </a:xfrm>
        </p:grpSpPr>
        <p:sp>
          <p:nvSpPr>
            <p:cNvPr id="505" name="Google Shape;505;p25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25"/>
          <p:cNvGrpSpPr/>
          <p:nvPr/>
        </p:nvGrpSpPr>
        <p:grpSpPr>
          <a:xfrm>
            <a:off x="194827" y="164749"/>
            <a:ext cx="8680795" cy="4879924"/>
            <a:chOff x="194827" y="164749"/>
            <a:chExt cx="8680795" cy="4879924"/>
          </a:xfrm>
        </p:grpSpPr>
        <p:grpSp>
          <p:nvGrpSpPr>
            <p:cNvPr id="513" name="Google Shape;513;p25"/>
            <p:cNvGrpSpPr/>
            <p:nvPr/>
          </p:nvGrpSpPr>
          <p:grpSpPr>
            <a:xfrm>
              <a:off x="1019937" y="206524"/>
              <a:ext cx="609540" cy="583574"/>
              <a:chOff x="3105300" y="593625"/>
              <a:chExt cx="256800" cy="245850"/>
            </a:xfrm>
          </p:grpSpPr>
          <p:sp>
            <p:nvSpPr>
              <p:cNvPr id="514" name="Google Shape;514;p2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25"/>
            <p:cNvGrpSpPr/>
            <p:nvPr/>
          </p:nvGrpSpPr>
          <p:grpSpPr>
            <a:xfrm>
              <a:off x="8057878" y="710652"/>
              <a:ext cx="631910" cy="457789"/>
              <a:chOff x="855125" y="679497"/>
              <a:chExt cx="254310" cy="184228"/>
            </a:xfrm>
          </p:grpSpPr>
          <p:sp>
            <p:nvSpPr>
              <p:cNvPr id="519" name="Google Shape;519;p25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5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5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2" name="Google Shape;522;p25"/>
            <p:cNvGrpSpPr/>
            <p:nvPr/>
          </p:nvGrpSpPr>
          <p:grpSpPr>
            <a:xfrm>
              <a:off x="194835" y="1017604"/>
              <a:ext cx="518269" cy="328105"/>
              <a:chOff x="783960" y="4261704"/>
              <a:chExt cx="518269" cy="328105"/>
            </a:xfrm>
          </p:grpSpPr>
          <p:sp>
            <p:nvSpPr>
              <p:cNvPr id="523" name="Google Shape;523;p25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4" name="Google Shape;524;p25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525" name="Google Shape;525;p25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" name="Google Shape;526;p25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25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p25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9" name="Google Shape;529;p25"/>
            <p:cNvGrpSpPr/>
            <p:nvPr/>
          </p:nvGrpSpPr>
          <p:grpSpPr>
            <a:xfrm>
              <a:off x="2976937" y="164749"/>
              <a:ext cx="5898685" cy="4879924"/>
              <a:chOff x="1223999" y="393649"/>
              <a:chExt cx="5898685" cy="4879924"/>
            </a:xfrm>
          </p:grpSpPr>
          <p:sp>
            <p:nvSpPr>
              <p:cNvPr id="530" name="Google Shape;530;p25"/>
              <p:cNvSpPr/>
              <p:nvPr/>
            </p:nvSpPr>
            <p:spPr>
              <a:xfrm>
                <a:off x="5254918" y="393649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5"/>
              <p:cNvSpPr/>
              <p:nvPr/>
            </p:nvSpPr>
            <p:spPr>
              <a:xfrm>
                <a:off x="5155383" y="491332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5"/>
              <p:cNvSpPr/>
              <p:nvPr/>
            </p:nvSpPr>
            <p:spPr>
              <a:xfrm>
                <a:off x="5354756" y="635481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5"/>
              <p:cNvSpPr/>
              <p:nvPr/>
            </p:nvSpPr>
            <p:spPr>
              <a:xfrm>
                <a:off x="7037876" y="5030718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5"/>
              <p:cNvSpPr/>
              <p:nvPr/>
            </p:nvSpPr>
            <p:spPr>
              <a:xfrm>
                <a:off x="6914418" y="4684960"/>
                <a:ext cx="175087" cy="191303"/>
              </a:xfrm>
              <a:custGeom>
                <a:rect b="b" l="l" r="r" t="t"/>
                <a:pathLst>
                  <a:path extrusionOk="0" h="6925" w="6338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5"/>
              <p:cNvSpPr/>
              <p:nvPr/>
            </p:nvSpPr>
            <p:spPr>
              <a:xfrm>
                <a:off x="1223999" y="5053318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5"/>
              <p:cNvSpPr/>
              <p:nvPr/>
            </p:nvSpPr>
            <p:spPr>
              <a:xfrm>
                <a:off x="1367762" y="5187853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5"/>
              <p:cNvSpPr/>
              <p:nvPr/>
            </p:nvSpPr>
            <p:spPr>
              <a:xfrm>
                <a:off x="1341960" y="4873616"/>
                <a:ext cx="200917" cy="171662"/>
              </a:xfrm>
              <a:custGeom>
                <a:rect b="b" l="l" r="r" t="t"/>
                <a:pathLst>
                  <a:path extrusionOk="0" h="6214" w="7273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8" name="Google Shape;538;p25"/>
            <p:cNvGrpSpPr/>
            <p:nvPr/>
          </p:nvGrpSpPr>
          <p:grpSpPr>
            <a:xfrm>
              <a:off x="194827" y="3591559"/>
              <a:ext cx="232368" cy="973684"/>
              <a:chOff x="6656577" y="3252597"/>
              <a:chExt cx="232368" cy="973684"/>
            </a:xfrm>
          </p:grpSpPr>
          <p:sp>
            <p:nvSpPr>
              <p:cNvPr id="539" name="Google Shape;539;p25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5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5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5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5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5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5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5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5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5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5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5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6"/>
          <p:cNvSpPr txBox="1"/>
          <p:nvPr>
            <p:ph idx="1" type="body"/>
          </p:nvPr>
        </p:nvSpPr>
        <p:spPr>
          <a:xfrm>
            <a:off x="713100" y="1208700"/>
            <a:ext cx="3858900" cy="15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3" name="Google Shape;553;p2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54" name="Google Shape;554;p26"/>
          <p:cNvGrpSpPr/>
          <p:nvPr/>
        </p:nvGrpSpPr>
        <p:grpSpPr>
          <a:xfrm>
            <a:off x="4222055" y="-3474610"/>
            <a:ext cx="8043475" cy="8043475"/>
            <a:chOff x="1241175" y="-1300650"/>
            <a:chExt cx="8043475" cy="8043475"/>
          </a:xfrm>
        </p:grpSpPr>
        <p:sp>
          <p:nvSpPr>
            <p:cNvPr id="555" name="Google Shape;555;p26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26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563" name="Google Shape;563;p26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26"/>
          <p:cNvGrpSpPr/>
          <p:nvPr/>
        </p:nvGrpSpPr>
        <p:grpSpPr>
          <a:xfrm>
            <a:off x="259146" y="2488768"/>
            <a:ext cx="354818" cy="2432541"/>
            <a:chOff x="174946" y="1297681"/>
            <a:chExt cx="354818" cy="2432541"/>
          </a:xfrm>
        </p:grpSpPr>
        <p:sp>
          <p:nvSpPr>
            <p:cNvPr id="568" name="Google Shape;568;p26"/>
            <p:cNvSpPr/>
            <p:nvPr/>
          </p:nvSpPr>
          <p:spPr>
            <a:xfrm>
              <a:off x="274480" y="332747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174946" y="342515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374318" y="356930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250712" y="1297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394474" y="1432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26"/>
          <p:cNvGrpSpPr/>
          <p:nvPr/>
        </p:nvGrpSpPr>
        <p:grpSpPr>
          <a:xfrm>
            <a:off x="906912" y="195249"/>
            <a:ext cx="609540" cy="583574"/>
            <a:chOff x="3105300" y="593625"/>
            <a:chExt cx="256800" cy="245850"/>
          </a:xfrm>
        </p:grpSpPr>
        <p:sp>
          <p:nvSpPr>
            <p:cNvPr id="574" name="Google Shape;574;p26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26"/>
          <p:cNvGrpSpPr/>
          <p:nvPr/>
        </p:nvGrpSpPr>
        <p:grpSpPr>
          <a:xfrm>
            <a:off x="8652612" y="4730718"/>
            <a:ext cx="229483" cy="220256"/>
            <a:chOff x="250712" y="1297681"/>
            <a:chExt cx="229483" cy="220256"/>
          </a:xfrm>
        </p:grpSpPr>
        <p:sp>
          <p:nvSpPr>
            <p:cNvPr id="579" name="Google Shape;579;p26"/>
            <p:cNvSpPr/>
            <p:nvPr/>
          </p:nvSpPr>
          <p:spPr>
            <a:xfrm>
              <a:off x="250712" y="1297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394474" y="1432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26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582" name="Google Shape;582;p26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7"/>
          <p:cNvSpPr txBox="1"/>
          <p:nvPr>
            <p:ph type="title"/>
          </p:nvPr>
        </p:nvSpPr>
        <p:spPr>
          <a:xfrm>
            <a:off x="720475" y="3710100"/>
            <a:ext cx="416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88" name="Google Shape;588;p27"/>
          <p:cNvSpPr txBox="1"/>
          <p:nvPr>
            <p:ph idx="1" type="subTitle"/>
          </p:nvPr>
        </p:nvSpPr>
        <p:spPr>
          <a:xfrm>
            <a:off x="720475" y="954200"/>
            <a:ext cx="4166100" cy="27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589" name="Google Shape;589;p27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590" name="Google Shape;590;p27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27"/>
          <p:cNvGrpSpPr/>
          <p:nvPr/>
        </p:nvGrpSpPr>
        <p:grpSpPr>
          <a:xfrm>
            <a:off x="1740175" y="258921"/>
            <a:ext cx="535664" cy="317725"/>
            <a:chOff x="5182025" y="464396"/>
            <a:chExt cx="535664" cy="317725"/>
          </a:xfrm>
        </p:grpSpPr>
        <p:sp>
          <p:nvSpPr>
            <p:cNvPr id="598" name="Google Shape;598;p27"/>
            <p:cNvSpPr/>
            <p:nvPr/>
          </p:nvSpPr>
          <p:spPr>
            <a:xfrm>
              <a:off x="5534801" y="464396"/>
              <a:ext cx="182888" cy="183820"/>
            </a:xfrm>
            <a:custGeom>
              <a:rect b="b" l="l" r="r" t="t"/>
              <a:pathLst>
                <a:path extrusionOk="0" h="3786" w="3767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5389826" y="574268"/>
              <a:ext cx="207794" cy="207853"/>
            </a:xfrm>
            <a:custGeom>
              <a:rect b="b" l="l" r="r" t="t"/>
              <a:pathLst>
                <a:path extrusionOk="0" h="4281" w="428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5182025" y="510568"/>
              <a:ext cx="110840" cy="110894"/>
            </a:xfrm>
            <a:custGeom>
              <a:rect b="b" l="l" r="r" t="t"/>
              <a:pathLst>
                <a:path extrusionOk="0" h="2284" w="2283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27"/>
          <p:cNvGrpSpPr/>
          <p:nvPr/>
        </p:nvGrpSpPr>
        <p:grpSpPr>
          <a:xfrm rot="10800000">
            <a:off x="216552" y="304484"/>
            <a:ext cx="232368" cy="973684"/>
            <a:chOff x="6656577" y="3252597"/>
            <a:chExt cx="232368" cy="973684"/>
          </a:xfrm>
        </p:grpSpPr>
        <p:sp>
          <p:nvSpPr>
            <p:cNvPr id="602" name="Google Shape;602;p27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27"/>
          <p:cNvGrpSpPr/>
          <p:nvPr/>
        </p:nvGrpSpPr>
        <p:grpSpPr>
          <a:xfrm>
            <a:off x="381800" y="4615043"/>
            <a:ext cx="415595" cy="271553"/>
            <a:chOff x="5182025" y="510568"/>
            <a:chExt cx="415595" cy="271553"/>
          </a:xfrm>
        </p:grpSpPr>
        <p:sp>
          <p:nvSpPr>
            <p:cNvPr id="615" name="Google Shape;615;p27"/>
            <p:cNvSpPr/>
            <p:nvPr/>
          </p:nvSpPr>
          <p:spPr>
            <a:xfrm>
              <a:off x="5389826" y="574268"/>
              <a:ext cx="207794" cy="207853"/>
            </a:xfrm>
            <a:custGeom>
              <a:rect b="b" l="l" r="r" t="t"/>
              <a:pathLst>
                <a:path extrusionOk="0" h="4281" w="428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5182025" y="510568"/>
              <a:ext cx="110840" cy="110894"/>
            </a:xfrm>
            <a:custGeom>
              <a:rect b="b" l="l" r="r" t="t"/>
              <a:pathLst>
                <a:path extrusionOk="0" h="2284" w="2283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27"/>
          <p:cNvGrpSpPr/>
          <p:nvPr/>
        </p:nvGrpSpPr>
        <p:grpSpPr>
          <a:xfrm>
            <a:off x="3598396" y="4410499"/>
            <a:ext cx="354818" cy="402747"/>
            <a:chOff x="8117146" y="4166124"/>
            <a:chExt cx="354818" cy="402747"/>
          </a:xfrm>
        </p:grpSpPr>
        <p:sp>
          <p:nvSpPr>
            <p:cNvPr id="618" name="Google Shape;618;p27"/>
            <p:cNvSpPr/>
            <p:nvPr/>
          </p:nvSpPr>
          <p:spPr>
            <a:xfrm>
              <a:off x="8216680" y="41661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8117146" y="42638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8316518" y="44079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8"/>
          <p:cNvSpPr txBox="1"/>
          <p:nvPr>
            <p:ph type="title"/>
          </p:nvPr>
        </p:nvSpPr>
        <p:spPr>
          <a:xfrm>
            <a:off x="5188500" y="835632"/>
            <a:ext cx="3238200" cy="20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3" name="Google Shape;623;p28"/>
          <p:cNvSpPr txBox="1"/>
          <p:nvPr>
            <p:ph idx="1" type="subTitle"/>
          </p:nvPr>
        </p:nvSpPr>
        <p:spPr>
          <a:xfrm>
            <a:off x="5188500" y="2902750"/>
            <a:ext cx="3238200" cy="13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24" name="Google Shape;624;p28"/>
          <p:cNvGrpSpPr/>
          <p:nvPr/>
        </p:nvGrpSpPr>
        <p:grpSpPr>
          <a:xfrm>
            <a:off x="4713835" y="193704"/>
            <a:ext cx="4201291" cy="4832962"/>
            <a:chOff x="4713835" y="193704"/>
            <a:chExt cx="4201291" cy="4832962"/>
          </a:xfrm>
        </p:grpSpPr>
        <p:grpSp>
          <p:nvGrpSpPr>
            <p:cNvPr id="625" name="Google Shape;625;p28"/>
            <p:cNvGrpSpPr/>
            <p:nvPr/>
          </p:nvGrpSpPr>
          <p:grpSpPr>
            <a:xfrm>
              <a:off x="4992328" y="4568877"/>
              <a:ext cx="631910" cy="457789"/>
              <a:chOff x="855125" y="679497"/>
              <a:chExt cx="254310" cy="184228"/>
            </a:xfrm>
          </p:grpSpPr>
          <p:sp>
            <p:nvSpPr>
              <p:cNvPr id="626" name="Google Shape;626;p28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8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8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9" name="Google Shape;629;p28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630" name="Google Shape;630;p28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8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8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4" name="Google Shape;634;p28"/>
            <p:cNvGrpSpPr/>
            <p:nvPr/>
          </p:nvGrpSpPr>
          <p:grpSpPr>
            <a:xfrm>
              <a:off x="8426712" y="4401252"/>
              <a:ext cx="456233" cy="335252"/>
              <a:chOff x="8353512" y="4107552"/>
              <a:chExt cx="456233" cy="335252"/>
            </a:xfrm>
          </p:grpSpPr>
          <p:sp>
            <p:nvSpPr>
              <p:cNvPr id="635" name="Google Shape;635;p28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rect b="b" l="l" r="r" t="t"/>
                <a:pathLst>
                  <a:path extrusionOk="0" h="3272" w="3291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8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rect b="b" l="l" r="r" t="t"/>
                <a:pathLst>
                  <a:path extrusionOk="0" h="3843" w="3824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rect b="b" l="l" r="r" t="t"/>
                <a:pathLst>
                  <a:path extrusionOk="0" h="3976" w="3976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8" name="Google Shape;638;p28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639" name="Google Shape;639;p28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40" name="Google Shape;640;p28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641" name="Google Shape;641;p28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28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28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28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45" name="Google Shape;645;p28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46" name="Google Shape;646;p28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8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8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8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8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8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8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8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8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8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9"/>
          <p:cNvSpPr txBox="1"/>
          <p:nvPr>
            <p:ph type="title"/>
          </p:nvPr>
        </p:nvSpPr>
        <p:spPr>
          <a:xfrm>
            <a:off x="5434200" y="1666013"/>
            <a:ext cx="29967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0" name="Google Shape;660;p29"/>
          <p:cNvSpPr txBox="1"/>
          <p:nvPr>
            <p:ph idx="1" type="subTitle"/>
          </p:nvPr>
        </p:nvSpPr>
        <p:spPr>
          <a:xfrm>
            <a:off x="5434200" y="2173388"/>
            <a:ext cx="2996700" cy="13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61" name="Google Shape;661;p29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662" name="Google Shape;662;p29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670" name="Google Shape;670;p2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29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675" name="Google Shape;675;p29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29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680" name="Google Shape;680;p29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29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685" name="Google Shape;685;p29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29"/>
          <p:cNvGrpSpPr/>
          <p:nvPr/>
        </p:nvGrpSpPr>
        <p:grpSpPr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691" name="Google Shape;691;p29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29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704" name="Google Shape;704;p29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/>
          <p:nvPr>
            <p:ph type="title"/>
          </p:nvPr>
        </p:nvSpPr>
        <p:spPr>
          <a:xfrm>
            <a:off x="4572000" y="1818400"/>
            <a:ext cx="32679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9" name="Google Shape;709;p30"/>
          <p:cNvSpPr txBox="1"/>
          <p:nvPr>
            <p:ph idx="1" type="subTitle"/>
          </p:nvPr>
        </p:nvSpPr>
        <p:spPr>
          <a:xfrm>
            <a:off x="4572000" y="2325775"/>
            <a:ext cx="32679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0" name="Google Shape;710;p30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711" name="Google Shape;711;p30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30"/>
          <p:cNvGrpSpPr/>
          <p:nvPr/>
        </p:nvGrpSpPr>
        <p:grpSpPr>
          <a:xfrm>
            <a:off x="218646" y="193704"/>
            <a:ext cx="8696480" cy="4783211"/>
            <a:chOff x="218646" y="193704"/>
            <a:chExt cx="8696480" cy="4783211"/>
          </a:xfrm>
        </p:grpSpPr>
        <p:grpSp>
          <p:nvGrpSpPr>
            <p:cNvPr id="719" name="Google Shape;719;p30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720" name="Google Shape;720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1" name="Google Shape;721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722" name="Google Shape;722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" name="Google Shape;723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" name="Google Shape;724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26" name="Google Shape;726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727" name="Google Shape;727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9" name="Google Shape;739;p30"/>
            <p:cNvGrpSpPr/>
            <p:nvPr/>
          </p:nvGrpSpPr>
          <p:grpSpPr>
            <a:xfrm>
              <a:off x="7782584" y="4327634"/>
              <a:ext cx="648306" cy="649281"/>
              <a:chOff x="5022684" y="4300597"/>
              <a:chExt cx="648306" cy="649281"/>
            </a:xfrm>
          </p:grpSpPr>
          <p:sp>
            <p:nvSpPr>
              <p:cNvPr id="740" name="Google Shape;740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4" name="Google Shape;744;p30"/>
            <p:cNvGrpSpPr/>
            <p:nvPr/>
          </p:nvGrpSpPr>
          <p:grpSpPr>
            <a:xfrm>
              <a:off x="713110" y="4532091"/>
              <a:ext cx="365869" cy="328105"/>
              <a:chOff x="7194285" y="1228366"/>
              <a:chExt cx="365869" cy="328105"/>
            </a:xfrm>
          </p:grpSpPr>
          <p:sp>
            <p:nvSpPr>
              <p:cNvPr id="745" name="Google Shape;745;p30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0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0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0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9" name="Google Shape;749;p30"/>
            <p:cNvSpPr/>
            <p:nvPr/>
          </p:nvSpPr>
          <p:spPr>
            <a:xfrm>
              <a:off x="8656805" y="36312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0" name="Google Shape;750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751" name="Google Shape;751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6" name="Google Shape;756;p30"/>
            <p:cNvGrpSpPr/>
            <p:nvPr/>
          </p:nvGrpSpPr>
          <p:grpSpPr>
            <a:xfrm>
              <a:off x="3655937" y="4360499"/>
              <a:ext cx="609540" cy="583574"/>
              <a:chOff x="3105300" y="593625"/>
              <a:chExt cx="256800" cy="245850"/>
            </a:xfrm>
          </p:grpSpPr>
          <p:sp>
            <p:nvSpPr>
              <p:cNvPr id="757" name="Google Shape;757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1"/>
          <p:cNvSpPr txBox="1"/>
          <p:nvPr>
            <p:ph type="title"/>
          </p:nvPr>
        </p:nvSpPr>
        <p:spPr>
          <a:xfrm>
            <a:off x="1309777" y="1818400"/>
            <a:ext cx="32679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63" name="Google Shape;763;p31"/>
          <p:cNvSpPr txBox="1"/>
          <p:nvPr>
            <p:ph idx="1" type="subTitle"/>
          </p:nvPr>
        </p:nvSpPr>
        <p:spPr>
          <a:xfrm>
            <a:off x="1309777" y="2325775"/>
            <a:ext cx="32679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4" name="Google Shape;764;p31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765" name="Google Shape;765;p31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Google Shape;772;p31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773" name="Google Shape;773;p31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31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778" name="Google Shape;778;p31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1" name="Google Shape;781;p31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782" name="Google Shape;782;p31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6" name="Google Shape;786;p31"/>
          <p:cNvSpPr/>
          <p:nvPr/>
        </p:nvSpPr>
        <p:spPr>
          <a:xfrm>
            <a:off x="418330" y="2739372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7" name="Google Shape;787;p31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788" name="Google Shape;788;p31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31"/>
          <p:cNvGrpSpPr/>
          <p:nvPr/>
        </p:nvGrpSpPr>
        <p:grpSpPr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794" name="Google Shape;794;p31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31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807" name="Google Shape;807;p31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2"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2"/>
          <p:cNvSpPr txBox="1"/>
          <p:nvPr>
            <p:ph type="title"/>
          </p:nvPr>
        </p:nvSpPr>
        <p:spPr>
          <a:xfrm>
            <a:off x="5191718" y="3343742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13" name="Google Shape;813;p32"/>
          <p:cNvSpPr txBox="1"/>
          <p:nvPr>
            <p:ph idx="1" type="subTitle"/>
          </p:nvPr>
        </p:nvSpPr>
        <p:spPr>
          <a:xfrm>
            <a:off x="5191718" y="3871457"/>
            <a:ext cx="19449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4" name="Google Shape;814;p32"/>
          <p:cNvSpPr txBox="1"/>
          <p:nvPr>
            <p:ph idx="2" type="title"/>
          </p:nvPr>
        </p:nvSpPr>
        <p:spPr>
          <a:xfrm>
            <a:off x="2007382" y="334375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15" name="Google Shape;815;p32"/>
          <p:cNvSpPr txBox="1"/>
          <p:nvPr>
            <p:ph idx="3" type="subTitle"/>
          </p:nvPr>
        </p:nvSpPr>
        <p:spPr>
          <a:xfrm>
            <a:off x="2007382" y="3871455"/>
            <a:ext cx="19449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6" name="Google Shape;816;p32"/>
          <p:cNvSpPr txBox="1"/>
          <p:nvPr>
            <p:ph idx="4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17" name="Google Shape;817;p32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818" name="Google Shape;818;p32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5" name="Google Shape;825;p32"/>
          <p:cNvGrpSpPr/>
          <p:nvPr/>
        </p:nvGrpSpPr>
        <p:grpSpPr>
          <a:xfrm>
            <a:off x="8689233" y="737268"/>
            <a:ext cx="232368" cy="974453"/>
            <a:chOff x="2546733" y="2525280"/>
            <a:chExt cx="232368" cy="974453"/>
          </a:xfrm>
        </p:grpSpPr>
        <p:sp>
          <p:nvSpPr>
            <p:cNvPr id="826" name="Google Shape;826;p32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32"/>
          <p:cNvGrpSpPr/>
          <p:nvPr/>
        </p:nvGrpSpPr>
        <p:grpSpPr>
          <a:xfrm>
            <a:off x="7782584" y="4327634"/>
            <a:ext cx="648306" cy="649281"/>
            <a:chOff x="5022684" y="4300597"/>
            <a:chExt cx="648306" cy="649281"/>
          </a:xfrm>
        </p:grpSpPr>
        <p:sp>
          <p:nvSpPr>
            <p:cNvPr id="839" name="Google Shape;839;p32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3" name="Google Shape;843;p32"/>
          <p:cNvSpPr/>
          <p:nvPr/>
        </p:nvSpPr>
        <p:spPr>
          <a:xfrm>
            <a:off x="305569" y="3409076"/>
            <a:ext cx="462359" cy="462382"/>
          </a:xfrm>
          <a:custGeom>
            <a:rect b="b" l="l" r="r" t="t"/>
            <a:pathLst>
              <a:path extrusionOk="0" h="19849" w="19848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2"/>
          <p:cNvSpPr/>
          <p:nvPr/>
        </p:nvSpPr>
        <p:spPr>
          <a:xfrm>
            <a:off x="8656805" y="3631260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5" name="Google Shape;845;p32"/>
          <p:cNvGrpSpPr/>
          <p:nvPr/>
        </p:nvGrpSpPr>
        <p:grpSpPr>
          <a:xfrm>
            <a:off x="218646" y="488887"/>
            <a:ext cx="355724" cy="1888212"/>
            <a:chOff x="124471" y="1153724"/>
            <a:chExt cx="355724" cy="1888212"/>
          </a:xfrm>
        </p:grpSpPr>
        <p:sp>
          <p:nvSpPr>
            <p:cNvPr id="846" name="Google Shape;846;p32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32"/>
          <p:cNvGrpSpPr/>
          <p:nvPr/>
        </p:nvGrpSpPr>
        <p:grpSpPr>
          <a:xfrm>
            <a:off x="786212" y="4277087"/>
            <a:ext cx="609540" cy="583574"/>
            <a:chOff x="3105300" y="593625"/>
            <a:chExt cx="256800" cy="245850"/>
          </a:xfrm>
        </p:grpSpPr>
        <p:sp>
          <p:nvSpPr>
            <p:cNvPr id="852" name="Google Shape;852;p32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32"/>
          <p:cNvGrpSpPr/>
          <p:nvPr/>
        </p:nvGrpSpPr>
        <p:grpSpPr>
          <a:xfrm>
            <a:off x="7227285" y="329729"/>
            <a:ext cx="518269" cy="328105"/>
            <a:chOff x="783960" y="4261704"/>
            <a:chExt cx="518269" cy="328105"/>
          </a:xfrm>
        </p:grpSpPr>
        <p:sp>
          <p:nvSpPr>
            <p:cNvPr id="857" name="Google Shape;857;p32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8" name="Google Shape;858;p3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859" name="Google Shape;859;p3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3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5" name="Google Shape;865;p33"/>
          <p:cNvSpPr txBox="1"/>
          <p:nvPr>
            <p:ph idx="1" type="body"/>
          </p:nvPr>
        </p:nvSpPr>
        <p:spPr>
          <a:xfrm>
            <a:off x="720000" y="1101450"/>
            <a:ext cx="3852000" cy="3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866" name="Google Shape;866;p33"/>
          <p:cNvSpPr txBox="1"/>
          <p:nvPr>
            <p:ph idx="2" type="body"/>
          </p:nvPr>
        </p:nvSpPr>
        <p:spPr>
          <a:xfrm>
            <a:off x="4572000" y="1546462"/>
            <a:ext cx="3852000" cy="28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867" name="Google Shape;867;p33"/>
          <p:cNvGrpSpPr/>
          <p:nvPr/>
        </p:nvGrpSpPr>
        <p:grpSpPr>
          <a:xfrm>
            <a:off x="4572005" y="-3329310"/>
            <a:ext cx="8043475" cy="8043475"/>
            <a:chOff x="1241175" y="-1300650"/>
            <a:chExt cx="8043475" cy="8043475"/>
          </a:xfrm>
        </p:grpSpPr>
        <p:sp>
          <p:nvSpPr>
            <p:cNvPr id="868" name="Google Shape;868;p33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5" name="Google Shape;875;p33"/>
          <p:cNvSpPr/>
          <p:nvPr/>
        </p:nvSpPr>
        <p:spPr>
          <a:xfrm>
            <a:off x="8759913" y="4908943"/>
            <a:ext cx="84809" cy="85748"/>
          </a:xfrm>
          <a:custGeom>
            <a:rect b="b" l="l" r="r" t="t"/>
            <a:pathLst>
              <a:path extrusionOk="0" h="3104" w="307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3"/>
          <p:cNvSpPr/>
          <p:nvPr/>
        </p:nvSpPr>
        <p:spPr>
          <a:xfrm>
            <a:off x="8636455" y="4563185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7" name="Google Shape;877;p33"/>
          <p:cNvGrpSpPr/>
          <p:nvPr/>
        </p:nvGrpSpPr>
        <p:grpSpPr>
          <a:xfrm>
            <a:off x="291521" y="401824"/>
            <a:ext cx="354818" cy="4210262"/>
            <a:chOff x="174946" y="-1168326"/>
            <a:chExt cx="354818" cy="4210262"/>
          </a:xfrm>
        </p:grpSpPr>
        <p:sp>
          <p:nvSpPr>
            <p:cNvPr id="878" name="Google Shape;878;p33"/>
            <p:cNvSpPr/>
            <p:nvPr/>
          </p:nvSpPr>
          <p:spPr>
            <a:xfrm>
              <a:off x="274480" y="-1168326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174946" y="-1070643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374318" y="-926494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Google Shape;883;p33"/>
          <p:cNvGrpSpPr/>
          <p:nvPr/>
        </p:nvGrpSpPr>
        <p:grpSpPr>
          <a:xfrm>
            <a:off x="3626987" y="4325387"/>
            <a:ext cx="609540" cy="583574"/>
            <a:chOff x="3105300" y="593625"/>
            <a:chExt cx="256800" cy="245850"/>
          </a:xfrm>
        </p:grpSpPr>
        <p:sp>
          <p:nvSpPr>
            <p:cNvPr id="884" name="Google Shape;884;p33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8" name="Google Shape;888;p33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889" name="Google Shape;889;p33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33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894" name="Google Shape;894;p33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4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0" name="Google Shape;900;p34"/>
          <p:cNvSpPr txBox="1"/>
          <p:nvPr>
            <p:ph idx="2" type="title"/>
          </p:nvPr>
        </p:nvSpPr>
        <p:spPr>
          <a:xfrm>
            <a:off x="3599548" y="3282513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1" name="Google Shape;901;p34"/>
          <p:cNvSpPr txBox="1"/>
          <p:nvPr>
            <p:ph idx="1" type="subTitle"/>
          </p:nvPr>
        </p:nvSpPr>
        <p:spPr>
          <a:xfrm>
            <a:off x="3599552" y="3810230"/>
            <a:ext cx="1944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2" name="Google Shape;902;p34"/>
          <p:cNvSpPr txBox="1"/>
          <p:nvPr>
            <p:ph idx="3" type="title"/>
          </p:nvPr>
        </p:nvSpPr>
        <p:spPr>
          <a:xfrm>
            <a:off x="720000" y="25923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3" name="Google Shape;903;p34"/>
          <p:cNvSpPr txBox="1"/>
          <p:nvPr>
            <p:ph idx="4" type="subTitle"/>
          </p:nvPr>
        </p:nvSpPr>
        <p:spPr>
          <a:xfrm>
            <a:off x="720025" y="3120025"/>
            <a:ext cx="1944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4" name="Google Shape;904;p34"/>
          <p:cNvSpPr txBox="1"/>
          <p:nvPr>
            <p:ph idx="5" type="title"/>
          </p:nvPr>
        </p:nvSpPr>
        <p:spPr>
          <a:xfrm>
            <a:off x="6486000" y="25923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5" name="Google Shape;905;p34"/>
          <p:cNvSpPr txBox="1"/>
          <p:nvPr>
            <p:ph idx="6" type="subTitle"/>
          </p:nvPr>
        </p:nvSpPr>
        <p:spPr>
          <a:xfrm>
            <a:off x="6486007" y="3120025"/>
            <a:ext cx="1944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06" name="Google Shape;906;p34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907" name="Google Shape;907;p34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4" name="Google Shape;914;p34"/>
          <p:cNvGrpSpPr/>
          <p:nvPr/>
        </p:nvGrpSpPr>
        <p:grpSpPr>
          <a:xfrm>
            <a:off x="194837" y="164743"/>
            <a:ext cx="8803210" cy="4879931"/>
            <a:chOff x="194837" y="164743"/>
            <a:chExt cx="8803210" cy="4879931"/>
          </a:xfrm>
        </p:grpSpPr>
        <p:sp>
          <p:nvSpPr>
            <p:cNvPr id="915" name="Google Shape;915;p34"/>
            <p:cNvSpPr/>
            <p:nvPr/>
          </p:nvSpPr>
          <p:spPr>
            <a:xfrm>
              <a:off x="8913238" y="16474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6" name="Google Shape;916;p34"/>
            <p:cNvGrpSpPr/>
            <p:nvPr/>
          </p:nvGrpSpPr>
          <p:grpSpPr>
            <a:xfrm rot="5400000">
              <a:off x="887952" y="4372134"/>
              <a:ext cx="232368" cy="973684"/>
              <a:chOff x="6656577" y="3252597"/>
              <a:chExt cx="232368" cy="973684"/>
            </a:xfrm>
          </p:grpSpPr>
          <p:sp>
            <p:nvSpPr>
              <p:cNvPr id="917" name="Google Shape;917;p3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3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3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3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3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3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3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3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3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3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3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3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9" name="Google Shape;929;p34"/>
            <p:cNvGrpSpPr/>
            <p:nvPr/>
          </p:nvGrpSpPr>
          <p:grpSpPr>
            <a:xfrm>
              <a:off x="194837" y="1474124"/>
              <a:ext cx="609540" cy="583574"/>
              <a:chOff x="3105300" y="593625"/>
              <a:chExt cx="256800" cy="245850"/>
            </a:xfrm>
          </p:grpSpPr>
          <p:sp>
            <p:nvSpPr>
              <p:cNvPr id="930" name="Google Shape;930;p34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34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4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4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34"/>
            <p:cNvGrpSpPr/>
            <p:nvPr/>
          </p:nvGrpSpPr>
          <p:grpSpPr>
            <a:xfrm>
              <a:off x="6400103" y="4403577"/>
              <a:ext cx="631910" cy="457789"/>
              <a:chOff x="855125" y="679497"/>
              <a:chExt cx="254310" cy="184228"/>
            </a:xfrm>
          </p:grpSpPr>
          <p:sp>
            <p:nvSpPr>
              <p:cNvPr id="935" name="Google Shape;935;p34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4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4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8" name="Google Shape;938;p34"/>
            <p:cNvGrpSpPr/>
            <p:nvPr/>
          </p:nvGrpSpPr>
          <p:grpSpPr>
            <a:xfrm>
              <a:off x="720035" y="350304"/>
              <a:ext cx="518269" cy="328105"/>
              <a:chOff x="783960" y="4261704"/>
              <a:chExt cx="518269" cy="328105"/>
            </a:xfrm>
          </p:grpSpPr>
          <p:sp>
            <p:nvSpPr>
              <p:cNvPr id="939" name="Google Shape;939;p34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40" name="Google Shape;940;p34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941" name="Google Shape;941;p34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2" name="Google Shape;942;p34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3" name="Google Shape;943;p34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4" name="Google Shape;944;p34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45" name="Google Shape;945;p34"/>
            <p:cNvGrpSpPr/>
            <p:nvPr/>
          </p:nvGrpSpPr>
          <p:grpSpPr>
            <a:xfrm>
              <a:off x="8092971" y="4166124"/>
              <a:ext cx="354818" cy="402747"/>
              <a:chOff x="8117146" y="4166124"/>
              <a:chExt cx="354818" cy="402747"/>
            </a:xfrm>
          </p:grpSpPr>
          <p:sp>
            <p:nvSpPr>
              <p:cNvPr id="946" name="Google Shape;946;p34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4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4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9" name="Google Shape;949;p34"/>
            <p:cNvSpPr/>
            <p:nvPr/>
          </p:nvSpPr>
          <p:spPr>
            <a:xfrm>
              <a:off x="8718288" y="9751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8594830" y="6293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2976937" y="4824418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3120699" y="4958953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3094897" y="4644716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4" name="Google Shape;954;p34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955" name="Google Shape;955;p3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5"/>
          <p:cNvSpPr txBox="1"/>
          <p:nvPr>
            <p:ph type="title"/>
          </p:nvPr>
        </p:nvSpPr>
        <p:spPr>
          <a:xfrm>
            <a:off x="3599548" y="2672913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9" name="Google Shape;969;p35"/>
          <p:cNvSpPr txBox="1"/>
          <p:nvPr>
            <p:ph idx="1" type="subTitle"/>
          </p:nvPr>
        </p:nvSpPr>
        <p:spPr>
          <a:xfrm>
            <a:off x="3599552" y="3200632"/>
            <a:ext cx="19449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0" name="Google Shape;970;p35"/>
          <p:cNvSpPr txBox="1"/>
          <p:nvPr>
            <p:ph idx="2" type="title"/>
          </p:nvPr>
        </p:nvSpPr>
        <p:spPr>
          <a:xfrm>
            <a:off x="720000" y="26729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1" name="Google Shape;971;p35"/>
          <p:cNvSpPr txBox="1"/>
          <p:nvPr>
            <p:ph idx="3" type="subTitle"/>
          </p:nvPr>
        </p:nvSpPr>
        <p:spPr>
          <a:xfrm>
            <a:off x="720025" y="3200625"/>
            <a:ext cx="19449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2" name="Google Shape;972;p35"/>
          <p:cNvSpPr txBox="1"/>
          <p:nvPr>
            <p:ph idx="4" type="title"/>
          </p:nvPr>
        </p:nvSpPr>
        <p:spPr>
          <a:xfrm>
            <a:off x="6486000" y="26729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3" name="Google Shape;973;p35"/>
          <p:cNvSpPr txBox="1"/>
          <p:nvPr>
            <p:ph idx="5" type="subTitle"/>
          </p:nvPr>
        </p:nvSpPr>
        <p:spPr>
          <a:xfrm>
            <a:off x="6486007" y="3200625"/>
            <a:ext cx="19449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4" name="Google Shape;974;p35"/>
          <p:cNvSpPr txBox="1"/>
          <p:nvPr>
            <p:ph idx="6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75" name="Google Shape;975;p3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976" name="Google Shape;976;p35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5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3" name="Google Shape;983;p35"/>
          <p:cNvGrpSpPr/>
          <p:nvPr/>
        </p:nvGrpSpPr>
        <p:grpSpPr>
          <a:xfrm>
            <a:off x="774553" y="4436302"/>
            <a:ext cx="631910" cy="457789"/>
            <a:chOff x="855125" y="679497"/>
            <a:chExt cx="254310" cy="184228"/>
          </a:xfrm>
        </p:grpSpPr>
        <p:sp>
          <p:nvSpPr>
            <p:cNvPr id="984" name="Google Shape;984;p35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7" name="Google Shape;987;p35"/>
          <p:cNvGrpSpPr/>
          <p:nvPr/>
        </p:nvGrpSpPr>
        <p:grpSpPr>
          <a:xfrm>
            <a:off x="5789084" y="4301884"/>
            <a:ext cx="648306" cy="649281"/>
            <a:chOff x="5022684" y="4300597"/>
            <a:chExt cx="648306" cy="649281"/>
          </a:xfrm>
        </p:grpSpPr>
        <p:sp>
          <p:nvSpPr>
            <p:cNvPr id="988" name="Google Shape;988;p35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5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2" name="Google Shape;992;p35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993" name="Google Shape;993;p35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8" name="Google Shape;998;p35"/>
          <p:cNvGrpSpPr/>
          <p:nvPr/>
        </p:nvGrpSpPr>
        <p:grpSpPr>
          <a:xfrm>
            <a:off x="169027" y="1732884"/>
            <a:ext cx="232368" cy="973684"/>
            <a:chOff x="6656577" y="3252597"/>
            <a:chExt cx="232368" cy="973684"/>
          </a:xfrm>
        </p:grpSpPr>
        <p:sp>
          <p:nvSpPr>
            <p:cNvPr id="999" name="Google Shape;999;p35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5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5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1" name="Google Shape;1011;p35"/>
          <p:cNvGrpSpPr/>
          <p:nvPr/>
        </p:nvGrpSpPr>
        <p:grpSpPr>
          <a:xfrm>
            <a:off x="3043824" y="4730918"/>
            <a:ext cx="229483" cy="220256"/>
            <a:chOff x="250712" y="2821681"/>
            <a:chExt cx="229483" cy="220256"/>
          </a:xfrm>
        </p:grpSpPr>
        <p:sp>
          <p:nvSpPr>
            <p:cNvPr id="1012" name="Google Shape;1012;p35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4" name="Google Shape;1014;p35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1015" name="Google Shape;1015;p35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6"/>
          <p:cNvSpPr txBox="1"/>
          <p:nvPr>
            <p:ph type="title"/>
          </p:nvPr>
        </p:nvSpPr>
        <p:spPr>
          <a:xfrm>
            <a:off x="865488" y="1509084"/>
            <a:ext cx="19782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1" name="Google Shape;1021;p36"/>
          <p:cNvSpPr txBox="1"/>
          <p:nvPr>
            <p:ph idx="1" type="subTitle"/>
          </p:nvPr>
        </p:nvSpPr>
        <p:spPr>
          <a:xfrm>
            <a:off x="865488" y="20433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2" name="Google Shape;1022;p36"/>
          <p:cNvSpPr txBox="1"/>
          <p:nvPr>
            <p:ph idx="2" type="title"/>
          </p:nvPr>
        </p:nvSpPr>
        <p:spPr>
          <a:xfrm>
            <a:off x="6300295" y="1509084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3" name="Google Shape;1023;p36"/>
          <p:cNvSpPr txBox="1"/>
          <p:nvPr>
            <p:ph idx="3" type="subTitle"/>
          </p:nvPr>
        </p:nvSpPr>
        <p:spPr>
          <a:xfrm>
            <a:off x="6300288" y="20433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4" name="Google Shape;1024;p36"/>
          <p:cNvSpPr txBox="1"/>
          <p:nvPr>
            <p:ph idx="4" type="title"/>
          </p:nvPr>
        </p:nvSpPr>
        <p:spPr>
          <a:xfrm>
            <a:off x="865488" y="3090484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5" name="Google Shape;1025;p36"/>
          <p:cNvSpPr txBox="1"/>
          <p:nvPr>
            <p:ph idx="5" type="subTitle"/>
          </p:nvPr>
        </p:nvSpPr>
        <p:spPr>
          <a:xfrm>
            <a:off x="865488" y="36247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6" name="Google Shape;1026;p36"/>
          <p:cNvSpPr txBox="1"/>
          <p:nvPr>
            <p:ph idx="6" type="title"/>
          </p:nvPr>
        </p:nvSpPr>
        <p:spPr>
          <a:xfrm>
            <a:off x="6300295" y="3090484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7" name="Google Shape;1027;p36"/>
          <p:cNvSpPr txBox="1"/>
          <p:nvPr>
            <p:ph idx="7" type="subTitle"/>
          </p:nvPr>
        </p:nvSpPr>
        <p:spPr>
          <a:xfrm>
            <a:off x="6300288" y="36247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8" name="Google Shape;1028;p36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29" name="Google Shape;1029;p36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030" name="Google Shape;1030;p36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Google Shape;1037;p36"/>
          <p:cNvGrpSpPr/>
          <p:nvPr/>
        </p:nvGrpSpPr>
        <p:grpSpPr>
          <a:xfrm>
            <a:off x="208785" y="164743"/>
            <a:ext cx="8789262" cy="4888443"/>
            <a:chOff x="208785" y="164743"/>
            <a:chExt cx="8789262" cy="4888443"/>
          </a:xfrm>
        </p:grpSpPr>
        <p:sp>
          <p:nvSpPr>
            <p:cNvPr id="1038" name="Google Shape;1038;p36"/>
            <p:cNvSpPr/>
            <p:nvPr/>
          </p:nvSpPr>
          <p:spPr>
            <a:xfrm>
              <a:off x="8913238" y="16474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9" name="Google Shape;1039;p36"/>
            <p:cNvGrpSpPr/>
            <p:nvPr/>
          </p:nvGrpSpPr>
          <p:grpSpPr>
            <a:xfrm rot="5400000">
              <a:off x="3021502" y="4450159"/>
              <a:ext cx="232368" cy="973684"/>
              <a:chOff x="6656577" y="3252597"/>
              <a:chExt cx="232368" cy="973684"/>
            </a:xfrm>
          </p:grpSpPr>
          <p:sp>
            <p:nvSpPr>
              <p:cNvPr id="1040" name="Google Shape;1040;p36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6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6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6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6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6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6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6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6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6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6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6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2" name="Google Shape;1052;p36"/>
            <p:cNvGrpSpPr/>
            <p:nvPr/>
          </p:nvGrpSpPr>
          <p:grpSpPr>
            <a:xfrm>
              <a:off x="964262" y="250499"/>
              <a:ext cx="609540" cy="583574"/>
              <a:chOff x="3105300" y="593625"/>
              <a:chExt cx="256800" cy="245850"/>
            </a:xfrm>
          </p:grpSpPr>
          <p:sp>
            <p:nvSpPr>
              <p:cNvPr id="1053" name="Google Shape;1053;p36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6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6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6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7" name="Google Shape;1057;p36"/>
            <p:cNvGrpSpPr/>
            <p:nvPr/>
          </p:nvGrpSpPr>
          <p:grpSpPr>
            <a:xfrm>
              <a:off x="8243553" y="4397527"/>
              <a:ext cx="631910" cy="457789"/>
              <a:chOff x="855125" y="679497"/>
              <a:chExt cx="254310" cy="184228"/>
            </a:xfrm>
          </p:grpSpPr>
          <p:sp>
            <p:nvSpPr>
              <p:cNvPr id="1058" name="Google Shape;1058;p36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6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6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1" name="Google Shape;1061;p36"/>
            <p:cNvGrpSpPr/>
            <p:nvPr/>
          </p:nvGrpSpPr>
          <p:grpSpPr>
            <a:xfrm>
              <a:off x="208785" y="1782754"/>
              <a:ext cx="518269" cy="328105"/>
              <a:chOff x="783960" y="4261704"/>
              <a:chExt cx="518269" cy="328105"/>
            </a:xfrm>
          </p:grpSpPr>
          <p:sp>
            <p:nvSpPr>
              <p:cNvPr id="1062" name="Google Shape;1062;p36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63" name="Google Shape;1063;p36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064" name="Google Shape;1064;p36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5" name="Google Shape;1065;p36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6" name="Google Shape;1066;p36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7" name="Google Shape;1067;p36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68" name="Google Shape;1068;p36"/>
            <p:cNvGrpSpPr/>
            <p:nvPr/>
          </p:nvGrpSpPr>
          <p:grpSpPr>
            <a:xfrm>
              <a:off x="6001721" y="4397524"/>
              <a:ext cx="354818" cy="402747"/>
              <a:chOff x="8117146" y="4166124"/>
              <a:chExt cx="354818" cy="402747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6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2" name="Google Shape;1072;p36"/>
            <p:cNvSpPr/>
            <p:nvPr/>
          </p:nvSpPr>
          <p:spPr>
            <a:xfrm>
              <a:off x="8718288" y="9751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8594830" y="6293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281287" y="46061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425049" y="4740678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399247" y="44264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7" name="Google Shape;1077;p36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6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6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6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6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6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6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6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6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6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37"/>
          <p:cNvSpPr txBox="1"/>
          <p:nvPr>
            <p:ph type="title"/>
          </p:nvPr>
        </p:nvSpPr>
        <p:spPr>
          <a:xfrm>
            <a:off x="2174175" y="128658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2" name="Google Shape;1092;p37"/>
          <p:cNvSpPr txBox="1"/>
          <p:nvPr>
            <p:ph idx="1" type="subTitle"/>
          </p:nvPr>
        </p:nvSpPr>
        <p:spPr>
          <a:xfrm>
            <a:off x="2174175" y="1814288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3" name="Google Shape;1093;p37"/>
          <p:cNvSpPr txBox="1"/>
          <p:nvPr>
            <p:ph idx="2" type="title"/>
          </p:nvPr>
        </p:nvSpPr>
        <p:spPr>
          <a:xfrm>
            <a:off x="6145098" y="12866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4" name="Google Shape;1094;p37"/>
          <p:cNvSpPr txBox="1"/>
          <p:nvPr>
            <p:ph idx="3" type="subTitle"/>
          </p:nvPr>
        </p:nvSpPr>
        <p:spPr>
          <a:xfrm>
            <a:off x="6145150" y="18143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5" name="Google Shape;1095;p37"/>
          <p:cNvSpPr txBox="1"/>
          <p:nvPr>
            <p:ph idx="4" type="title"/>
          </p:nvPr>
        </p:nvSpPr>
        <p:spPr>
          <a:xfrm>
            <a:off x="2174175" y="36114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6" name="Google Shape;1096;p37"/>
          <p:cNvSpPr txBox="1"/>
          <p:nvPr>
            <p:ph idx="5" type="subTitle"/>
          </p:nvPr>
        </p:nvSpPr>
        <p:spPr>
          <a:xfrm>
            <a:off x="2174175" y="41391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7" name="Google Shape;1097;p37"/>
          <p:cNvSpPr txBox="1"/>
          <p:nvPr>
            <p:ph idx="6" type="title"/>
          </p:nvPr>
        </p:nvSpPr>
        <p:spPr>
          <a:xfrm>
            <a:off x="6145098" y="36114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8" name="Google Shape;1098;p37"/>
          <p:cNvSpPr txBox="1"/>
          <p:nvPr>
            <p:ph idx="7" type="subTitle"/>
          </p:nvPr>
        </p:nvSpPr>
        <p:spPr>
          <a:xfrm>
            <a:off x="6145097" y="41391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9" name="Google Shape;1099;p37"/>
          <p:cNvSpPr txBox="1"/>
          <p:nvPr>
            <p:ph idx="8" type="title"/>
          </p:nvPr>
        </p:nvSpPr>
        <p:spPr>
          <a:xfrm>
            <a:off x="2174177" y="24490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00" name="Google Shape;1100;p37"/>
          <p:cNvSpPr txBox="1"/>
          <p:nvPr>
            <p:ph idx="9" type="subTitle"/>
          </p:nvPr>
        </p:nvSpPr>
        <p:spPr>
          <a:xfrm>
            <a:off x="2174175" y="29767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1" name="Google Shape;1101;p37"/>
          <p:cNvSpPr txBox="1"/>
          <p:nvPr>
            <p:ph idx="13" type="title"/>
          </p:nvPr>
        </p:nvSpPr>
        <p:spPr>
          <a:xfrm>
            <a:off x="6145102" y="24490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02" name="Google Shape;1102;p37"/>
          <p:cNvSpPr txBox="1"/>
          <p:nvPr>
            <p:ph idx="14" type="subTitle"/>
          </p:nvPr>
        </p:nvSpPr>
        <p:spPr>
          <a:xfrm>
            <a:off x="6145100" y="29767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3" name="Google Shape;1103;p37"/>
          <p:cNvSpPr txBox="1"/>
          <p:nvPr>
            <p:ph idx="15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04" name="Google Shape;1104;p37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105" name="Google Shape;1105;p37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2" name="Google Shape;1112;p37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113" name="Google Shape;1113;p37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114" name="Google Shape;1114;p37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5" name="Google Shape;1115;p37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116" name="Google Shape;1116;p37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7" name="Google Shape;1117;p37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8" name="Google Shape;1118;p37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9" name="Google Shape;1119;p37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20" name="Google Shape;1120;p37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121" name="Google Shape;1121;p37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37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7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37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37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7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7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7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37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7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37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37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3" name="Google Shape;1133;p37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134" name="Google Shape;1134;p37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37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8" name="Google Shape;1138;p37"/>
            <p:cNvSpPr/>
            <p:nvPr/>
          </p:nvSpPr>
          <p:spPr>
            <a:xfrm>
              <a:off x="4772155" y="484564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9" name="Google Shape;1139;p37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140" name="Google Shape;1140;p3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3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3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5" name="Google Shape;1145;p37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146" name="Google Shape;1146;p3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3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1" name="Google Shape;1151;p38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1152" name="Google Shape;1152;p38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9" name="Google Shape;1159;p38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60" name="Google Shape;1160;p38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1161" name="Google Shape;1161;p38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5" name="Google Shape;1165;p38"/>
          <p:cNvSpPr/>
          <p:nvPr/>
        </p:nvSpPr>
        <p:spPr>
          <a:xfrm>
            <a:off x="8759913" y="4908943"/>
            <a:ext cx="84809" cy="85748"/>
          </a:xfrm>
          <a:custGeom>
            <a:rect b="b" l="l" r="r" t="t"/>
            <a:pathLst>
              <a:path extrusionOk="0" h="3104" w="307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38"/>
          <p:cNvSpPr/>
          <p:nvPr/>
        </p:nvSpPr>
        <p:spPr>
          <a:xfrm>
            <a:off x="8636455" y="4563185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7" name="Google Shape;1167;p38"/>
          <p:cNvGrpSpPr/>
          <p:nvPr/>
        </p:nvGrpSpPr>
        <p:grpSpPr>
          <a:xfrm>
            <a:off x="259146" y="784762"/>
            <a:ext cx="354818" cy="4210262"/>
            <a:chOff x="174946" y="-1168326"/>
            <a:chExt cx="354818" cy="4210262"/>
          </a:xfrm>
        </p:grpSpPr>
        <p:sp>
          <p:nvSpPr>
            <p:cNvPr id="1168" name="Google Shape;1168;p38"/>
            <p:cNvSpPr/>
            <p:nvPr/>
          </p:nvSpPr>
          <p:spPr>
            <a:xfrm>
              <a:off x="274480" y="-1168326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174946" y="-1070643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374318" y="-926494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3" name="Google Shape;1173;p38"/>
          <p:cNvGrpSpPr/>
          <p:nvPr/>
        </p:nvGrpSpPr>
        <p:grpSpPr>
          <a:xfrm>
            <a:off x="815562" y="153237"/>
            <a:ext cx="609540" cy="583574"/>
            <a:chOff x="3105300" y="593625"/>
            <a:chExt cx="256800" cy="245850"/>
          </a:xfrm>
        </p:grpSpPr>
        <p:sp>
          <p:nvSpPr>
            <p:cNvPr id="1174" name="Google Shape;1174;p38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8" name="Google Shape;1178;p38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1179" name="Google Shape;1179;p38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39"/>
          <p:cNvSpPr txBox="1"/>
          <p:nvPr>
            <p:ph hasCustomPrompt="1" type="title"/>
          </p:nvPr>
        </p:nvSpPr>
        <p:spPr>
          <a:xfrm>
            <a:off x="713100" y="2909109"/>
            <a:ext cx="2258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5" name="Google Shape;1185;p39"/>
          <p:cNvSpPr txBox="1"/>
          <p:nvPr>
            <p:ph idx="1" type="subTitle"/>
          </p:nvPr>
        </p:nvSpPr>
        <p:spPr>
          <a:xfrm>
            <a:off x="713100" y="3563592"/>
            <a:ext cx="22581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86" name="Google Shape;1186;p39"/>
          <p:cNvSpPr txBox="1"/>
          <p:nvPr>
            <p:ph hasCustomPrompt="1" idx="2" type="title"/>
          </p:nvPr>
        </p:nvSpPr>
        <p:spPr>
          <a:xfrm>
            <a:off x="3442950" y="2909101"/>
            <a:ext cx="2258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7" name="Google Shape;1187;p39"/>
          <p:cNvSpPr txBox="1"/>
          <p:nvPr>
            <p:ph idx="3" type="subTitle"/>
          </p:nvPr>
        </p:nvSpPr>
        <p:spPr>
          <a:xfrm>
            <a:off x="3442950" y="3563573"/>
            <a:ext cx="22581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88" name="Google Shape;1188;p39"/>
          <p:cNvSpPr txBox="1"/>
          <p:nvPr>
            <p:ph hasCustomPrompt="1" idx="4" type="title"/>
          </p:nvPr>
        </p:nvSpPr>
        <p:spPr>
          <a:xfrm>
            <a:off x="6172800" y="2909106"/>
            <a:ext cx="2258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9" name="Google Shape;1189;p39"/>
          <p:cNvSpPr txBox="1"/>
          <p:nvPr>
            <p:ph idx="5" type="subTitle"/>
          </p:nvPr>
        </p:nvSpPr>
        <p:spPr>
          <a:xfrm>
            <a:off x="6172800" y="3563570"/>
            <a:ext cx="22581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90" name="Google Shape;1190;p39"/>
          <p:cNvSpPr txBox="1"/>
          <p:nvPr>
            <p:ph idx="6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91" name="Google Shape;1191;p39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192" name="Google Shape;1192;p39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9" name="Google Shape;1199;p39"/>
          <p:cNvGrpSpPr/>
          <p:nvPr/>
        </p:nvGrpSpPr>
        <p:grpSpPr>
          <a:xfrm>
            <a:off x="151608" y="193697"/>
            <a:ext cx="8800604" cy="4799168"/>
            <a:chOff x="151608" y="193697"/>
            <a:chExt cx="8800604" cy="4799168"/>
          </a:xfrm>
        </p:grpSpPr>
        <p:grpSp>
          <p:nvGrpSpPr>
            <p:cNvPr id="1200" name="Google Shape;1200;p39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201" name="Google Shape;1201;p39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39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39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39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5" name="Google Shape;1205;p39"/>
            <p:cNvGrpSpPr/>
            <p:nvPr/>
          </p:nvGrpSpPr>
          <p:grpSpPr>
            <a:xfrm>
              <a:off x="8320303" y="4439327"/>
              <a:ext cx="631910" cy="457789"/>
              <a:chOff x="855125" y="679497"/>
              <a:chExt cx="254310" cy="184228"/>
            </a:xfrm>
          </p:grpSpPr>
          <p:sp>
            <p:nvSpPr>
              <p:cNvPr id="1206" name="Google Shape;1206;p39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39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39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9" name="Google Shape;1209;p39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210" name="Google Shape;1210;p39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39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39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39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4" name="Google Shape;1214;p39"/>
            <p:cNvSpPr/>
            <p:nvPr/>
          </p:nvSpPr>
          <p:spPr>
            <a:xfrm>
              <a:off x="7913330" y="19369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5" name="Google Shape;1215;p39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216" name="Google Shape;1216;p39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39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39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39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39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1" name="Google Shape;1221;p39"/>
            <p:cNvGrpSpPr/>
            <p:nvPr/>
          </p:nvGrpSpPr>
          <p:grpSpPr>
            <a:xfrm>
              <a:off x="8719827" y="646259"/>
              <a:ext cx="232368" cy="973684"/>
              <a:chOff x="6656577" y="3252597"/>
              <a:chExt cx="232368" cy="973684"/>
            </a:xfrm>
          </p:grpSpPr>
          <p:sp>
            <p:nvSpPr>
              <p:cNvPr id="1222" name="Google Shape;1222;p39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39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39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39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39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39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39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39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39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39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39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39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4" name="Google Shape;1234;p39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235" name="Google Shape;1235;p39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39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40"/>
          <p:cNvSpPr txBox="1"/>
          <p:nvPr>
            <p:ph type="title"/>
          </p:nvPr>
        </p:nvSpPr>
        <p:spPr>
          <a:xfrm flipH="1">
            <a:off x="725995" y="720375"/>
            <a:ext cx="4738800" cy="8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5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9" name="Google Shape;1239;p40"/>
          <p:cNvSpPr txBox="1"/>
          <p:nvPr>
            <p:ph idx="1" type="subTitle"/>
          </p:nvPr>
        </p:nvSpPr>
        <p:spPr>
          <a:xfrm flipH="1">
            <a:off x="725995" y="1683175"/>
            <a:ext cx="34347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0" name="Google Shape;1240;p40"/>
          <p:cNvSpPr txBox="1"/>
          <p:nvPr/>
        </p:nvSpPr>
        <p:spPr>
          <a:xfrm flipH="1">
            <a:off x="713175" y="4205150"/>
            <a:ext cx="42843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b="1" lang="es-419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-419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s-419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-419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and images by </a:t>
            </a:r>
            <a:r>
              <a:rPr b="1" lang="es-419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241" name="Google Shape;1241;p40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242" name="Google Shape;1242;p40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40"/>
          <p:cNvGrpSpPr/>
          <p:nvPr/>
        </p:nvGrpSpPr>
        <p:grpSpPr>
          <a:xfrm>
            <a:off x="209583" y="304468"/>
            <a:ext cx="232368" cy="974453"/>
            <a:chOff x="2546733" y="2525280"/>
            <a:chExt cx="232368" cy="974453"/>
          </a:xfrm>
        </p:grpSpPr>
        <p:sp>
          <p:nvSpPr>
            <p:cNvPr id="1250" name="Google Shape;1250;p40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2" name="Google Shape;1262;p40"/>
          <p:cNvGrpSpPr/>
          <p:nvPr/>
        </p:nvGrpSpPr>
        <p:grpSpPr>
          <a:xfrm>
            <a:off x="172962" y="143437"/>
            <a:ext cx="3907852" cy="4535562"/>
            <a:chOff x="88762" y="-1809651"/>
            <a:chExt cx="3907852" cy="4535562"/>
          </a:xfrm>
        </p:grpSpPr>
        <p:sp>
          <p:nvSpPr>
            <p:cNvPr id="1263" name="Google Shape;1263;p40"/>
            <p:cNvSpPr/>
            <p:nvPr/>
          </p:nvSpPr>
          <p:spPr>
            <a:xfrm>
              <a:off x="3741330" y="-1809651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3641796" y="-1711968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3841168" y="-1567819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88762" y="2505656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32524" y="2640191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8" name="Google Shape;1268;p40"/>
          <p:cNvGrpSpPr/>
          <p:nvPr/>
        </p:nvGrpSpPr>
        <p:grpSpPr>
          <a:xfrm>
            <a:off x="7758460" y="355654"/>
            <a:ext cx="518269" cy="328105"/>
            <a:chOff x="783960" y="4261704"/>
            <a:chExt cx="518269" cy="328105"/>
          </a:xfrm>
        </p:grpSpPr>
        <p:sp>
          <p:nvSpPr>
            <p:cNvPr id="1269" name="Google Shape;1269;p40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0" name="Google Shape;1270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71" name="Google Shape;1271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6" name="Google Shape;1276;p41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77" name="Google Shape;1277;p41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1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1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1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1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1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1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1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1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1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1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1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9" name="Google Shape;1289;p41"/>
          <p:cNvGrpSpPr/>
          <p:nvPr/>
        </p:nvGrpSpPr>
        <p:grpSpPr>
          <a:xfrm>
            <a:off x="1844035" y="4194479"/>
            <a:ext cx="518269" cy="328105"/>
            <a:chOff x="783960" y="4261704"/>
            <a:chExt cx="518269" cy="328105"/>
          </a:xfrm>
        </p:grpSpPr>
        <p:sp>
          <p:nvSpPr>
            <p:cNvPr id="1290" name="Google Shape;1290;p41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1" name="Google Shape;1291;p41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92" name="Google Shape;1292;p41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41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41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41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96" name="Google Shape;1296;p41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1297" name="Google Shape;1297;p41"/>
            <p:cNvSpPr/>
            <p:nvPr/>
          </p:nvSpPr>
          <p:spPr>
            <a:xfrm>
              <a:off x="6974568" y="939549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1"/>
            <p:cNvSpPr/>
            <p:nvPr/>
          </p:nvSpPr>
          <p:spPr>
            <a:xfrm>
              <a:off x="6875033" y="1037232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1"/>
            <p:cNvSpPr/>
            <p:nvPr/>
          </p:nvSpPr>
          <p:spPr>
            <a:xfrm>
              <a:off x="7074406" y="1181381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1"/>
            <p:cNvSpPr/>
            <p:nvPr/>
          </p:nvSpPr>
          <p:spPr>
            <a:xfrm>
              <a:off x="6656876" y="50307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1"/>
            <p:cNvSpPr/>
            <p:nvPr/>
          </p:nvSpPr>
          <p:spPr>
            <a:xfrm>
              <a:off x="6533418" y="46849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1"/>
            <p:cNvSpPr/>
            <p:nvPr/>
          </p:nvSpPr>
          <p:spPr>
            <a:xfrm>
              <a:off x="3047674" y="38564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1"/>
            <p:cNvSpPr/>
            <p:nvPr/>
          </p:nvSpPr>
          <p:spPr>
            <a:xfrm>
              <a:off x="3191437" y="3990978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1"/>
            <p:cNvSpPr/>
            <p:nvPr/>
          </p:nvSpPr>
          <p:spPr>
            <a:xfrm>
              <a:off x="3165635" y="36767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41"/>
          <p:cNvGrpSpPr/>
          <p:nvPr/>
        </p:nvGrpSpPr>
        <p:grpSpPr>
          <a:xfrm>
            <a:off x="7159428" y="3943727"/>
            <a:ext cx="1271472" cy="625139"/>
            <a:chOff x="855125" y="612150"/>
            <a:chExt cx="511700" cy="251575"/>
          </a:xfrm>
        </p:grpSpPr>
        <p:sp>
          <p:nvSpPr>
            <p:cNvPr id="1306" name="Google Shape;1306;p41"/>
            <p:cNvSpPr/>
            <p:nvPr/>
          </p:nvSpPr>
          <p:spPr>
            <a:xfrm>
              <a:off x="1309725" y="612150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1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1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9" name="Google Shape;1309;p41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310" name="Google Shape;1310;p41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1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1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1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4" name="Google Shape;1314;p41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315" name="Google Shape;1315;p41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1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1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1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1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1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1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3" name="Google Shape;1323;p42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24" name="Google Shape;1324;p42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2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2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2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2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2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2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1" name="Google Shape;1331;p42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332" name="Google Shape;1332;p42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333" name="Google Shape;1333;p42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4" name="Google Shape;1334;p42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335" name="Google Shape;1335;p42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42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7" name="Google Shape;1337;p42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Google Shape;1338;p42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39" name="Google Shape;1339;p42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340" name="Google Shape;1340;p42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42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42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42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42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42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42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42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42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42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42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42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2" name="Google Shape;1352;p42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53" name="Google Shape;1353;p42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42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42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42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57" name="Google Shape;1357;p42"/>
            <p:cNvSpPr/>
            <p:nvPr/>
          </p:nvSpPr>
          <p:spPr>
            <a:xfrm>
              <a:off x="4772155" y="484564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8" name="Google Shape;1358;p42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59" name="Google Shape;1359;p42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42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42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42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42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4" name="Google Shape;1364;p42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65" name="Google Shape;1365;p42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42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42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42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0" name="Google Shape;1370;p43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71" name="Google Shape;1371;p43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3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3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3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3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3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3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8" name="Google Shape;1378;p43"/>
          <p:cNvGrpSpPr/>
          <p:nvPr/>
        </p:nvGrpSpPr>
        <p:grpSpPr>
          <a:xfrm>
            <a:off x="151608" y="193697"/>
            <a:ext cx="8393629" cy="4799168"/>
            <a:chOff x="151608" y="193697"/>
            <a:chExt cx="8393629" cy="4799168"/>
          </a:xfrm>
        </p:grpSpPr>
        <p:grpSp>
          <p:nvGrpSpPr>
            <p:cNvPr id="1379" name="Google Shape;1379;p43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80" name="Google Shape;1380;p43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43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43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43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4" name="Google Shape;1384;p43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85" name="Google Shape;1385;p43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43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43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8" name="Google Shape;1388;p43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89" name="Google Shape;1389;p4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4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4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4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93" name="Google Shape;1393;p43"/>
            <p:cNvSpPr/>
            <p:nvPr/>
          </p:nvSpPr>
          <p:spPr>
            <a:xfrm>
              <a:off x="7913330" y="19369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4" name="Google Shape;1394;p43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95" name="Google Shape;1395;p43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43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43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43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43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0" name="Google Shape;1400;p43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401" name="Google Shape;1401;p43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43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03" name="Google Shape;1403;p43"/>
          <p:cNvGrpSpPr/>
          <p:nvPr/>
        </p:nvGrpSpPr>
        <p:grpSpPr>
          <a:xfrm>
            <a:off x="8758502" y="3301184"/>
            <a:ext cx="232368" cy="973684"/>
            <a:chOff x="6656577" y="3252597"/>
            <a:chExt cx="232368" cy="973684"/>
          </a:xfrm>
        </p:grpSpPr>
        <p:sp>
          <p:nvSpPr>
            <p:cNvPr id="1404" name="Google Shape;1404;p43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3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3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3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3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3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3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3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3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3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3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3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b="1" sz="32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44"/>
          <p:cNvSpPr txBox="1"/>
          <p:nvPr>
            <p:ph type="ctrTitle"/>
          </p:nvPr>
        </p:nvSpPr>
        <p:spPr>
          <a:xfrm>
            <a:off x="577175" y="926750"/>
            <a:ext cx="4640100" cy="31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solidFill>
                  <a:schemeClr val="accent1"/>
                </a:solidFill>
              </a:rPr>
              <a:t>Curso de</a:t>
            </a:r>
            <a:endParaRPr sz="4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>
                <a:solidFill>
                  <a:schemeClr val="accent1"/>
                </a:solidFill>
              </a:rPr>
              <a:t>Desarrollo de videojuegos</a:t>
            </a:r>
            <a:r>
              <a:rPr lang="es-419" sz="3200">
                <a:solidFill>
                  <a:schemeClr val="accent1"/>
                </a:solidFill>
              </a:rPr>
              <a:t> </a:t>
            </a:r>
            <a:endParaRPr sz="3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solidFill>
                  <a:schemeClr val="accent1"/>
                </a:solidFill>
              </a:rPr>
              <a:t>Guia de instalacion y registro de Unity</a:t>
            </a:r>
            <a:endParaRPr sz="2700">
              <a:solidFill>
                <a:schemeClr val="accent1"/>
              </a:solidFill>
            </a:endParaRPr>
          </a:p>
        </p:txBody>
      </p:sp>
      <p:grpSp>
        <p:nvGrpSpPr>
          <p:cNvPr id="1421" name="Google Shape;1421;p44"/>
          <p:cNvGrpSpPr/>
          <p:nvPr/>
        </p:nvGrpSpPr>
        <p:grpSpPr>
          <a:xfrm>
            <a:off x="5063927" y="191833"/>
            <a:ext cx="4239293" cy="4929688"/>
            <a:chOff x="5063927" y="191833"/>
            <a:chExt cx="4239293" cy="4929688"/>
          </a:xfrm>
        </p:grpSpPr>
        <p:sp>
          <p:nvSpPr>
            <p:cNvPr id="1422" name="Google Shape;1422;p44"/>
            <p:cNvSpPr/>
            <p:nvPr/>
          </p:nvSpPr>
          <p:spPr>
            <a:xfrm>
              <a:off x="5080530" y="679807"/>
              <a:ext cx="859773" cy="928891"/>
            </a:xfrm>
            <a:custGeom>
              <a:rect b="b" l="l" r="r" t="t"/>
              <a:pathLst>
                <a:path extrusionOk="0" h="33625" w="31123">
                  <a:moveTo>
                    <a:pt x="2402" y="0"/>
                  </a:moveTo>
                  <a:cubicBezTo>
                    <a:pt x="1101" y="0"/>
                    <a:pt x="0" y="1068"/>
                    <a:pt x="0" y="2402"/>
                  </a:cubicBezTo>
                  <a:lnTo>
                    <a:pt x="0" y="31256"/>
                  </a:lnTo>
                  <a:cubicBezTo>
                    <a:pt x="0" y="32557"/>
                    <a:pt x="1034" y="33624"/>
                    <a:pt x="2402" y="33624"/>
                  </a:cubicBezTo>
                  <a:lnTo>
                    <a:pt x="28687" y="33624"/>
                  </a:lnTo>
                  <a:cubicBezTo>
                    <a:pt x="30022" y="33624"/>
                    <a:pt x="31122" y="32557"/>
                    <a:pt x="31122" y="31256"/>
                  </a:cubicBezTo>
                  <a:lnTo>
                    <a:pt x="31122" y="2402"/>
                  </a:lnTo>
                  <a:cubicBezTo>
                    <a:pt x="31122" y="1101"/>
                    <a:pt x="30088" y="0"/>
                    <a:pt x="28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4"/>
            <p:cNvSpPr/>
            <p:nvPr/>
          </p:nvSpPr>
          <p:spPr>
            <a:xfrm>
              <a:off x="5124759" y="641103"/>
              <a:ext cx="858861" cy="928891"/>
            </a:xfrm>
            <a:custGeom>
              <a:rect b="b" l="l" r="r" t="t"/>
              <a:pathLst>
                <a:path extrusionOk="0" h="33625" w="31090">
                  <a:moveTo>
                    <a:pt x="2369" y="0"/>
                  </a:moveTo>
                  <a:cubicBezTo>
                    <a:pt x="1068" y="0"/>
                    <a:pt x="0" y="1034"/>
                    <a:pt x="0" y="2369"/>
                  </a:cubicBezTo>
                  <a:lnTo>
                    <a:pt x="0" y="31223"/>
                  </a:lnTo>
                  <a:cubicBezTo>
                    <a:pt x="0" y="32524"/>
                    <a:pt x="1034" y="33624"/>
                    <a:pt x="2369" y="33624"/>
                  </a:cubicBezTo>
                  <a:lnTo>
                    <a:pt x="28721" y="33624"/>
                  </a:lnTo>
                  <a:cubicBezTo>
                    <a:pt x="30022" y="33624"/>
                    <a:pt x="31089" y="32524"/>
                    <a:pt x="31089" y="31223"/>
                  </a:cubicBezTo>
                  <a:lnTo>
                    <a:pt x="31089" y="2369"/>
                  </a:lnTo>
                  <a:cubicBezTo>
                    <a:pt x="31089" y="1068"/>
                    <a:pt x="30055" y="0"/>
                    <a:pt x="28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4"/>
            <p:cNvSpPr/>
            <p:nvPr/>
          </p:nvSpPr>
          <p:spPr>
            <a:xfrm>
              <a:off x="5195701" y="732322"/>
              <a:ext cx="317964" cy="745516"/>
            </a:xfrm>
            <a:custGeom>
              <a:rect b="b" l="l" r="r" t="t"/>
              <a:pathLst>
                <a:path extrusionOk="0" h="26987" w="11510">
                  <a:moveTo>
                    <a:pt x="2136" y="1"/>
                  </a:moveTo>
                  <a:cubicBezTo>
                    <a:pt x="968" y="1"/>
                    <a:pt x="1" y="968"/>
                    <a:pt x="1" y="2102"/>
                  </a:cubicBezTo>
                  <a:lnTo>
                    <a:pt x="1" y="24852"/>
                  </a:lnTo>
                  <a:cubicBezTo>
                    <a:pt x="1" y="26019"/>
                    <a:pt x="968" y="26987"/>
                    <a:pt x="2136" y="26987"/>
                  </a:cubicBezTo>
                  <a:lnTo>
                    <a:pt x="9408" y="26987"/>
                  </a:lnTo>
                  <a:cubicBezTo>
                    <a:pt x="10575" y="26987"/>
                    <a:pt x="11476" y="26019"/>
                    <a:pt x="11509" y="24852"/>
                  </a:cubicBezTo>
                  <a:lnTo>
                    <a:pt x="11509" y="2102"/>
                  </a:lnTo>
                  <a:cubicBezTo>
                    <a:pt x="11509" y="935"/>
                    <a:pt x="10575" y="1"/>
                    <a:pt x="9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4"/>
            <p:cNvSpPr/>
            <p:nvPr/>
          </p:nvSpPr>
          <p:spPr>
            <a:xfrm>
              <a:off x="5586434" y="778401"/>
              <a:ext cx="325312" cy="13840"/>
            </a:xfrm>
            <a:custGeom>
              <a:rect b="b" l="l" r="r" t="t"/>
              <a:pathLst>
                <a:path extrusionOk="0" h="501" w="11776">
                  <a:moveTo>
                    <a:pt x="267" y="1"/>
                  </a:moveTo>
                  <a:cubicBezTo>
                    <a:pt x="134" y="1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1"/>
                    <a:pt x="11775" y="234"/>
                  </a:cubicBezTo>
                  <a:cubicBezTo>
                    <a:pt x="11775" y="101"/>
                    <a:pt x="11642" y="1"/>
                    <a:pt x="11508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4"/>
            <p:cNvSpPr/>
            <p:nvPr/>
          </p:nvSpPr>
          <p:spPr>
            <a:xfrm>
              <a:off x="5586434" y="867797"/>
              <a:ext cx="325312" cy="13840"/>
            </a:xfrm>
            <a:custGeom>
              <a:rect b="b" l="l" r="r" t="t"/>
              <a:pathLst>
                <a:path extrusionOk="0" h="501" w="11776">
                  <a:moveTo>
                    <a:pt x="267" y="0"/>
                  </a:moveTo>
                  <a:cubicBezTo>
                    <a:pt x="134" y="0"/>
                    <a:pt x="0" y="134"/>
                    <a:pt x="0" y="267"/>
                  </a:cubicBezTo>
                  <a:cubicBezTo>
                    <a:pt x="0" y="400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34"/>
                    <a:pt x="11775" y="267"/>
                  </a:cubicBezTo>
                  <a:cubicBezTo>
                    <a:pt x="11775" y="134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4"/>
            <p:cNvSpPr/>
            <p:nvPr/>
          </p:nvSpPr>
          <p:spPr>
            <a:xfrm>
              <a:off x="5586434" y="958104"/>
              <a:ext cx="325312" cy="13840"/>
            </a:xfrm>
            <a:custGeom>
              <a:rect b="b" l="l" r="r" t="t"/>
              <a:pathLst>
                <a:path extrusionOk="0" h="501" w="11776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0"/>
                    <a:pt x="11775" y="234"/>
                  </a:cubicBezTo>
                  <a:cubicBezTo>
                    <a:pt x="11775" y="100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4"/>
            <p:cNvSpPr/>
            <p:nvPr/>
          </p:nvSpPr>
          <p:spPr>
            <a:xfrm>
              <a:off x="7383006" y="1647171"/>
              <a:ext cx="773168" cy="911376"/>
            </a:xfrm>
            <a:custGeom>
              <a:rect b="b" l="l" r="r" t="t"/>
              <a:pathLst>
                <a:path extrusionOk="0" h="32991" w="27988">
                  <a:moveTo>
                    <a:pt x="2302" y="0"/>
                  </a:moveTo>
                  <a:cubicBezTo>
                    <a:pt x="1035" y="0"/>
                    <a:pt x="1" y="1068"/>
                    <a:pt x="1" y="2302"/>
                  </a:cubicBezTo>
                  <a:lnTo>
                    <a:pt x="1" y="30689"/>
                  </a:lnTo>
                  <a:cubicBezTo>
                    <a:pt x="1" y="31956"/>
                    <a:pt x="1035" y="32990"/>
                    <a:pt x="2302" y="32990"/>
                  </a:cubicBezTo>
                  <a:lnTo>
                    <a:pt x="25686" y="32990"/>
                  </a:lnTo>
                  <a:cubicBezTo>
                    <a:pt x="26953" y="32990"/>
                    <a:pt x="27987" y="31990"/>
                    <a:pt x="27987" y="30689"/>
                  </a:cubicBezTo>
                  <a:lnTo>
                    <a:pt x="27987" y="2302"/>
                  </a:lnTo>
                  <a:cubicBezTo>
                    <a:pt x="27987" y="1068"/>
                    <a:pt x="26953" y="0"/>
                    <a:pt x="25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4"/>
            <p:cNvSpPr/>
            <p:nvPr/>
          </p:nvSpPr>
          <p:spPr>
            <a:xfrm>
              <a:off x="7441074" y="1595567"/>
              <a:ext cx="772229" cy="911376"/>
            </a:xfrm>
            <a:custGeom>
              <a:rect b="b" l="l" r="r" t="t"/>
              <a:pathLst>
                <a:path extrusionOk="0" h="32991" w="27954">
                  <a:moveTo>
                    <a:pt x="2268" y="0"/>
                  </a:moveTo>
                  <a:cubicBezTo>
                    <a:pt x="1034" y="0"/>
                    <a:pt x="0" y="1034"/>
                    <a:pt x="0" y="2302"/>
                  </a:cubicBezTo>
                  <a:lnTo>
                    <a:pt x="0" y="30689"/>
                  </a:lnTo>
                  <a:cubicBezTo>
                    <a:pt x="0" y="31956"/>
                    <a:pt x="1034" y="32990"/>
                    <a:pt x="2268" y="32990"/>
                  </a:cubicBezTo>
                  <a:lnTo>
                    <a:pt x="25685" y="32990"/>
                  </a:lnTo>
                  <a:cubicBezTo>
                    <a:pt x="26919" y="32990"/>
                    <a:pt x="27953" y="31956"/>
                    <a:pt x="27953" y="30689"/>
                  </a:cubicBezTo>
                  <a:lnTo>
                    <a:pt x="27953" y="2302"/>
                  </a:lnTo>
                  <a:cubicBezTo>
                    <a:pt x="27953" y="1034"/>
                    <a:pt x="26919" y="0"/>
                    <a:pt x="25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4"/>
            <p:cNvSpPr/>
            <p:nvPr/>
          </p:nvSpPr>
          <p:spPr>
            <a:xfrm>
              <a:off x="7535056" y="1723638"/>
              <a:ext cx="240531" cy="439597"/>
            </a:xfrm>
            <a:custGeom>
              <a:rect b="b" l="l" r="r" t="t"/>
              <a:pathLst>
                <a:path extrusionOk="0" h="15913" w="8707">
                  <a:moveTo>
                    <a:pt x="1668" y="1"/>
                  </a:moveTo>
                  <a:cubicBezTo>
                    <a:pt x="768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68" y="15912"/>
                    <a:pt x="1668" y="15912"/>
                  </a:cubicBezTo>
                  <a:lnTo>
                    <a:pt x="7039" y="15912"/>
                  </a:lnTo>
                  <a:cubicBezTo>
                    <a:pt x="7973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73" y="1"/>
                    <a:pt x="7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4"/>
            <p:cNvSpPr/>
            <p:nvPr/>
          </p:nvSpPr>
          <p:spPr>
            <a:xfrm>
              <a:off x="7878771" y="1723638"/>
              <a:ext cx="240531" cy="439597"/>
            </a:xfrm>
            <a:custGeom>
              <a:rect b="b" l="l" r="r" t="t"/>
              <a:pathLst>
                <a:path extrusionOk="0" h="15913" w="8707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35" y="15912"/>
                    <a:pt x="1669" y="15912"/>
                  </a:cubicBezTo>
                  <a:lnTo>
                    <a:pt x="7039" y="15912"/>
                  </a:lnTo>
                  <a:cubicBezTo>
                    <a:pt x="7940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40" y="1"/>
                    <a:pt x="7039" y="1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4"/>
            <p:cNvSpPr/>
            <p:nvPr/>
          </p:nvSpPr>
          <p:spPr>
            <a:xfrm>
              <a:off x="7576522" y="2225866"/>
              <a:ext cx="501311" cy="27680"/>
            </a:xfrm>
            <a:custGeom>
              <a:rect b="b" l="l" r="r" t="t"/>
              <a:pathLst>
                <a:path extrusionOk="0" h="1002" w="18147">
                  <a:moveTo>
                    <a:pt x="501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lnTo>
                    <a:pt x="17613" y="1001"/>
                  </a:lnTo>
                  <a:cubicBezTo>
                    <a:pt x="17880" y="1001"/>
                    <a:pt x="18147" y="734"/>
                    <a:pt x="18114" y="501"/>
                  </a:cubicBezTo>
                  <a:cubicBezTo>
                    <a:pt x="18114" y="201"/>
                    <a:pt x="17880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4"/>
            <p:cNvSpPr/>
            <p:nvPr/>
          </p:nvSpPr>
          <p:spPr>
            <a:xfrm>
              <a:off x="7588511" y="2294985"/>
              <a:ext cx="479183" cy="27653"/>
            </a:xfrm>
            <a:custGeom>
              <a:rect b="b" l="l" r="r" t="t"/>
              <a:pathLst>
                <a:path extrusionOk="0" h="1001" w="17346">
                  <a:moveTo>
                    <a:pt x="501" y="0"/>
                  </a:moveTo>
                  <a:cubicBezTo>
                    <a:pt x="200" y="0"/>
                    <a:pt x="0" y="200"/>
                    <a:pt x="0" y="501"/>
                  </a:cubicBezTo>
                  <a:cubicBezTo>
                    <a:pt x="0" y="801"/>
                    <a:pt x="200" y="1001"/>
                    <a:pt x="501" y="1001"/>
                  </a:cubicBezTo>
                  <a:lnTo>
                    <a:pt x="16779" y="1001"/>
                  </a:lnTo>
                  <a:cubicBezTo>
                    <a:pt x="17079" y="1001"/>
                    <a:pt x="17279" y="734"/>
                    <a:pt x="17346" y="501"/>
                  </a:cubicBezTo>
                  <a:cubicBezTo>
                    <a:pt x="17346" y="200"/>
                    <a:pt x="17112" y="0"/>
                    <a:pt x="16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4"/>
            <p:cNvSpPr/>
            <p:nvPr/>
          </p:nvSpPr>
          <p:spPr>
            <a:xfrm>
              <a:off x="5290060" y="4839525"/>
              <a:ext cx="3840787" cy="281996"/>
            </a:xfrm>
            <a:custGeom>
              <a:rect b="b" l="l" r="r" t="t"/>
              <a:pathLst>
                <a:path extrusionOk="0" h="10208" w="139033">
                  <a:moveTo>
                    <a:pt x="0" y="0"/>
                  </a:moveTo>
                  <a:lnTo>
                    <a:pt x="0" y="10207"/>
                  </a:lnTo>
                  <a:lnTo>
                    <a:pt x="139033" y="10207"/>
                  </a:lnTo>
                  <a:lnTo>
                    <a:pt x="139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4"/>
            <p:cNvSpPr/>
            <p:nvPr/>
          </p:nvSpPr>
          <p:spPr>
            <a:xfrm>
              <a:off x="5290060" y="4670873"/>
              <a:ext cx="3840787" cy="168678"/>
            </a:xfrm>
            <a:custGeom>
              <a:rect b="b" l="l" r="r" t="t"/>
              <a:pathLst>
                <a:path extrusionOk="0" h="6106" w="139033">
                  <a:moveTo>
                    <a:pt x="6071" y="1"/>
                  </a:moveTo>
                  <a:cubicBezTo>
                    <a:pt x="2702" y="1"/>
                    <a:pt x="0" y="2769"/>
                    <a:pt x="0" y="6105"/>
                  </a:cubicBezTo>
                  <a:lnTo>
                    <a:pt x="139033" y="6105"/>
                  </a:lnTo>
                  <a:cubicBezTo>
                    <a:pt x="139033" y="2769"/>
                    <a:pt x="136298" y="34"/>
                    <a:pt x="132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4"/>
            <p:cNvSpPr/>
            <p:nvPr/>
          </p:nvSpPr>
          <p:spPr>
            <a:xfrm>
              <a:off x="5416870" y="1119353"/>
              <a:ext cx="1178621" cy="893890"/>
            </a:xfrm>
            <a:custGeom>
              <a:rect b="b" l="l" r="r" t="t"/>
              <a:pathLst>
                <a:path extrusionOk="0" h="32358" w="42665">
                  <a:moveTo>
                    <a:pt x="3970" y="1"/>
                  </a:moveTo>
                  <a:cubicBezTo>
                    <a:pt x="1768" y="1"/>
                    <a:pt x="1" y="1769"/>
                    <a:pt x="1" y="3970"/>
                  </a:cubicBezTo>
                  <a:lnTo>
                    <a:pt x="1" y="28388"/>
                  </a:lnTo>
                  <a:cubicBezTo>
                    <a:pt x="1" y="30589"/>
                    <a:pt x="1802" y="32357"/>
                    <a:pt x="3970" y="32357"/>
                  </a:cubicBezTo>
                  <a:lnTo>
                    <a:pt x="38695" y="32357"/>
                  </a:lnTo>
                  <a:cubicBezTo>
                    <a:pt x="40863" y="32357"/>
                    <a:pt x="42664" y="30589"/>
                    <a:pt x="42664" y="28388"/>
                  </a:cubicBezTo>
                  <a:lnTo>
                    <a:pt x="42664" y="3970"/>
                  </a:lnTo>
                  <a:cubicBezTo>
                    <a:pt x="42664" y="1735"/>
                    <a:pt x="40863" y="1"/>
                    <a:pt x="38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4"/>
            <p:cNvSpPr/>
            <p:nvPr/>
          </p:nvSpPr>
          <p:spPr>
            <a:xfrm>
              <a:off x="5467562" y="1061312"/>
              <a:ext cx="1178593" cy="893862"/>
            </a:xfrm>
            <a:custGeom>
              <a:rect b="b" l="l" r="r" t="t"/>
              <a:pathLst>
                <a:path extrusionOk="0" h="32357" w="42664">
                  <a:moveTo>
                    <a:pt x="3970" y="0"/>
                  </a:moveTo>
                  <a:cubicBezTo>
                    <a:pt x="1768" y="0"/>
                    <a:pt x="0" y="1801"/>
                    <a:pt x="0" y="3970"/>
                  </a:cubicBezTo>
                  <a:lnTo>
                    <a:pt x="0" y="28421"/>
                  </a:lnTo>
                  <a:cubicBezTo>
                    <a:pt x="0" y="30622"/>
                    <a:pt x="1801" y="32357"/>
                    <a:pt x="3970" y="32357"/>
                  </a:cubicBezTo>
                  <a:lnTo>
                    <a:pt x="38661" y="32357"/>
                  </a:lnTo>
                  <a:cubicBezTo>
                    <a:pt x="40863" y="32357"/>
                    <a:pt x="42631" y="30622"/>
                    <a:pt x="42664" y="28421"/>
                  </a:cubicBezTo>
                  <a:lnTo>
                    <a:pt x="42664" y="3970"/>
                  </a:lnTo>
                  <a:cubicBezTo>
                    <a:pt x="42664" y="1768"/>
                    <a:pt x="40863" y="0"/>
                    <a:pt x="3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4"/>
            <p:cNvSpPr/>
            <p:nvPr/>
          </p:nvSpPr>
          <p:spPr>
            <a:xfrm>
              <a:off x="5467562" y="1063135"/>
              <a:ext cx="1177681" cy="129036"/>
            </a:xfrm>
            <a:custGeom>
              <a:rect b="b" l="l" r="r" t="t"/>
              <a:pathLst>
                <a:path extrusionOk="0" h="4671" w="42631">
                  <a:moveTo>
                    <a:pt x="3970" y="1"/>
                  </a:moveTo>
                  <a:cubicBezTo>
                    <a:pt x="1801" y="1"/>
                    <a:pt x="0" y="1735"/>
                    <a:pt x="0" y="3937"/>
                  </a:cubicBezTo>
                  <a:lnTo>
                    <a:pt x="0" y="4671"/>
                  </a:lnTo>
                  <a:lnTo>
                    <a:pt x="42631" y="4671"/>
                  </a:lnTo>
                  <a:lnTo>
                    <a:pt x="42631" y="3937"/>
                  </a:lnTo>
                  <a:cubicBezTo>
                    <a:pt x="42631" y="1735"/>
                    <a:pt x="40863" y="1"/>
                    <a:pt x="38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4"/>
            <p:cNvSpPr/>
            <p:nvPr/>
          </p:nvSpPr>
          <p:spPr>
            <a:xfrm>
              <a:off x="5572594" y="1096313"/>
              <a:ext cx="62709" cy="61769"/>
            </a:xfrm>
            <a:custGeom>
              <a:rect b="b" l="l" r="r" t="t"/>
              <a:pathLst>
                <a:path extrusionOk="0" h="2236" w="227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4"/>
            <p:cNvSpPr/>
            <p:nvPr/>
          </p:nvSpPr>
          <p:spPr>
            <a:xfrm>
              <a:off x="5697019" y="1096313"/>
              <a:ext cx="62681" cy="61769"/>
            </a:xfrm>
            <a:custGeom>
              <a:rect b="b" l="l" r="r" t="t"/>
              <a:pathLst>
                <a:path extrusionOk="0" h="2236" w="2269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4"/>
            <p:cNvSpPr/>
            <p:nvPr/>
          </p:nvSpPr>
          <p:spPr>
            <a:xfrm>
              <a:off x="5822327" y="1096313"/>
              <a:ext cx="62681" cy="61769"/>
            </a:xfrm>
            <a:custGeom>
              <a:rect b="b" l="l" r="r" t="t"/>
              <a:pathLst>
                <a:path extrusionOk="0" h="2236" w="2269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4"/>
            <p:cNvSpPr/>
            <p:nvPr/>
          </p:nvSpPr>
          <p:spPr>
            <a:xfrm>
              <a:off x="5879457" y="1236290"/>
              <a:ext cx="353876" cy="330119"/>
            </a:xfrm>
            <a:custGeom>
              <a:rect b="b" l="l" r="r" t="t"/>
              <a:pathLst>
                <a:path extrusionOk="0" h="11950" w="12810">
                  <a:moveTo>
                    <a:pt x="6413" y="1"/>
                  </a:moveTo>
                  <a:cubicBezTo>
                    <a:pt x="6113" y="1"/>
                    <a:pt x="5810" y="24"/>
                    <a:pt x="5505" y="71"/>
                  </a:cubicBezTo>
                  <a:cubicBezTo>
                    <a:pt x="2236" y="571"/>
                    <a:pt x="1" y="3640"/>
                    <a:pt x="501" y="6876"/>
                  </a:cubicBezTo>
                  <a:cubicBezTo>
                    <a:pt x="985" y="9837"/>
                    <a:pt x="3521" y="11949"/>
                    <a:pt x="6399" y="11949"/>
                  </a:cubicBezTo>
                  <a:cubicBezTo>
                    <a:pt x="6698" y="11949"/>
                    <a:pt x="7001" y="11926"/>
                    <a:pt x="7306" y="11879"/>
                  </a:cubicBezTo>
                  <a:cubicBezTo>
                    <a:pt x="10575" y="11345"/>
                    <a:pt x="12810" y="8310"/>
                    <a:pt x="12310" y="5041"/>
                  </a:cubicBezTo>
                  <a:cubicBezTo>
                    <a:pt x="11856" y="2110"/>
                    <a:pt x="9296" y="1"/>
                    <a:pt x="641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4"/>
            <p:cNvSpPr/>
            <p:nvPr/>
          </p:nvSpPr>
          <p:spPr>
            <a:xfrm>
              <a:off x="5687792" y="1651056"/>
              <a:ext cx="737228" cy="304124"/>
            </a:xfrm>
            <a:custGeom>
              <a:rect b="b" l="l" r="r" t="t"/>
              <a:pathLst>
                <a:path extrusionOk="0" h="11009" w="26687">
                  <a:moveTo>
                    <a:pt x="13343" y="1"/>
                  </a:moveTo>
                  <a:cubicBezTo>
                    <a:pt x="6605" y="1"/>
                    <a:pt x="1001" y="4804"/>
                    <a:pt x="1" y="11009"/>
                  </a:cubicBezTo>
                  <a:lnTo>
                    <a:pt x="26686" y="11009"/>
                  </a:lnTo>
                  <a:cubicBezTo>
                    <a:pt x="25686" y="4804"/>
                    <a:pt x="20115" y="1"/>
                    <a:pt x="1334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4"/>
            <p:cNvSpPr/>
            <p:nvPr/>
          </p:nvSpPr>
          <p:spPr>
            <a:xfrm>
              <a:off x="7658541" y="1180884"/>
              <a:ext cx="998920" cy="957455"/>
            </a:xfrm>
            <a:custGeom>
              <a:rect b="b" l="l" r="r" t="t"/>
              <a:pathLst>
                <a:path extrusionOk="0" h="34659" w="3616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4"/>
            <p:cNvSpPr/>
            <p:nvPr/>
          </p:nvSpPr>
          <p:spPr>
            <a:xfrm>
              <a:off x="7713820" y="1129280"/>
              <a:ext cx="999859" cy="957455"/>
            </a:xfrm>
            <a:custGeom>
              <a:rect b="b" l="l" r="r" t="t"/>
              <a:pathLst>
                <a:path extrusionOk="0" h="34659" w="36194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4"/>
            <p:cNvSpPr/>
            <p:nvPr/>
          </p:nvSpPr>
          <p:spPr>
            <a:xfrm>
              <a:off x="7793989" y="1189172"/>
              <a:ext cx="838585" cy="838584"/>
            </a:xfrm>
            <a:custGeom>
              <a:rect b="b" l="l" r="r" t="t"/>
              <a:pathLst>
                <a:path extrusionOk="0" h="30356" w="30356">
                  <a:moveTo>
                    <a:pt x="15178" y="4437"/>
                  </a:moveTo>
                  <a:cubicBezTo>
                    <a:pt x="21116" y="4437"/>
                    <a:pt x="25919" y="9241"/>
                    <a:pt x="25919" y="15178"/>
                  </a:cubicBezTo>
                  <a:cubicBezTo>
                    <a:pt x="25919" y="21082"/>
                    <a:pt x="21116" y="25886"/>
                    <a:pt x="15178" y="25886"/>
                  </a:cubicBezTo>
                  <a:cubicBezTo>
                    <a:pt x="9274" y="25886"/>
                    <a:pt x="4471" y="21082"/>
                    <a:pt x="4471" y="15178"/>
                  </a:cubicBezTo>
                  <a:cubicBezTo>
                    <a:pt x="4471" y="9241"/>
                    <a:pt x="9274" y="4437"/>
                    <a:pt x="15178" y="4437"/>
                  </a:cubicBezTo>
                  <a:close/>
                  <a:moveTo>
                    <a:pt x="15178" y="1"/>
                  </a:moveTo>
                  <a:cubicBezTo>
                    <a:pt x="6806" y="1"/>
                    <a:pt x="1" y="6805"/>
                    <a:pt x="1" y="15178"/>
                  </a:cubicBezTo>
                  <a:cubicBezTo>
                    <a:pt x="1" y="23551"/>
                    <a:pt x="6806" y="30356"/>
                    <a:pt x="15178" y="30356"/>
                  </a:cubicBezTo>
                  <a:cubicBezTo>
                    <a:pt x="23584" y="30356"/>
                    <a:pt x="30356" y="23551"/>
                    <a:pt x="30356" y="15178"/>
                  </a:cubicBezTo>
                  <a:cubicBezTo>
                    <a:pt x="30323" y="6805"/>
                    <a:pt x="23584" y="1"/>
                    <a:pt x="15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4"/>
            <p:cNvSpPr/>
            <p:nvPr/>
          </p:nvSpPr>
          <p:spPr>
            <a:xfrm>
              <a:off x="8498022" y="1526449"/>
              <a:ext cx="967" cy="2790"/>
            </a:xfrm>
            <a:custGeom>
              <a:rect b="b" l="l" r="r" t="t"/>
              <a:pathLst>
                <a:path extrusionOk="0" fill="none" h="101" w="35">
                  <a:moveTo>
                    <a:pt x="34" y="100"/>
                  </a:moveTo>
                  <a:cubicBezTo>
                    <a:pt x="34" y="34"/>
                    <a:pt x="34" y="34"/>
                    <a:pt x="1" y="0"/>
                  </a:cubicBezTo>
                  <a:cubicBezTo>
                    <a:pt x="1" y="34"/>
                    <a:pt x="1" y="34"/>
                    <a:pt x="34" y="100"/>
                  </a:cubicBez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4"/>
            <p:cNvSpPr/>
            <p:nvPr/>
          </p:nvSpPr>
          <p:spPr>
            <a:xfrm>
              <a:off x="8493408" y="1511697"/>
              <a:ext cx="967" cy="3729"/>
            </a:xfrm>
            <a:custGeom>
              <a:rect b="b" l="l" r="r" t="t"/>
              <a:pathLst>
                <a:path extrusionOk="0" fill="none" h="135" w="35">
                  <a:moveTo>
                    <a:pt x="34" y="134"/>
                  </a:moveTo>
                  <a:cubicBezTo>
                    <a:pt x="34" y="67"/>
                    <a:pt x="1" y="34"/>
                    <a:pt x="1" y="1"/>
                  </a:cubicBezTo>
                  <a:cubicBezTo>
                    <a:pt x="34" y="67"/>
                    <a:pt x="34" y="134"/>
                    <a:pt x="34" y="134"/>
                  </a:cubicBez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4"/>
            <p:cNvSpPr/>
            <p:nvPr/>
          </p:nvSpPr>
          <p:spPr>
            <a:xfrm>
              <a:off x="8079663" y="1481282"/>
              <a:ext cx="552914" cy="545566"/>
            </a:xfrm>
            <a:custGeom>
              <a:rect b="b" l="l" r="r" t="t"/>
              <a:pathLst>
                <a:path extrusionOk="0" h="19749" w="20015">
                  <a:moveTo>
                    <a:pt x="19314" y="1"/>
                  </a:moveTo>
                  <a:lnTo>
                    <a:pt x="19314" y="1"/>
                  </a:lnTo>
                  <a:cubicBezTo>
                    <a:pt x="19581" y="904"/>
                    <a:pt x="19772" y="1833"/>
                    <a:pt x="19888" y="2779"/>
                  </a:cubicBezTo>
                  <a:lnTo>
                    <a:pt x="19888" y="2779"/>
                  </a:lnTo>
                  <a:lnTo>
                    <a:pt x="19915" y="2769"/>
                  </a:lnTo>
                  <a:cubicBezTo>
                    <a:pt x="19781" y="1802"/>
                    <a:pt x="19615" y="901"/>
                    <a:pt x="19314" y="1"/>
                  </a:cubicBezTo>
                  <a:close/>
                  <a:moveTo>
                    <a:pt x="19888" y="2779"/>
                  </a:moveTo>
                  <a:lnTo>
                    <a:pt x="15578" y="4271"/>
                  </a:lnTo>
                  <a:lnTo>
                    <a:pt x="15578" y="4571"/>
                  </a:lnTo>
                  <a:cubicBezTo>
                    <a:pt x="15578" y="10475"/>
                    <a:pt x="10775" y="15278"/>
                    <a:pt x="4837" y="15278"/>
                  </a:cubicBezTo>
                  <a:cubicBezTo>
                    <a:pt x="3303" y="15278"/>
                    <a:pt x="1902" y="14945"/>
                    <a:pt x="568" y="14411"/>
                  </a:cubicBezTo>
                  <a:lnTo>
                    <a:pt x="1" y="18948"/>
                  </a:lnTo>
                  <a:cubicBezTo>
                    <a:pt x="1502" y="19448"/>
                    <a:pt x="3136" y="19748"/>
                    <a:pt x="4837" y="19748"/>
                  </a:cubicBezTo>
                  <a:cubicBezTo>
                    <a:pt x="13243" y="19748"/>
                    <a:pt x="20015" y="12943"/>
                    <a:pt x="20015" y="4571"/>
                  </a:cubicBezTo>
                  <a:cubicBezTo>
                    <a:pt x="20002" y="3968"/>
                    <a:pt x="19960" y="3370"/>
                    <a:pt x="19888" y="27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4"/>
            <p:cNvSpPr/>
            <p:nvPr/>
          </p:nvSpPr>
          <p:spPr>
            <a:xfrm>
              <a:off x="8488823" y="1498796"/>
              <a:ext cx="939" cy="3729"/>
            </a:xfrm>
            <a:custGeom>
              <a:rect b="b" l="l" r="r" t="t"/>
              <a:pathLst>
                <a:path extrusionOk="0" fill="none" h="135" w="34">
                  <a:moveTo>
                    <a:pt x="34" y="134"/>
                  </a:moveTo>
                  <a:cubicBezTo>
                    <a:pt x="34" y="101"/>
                    <a:pt x="0" y="34"/>
                    <a:pt x="0" y="1"/>
                  </a:cubicBezTo>
                  <a:cubicBezTo>
                    <a:pt x="0" y="34"/>
                    <a:pt x="34" y="101"/>
                    <a:pt x="34" y="134"/>
                  </a:cubicBez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4"/>
            <p:cNvSpPr/>
            <p:nvPr/>
          </p:nvSpPr>
          <p:spPr>
            <a:xfrm>
              <a:off x="8507249" y="1570677"/>
              <a:ext cx="28" cy="28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4"/>
            <p:cNvSpPr/>
            <p:nvPr/>
          </p:nvSpPr>
          <p:spPr>
            <a:xfrm>
              <a:off x="8501724" y="1541201"/>
              <a:ext cx="939" cy="1851"/>
            </a:xfrm>
            <a:custGeom>
              <a:rect b="b" l="l" r="r" t="t"/>
              <a:pathLst>
                <a:path extrusionOk="0" fill="none" h="67" w="34">
                  <a:moveTo>
                    <a:pt x="34" y="67"/>
                  </a:moveTo>
                  <a:lnTo>
                    <a:pt x="34" y="0"/>
                  </a:lnTo>
                  <a:cubicBezTo>
                    <a:pt x="0" y="0"/>
                    <a:pt x="0" y="0"/>
                    <a:pt x="34" y="67"/>
                  </a:cubicBez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4"/>
            <p:cNvSpPr/>
            <p:nvPr/>
          </p:nvSpPr>
          <p:spPr>
            <a:xfrm>
              <a:off x="8505398" y="1555014"/>
              <a:ext cx="28" cy="1878"/>
            </a:xfrm>
            <a:custGeom>
              <a:rect b="b" l="l" r="r" t="t"/>
              <a:pathLst>
                <a:path extrusionOk="0" fill="none" h="68" w="1">
                  <a:moveTo>
                    <a:pt x="1" y="67"/>
                  </a:moveTo>
                  <a:cubicBezTo>
                    <a:pt x="1" y="67"/>
                    <a:pt x="1" y="0"/>
                    <a:pt x="1" y="67"/>
                  </a:cubicBezTo>
                  <a:cubicBezTo>
                    <a:pt x="1" y="0"/>
                    <a:pt x="1" y="67"/>
                    <a:pt x="1" y="67"/>
                  </a:cubicBez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4"/>
            <p:cNvSpPr/>
            <p:nvPr/>
          </p:nvSpPr>
          <p:spPr>
            <a:xfrm>
              <a:off x="8234476" y="1189172"/>
              <a:ext cx="394430" cy="411005"/>
            </a:xfrm>
            <a:custGeom>
              <a:rect b="b" l="l" r="r" t="t"/>
              <a:pathLst>
                <a:path extrusionOk="0" h="14878" w="14278">
                  <a:moveTo>
                    <a:pt x="1" y="1"/>
                  </a:moveTo>
                  <a:lnTo>
                    <a:pt x="1" y="4470"/>
                  </a:lnTo>
                  <a:cubicBezTo>
                    <a:pt x="5471" y="4837"/>
                    <a:pt x="9808" y="9341"/>
                    <a:pt x="9941" y="14878"/>
                  </a:cubicBezTo>
                  <a:lnTo>
                    <a:pt x="14277" y="13377"/>
                  </a:lnTo>
                  <a:cubicBezTo>
                    <a:pt x="13410" y="6072"/>
                    <a:pt x="7406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4"/>
            <p:cNvSpPr/>
            <p:nvPr/>
          </p:nvSpPr>
          <p:spPr>
            <a:xfrm>
              <a:off x="7844681" y="1189172"/>
              <a:ext cx="389816" cy="310560"/>
            </a:xfrm>
            <a:custGeom>
              <a:rect b="b" l="l" r="r" t="t"/>
              <a:pathLst>
                <a:path extrusionOk="0" h="11242" w="14111">
                  <a:moveTo>
                    <a:pt x="13343" y="1"/>
                  </a:moveTo>
                  <a:cubicBezTo>
                    <a:pt x="7606" y="1"/>
                    <a:pt x="2602" y="3203"/>
                    <a:pt x="1" y="7906"/>
                  </a:cubicBezTo>
                  <a:lnTo>
                    <a:pt x="3336" y="11242"/>
                  </a:lnTo>
                  <a:cubicBezTo>
                    <a:pt x="4871" y="7239"/>
                    <a:pt x="8807" y="4404"/>
                    <a:pt x="13343" y="4404"/>
                  </a:cubicBezTo>
                  <a:cubicBezTo>
                    <a:pt x="13610" y="4404"/>
                    <a:pt x="13844" y="4404"/>
                    <a:pt x="14111" y="4470"/>
                  </a:cubicBezTo>
                  <a:lnTo>
                    <a:pt x="14111" y="34"/>
                  </a:lnTo>
                  <a:cubicBezTo>
                    <a:pt x="13844" y="34"/>
                    <a:pt x="13610" y="1"/>
                    <a:pt x="13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4"/>
            <p:cNvSpPr/>
            <p:nvPr/>
          </p:nvSpPr>
          <p:spPr>
            <a:xfrm>
              <a:off x="6003725" y="3195561"/>
              <a:ext cx="190778" cy="174535"/>
            </a:xfrm>
            <a:custGeom>
              <a:rect b="b" l="l" r="r" t="t"/>
              <a:pathLst>
                <a:path extrusionOk="0" h="6318" w="6906">
                  <a:moveTo>
                    <a:pt x="3423" y="0"/>
                  </a:moveTo>
                  <a:cubicBezTo>
                    <a:pt x="3197" y="0"/>
                    <a:pt x="2966" y="24"/>
                    <a:pt x="2736" y="72"/>
                  </a:cubicBezTo>
                  <a:cubicBezTo>
                    <a:pt x="1034" y="506"/>
                    <a:pt x="0" y="2174"/>
                    <a:pt x="367" y="3875"/>
                  </a:cubicBezTo>
                  <a:cubicBezTo>
                    <a:pt x="742" y="5345"/>
                    <a:pt x="2038" y="6317"/>
                    <a:pt x="3482" y="6317"/>
                  </a:cubicBezTo>
                  <a:cubicBezTo>
                    <a:pt x="3709" y="6317"/>
                    <a:pt x="3939" y="6293"/>
                    <a:pt x="4170" y="6243"/>
                  </a:cubicBezTo>
                  <a:cubicBezTo>
                    <a:pt x="5871" y="5843"/>
                    <a:pt x="6905" y="4175"/>
                    <a:pt x="6538" y="2441"/>
                  </a:cubicBezTo>
                  <a:cubicBezTo>
                    <a:pt x="6220" y="995"/>
                    <a:pt x="4899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4"/>
            <p:cNvSpPr/>
            <p:nvPr/>
          </p:nvSpPr>
          <p:spPr>
            <a:xfrm>
              <a:off x="5732959" y="1652023"/>
              <a:ext cx="139147" cy="126771"/>
            </a:xfrm>
            <a:custGeom>
              <a:rect b="b" l="l" r="r" t="t"/>
              <a:pathLst>
                <a:path extrusionOk="0" h="4589" w="5037">
                  <a:moveTo>
                    <a:pt x="2529" y="1"/>
                  </a:moveTo>
                  <a:cubicBezTo>
                    <a:pt x="2354" y="1"/>
                    <a:pt x="2178" y="22"/>
                    <a:pt x="2001" y="66"/>
                  </a:cubicBezTo>
                  <a:cubicBezTo>
                    <a:pt x="801" y="366"/>
                    <a:pt x="0" y="1567"/>
                    <a:pt x="300" y="2801"/>
                  </a:cubicBezTo>
                  <a:cubicBezTo>
                    <a:pt x="531" y="3870"/>
                    <a:pt x="1488" y="4589"/>
                    <a:pt x="2542" y="4589"/>
                  </a:cubicBezTo>
                  <a:cubicBezTo>
                    <a:pt x="2705" y="4589"/>
                    <a:pt x="2870" y="4571"/>
                    <a:pt x="3036" y="4536"/>
                  </a:cubicBezTo>
                  <a:cubicBezTo>
                    <a:pt x="4236" y="4236"/>
                    <a:pt x="5037" y="3035"/>
                    <a:pt x="4737" y="1767"/>
                  </a:cubicBezTo>
                  <a:cubicBezTo>
                    <a:pt x="4481" y="714"/>
                    <a:pt x="3544" y="1"/>
                    <a:pt x="252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4"/>
            <p:cNvSpPr/>
            <p:nvPr/>
          </p:nvSpPr>
          <p:spPr>
            <a:xfrm>
              <a:off x="5210453" y="1212394"/>
              <a:ext cx="46106" cy="39697"/>
            </a:xfrm>
            <a:custGeom>
              <a:rect b="b" l="l" r="r" t="t"/>
              <a:pathLst>
                <a:path extrusionOk="0" h="1437" w="1669">
                  <a:moveTo>
                    <a:pt x="318" y="0"/>
                  </a:moveTo>
                  <a:cubicBezTo>
                    <a:pt x="244" y="0"/>
                    <a:pt x="165" y="37"/>
                    <a:pt x="101" y="102"/>
                  </a:cubicBezTo>
                  <a:cubicBezTo>
                    <a:pt x="1" y="169"/>
                    <a:pt x="67" y="335"/>
                    <a:pt x="134" y="435"/>
                  </a:cubicBezTo>
                  <a:lnTo>
                    <a:pt x="1268" y="1369"/>
                  </a:lnTo>
                  <a:cubicBezTo>
                    <a:pt x="1301" y="1436"/>
                    <a:pt x="1402" y="1436"/>
                    <a:pt x="1435" y="1436"/>
                  </a:cubicBezTo>
                  <a:cubicBezTo>
                    <a:pt x="1535" y="1436"/>
                    <a:pt x="1568" y="1369"/>
                    <a:pt x="1602" y="1336"/>
                  </a:cubicBezTo>
                  <a:cubicBezTo>
                    <a:pt x="1668" y="1269"/>
                    <a:pt x="1635" y="1103"/>
                    <a:pt x="1568" y="1002"/>
                  </a:cubicBezTo>
                  <a:lnTo>
                    <a:pt x="434" y="35"/>
                  </a:lnTo>
                  <a:cubicBezTo>
                    <a:pt x="399" y="1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4"/>
            <p:cNvSpPr/>
            <p:nvPr/>
          </p:nvSpPr>
          <p:spPr>
            <a:xfrm>
              <a:off x="5304434" y="1291845"/>
              <a:ext cx="331776" cy="282769"/>
            </a:xfrm>
            <a:custGeom>
              <a:rect b="b" l="l" r="r" t="t"/>
              <a:pathLst>
                <a:path extrusionOk="0" h="10236" w="12010">
                  <a:moveTo>
                    <a:pt x="277" y="1"/>
                  </a:moveTo>
                  <a:cubicBezTo>
                    <a:pt x="207" y="1"/>
                    <a:pt x="126" y="36"/>
                    <a:pt x="68" y="95"/>
                  </a:cubicBezTo>
                  <a:cubicBezTo>
                    <a:pt x="1" y="161"/>
                    <a:pt x="34" y="328"/>
                    <a:pt x="134" y="428"/>
                  </a:cubicBezTo>
                  <a:lnTo>
                    <a:pt x="2403" y="2396"/>
                  </a:lnTo>
                  <a:cubicBezTo>
                    <a:pt x="2469" y="2430"/>
                    <a:pt x="2536" y="2430"/>
                    <a:pt x="2569" y="2430"/>
                  </a:cubicBezTo>
                  <a:cubicBezTo>
                    <a:pt x="2670" y="2430"/>
                    <a:pt x="2736" y="2396"/>
                    <a:pt x="2736" y="2329"/>
                  </a:cubicBezTo>
                  <a:cubicBezTo>
                    <a:pt x="2836" y="2263"/>
                    <a:pt x="2803" y="2096"/>
                    <a:pt x="2703" y="1996"/>
                  </a:cubicBezTo>
                  <a:lnTo>
                    <a:pt x="401" y="61"/>
                  </a:lnTo>
                  <a:cubicBezTo>
                    <a:pt x="373" y="19"/>
                    <a:pt x="328" y="1"/>
                    <a:pt x="277" y="1"/>
                  </a:cubicBezTo>
                  <a:close/>
                  <a:moveTo>
                    <a:pt x="4870" y="3928"/>
                  </a:moveTo>
                  <a:cubicBezTo>
                    <a:pt x="4792" y="3928"/>
                    <a:pt x="4712" y="3956"/>
                    <a:pt x="4671" y="3997"/>
                  </a:cubicBezTo>
                  <a:cubicBezTo>
                    <a:pt x="4571" y="4097"/>
                    <a:pt x="4638" y="4264"/>
                    <a:pt x="4704" y="4331"/>
                  </a:cubicBezTo>
                  <a:lnTo>
                    <a:pt x="7006" y="6299"/>
                  </a:lnTo>
                  <a:cubicBezTo>
                    <a:pt x="7039" y="6332"/>
                    <a:pt x="7139" y="6332"/>
                    <a:pt x="7173" y="6332"/>
                  </a:cubicBezTo>
                  <a:cubicBezTo>
                    <a:pt x="7239" y="6332"/>
                    <a:pt x="7306" y="6299"/>
                    <a:pt x="7340" y="6266"/>
                  </a:cubicBezTo>
                  <a:cubicBezTo>
                    <a:pt x="7406" y="6166"/>
                    <a:pt x="7373" y="5999"/>
                    <a:pt x="7306" y="5932"/>
                  </a:cubicBezTo>
                  <a:lnTo>
                    <a:pt x="5005" y="3964"/>
                  </a:lnTo>
                  <a:cubicBezTo>
                    <a:pt x="4966" y="3938"/>
                    <a:pt x="4918" y="3928"/>
                    <a:pt x="4870" y="3928"/>
                  </a:cubicBezTo>
                  <a:close/>
                  <a:moveTo>
                    <a:pt x="9473" y="7799"/>
                  </a:moveTo>
                  <a:cubicBezTo>
                    <a:pt x="9398" y="7799"/>
                    <a:pt x="9305" y="7836"/>
                    <a:pt x="9241" y="7900"/>
                  </a:cubicBezTo>
                  <a:cubicBezTo>
                    <a:pt x="9174" y="7967"/>
                    <a:pt x="9208" y="8134"/>
                    <a:pt x="9308" y="8200"/>
                  </a:cubicBezTo>
                  <a:lnTo>
                    <a:pt x="11576" y="10168"/>
                  </a:lnTo>
                  <a:cubicBezTo>
                    <a:pt x="11643" y="10235"/>
                    <a:pt x="11709" y="10235"/>
                    <a:pt x="11743" y="10235"/>
                  </a:cubicBezTo>
                  <a:cubicBezTo>
                    <a:pt x="11809" y="10235"/>
                    <a:pt x="11876" y="10168"/>
                    <a:pt x="11909" y="10135"/>
                  </a:cubicBezTo>
                  <a:cubicBezTo>
                    <a:pt x="12010" y="10068"/>
                    <a:pt x="11976" y="9902"/>
                    <a:pt x="11876" y="9801"/>
                  </a:cubicBezTo>
                  <a:lnTo>
                    <a:pt x="9574" y="7833"/>
                  </a:lnTo>
                  <a:cubicBezTo>
                    <a:pt x="9551" y="7810"/>
                    <a:pt x="9515" y="7799"/>
                    <a:pt x="9473" y="7799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4"/>
            <p:cNvSpPr/>
            <p:nvPr/>
          </p:nvSpPr>
          <p:spPr>
            <a:xfrm>
              <a:off x="5683178" y="1615558"/>
              <a:ext cx="46106" cy="39227"/>
            </a:xfrm>
            <a:custGeom>
              <a:rect b="b" l="l" r="r" t="t"/>
              <a:pathLst>
                <a:path extrusionOk="0" h="1420" w="1669">
                  <a:moveTo>
                    <a:pt x="305" y="1"/>
                  </a:moveTo>
                  <a:cubicBezTo>
                    <a:pt x="225" y="1"/>
                    <a:pt x="143" y="43"/>
                    <a:pt x="101" y="85"/>
                  </a:cubicBezTo>
                  <a:cubicBezTo>
                    <a:pt x="1" y="185"/>
                    <a:pt x="34" y="352"/>
                    <a:pt x="134" y="418"/>
                  </a:cubicBezTo>
                  <a:lnTo>
                    <a:pt x="1235" y="1386"/>
                  </a:lnTo>
                  <a:cubicBezTo>
                    <a:pt x="1302" y="1419"/>
                    <a:pt x="1368" y="1419"/>
                    <a:pt x="1435" y="1419"/>
                  </a:cubicBezTo>
                  <a:cubicBezTo>
                    <a:pt x="1502" y="1419"/>
                    <a:pt x="1602" y="1386"/>
                    <a:pt x="1602" y="1319"/>
                  </a:cubicBezTo>
                  <a:cubicBezTo>
                    <a:pt x="1669" y="1252"/>
                    <a:pt x="1635" y="1086"/>
                    <a:pt x="1535" y="1019"/>
                  </a:cubicBezTo>
                  <a:lnTo>
                    <a:pt x="434" y="52"/>
                  </a:lnTo>
                  <a:cubicBezTo>
                    <a:pt x="398" y="15"/>
                    <a:pt x="352" y="1"/>
                    <a:pt x="305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4"/>
            <p:cNvSpPr/>
            <p:nvPr/>
          </p:nvSpPr>
          <p:spPr>
            <a:xfrm>
              <a:off x="5063927" y="1075290"/>
              <a:ext cx="149313" cy="136689"/>
            </a:xfrm>
            <a:custGeom>
              <a:rect b="b" l="l" r="r" t="t"/>
              <a:pathLst>
                <a:path extrusionOk="0" h="4948" w="5405">
                  <a:moveTo>
                    <a:pt x="2714" y="0"/>
                  </a:moveTo>
                  <a:cubicBezTo>
                    <a:pt x="2535" y="0"/>
                    <a:pt x="2353" y="20"/>
                    <a:pt x="2169" y="61"/>
                  </a:cubicBezTo>
                  <a:cubicBezTo>
                    <a:pt x="835" y="328"/>
                    <a:pt x="1" y="1662"/>
                    <a:pt x="268" y="2997"/>
                  </a:cubicBezTo>
                  <a:cubicBezTo>
                    <a:pt x="530" y="4163"/>
                    <a:pt x="1583" y="4948"/>
                    <a:pt x="2736" y="4948"/>
                  </a:cubicBezTo>
                  <a:cubicBezTo>
                    <a:pt x="2901" y="4948"/>
                    <a:pt x="3069" y="4932"/>
                    <a:pt x="3236" y="4898"/>
                  </a:cubicBezTo>
                  <a:cubicBezTo>
                    <a:pt x="4571" y="4598"/>
                    <a:pt x="5405" y="3264"/>
                    <a:pt x="5104" y="1929"/>
                  </a:cubicBezTo>
                  <a:cubicBezTo>
                    <a:pt x="4817" y="779"/>
                    <a:pt x="3834" y="0"/>
                    <a:pt x="271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4"/>
            <p:cNvSpPr/>
            <p:nvPr/>
          </p:nvSpPr>
          <p:spPr>
            <a:xfrm>
              <a:off x="5142273" y="191833"/>
              <a:ext cx="371390" cy="345672"/>
            </a:xfrm>
            <a:custGeom>
              <a:rect b="b" l="l" r="r" t="t"/>
              <a:pathLst>
                <a:path extrusionOk="0" h="12513" w="13444">
                  <a:moveTo>
                    <a:pt x="6759" y="0"/>
                  </a:moveTo>
                  <a:cubicBezTo>
                    <a:pt x="6422" y="0"/>
                    <a:pt x="6081" y="28"/>
                    <a:pt x="5738" y="85"/>
                  </a:cubicBezTo>
                  <a:cubicBezTo>
                    <a:pt x="2335" y="619"/>
                    <a:pt x="0" y="3854"/>
                    <a:pt x="567" y="7257"/>
                  </a:cubicBezTo>
                  <a:cubicBezTo>
                    <a:pt x="1047" y="10316"/>
                    <a:pt x="3684" y="12512"/>
                    <a:pt x="6708" y="12512"/>
                  </a:cubicBezTo>
                  <a:cubicBezTo>
                    <a:pt x="7048" y="12512"/>
                    <a:pt x="7392" y="12484"/>
                    <a:pt x="7739" y="12427"/>
                  </a:cubicBezTo>
                  <a:cubicBezTo>
                    <a:pt x="11141" y="11893"/>
                    <a:pt x="13443" y="8658"/>
                    <a:pt x="12909" y="5255"/>
                  </a:cubicBezTo>
                  <a:cubicBezTo>
                    <a:pt x="12399" y="2196"/>
                    <a:pt x="9759" y="0"/>
                    <a:pt x="675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4"/>
            <p:cNvSpPr/>
            <p:nvPr/>
          </p:nvSpPr>
          <p:spPr>
            <a:xfrm>
              <a:off x="5187413" y="223658"/>
              <a:ext cx="281996" cy="281996"/>
            </a:xfrm>
            <a:custGeom>
              <a:rect b="b" l="l" r="r" t="t"/>
              <a:pathLst>
                <a:path extrusionOk="0" h="10208" w="10208">
                  <a:moveTo>
                    <a:pt x="5104" y="0"/>
                  </a:moveTo>
                  <a:cubicBezTo>
                    <a:pt x="2302" y="0"/>
                    <a:pt x="1" y="2302"/>
                    <a:pt x="1" y="5104"/>
                  </a:cubicBezTo>
                  <a:cubicBezTo>
                    <a:pt x="1" y="7906"/>
                    <a:pt x="2302" y="10208"/>
                    <a:pt x="5104" y="10208"/>
                  </a:cubicBezTo>
                  <a:cubicBezTo>
                    <a:pt x="7906" y="10208"/>
                    <a:pt x="10208" y="7906"/>
                    <a:pt x="10208" y="5104"/>
                  </a:cubicBezTo>
                  <a:cubicBezTo>
                    <a:pt x="10208" y="2269"/>
                    <a:pt x="7906" y="34"/>
                    <a:pt x="51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4"/>
            <p:cNvSpPr/>
            <p:nvPr/>
          </p:nvSpPr>
          <p:spPr>
            <a:xfrm>
              <a:off x="5268521" y="262361"/>
              <a:ext cx="124423" cy="207353"/>
            </a:xfrm>
            <a:custGeom>
              <a:rect b="b" l="l" r="r" t="t"/>
              <a:pathLst>
                <a:path extrusionOk="0" h="7506" w="4504">
                  <a:moveTo>
                    <a:pt x="1868" y="2002"/>
                  </a:moveTo>
                  <a:lnTo>
                    <a:pt x="1868" y="2969"/>
                  </a:lnTo>
                  <a:cubicBezTo>
                    <a:pt x="1668" y="2869"/>
                    <a:pt x="1601" y="2836"/>
                    <a:pt x="1501" y="2736"/>
                  </a:cubicBezTo>
                  <a:cubicBezTo>
                    <a:pt x="1468" y="2669"/>
                    <a:pt x="1434" y="2569"/>
                    <a:pt x="1434" y="2469"/>
                  </a:cubicBezTo>
                  <a:cubicBezTo>
                    <a:pt x="1434" y="2202"/>
                    <a:pt x="1601" y="2069"/>
                    <a:pt x="1868" y="2002"/>
                  </a:cubicBezTo>
                  <a:close/>
                  <a:moveTo>
                    <a:pt x="2635" y="4637"/>
                  </a:moveTo>
                  <a:cubicBezTo>
                    <a:pt x="2802" y="4670"/>
                    <a:pt x="2935" y="4737"/>
                    <a:pt x="2969" y="4837"/>
                  </a:cubicBezTo>
                  <a:cubicBezTo>
                    <a:pt x="3002" y="4904"/>
                    <a:pt x="3036" y="5004"/>
                    <a:pt x="3036" y="5137"/>
                  </a:cubicBezTo>
                  <a:cubicBezTo>
                    <a:pt x="3036" y="5338"/>
                    <a:pt x="2869" y="5471"/>
                    <a:pt x="2635" y="5538"/>
                  </a:cubicBezTo>
                  <a:lnTo>
                    <a:pt x="2635" y="4637"/>
                  </a:lnTo>
                  <a:close/>
                  <a:moveTo>
                    <a:pt x="1868" y="0"/>
                  </a:moveTo>
                  <a:lnTo>
                    <a:pt x="1868" y="834"/>
                  </a:lnTo>
                  <a:cubicBezTo>
                    <a:pt x="1301" y="868"/>
                    <a:pt x="834" y="1068"/>
                    <a:pt x="500" y="1368"/>
                  </a:cubicBezTo>
                  <a:cubicBezTo>
                    <a:pt x="167" y="1668"/>
                    <a:pt x="0" y="2069"/>
                    <a:pt x="0" y="2536"/>
                  </a:cubicBezTo>
                  <a:cubicBezTo>
                    <a:pt x="0" y="2936"/>
                    <a:pt x="167" y="3336"/>
                    <a:pt x="467" y="3670"/>
                  </a:cubicBezTo>
                  <a:cubicBezTo>
                    <a:pt x="767" y="4003"/>
                    <a:pt x="1168" y="4203"/>
                    <a:pt x="1768" y="4370"/>
                  </a:cubicBezTo>
                  <a:lnTo>
                    <a:pt x="1868" y="4404"/>
                  </a:lnTo>
                  <a:lnTo>
                    <a:pt x="1868" y="5638"/>
                  </a:lnTo>
                  <a:cubicBezTo>
                    <a:pt x="1668" y="5638"/>
                    <a:pt x="1434" y="5571"/>
                    <a:pt x="1134" y="5504"/>
                  </a:cubicBezTo>
                  <a:cubicBezTo>
                    <a:pt x="867" y="5404"/>
                    <a:pt x="634" y="5338"/>
                    <a:pt x="367" y="5204"/>
                  </a:cubicBezTo>
                  <a:lnTo>
                    <a:pt x="0" y="6405"/>
                  </a:lnTo>
                  <a:cubicBezTo>
                    <a:pt x="534" y="6672"/>
                    <a:pt x="1168" y="6772"/>
                    <a:pt x="1868" y="6839"/>
                  </a:cubicBezTo>
                  <a:lnTo>
                    <a:pt x="1968" y="6839"/>
                  </a:lnTo>
                  <a:lnTo>
                    <a:pt x="1968" y="7506"/>
                  </a:lnTo>
                  <a:lnTo>
                    <a:pt x="2702" y="7506"/>
                  </a:lnTo>
                  <a:lnTo>
                    <a:pt x="2702" y="6839"/>
                  </a:lnTo>
                  <a:cubicBezTo>
                    <a:pt x="3302" y="6739"/>
                    <a:pt x="3703" y="6538"/>
                    <a:pt x="4036" y="6238"/>
                  </a:cubicBezTo>
                  <a:cubicBezTo>
                    <a:pt x="4336" y="5971"/>
                    <a:pt x="4503" y="5538"/>
                    <a:pt x="4503" y="5037"/>
                  </a:cubicBezTo>
                  <a:cubicBezTo>
                    <a:pt x="4503" y="4570"/>
                    <a:pt x="4336" y="4237"/>
                    <a:pt x="4036" y="3903"/>
                  </a:cubicBezTo>
                  <a:cubicBezTo>
                    <a:pt x="3703" y="3603"/>
                    <a:pt x="3302" y="3370"/>
                    <a:pt x="2769" y="3236"/>
                  </a:cubicBezTo>
                  <a:lnTo>
                    <a:pt x="2635" y="3203"/>
                  </a:lnTo>
                  <a:lnTo>
                    <a:pt x="2635" y="2035"/>
                  </a:lnTo>
                  <a:cubicBezTo>
                    <a:pt x="3136" y="2069"/>
                    <a:pt x="3503" y="2202"/>
                    <a:pt x="3803" y="2402"/>
                  </a:cubicBezTo>
                  <a:lnTo>
                    <a:pt x="4270" y="1235"/>
                  </a:lnTo>
                  <a:cubicBezTo>
                    <a:pt x="3703" y="1035"/>
                    <a:pt x="3169" y="868"/>
                    <a:pt x="2635" y="834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4"/>
            <p:cNvSpPr/>
            <p:nvPr/>
          </p:nvSpPr>
          <p:spPr>
            <a:xfrm>
              <a:off x="8027147" y="568072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4"/>
            <p:cNvSpPr/>
            <p:nvPr/>
          </p:nvSpPr>
          <p:spPr>
            <a:xfrm>
              <a:off x="8018859" y="559785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4"/>
            <p:cNvSpPr/>
            <p:nvPr/>
          </p:nvSpPr>
          <p:spPr>
            <a:xfrm>
              <a:off x="7860345" y="73854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4"/>
            <p:cNvSpPr/>
            <p:nvPr/>
          </p:nvSpPr>
          <p:spPr>
            <a:xfrm>
              <a:off x="7838245" y="496191"/>
              <a:ext cx="15691" cy="213818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4"/>
            <p:cNvSpPr/>
            <p:nvPr/>
          </p:nvSpPr>
          <p:spPr>
            <a:xfrm>
              <a:off x="7738710" y="594814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4"/>
            <p:cNvSpPr/>
            <p:nvPr/>
          </p:nvSpPr>
          <p:spPr>
            <a:xfrm>
              <a:off x="8411416" y="707221"/>
              <a:ext cx="548301" cy="548329"/>
            </a:xfrm>
            <a:custGeom>
              <a:rect b="b" l="l" r="r" t="t"/>
              <a:pathLst>
                <a:path extrusionOk="0" h="19849" w="19848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4"/>
            <p:cNvSpPr/>
            <p:nvPr/>
          </p:nvSpPr>
          <p:spPr>
            <a:xfrm>
              <a:off x="6626245" y="1986551"/>
              <a:ext cx="84809" cy="85720"/>
            </a:xfrm>
            <a:custGeom>
              <a:rect b="b" l="l" r="r" t="t"/>
              <a:pathLst>
                <a:path extrusionOk="0" h="3103" w="3070">
                  <a:moveTo>
                    <a:pt x="1535" y="601"/>
                  </a:moveTo>
                  <a:cubicBezTo>
                    <a:pt x="2068" y="601"/>
                    <a:pt x="2502" y="1034"/>
                    <a:pt x="2502" y="1568"/>
                  </a:cubicBezTo>
                  <a:cubicBezTo>
                    <a:pt x="2502" y="2102"/>
                    <a:pt x="2068" y="2535"/>
                    <a:pt x="1535" y="2535"/>
                  </a:cubicBezTo>
                  <a:cubicBezTo>
                    <a:pt x="1001" y="2535"/>
                    <a:pt x="567" y="2102"/>
                    <a:pt x="567" y="1568"/>
                  </a:cubicBezTo>
                  <a:cubicBezTo>
                    <a:pt x="567" y="1034"/>
                    <a:pt x="1001" y="601"/>
                    <a:pt x="1535" y="601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369" y="0"/>
                    <a:pt x="1535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2" name="Google Shape;1472;p44"/>
            <p:cNvGrpSpPr/>
            <p:nvPr/>
          </p:nvGrpSpPr>
          <p:grpSpPr>
            <a:xfrm>
              <a:off x="5705149" y="939549"/>
              <a:ext cx="1524702" cy="2219324"/>
              <a:chOff x="5705149" y="939549"/>
              <a:chExt cx="1524702" cy="2219324"/>
            </a:xfrm>
          </p:grpSpPr>
          <p:sp>
            <p:nvSpPr>
              <p:cNvPr id="1473" name="Google Shape;1473;p44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44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44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44"/>
              <p:cNvSpPr/>
              <p:nvPr/>
            </p:nvSpPr>
            <p:spPr>
              <a:xfrm>
                <a:off x="6875951" y="2063018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44"/>
              <p:cNvSpPr/>
              <p:nvPr/>
            </p:nvSpPr>
            <p:spPr>
              <a:xfrm>
                <a:off x="6752493" y="1717260"/>
                <a:ext cx="175087" cy="191303"/>
              </a:xfrm>
              <a:custGeom>
                <a:rect b="b" l="l" r="r" t="t"/>
                <a:pathLst>
                  <a:path extrusionOk="0" h="6925" w="6338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44"/>
              <p:cNvSpPr/>
              <p:nvPr/>
            </p:nvSpPr>
            <p:spPr>
              <a:xfrm>
                <a:off x="5705149" y="2938618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44"/>
              <p:cNvSpPr/>
              <p:nvPr/>
            </p:nvSpPr>
            <p:spPr>
              <a:xfrm>
                <a:off x="5848912" y="3073153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44"/>
              <p:cNvSpPr/>
              <p:nvPr/>
            </p:nvSpPr>
            <p:spPr>
              <a:xfrm>
                <a:off x="5823110" y="2758916"/>
                <a:ext cx="200917" cy="171662"/>
              </a:xfrm>
              <a:custGeom>
                <a:rect b="b" l="l" r="r" t="t"/>
                <a:pathLst>
                  <a:path extrusionOk="0" h="6214" w="7273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1" name="Google Shape;1481;p44"/>
            <p:cNvSpPr/>
            <p:nvPr/>
          </p:nvSpPr>
          <p:spPr>
            <a:xfrm>
              <a:off x="5553256" y="291837"/>
              <a:ext cx="448796" cy="449735"/>
            </a:xfrm>
            <a:custGeom>
              <a:rect b="b" l="l" r="r" t="t"/>
              <a:pathLst>
                <a:path extrusionOk="0" h="16280" w="16246">
                  <a:moveTo>
                    <a:pt x="8106" y="1"/>
                  </a:moveTo>
                  <a:cubicBezTo>
                    <a:pt x="3636" y="1"/>
                    <a:pt x="0" y="3637"/>
                    <a:pt x="0" y="8140"/>
                  </a:cubicBezTo>
                  <a:cubicBezTo>
                    <a:pt x="0" y="12643"/>
                    <a:pt x="3636" y="16279"/>
                    <a:pt x="8106" y="16279"/>
                  </a:cubicBezTo>
                  <a:cubicBezTo>
                    <a:pt x="12609" y="16279"/>
                    <a:pt x="16245" y="12643"/>
                    <a:pt x="16245" y="8140"/>
                  </a:cubicBezTo>
                  <a:cubicBezTo>
                    <a:pt x="16245" y="3637"/>
                    <a:pt x="12609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4"/>
            <p:cNvSpPr/>
            <p:nvPr/>
          </p:nvSpPr>
          <p:spPr>
            <a:xfrm>
              <a:off x="5595633" y="334242"/>
              <a:ext cx="364015" cy="364926"/>
            </a:xfrm>
            <a:custGeom>
              <a:rect b="b" l="l" r="r" t="t"/>
              <a:pathLst>
                <a:path extrusionOk="0" h="13210" w="13177">
                  <a:moveTo>
                    <a:pt x="6572" y="0"/>
                  </a:moveTo>
                  <a:cubicBezTo>
                    <a:pt x="2936" y="0"/>
                    <a:pt x="1" y="2969"/>
                    <a:pt x="1" y="6605"/>
                  </a:cubicBezTo>
                  <a:cubicBezTo>
                    <a:pt x="1" y="10241"/>
                    <a:pt x="2936" y="13210"/>
                    <a:pt x="6572" y="13210"/>
                  </a:cubicBezTo>
                  <a:cubicBezTo>
                    <a:pt x="10241" y="13210"/>
                    <a:pt x="13177" y="10241"/>
                    <a:pt x="13177" y="6605"/>
                  </a:cubicBezTo>
                  <a:cubicBezTo>
                    <a:pt x="13177" y="2969"/>
                    <a:pt x="10241" y="0"/>
                    <a:pt x="6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4"/>
            <p:cNvSpPr/>
            <p:nvPr/>
          </p:nvSpPr>
          <p:spPr>
            <a:xfrm>
              <a:off x="8084064" y="4689299"/>
              <a:ext cx="380590" cy="108787"/>
            </a:xfrm>
            <a:custGeom>
              <a:rect b="b" l="l" r="r" t="t"/>
              <a:pathLst>
                <a:path extrusionOk="0" h="3938" w="13777">
                  <a:moveTo>
                    <a:pt x="6872" y="1"/>
                  </a:moveTo>
                  <a:cubicBezTo>
                    <a:pt x="3069" y="1"/>
                    <a:pt x="0" y="868"/>
                    <a:pt x="0" y="1969"/>
                  </a:cubicBezTo>
                  <a:cubicBezTo>
                    <a:pt x="0" y="3036"/>
                    <a:pt x="3069" y="3937"/>
                    <a:pt x="6872" y="3937"/>
                  </a:cubicBezTo>
                  <a:cubicBezTo>
                    <a:pt x="10674" y="3937"/>
                    <a:pt x="13777" y="3036"/>
                    <a:pt x="13777" y="1969"/>
                  </a:cubicBezTo>
                  <a:cubicBezTo>
                    <a:pt x="13777" y="868"/>
                    <a:pt x="10674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4"/>
            <p:cNvSpPr/>
            <p:nvPr/>
          </p:nvSpPr>
          <p:spPr>
            <a:xfrm>
              <a:off x="8098789" y="4413792"/>
              <a:ext cx="350202" cy="122572"/>
            </a:xfrm>
            <a:custGeom>
              <a:rect b="b" l="l" r="r" t="t"/>
              <a:pathLst>
                <a:path extrusionOk="0" h="4437" w="12677">
                  <a:moveTo>
                    <a:pt x="6339" y="0"/>
                  </a:moveTo>
                  <a:cubicBezTo>
                    <a:pt x="2836" y="0"/>
                    <a:pt x="1" y="1001"/>
                    <a:pt x="1" y="2202"/>
                  </a:cubicBezTo>
                  <a:cubicBezTo>
                    <a:pt x="1" y="3436"/>
                    <a:pt x="2836" y="4437"/>
                    <a:pt x="6339" y="4437"/>
                  </a:cubicBezTo>
                  <a:cubicBezTo>
                    <a:pt x="9841" y="4437"/>
                    <a:pt x="12677" y="3436"/>
                    <a:pt x="12677" y="2202"/>
                  </a:cubicBezTo>
                  <a:cubicBezTo>
                    <a:pt x="12677" y="1001"/>
                    <a:pt x="9841" y="0"/>
                    <a:pt x="633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4"/>
            <p:cNvSpPr/>
            <p:nvPr/>
          </p:nvSpPr>
          <p:spPr>
            <a:xfrm>
              <a:off x="8102490" y="4486585"/>
              <a:ext cx="340975" cy="262658"/>
            </a:xfrm>
            <a:custGeom>
              <a:rect b="b" l="l" r="r" t="t"/>
              <a:pathLst>
                <a:path extrusionOk="0" h="9508" w="12343">
                  <a:moveTo>
                    <a:pt x="0" y="0"/>
                  </a:moveTo>
                  <a:lnTo>
                    <a:pt x="1968" y="7205"/>
                  </a:lnTo>
                  <a:cubicBezTo>
                    <a:pt x="2335" y="8606"/>
                    <a:pt x="3603" y="9507"/>
                    <a:pt x="5004" y="9507"/>
                  </a:cubicBezTo>
                  <a:lnTo>
                    <a:pt x="7339" y="9507"/>
                  </a:lnTo>
                  <a:cubicBezTo>
                    <a:pt x="8773" y="9507"/>
                    <a:pt x="10007" y="8540"/>
                    <a:pt x="10374" y="7205"/>
                  </a:cubicBezTo>
                  <a:lnTo>
                    <a:pt x="12342" y="0"/>
                  </a:lnTo>
                  <a:lnTo>
                    <a:pt x="12342" y="0"/>
                  </a:lnTo>
                  <a:cubicBezTo>
                    <a:pt x="11842" y="1034"/>
                    <a:pt x="9307" y="1802"/>
                    <a:pt x="6205" y="1802"/>
                  </a:cubicBezTo>
                  <a:cubicBezTo>
                    <a:pt x="3136" y="1802"/>
                    <a:pt x="534" y="10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4"/>
            <p:cNvSpPr/>
            <p:nvPr/>
          </p:nvSpPr>
          <p:spPr>
            <a:xfrm>
              <a:off x="8140254" y="4444014"/>
              <a:ext cx="265421" cy="92350"/>
            </a:xfrm>
            <a:custGeom>
              <a:rect b="b" l="l" r="r" t="t"/>
              <a:pathLst>
                <a:path extrusionOk="0" h="3343" w="9608">
                  <a:moveTo>
                    <a:pt x="4881" y="1"/>
                  </a:moveTo>
                  <a:cubicBezTo>
                    <a:pt x="2965" y="1"/>
                    <a:pt x="989" y="747"/>
                    <a:pt x="1" y="2542"/>
                  </a:cubicBezTo>
                  <a:cubicBezTo>
                    <a:pt x="1168" y="3042"/>
                    <a:pt x="2903" y="3343"/>
                    <a:pt x="4838" y="3343"/>
                  </a:cubicBezTo>
                  <a:cubicBezTo>
                    <a:pt x="6772" y="3343"/>
                    <a:pt x="8440" y="3042"/>
                    <a:pt x="9608" y="2575"/>
                  </a:cubicBezTo>
                  <a:cubicBezTo>
                    <a:pt x="9474" y="1875"/>
                    <a:pt x="8907" y="1241"/>
                    <a:pt x="8274" y="874"/>
                  </a:cubicBezTo>
                  <a:cubicBezTo>
                    <a:pt x="7363" y="320"/>
                    <a:pt x="6135" y="1"/>
                    <a:pt x="4881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4"/>
            <p:cNvSpPr/>
            <p:nvPr/>
          </p:nvSpPr>
          <p:spPr>
            <a:xfrm>
              <a:off x="8082213" y="4208287"/>
              <a:ext cx="338213" cy="302273"/>
            </a:xfrm>
            <a:custGeom>
              <a:rect b="b" l="l" r="r" t="t"/>
              <a:pathLst>
                <a:path extrusionOk="0" h="10942" w="12243">
                  <a:moveTo>
                    <a:pt x="5905" y="0"/>
                  </a:moveTo>
                  <a:cubicBezTo>
                    <a:pt x="5171" y="0"/>
                    <a:pt x="4737" y="834"/>
                    <a:pt x="4570" y="1602"/>
                  </a:cubicBezTo>
                  <a:cubicBezTo>
                    <a:pt x="4103" y="4237"/>
                    <a:pt x="4937" y="6505"/>
                    <a:pt x="5905" y="8773"/>
                  </a:cubicBezTo>
                  <a:cubicBezTo>
                    <a:pt x="5771" y="8573"/>
                    <a:pt x="5671" y="8406"/>
                    <a:pt x="5538" y="8206"/>
                  </a:cubicBezTo>
                  <a:cubicBezTo>
                    <a:pt x="5071" y="7506"/>
                    <a:pt x="4570" y="6772"/>
                    <a:pt x="4103" y="5905"/>
                  </a:cubicBezTo>
                  <a:cubicBezTo>
                    <a:pt x="3837" y="5371"/>
                    <a:pt x="3536" y="4737"/>
                    <a:pt x="3036" y="4270"/>
                  </a:cubicBezTo>
                  <a:cubicBezTo>
                    <a:pt x="2640" y="3899"/>
                    <a:pt x="2116" y="3693"/>
                    <a:pt x="1640" y="3693"/>
                  </a:cubicBezTo>
                  <a:cubicBezTo>
                    <a:pt x="1474" y="3693"/>
                    <a:pt x="1314" y="3718"/>
                    <a:pt x="1168" y="3770"/>
                  </a:cubicBezTo>
                  <a:cubicBezTo>
                    <a:pt x="334" y="4070"/>
                    <a:pt x="0" y="5104"/>
                    <a:pt x="167" y="5905"/>
                  </a:cubicBezTo>
                  <a:cubicBezTo>
                    <a:pt x="334" y="6772"/>
                    <a:pt x="934" y="7439"/>
                    <a:pt x="1435" y="7939"/>
                  </a:cubicBezTo>
                  <a:cubicBezTo>
                    <a:pt x="2903" y="9374"/>
                    <a:pt x="4737" y="10408"/>
                    <a:pt x="6739" y="10908"/>
                  </a:cubicBezTo>
                  <a:cubicBezTo>
                    <a:pt x="6772" y="10908"/>
                    <a:pt x="6872" y="10942"/>
                    <a:pt x="6939" y="10942"/>
                  </a:cubicBezTo>
                  <a:cubicBezTo>
                    <a:pt x="8106" y="10942"/>
                    <a:pt x="10875" y="9107"/>
                    <a:pt x="11776" y="7506"/>
                  </a:cubicBezTo>
                  <a:cubicBezTo>
                    <a:pt x="12009" y="6939"/>
                    <a:pt x="12243" y="6105"/>
                    <a:pt x="12042" y="5438"/>
                  </a:cubicBezTo>
                  <a:cubicBezTo>
                    <a:pt x="11942" y="5104"/>
                    <a:pt x="11742" y="4871"/>
                    <a:pt x="11442" y="4704"/>
                  </a:cubicBezTo>
                  <a:cubicBezTo>
                    <a:pt x="11270" y="4607"/>
                    <a:pt x="11071" y="4559"/>
                    <a:pt x="10858" y="4559"/>
                  </a:cubicBezTo>
                  <a:cubicBezTo>
                    <a:pt x="10407" y="4559"/>
                    <a:pt x="9893" y="4774"/>
                    <a:pt x="9441" y="5204"/>
                  </a:cubicBezTo>
                  <a:cubicBezTo>
                    <a:pt x="8406" y="6105"/>
                    <a:pt x="7739" y="7372"/>
                    <a:pt x="7272" y="8607"/>
                  </a:cubicBezTo>
                  <a:cubicBezTo>
                    <a:pt x="7573" y="6372"/>
                    <a:pt x="7573" y="4070"/>
                    <a:pt x="7239" y="1768"/>
                  </a:cubicBezTo>
                  <a:cubicBezTo>
                    <a:pt x="7206" y="1368"/>
                    <a:pt x="6905" y="0"/>
                    <a:pt x="5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4"/>
            <p:cNvSpPr/>
            <p:nvPr/>
          </p:nvSpPr>
          <p:spPr>
            <a:xfrm>
              <a:off x="8101551" y="4486585"/>
              <a:ext cx="207381" cy="262658"/>
            </a:xfrm>
            <a:custGeom>
              <a:rect b="b" l="l" r="r" t="t"/>
              <a:pathLst>
                <a:path extrusionOk="0" h="9508" w="7507">
                  <a:moveTo>
                    <a:pt x="1" y="0"/>
                  </a:moveTo>
                  <a:lnTo>
                    <a:pt x="1969" y="7205"/>
                  </a:lnTo>
                  <a:cubicBezTo>
                    <a:pt x="2336" y="8606"/>
                    <a:pt x="3570" y="9507"/>
                    <a:pt x="5005" y="9507"/>
                  </a:cubicBezTo>
                  <a:lnTo>
                    <a:pt x="7506" y="9507"/>
                  </a:lnTo>
                  <a:cubicBezTo>
                    <a:pt x="4304" y="7539"/>
                    <a:pt x="3904" y="4037"/>
                    <a:pt x="4071" y="1668"/>
                  </a:cubicBezTo>
                  <a:cubicBezTo>
                    <a:pt x="2002" y="1435"/>
                    <a:pt x="468" y="801"/>
                    <a:pt x="1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4"/>
            <p:cNvSpPr/>
            <p:nvPr/>
          </p:nvSpPr>
          <p:spPr>
            <a:xfrm>
              <a:off x="8462781" y="4195386"/>
              <a:ext cx="511477" cy="176966"/>
            </a:xfrm>
            <a:custGeom>
              <a:rect b="b" l="l" r="r" t="t"/>
              <a:pathLst>
                <a:path extrusionOk="0" h="6406" w="18515">
                  <a:moveTo>
                    <a:pt x="9274" y="0"/>
                  </a:moveTo>
                  <a:cubicBezTo>
                    <a:pt x="4137" y="0"/>
                    <a:pt x="1" y="1401"/>
                    <a:pt x="1" y="3203"/>
                  </a:cubicBezTo>
                  <a:cubicBezTo>
                    <a:pt x="1" y="4971"/>
                    <a:pt x="4171" y="6405"/>
                    <a:pt x="9274" y="6405"/>
                  </a:cubicBezTo>
                  <a:cubicBezTo>
                    <a:pt x="14411" y="6405"/>
                    <a:pt x="18514" y="5004"/>
                    <a:pt x="18514" y="3203"/>
                  </a:cubicBezTo>
                  <a:cubicBezTo>
                    <a:pt x="18514" y="1401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4"/>
            <p:cNvSpPr/>
            <p:nvPr/>
          </p:nvSpPr>
          <p:spPr>
            <a:xfrm>
              <a:off x="8166996" y="3638019"/>
              <a:ext cx="600844" cy="686398"/>
            </a:xfrm>
            <a:custGeom>
              <a:rect b="b" l="l" r="r" t="t"/>
              <a:pathLst>
                <a:path extrusionOk="0" h="24847" w="21750">
                  <a:moveTo>
                    <a:pt x="2257" y="0"/>
                  </a:moveTo>
                  <a:cubicBezTo>
                    <a:pt x="1570" y="0"/>
                    <a:pt x="838" y="433"/>
                    <a:pt x="501" y="1063"/>
                  </a:cubicBezTo>
                  <a:cubicBezTo>
                    <a:pt x="0" y="2030"/>
                    <a:pt x="167" y="3164"/>
                    <a:pt x="467" y="4198"/>
                  </a:cubicBezTo>
                  <a:cubicBezTo>
                    <a:pt x="1168" y="6733"/>
                    <a:pt x="2636" y="9102"/>
                    <a:pt x="4604" y="10870"/>
                  </a:cubicBezTo>
                  <a:cubicBezTo>
                    <a:pt x="3036" y="11037"/>
                    <a:pt x="1935" y="12704"/>
                    <a:pt x="2169" y="14239"/>
                  </a:cubicBezTo>
                  <a:cubicBezTo>
                    <a:pt x="2369" y="15807"/>
                    <a:pt x="3703" y="17041"/>
                    <a:pt x="5171" y="17508"/>
                  </a:cubicBezTo>
                  <a:cubicBezTo>
                    <a:pt x="5716" y="17677"/>
                    <a:pt x="6278" y="17750"/>
                    <a:pt x="6843" y="17750"/>
                  </a:cubicBezTo>
                  <a:cubicBezTo>
                    <a:pt x="7832" y="17750"/>
                    <a:pt x="8827" y="17526"/>
                    <a:pt x="9741" y="17208"/>
                  </a:cubicBezTo>
                  <a:lnTo>
                    <a:pt x="9741" y="17208"/>
                  </a:lnTo>
                  <a:cubicBezTo>
                    <a:pt x="8473" y="18509"/>
                    <a:pt x="9340" y="20877"/>
                    <a:pt x="10875" y="21844"/>
                  </a:cubicBezTo>
                  <a:cubicBezTo>
                    <a:pt x="12476" y="22778"/>
                    <a:pt x="14377" y="22745"/>
                    <a:pt x="16212" y="22845"/>
                  </a:cubicBezTo>
                  <a:cubicBezTo>
                    <a:pt x="18047" y="22945"/>
                    <a:pt x="20048" y="23345"/>
                    <a:pt x="21149" y="24846"/>
                  </a:cubicBezTo>
                  <a:cubicBezTo>
                    <a:pt x="21682" y="21844"/>
                    <a:pt x="21749" y="18775"/>
                    <a:pt x="21382" y="15740"/>
                  </a:cubicBezTo>
                  <a:cubicBezTo>
                    <a:pt x="21282" y="14572"/>
                    <a:pt x="21015" y="13272"/>
                    <a:pt x="20148" y="12438"/>
                  </a:cubicBezTo>
                  <a:cubicBezTo>
                    <a:pt x="19735" y="12024"/>
                    <a:pt x="19117" y="11800"/>
                    <a:pt x="18526" y="11800"/>
                  </a:cubicBezTo>
                  <a:cubicBezTo>
                    <a:pt x="17923" y="11800"/>
                    <a:pt x="17349" y="12033"/>
                    <a:pt x="17046" y="12538"/>
                  </a:cubicBezTo>
                  <a:cubicBezTo>
                    <a:pt x="17113" y="10470"/>
                    <a:pt x="17113" y="8201"/>
                    <a:pt x="15878" y="6533"/>
                  </a:cubicBezTo>
                  <a:cubicBezTo>
                    <a:pt x="15192" y="5580"/>
                    <a:pt x="13949" y="4997"/>
                    <a:pt x="12798" y="4997"/>
                  </a:cubicBezTo>
                  <a:cubicBezTo>
                    <a:pt x="11937" y="4997"/>
                    <a:pt x="11127" y="5324"/>
                    <a:pt x="10641" y="6066"/>
                  </a:cubicBezTo>
                  <a:cubicBezTo>
                    <a:pt x="10075" y="2828"/>
                    <a:pt x="6842" y="300"/>
                    <a:pt x="3735" y="300"/>
                  </a:cubicBezTo>
                  <a:cubicBezTo>
                    <a:pt x="3546" y="300"/>
                    <a:pt x="3357" y="310"/>
                    <a:pt x="3169" y="329"/>
                  </a:cubicBezTo>
                  <a:cubicBezTo>
                    <a:pt x="2909" y="101"/>
                    <a:pt x="2588" y="0"/>
                    <a:pt x="2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4"/>
            <p:cNvSpPr/>
            <p:nvPr/>
          </p:nvSpPr>
          <p:spPr>
            <a:xfrm>
              <a:off x="8178958" y="3658157"/>
              <a:ext cx="576893" cy="662558"/>
            </a:xfrm>
            <a:custGeom>
              <a:rect b="b" l="l" r="r" t="t"/>
              <a:pathLst>
                <a:path extrusionOk="0" h="23984" w="20883">
                  <a:moveTo>
                    <a:pt x="268" y="0"/>
                  </a:moveTo>
                  <a:cubicBezTo>
                    <a:pt x="201" y="100"/>
                    <a:pt x="101" y="234"/>
                    <a:pt x="68" y="300"/>
                  </a:cubicBezTo>
                  <a:cubicBezTo>
                    <a:pt x="34" y="334"/>
                    <a:pt x="34" y="434"/>
                    <a:pt x="1" y="467"/>
                  </a:cubicBezTo>
                  <a:cubicBezTo>
                    <a:pt x="8774" y="6338"/>
                    <a:pt x="16012" y="14511"/>
                    <a:pt x="20716" y="23984"/>
                  </a:cubicBezTo>
                  <a:cubicBezTo>
                    <a:pt x="20782" y="23684"/>
                    <a:pt x="20849" y="23417"/>
                    <a:pt x="20883" y="23083"/>
                  </a:cubicBezTo>
                  <a:cubicBezTo>
                    <a:pt x="16112" y="13810"/>
                    <a:pt x="8941" y="5804"/>
                    <a:pt x="26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4"/>
            <p:cNvSpPr/>
            <p:nvPr/>
          </p:nvSpPr>
          <p:spPr>
            <a:xfrm>
              <a:off x="8207550" y="3688545"/>
              <a:ext cx="231304" cy="187850"/>
            </a:xfrm>
            <a:custGeom>
              <a:rect b="b" l="l" r="r" t="t"/>
              <a:pathLst>
                <a:path extrusionOk="0" h="6800" w="8373">
                  <a:moveTo>
                    <a:pt x="6505" y="1"/>
                  </a:moveTo>
                  <a:lnTo>
                    <a:pt x="6505" y="1"/>
                  </a:lnTo>
                  <a:cubicBezTo>
                    <a:pt x="6471" y="2002"/>
                    <a:pt x="6838" y="4004"/>
                    <a:pt x="7505" y="5872"/>
                  </a:cubicBezTo>
                  <a:cubicBezTo>
                    <a:pt x="5998" y="5096"/>
                    <a:pt x="4299" y="4703"/>
                    <a:pt x="2585" y="4703"/>
                  </a:cubicBezTo>
                  <a:cubicBezTo>
                    <a:pt x="1719" y="4703"/>
                    <a:pt x="850" y="4803"/>
                    <a:pt x="0" y="5005"/>
                  </a:cubicBezTo>
                  <a:cubicBezTo>
                    <a:pt x="67" y="5171"/>
                    <a:pt x="167" y="5338"/>
                    <a:pt x="267" y="5505"/>
                  </a:cubicBezTo>
                  <a:cubicBezTo>
                    <a:pt x="1007" y="5353"/>
                    <a:pt x="1765" y="5277"/>
                    <a:pt x="2522" y="5277"/>
                  </a:cubicBezTo>
                  <a:cubicBezTo>
                    <a:pt x="4430" y="5277"/>
                    <a:pt x="6330" y="5760"/>
                    <a:pt x="7906" y="6739"/>
                  </a:cubicBezTo>
                  <a:cubicBezTo>
                    <a:pt x="7962" y="6781"/>
                    <a:pt x="8017" y="6800"/>
                    <a:pt x="8068" y="6800"/>
                  </a:cubicBezTo>
                  <a:cubicBezTo>
                    <a:pt x="8139" y="6800"/>
                    <a:pt x="8201" y="6764"/>
                    <a:pt x="8239" y="6706"/>
                  </a:cubicBezTo>
                  <a:cubicBezTo>
                    <a:pt x="8339" y="6639"/>
                    <a:pt x="8373" y="6506"/>
                    <a:pt x="8339" y="6372"/>
                  </a:cubicBezTo>
                  <a:cubicBezTo>
                    <a:pt x="7505" y="4538"/>
                    <a:pt x="7072" y="2503"/>
                    <a:pt x="7038" y="468"/>
                  </a:cubicBezTo>
                  <a:cubicBezTo>
                    <a:pt x="6872" y="301"/>
                    <a:pt x="6671" y="134"/>
                    <a:pt x="6505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4"/>
            <p:cNvSpPr/>
            <p:nvPr/>
          </p:nvSpPr>
          <p:spPr>
            <a:xfrm>
              <a:off x="8225976" y="3785317"/>
              <a:ext cx="407331" cy="317936"/>
            </a:xfrm>
            <a:custGeom>
              <a:rect b="b" l="l" r="r" t="t"/>
              <a:pathLst>
                <a:path extrusionOk="0" h="11509" w="14745">
                  <a:moveTo>
                    <a:pt x="12209" y="0"/>
                  </a:moveTo>
                  <a:cubicBezTo>
                    <a:pt x="11809" y="3570"/>
                    <a:pt x="12342" y="7339"/>
                    <a:pt x="13743" y="10541"/>
                  </a:cubicBezTo>
                  <a:cubicBezTo>
                    <a:pt x="10968" y="9033"/>
                    <a:pt x="7820" y="8270"/>
                    <a:pt x="4740" y="8270"/>
                  </a:cubicBezTo>
                  <a:cubicBezTo>
                    <a:pt x="3120" y="8270"/>
                    <a:pt x="1518" y="8481"/>
                    <a:pt x="0" y="8907"/>
                  </a:cubicBezTo>
                  <a:cubicBezTo>
                    <a:pt x="34" y="9074"/>
                    <a:pt x="67" y="9240"/>
                    <a:pt x="134" y="9441"/>
                  </a:cubicBezTo>
                  <a:cubicBezTo>
                    <a:pt x="1607" y="9029"/>
                    <a:pt x="3161" y="8825"/>
                    <a:pt x="4734" y="8825"/>
                  </a:cubicBezTo>
                  <a:cubicBezTo>
                    <a:pt x="8006" y="8825"/>
                    <a:pt x="11360" y="9708"/>
                    <a:pt x="14244" y="11442"/>
                  </a:cubicBezTo>
                  <a:cubicBezTo>
                    <a:pt x="14344" y="11509"/>
                    <a:pt x="14377" y="11509"/>
                    <a:pt x="14410" y="11509"/>
                  </a:cubicBezTo>
                  <a:cubicBezTo>
                    <a:pt x="14511" y="11509"/>
                    <a:pt x="14544" y="11475"/>
                    <a:pt x="14644" y="11409"/>
                  </a:cubicBezTo>
                  <a:cubicBezTo>
                    <a:pt x="14711" y="11342"/>
                    <a:pt x="14744" y="11209"/>
                    <a:pt x="14677" y="11075"/>
                  </a:cubicBezTo>
                  <a:cubicBezTo>
                    <a:pt x="13009" y="7873"/>
                    <a:pt x="12376" y="4003"/>
                    <a:pt x="12743" y="301"/>
                  </a:cubicBezTo>
                  <a:cubicBezTo>
                    <a:pt x="12576" y="167"/>
                    <a:pt x="12409" y="67"/>
                    <a:pt x="12209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4"/>
            <p:cNvSpPr/>
            <p:nvPr/>
          </p:nvSpPr>
          <p:spPr>
            <a:xfrm>
              <a:off x="8422254" y="3976069"/>
              <a:ext cx="307798" cy="246056"/>
            </a:xfrm>
            <a:custGeom>
              <a:rect b="b" l="l" r="r" t="t"/>
              <a:pathLst>
                <a:path extrusionOk="0" h="8907" w="11142">
                  <a:moveTo>
                    <a:pt x="10641" y="0"/>
                  </a:moveTo>
                  <a:cubicBezTo>
                    <a:pt x="9640" y="2602"/>
                    <a:pt x="9307" y="5438"/>
                    <a:pt x="9674" y="8140"/>
                  </a:cubicBezTo>
                  <a:cubicBezTo>
                    <a:pt x="7806" y="7339"/>
                    <a:pt x="5774" y="6943"/>
                    <a:pt x="3749" y="6943"/>
                  </a:cubicBezTo>
                  <a:cubicBezTo>
                    <a:pt x="2483" y="6943"/>
                    <a:pt x="1219" y="7098"/>
                    <a:pt x="0" y="7406"/>
                  </a:cubicBezTo>
                  <a:cubicBezTo>
                    <a:pt x="67" y="7573"/>
                    <a:pt x="134" y="7773"/>
                    <a:pt x="234" y="7939"/>
                  </a:cubicBezTo>
                  <a:cubicBezTo>
                    <a:pt x="1396" y="7637"/>
                    <a:pt x="2597" y="7488"/>
                    <a:pt x="3799" y="7488"/>
                  </a:cubicBezTo>
                  <a:cubicBezTo>
                    <a:pt x="5912" y="7488"/>
                    <a:pt x="8028" y="7947"/>
                    <a:pt x="9941" y="8840"/>
                  </a:cubicBezTo>
                  <a:cubicBezTo>
                    <a:pt x="9974" y="8840"/>
                    <a:pt x="10007" y="8907"/>
                    <a:pt x="10074" y="8907"/>
                  </a:cubicBezTo>
                  <a:cubicBezTo>
                    <a:pt x="10107" y="8907"/>
                    <a:pt x="10208" y="8907"/>
                    <a:pt x="10241" y="8840"/>
                  </a:cubicBezTo>
                  <a:cubicBezTo>
                    <a:pt x="10308" y="8773"/>
                    <a:pt x="10374" y="8673"/>
                    <a:pt x="10374" y="8573"/>
                  </a:cubicBezTo>
                  <a:cubicBezTo>
                    <a:pt x="9907" y="5838"/>
                    <a:pt x="10208" y="3003"/>
                    <a:pt x="11142" y="401"/>
                  </a:cubicBezTo>
                  <a:cubicBezTo>
                    <a:pt x="11041" y="334"/>
                    <a:pt x="10975" y="267"/>
                    <a:pt x="10908" y="234"/>
                  </a:cubicBezTo>
                  <a:cubicBezTo>
                    <a:pt x="10808" y="134"/>
                    <a:pt x="10741" y="67"/>
                    <a:pt x="10641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4"/>
            <p:cNvSpPr/>
            <p:nvPr/>
          </p:nvSpPr>
          <p:spPr>
            <a:xfrm>
              <a:off x="8582592" y="3372595"/>
              <a:ext cx="489349" cy="897453"/>
            </a:xfrm>
            <a:custGeom>
              <a:rect b="b" l="l" r="r" t="t"/>
              <a:pathLst>
                <a:path extrusionOk="0" h="32487" w="17714">
                  <a:moveTo>
                    <a:pt x="10199" y="1"/>
                  </a:moveTo>
                  <a:cubicBezTo>
                    <a:pt x="8068" y="1"/>
                    <a:pt x="5934" y="1595"/>
                    <a:pt x="5037" y="3632"/>
                  </a:cubicBezTo>
                  <a:cubicBezTo>
                    <a:pt x="3937" y="6101"/>
                    <a:pt x="4270" y="8970"/>
                    <a:pt x="4904" y="11638"/>
                  </a:cubicBezTo>
                  <a:cubicBezTo>
                    <a:pt x="5004" y="12172"/>
                    <a:pt x="5137" y="12772"/>
                    <a:pt x="4837" y="13239"/>
                  </a:cubicBezTo>
                  <a:cubicBezTo>
                    <a:pt x="4470" y="13806"/>
                    <a:pt x="3636" y="13806"/>
                    <a:pt x="2969" y="14006"/>
                  </a:cubicBezTo>
                  <a:cubicBezTo>
                    <a:pt x="734" y="14674"/>
                    <a:pt x="0" y="17742"/>
                    <a:pt x="801" y="19944"/>
                  </a:cubicBezTo>
                  <a:cubicBezTo>
                    <a:pt x="1602" y="22146"/>
                    <a:pt x="3336" y="23847"/>
                    <a:pt x="4604" y="25848"/>
                  </a:cubicBezTo>
                  <a:cubicBezTo>
                    <a:pt x="5838" y="27850"/>
                    <a:pt x="6605" y="30585"/>
                    <a:pt x="5237" y="32486"/>
                  </a:cubicBezTo>
                  <a:cubicBezTo>
                    <a:pt x="9007" y="29151"/>
                    <a:pt x="12609" y="25448"/>
                    <a:pt x="15712" y="21312"/>
                  </a:cubicBezTo>
                  <a:cubicBezTo>
                    <a:pt x="16445" y="20411"/>
                    <a:pt x="17146" y="19410"/>
                    <a:pt x="17446" y="18276"/>
                  </a:cubicBezTo>
                  <a:cubicBezTo>
                    <a:pt x="17713" y="17142"/>
                    <a:pt x="17546" y="15808"/>
                    <a:pt x="16779" y="14974"/>
                  </a:cubicBezTo>
                  <a:cubicBezTo>
                    <a:pt x="15978" y="14173"/>
                    <a:pt x="14778" y="13906"/>
                    <a:pt x="14110" y="13006"/>
                  </a:cubicBezTo>
                  <a:cubicBezTo>
                    <a:pt x="12976" y="11605"/>
                    <a:pt x="13944" y="9603"/>
                    <a:pt x="14444" y="7835"/>
                  </a:cubicBezTo>
                  <a:cubicBezTo>
                    <a:pt x="15278" y="5000"/>
                    <a:pt x="14444" y="1297"/>
                    <a:pt x="11642" y="263"/>
                  </a:cubicBezTo>
                  <a:cubicBezTo>
                    <a:pt x="11171" y="84"/>
                    <a:pt x="10685" y="1"/>
                    <a:pt x="10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4"/>
            <p:cNvSpPr/>
            <p:nvPr/>
          </p:nvSpPr>
          <p:spPr>
            <a:xfrm>
              <a:off x="8726355" y="3371573"/>
              <a:ext cx="176938" cy="896625"/>
            </a:xfrm>
            <a:custGeom>
              <a:rect b="b" l="l" r="r" t="t"/>
              <a:pathLst>
                <a:path extrusionOk="0" h="32457" w="6405">
                  <a:moveTo>
                    <a:pt x="5404" y="0"/>
                  </a:moveTo>
                  <a:cubicBezTo>
                    <a:pt x="5404" y="33"/>
                    <a:pt x="5337" y="100"/>
                    <a:pt x="5337" y="134"/>
                  </a:cubicBezTo>
                  <a:cubicBezTo>
                    <a:pt x="5804" y="10441"/>
                    <a:pt x="4236" y="20882"/>
                    <a:pt x="734" y="30555"/>
                  </a:cubicBezTo>
                  <a:cubicBezTo>
                    <a:pt x="634" y="31222"/>
                    <a:pt x="434" y="31890"/>
                    <a:pt x="0" y="32457"/>
                  </a:cubicBezTo>
                  <a:cubicBezTo>
                    <a:pt x="300" y="32190"/>
                    <a:pt x="601" y="31890"/>
                    <a:pt x="901" y="31656"/>
                  </a:cubicBezTo>
                  <a:cubicBezTo>
                    <a:pt x="4703" y="21682"/>
                    <a:pt x="6405" y="10808"/>
                    <a:pt x="5938" y="134"/>
                  </a:cubicBezTo>
                  <a:cubicBezTo>
                    <a:pt x="5771" y="33"/>
                    <a:pt x="5571" y="33"/>
                    <a:pt x="54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4"/>
            <p:cNvSpPr/>
            <p:nvPr/>
          </p:nvSpPr>
          <p:spPr>
            <a:xfrm>
              <a:off x="8728178" y="3446216"/>
              <a:ext cx="261747" cy="282908"/>
            </a:xfrm>
            <a:custGeom>
              <a:rect b="b" l="l" r="r" t="t"/>
              <a:pathLst>
                <a:path extrusionOk="0" h="10241" w="9475">
                  <a:moveTo>
                    <a:pt x="301" y="0"/>
                  </a:moveTo>
                  <a:cubicBezTo>
                    <a:pt x="168" y="167"/>
                    <a:pt x="68" y="334"/>
                    <a:pt x="1" y="500"/>
                  </a:cubicBezTo>
                  <a:cubicBezTo>
                    <a:pt x="2169" y="2902"/>
                    <a:pt x="3870" y="6171"/>
                    <a:pt x="4904" y="10007"/>
                  </a:cubicBezTo>
                  <a:cubicBezTo>
                    <a:pt x="4904" y="10141"/>
                    <a:pt x="5004" y="10241"/>
                    <a:pt x="5138" y="10241"/>
                  </a:cubicBezTo>
                  <a:cubicBezTo>
                    <a:pt x="5238" y="10241"/>
                    <a:pt x="5371" y="10174"/>
                    <a:pt x="5405" y="10107"/>
                  </a:cubicBezTo>
                  <a:cubicBezTo>
                    <a:pt x="6505" y="8139"/>
                    <a:pt x="7840" y="6171"/>
                    <a:pt x="9341" y="4336"/>
                  </a:cubicBezTo>
                  <a:lnTo>
                    <a:pt x="9474" y="3336"/>
                  </a:lnTo>
                  <a:lnTo>
                    <a:pt x="9474" y="3336"/>
                  </a:lnTo>
                  <a:cubicBezTo>
                    <a:pt x="7873" y="5170"/>
                    <a:pt x="6405" y="7239"/>
                    <a:pt x="5238" y="9240"/>
                  </a:cubicBezTo>
                  <a:cubicBezTo>
                    <a:pt x="4404" y="6405"/>
                    <a:pt x="2903" y="2802"/>
                    <a:pt x="30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4"/>
            <p:cNvSpPr/>
            <p:nvPr/>
          </p:nvSpPr>
          <p:spPr>
            <a:xfrm>
              <a:off x="8704227" y="3616692"/>
              <a:ext cx="269095" cy="319787"/>
            </a:xfrm>
            <a:custGeom>
              <a:rect b="b" l="l" r="r" t="t"/>
              <a:pathLst>
                <a:path extrusionOk="0" h="11576" w="9741">
                  <a:moveTo>
                    <a:pt x="1" y="0"/>
                  </a:moveTo>
                  <a:cubicBezTo>
                    <a:pt x="34" y="300"/>
                    <a:pt x="67" y="601"/>
                    <a:pt x="101" y="934"/>
                  </a:cubicBezTo>
                  <a:cubicBezTo>
                    <a:pt x="2769" y="3669"/>
                    <a:pt x="4404" y="7439"/>
                    <a:pt x="4504" y="11308"/>
                  </a:cubicBezTo>
                  <a:cubicBezTo>
                    <a:pt x="4504" y="11442"/>
                    <a:pt x="4570" y="11575"/>
                    <a:pt x="4704" y="11575"/>
                  </a:cubicBezTo>
                  <a:lnTo>
                    <a:pt x="4737" y="11575"/>
                  </a:lnTo>
                  <a:cubicBezTo>
                    <a:pt x="4871" y="11575"/>
                    <a:pt x="4937" y="11508"/>
                    <a:pt x="5004" y="11408"/>
                  </a:cubicBezTo>
                  <a:cubicBezTo>
                    <a:pt x="6238" y="8840"/>
                    <a:pt x="7839" y="6438"/>
                    <a:pt x="9741" y="4270"/>
                  </a:cubicBezTo>
                  <a:cubicBezTo>
                    <a:pt x="9707" y="4236"/>
                    <a:pt x="9674" y="4170"/>
                    <a:pt x="9674" y="4136"/>
                  </a:cubicBezTo>
                  <a:cubicBezTo>
                    <a:pt x="9574" y="4003"/>
                    <a:pt x="9507" y="3903"/>
                    <a:pt x="9441" y="3769"/>
                  </a:cubicBezTo>
                  <a:cubicBezTo>
                    <a:pt x="7706" y="5738"/>
                    <a:pt x="6205" y="7906"/>
                    <a:pt x="5004" y="10174"/>
                  </a:cubicBezTo>
                  <a:cubicBezTo>
                    <a:pt x="4671" y="6305"/>
                    <a:pt x="2836" y="2635"/>
                    <a:pt x="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4"/>
            <p:cNvSpPr/>
            <p:nvPr/>
          </p:nvSpPr>
          <p:spPr>
            <a:xfrm>
              <a:off x="8633285" y="3767802"/>
              <a:ext cx="419292" cy="321638"/>
            </a:xfrm>
            <a:custGeom>
              <a:rect b="b" l="l" r="r" t="t"/>
              <a:pathLst>
                <a:path extrusionOk="0" h="11643" w="15178">
                  <a:moveTo>
                    <a:pt x="500" y="1"/>
                  </a:moveTo>
                  <a:cubicBezTo>
                    <a:pt x="334" y="101"/>
                    <a:pt x="167" y="201"/>
                    <a:pt x="0" y="334"/>
                  </a:cubicBezTo>
                  <a:cubicBezTo>
                    <a:pt x="3469" y="2936"/>
                    <a:pt x="5704" y="7106"/>
                    <a:pt x="5904" y="11376"/>
                  </a:cubicBezTo>
                  <a:cubicBezTo>
                    <a:pt x="5904" y="11509"/>
                    <a:pt x="5971" y="11642"/>
                    <a:pt x="6104" y="11642"/>
                  </a:cubicBezTo>
                  <a:lnTo>
                    <a:pt x="6171" y="11642"/>
                  </a:lnTo>
                  <a:cubicBezTo>
                    <a:pt x="6271" y="11642"/>
                    <a:pt x="6405" y="11609"/>
                    <a:pt x="6438" y="11476"/>
                  </a:cubicBezTo>
                  <a:cubicBezTo>
                    <a:pt x="8606" y="7473"/>
                    <a:pt x="11608" y="3937"/>
                    <a:pt x="15178" y="1101"/>
                  </a:cubicBezTo>
                  <a:cubicBezTo>
                    <a:pt x="15111" y="935"/>
                    <a:pt x="14977" y="801"/>
                    <a:pt x="14844" y="668"/>
                  </a:cubicBezTo>
                  <a:cubicBezTo>
                    <a:pt x="11442" y="3336"/>
                    <a:pt x="8573" y="6672"/>
                    <a:pt x="6405" y="10442"/>
                  </a:cubicBezTo>
                  <a:cubicBezTo>
                    <a:pt x="5971" y="6372"/>
                    <a:pt x="3769" y="2502"/>
                    <a:pt x="500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4"/>
            <p:cNvSpPr/>
            <p:nvPr/>
          </p:nvSpPr>
          <p:spPr>
            <a:xfrm>
              <a:off x="8755831" y="3820594"/>
              <a:ext cx="547389" cy="473410"/>
            </a:xfrm>
            <a:custGeom>
              <a:rect b="b" l="l" r="r" t="t"/>
              <a:pathLst>
                <a:path extrusionOk="0" h="17137" w="19815">
                  <a:moveTo>
                    <a:pt x="18053" y="1"/>
                  </a:moveTo>
                  <a:cubicBezTo>
                    <a:pt x="13772" y="1"/>
                    <a:pt x="9460" y="1575"/>
                    <a:pt x="6205" y="4361"/>
                  </a:cubicBezTo>
                  <a:cubicBezTo>
                    <a:pt x="2536" y="7530"/>
                    <a:pt x="201" y="12267"/>
                    <a:pt x="1" y="17137"/>
                  </a:cubicBezTo>
                  <a:cubicBezTo>
                    <a:pt x="4837" y="15469"/>
                    <a:pt x="9240" y="14068"/>
                    <a:pt x="12976" y="11399"/>
                  </a:cubicBezTo>
                  <a:cubicBezTo>
                    <a:pt x="16646" y="8731"/>
                    <a:pt x="19514" y="4628"/>
                    <a:pt x="19815" y="91"/>
                  </a:cubicBezTo>
                  <a:cubicBezTo>
                    <a:pt x="19230" y="31"/>
                    <a:pt x="18642" y="1"/>
                    <a:pt x="18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4"/>
            <p:cNvSpPr/>
            <p:nvPr/>
          </p:nvSpPr>
          <p:spPr>
            <a:xfrm>
              <a:off x="9046119" y="3839683"/>
              <a:ext cx="206442" cy="185281"/>
            </a:xfrm>
            <a:custGeom>
              <a:rect b="b" l="l" r="r" t="t"/>
              <a:pathLst>
                <a:path extrusionOk="0" h="6707" w="7473">
                  <a:moveTo>
                    <a:pt x="2669" y="1"/>
                  </a:moveTo>
                  <a:lnTo>
                    <a:pt x="2669" y="1"/>
                  </a:lnTo>
                  <a:cubicBezTo>
                    <a:pt x="2468" y="34"/>
                    <a:pt x="2302" y="101"/>
                    <a:pt x="2068" y="167"/>
                  </a:cubicBezTo>
                  <a:cubicBezTo>
                    <a:pt x="2035" y="2269"/>
                    <a:pt x="1067" y="4604"/>
                    <a:pt x="67" y="6272"/>
                  </a:cubicBezTo>
                  <a:cubicBezTo>
                    <a:pt x="0" y="6405"/>
                    <a:pt x="33" y="6539"/>
                    <a:pt x="133" y="6605"/>
                  </a:cubicBezTo>
                  <a:cubicBezTo>
                    <a:pt x="177" y="6670"/>
                    <a:pt x="247" y="6707"/>
                    <a:pt x="328" y="6707"/>
                  </a:cubicBezTo>
                  <a:cubicBezTo>
                    <a:pt x="373" y="6707"/>
                    <a:pt x="420" y="6696"/>
                    <a:pt x="467" y="6672"/>
                  </a:cubicBezTo>
                  <a:cubicBezTo>
                    <a:pt x="1749" y="5970"/>
                    <a:pt x="3488" y="5549"/>
                    <a:pt x="5225" y="5549"/>
                  </a:cubicBezTo>
                  <a:cubicBezTo>
                    <a:pt x="5883" y="5549"/>
                    <a:pt x="6540" y="5610"/>
                    <a:pt x="7172" y="5738"/>
                  </a:cubicBezTo>
                  <a:cubicBezTo>
                    <a:pt x="7305" y="5571"/>
                    <a:pt x="7372" y="5404"/>
                    <a:pt x="7472" y="5238"/>
                  </a:cubicBezTo>
                  <a:cubicBezTo>
                    <a:pt x="6720" y="5064"/>
                    <a:pt x="5935" y="4983"/>
                    <a:pt x="5153" y="4983"/>
                  </a:cubicBezTo>
                  <a:cubicBezTo>
                    <a:pt x="3682" y="4983"/>
                    <a:pt x="2221" y="5270"/>
                    <a:pt x="1001" y="5771"/>
                  </a:cubicBezTo>
                  <a:cubicBezTo>
                    <a:pt x="1668" y="4504"/>
                    <a:pt x="2635" y="2269"/>
                    <a:pt x="26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4"/>
            <p:cNvSpPr/>
            <p:nvPr/>
          </p:nvSpPr>
          <p:spPr>
            <a:xfrm>
              <a:off x="8756743" y="3832307"/>
              <a:ext cx="544627" cy="461697"/>
            </a:xfrm>
            <a:custGeom>
              <a:rect b="b" l="l" r="r" t="t"/>
              <a:pathLst>
                <a:path extrusionOk="0" h="16713" w="19715">
                  <a:moveTo>
                    <a:pt x="19715" y="1"/>
                  </a:moveTo>
                  <a:cubicBezTo>
                    <a:pt x="12376" y="4504"/>
                    <a:pt x="5672" y="10208"/>
                    <a:pt x="1" y="16713"/>
                  </a:cubicBezTo>
                  <a:cubicBezTo>
                    <a:pt x="368" y="16613"/>
                    <a:pt x="701" y="16479"/>
                    <a:pt x="1102" y="16346"/>
                  </a:cubicBezTo>
                  <a:cubicBezTo>
                    <a:pt x="6472" y="10308"/>
                    <a:pt x="12777" y="5004"/>
                    <a:pt x="19648" y="701"/>
                  </a:cubicBezTo>
                  <a:cubicBezTo>
                    <a:pt x="19682" y="468"/>
                    <a:pt x="19715" y="201"/>
                    <a:pt x="19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4"/>
            <p:cNvSpPr/>
            <p:nvPr/>
          </p:nvSpPr>
          <p:spPr>
            <a:xfrm>
              <a:off x="8881167" y="3899575"/>
              <a:ext cx="216580" cy="274040"/>
            </a:xfrm>
            <a:custGeom>
              <a:rect b="b" l="l" r="r" t="t"/>
              <a:pathLst>
                <a:path extrusionOk="0" h="9920" w="7840">
                  <a:moveTo>
                    <a:pt x="3769" y="1"/>
                  </a:moveTo>
                  <a:lnTo>
                    <a:pt x="3769" y="1"/>
                  </a:lnTo>
                  <a:cubicBezTo>
                    <a:pt x="3603" y="101"/>
                    <a:pt x="3369" y="234"/>
                    <a:pt x="3202" y="368"/>
                  </a:cubicBezTo>
                  <a:cubicBezTo>
                    <a:pt x="3369" y="3670"/>
                    <a:pt x="2202" y="7206"/>
                    <a:pt x="100" y="9441"/>
                  </a:cubicBezTo>
                  <a:cubicBezTo>
                    <a:pt x="0" y="9541"/>
                    <a:pt x="0" y="9708"/>
                    <a:pt x="33" y="9774"/>
                  </a:cubicBezTo>
                  <a:cubicBezTo>
                    <a:pt x="110" y="9876"/>
                    <a:pt x="206" y="9920"/>
                    <a:pt x="291" y="9920"/>
                  </a:cubicBezTo>
                  <a:cubicBezTo>
                    <a:pt x="318" y="9920"/>
                    <a:pt x="343" y="9916"/>
                    <a:pt x="367" y="9908"/>
                  </a:cubicBezTo>
                  <a:cubicBezTo>
                    <a:pt x="1859" y="9432"/>
                    <a:pt x="3379" y="9181"/>
                    <a:pt x="4845" y="9181"/>
                  </a:cubicBezTo>
                  <a:cubicBezTo>
                    <a:pt x="5641" y="9181"/>
                    <a:pt x="6421" y="9255"/>
                    <a:pt x="7172" y="9408"/>
                  </a:cubicBezTo>
                  <a:cubicBezTo>
                    <a:pt x="7372" y="9274"/>
                    <a:pt x="7639" y="9107"/>
                    <a:pt x="7839" y="8974"/>
                  </a:cubicBezTo>
                  <a:cubicBezTo>
                    <a:pt x="6862" y="8706"/>
                    <a:pt x="5826" y="8572"/>
                    <a:pt x="4762" y="8572"/>
                  </a:cubicBezTo>
                  <a:cubicBezTo>
                    <a:pt x="3573" y="8572"/>
                    <a:pt x="2349" y="8739"/>
                    <a:pt x="1134" y="9074"/>
                  </a:cubicBezTo>
                  <a:cubicBezTo>
                    <a:pt x="3102" y="6606"/>
                    <a:pt x="4036" y="3203"/>
                    <a:pt x="37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4"/>
            <p:cNvSpPr/>
            <p:nvPr/>
          </p:nvSpPr>
          <p:spPr>
            <a:xfrm>
              <a:off x="8524524" y="4239449"/>
              <a:ext cx="387054" cy="134727"/>
            </a:xfrm>
            <a:custGeom>
              <a:rect b="b" l="l" r="r" t="t"/>
              <a:pathLst>
                <a:path extrusionOk="0" h="4877" w="14011">
                  <a:moveTo>
                    <a:pt x="7150" y="0"/>
                  </a:moveTo>
                  <a:cubicBezTo>
                    <a:pt x="4344" y="0"/>
                    <a:pt x="1440" y="1108"/>
                    <a:pt x="1" y="3743"/>
                  </a:cubicBezTo>
                  <a:cubicBezTo>
                    <a:pt x="1702" y="4410"/>
                    <a:pt x="4204" y="4877"/>
                    <a:pt x="7039" y="4877"/>
                  </a:cubicBezTo>
                  <a:cubicBezTo>
                    <a:pt x="9775" y="4877"/>
                    <a:pt x="12276" y="4443"/>
                    <a:pt x="14011" y="3776"/>
                  </a:cubicBezTo>
                  <a:cubicBezTo>
                    <a:pt x="13777" y="2775"/>
                    <a:pt x="12943" y="1875"/>
                    <a:pt x="12043" y="1274"/>
                  </a:cubicBezTo>
                  <a:cubicBezTo>
                    <a:pt x="10734" y="463"/>
                    <a:pt x="8962" y="0"/>
                    <a:pt x="7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4"/>
            <p:cNvSpPr/>
            <p:nvPr/>
          </p:nvSpPr>
          <p:spPr>
            <a:xfrm>
              <a:off x="8445294" y="3492102"/>
              <a:ext cx="299510" cy="803749"/>
            </a:xfrm>
            <a:custGeom>
              <a:rect b="b" l="l" r="r" t="t"/>
              <a:pathLst>
                <a:path extrusionOk="0" h="29095" w="10842">
                  <a:moveTo>
                    <a:pt x="287" y="0"/>
                  </a:moveTo>
                  <a:cubicBezTo>
                    <a:pt x="269" y="0"/>
                    <a:pt x="252" y="2"/>
                    <a:pt x="234" y="7"/>
                  </a:cubicBezTo>
                  <a:cubicBezTo>
                    <a:pt x="100" y="107"/>
                    <a:pt x="0" y="240"/>
                    <a:pt x="67" y="407"/>
                  </a:cubicBezTo>
                  <a:lnTo>
                    <a:pt x="10274" y="28928"/>
                  </a:lnTo>
                  <a:cubicBezTo>
                    <a:pt x="10308" y="28994"/>
                    <a:pt x="10408" y="29094"/>
                    <a:pt x="10541" y="29094"/>
                  </a:cubicBezTo>
                  <a:lnTo>
                    <a:pt x="10641" y="29094"/>
                  </a:lnTo>
                  <a:cubicBezTo>
                    <a:pt x="10775" y="28994"/>
                    <a:pt x="10841" y="28861"/>
                    <a:pt x="10808" y="28694"/>
                  </a:cubicBezTo>
                  <a:lnTo>
                    <a:pt x="601" y="174"/>
                  </a:lnTo>
                  <a:cubicBezTo>
                    <a:pt x="514" y="87"/>
                    <a:pt x="402" y="0"/>
                    <a:pt x="287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4"/>
            <p:cNvSpPr/>
            <p:nvPr/>
          </p:nvSpPr>
          <p:spPr>
            <a:xfrm>
              <a:off x="8389076" y="3446990"/>
              <a:ext cx="175115" cy="335589"/>
            </a:xfrm>
            <a:custGeom>
              <a:rect b="b" l="l" r="r" t="t"/>
              <a:pathLst>
                <a:path extrusionOk="0" h="12148" w="6339">
                  <a:moveTo>
                    <a:pt x="1813" y="0"/>
                  </a:moveTo>
                  <a:cubicBezTo>
                    <a:pt x="1651" y="0"/>
                    <a:pt x="1490" y="23"/>
                    <a:pt x="1335" y="72"/>
                  </a:cubicBezTo>
                  <a:cubicBezTo>
                    <a:pt x="668" y="272"/>
                    <a:pt x="267" y="939"/>
                    <a:pt x="134" y="1640"/>
                  </a:cubicBezTo>
                  <a:cubicBezTo>
                    <a:pt x="0" y="2374"/>
                    <a:pt x="167" y="3074"/>
                    <a:pt x="367" y="3741"/>
                  </a:cubicBezTo>
                  <a:cubicBezTo>
                    <a:pt x="1435" y="7077"/>
                    <a:pt x="3503" y="10046"/>
                    <a:pt x="6272" y="12147"/>
                  </a:cubicBezTo>
                  <a:cubicBezTo>
                    <a:pt x="6338" y="8945"/>
                    <a:pt x="5771" y="5409"/>
                    <a:pt x="4303" y="2240"/>
                  </a:cubicBezTo>
                  <a:cubicBezTo>
                    <a:pt x="4037" y="1607"/>
                    <a:pt x="3703" y="1039"/>
                    <a:pt x="3203" y="572"/>
                  </a:cubicBezTo>
                  <a:cubicBezTo>
                    <a:pt x="2825" y="220"/>
                    <a:pt x="2313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4"/>
            <p:cNvSpPr/>
            <p:nvPr/>
          </p:nvSpPr>
          <p:spPr>
            <a:xfrm>
              <a:off x="8356810" y="3780648"/>
              <a:ext cx="241470" cy="160418"/>
            </a:xfrm>
            <a:custGeom>
              <a:rect b="b" l="l" r="r" t="t"/>
              <a:pathLst>
                <a:path extrusionOk="0" h="5807" w="8741">
                  <a:moveTo>
                    <a:pt x="1713" y="0"/>
                  </a:moveTo>
                  <a:cubicBezTo>
                    <a:pt x="1676" y="0"/>
                    <a:pt x="1639" y="1"/>
                    <a:pt x="1602" y="3"/>
                  </a:cubicBezTo>
                  <a:cubicBezTo>
                    <a:pt x="801" y="69"/>
                    <a:pt x="1" y="703"/>
                    <a:pt x="1" y="1504"/>
                  </a:cubicBezTo>
                  <a:cubicBezTo>
                    <a:pt x="1" y="2371"/>
                    <a:pt x="835" y="2971"/>
                    <a:pt x="1602" y="3372"/>
                  </a:cubicBezTo>
                  <a:cubicBezTo>
                    <a:pt x="3970" y="4673"/>
                    <a:pt x="6472" y="5540"/>
                    <a:pt x="8740" y="5807"/>
                  </a:cubicBezTo>
                  <a:cubicBezTo>
                    <a:pt x="7640" y="3672"/>
                    <a:pt x="5938" y="1871"/>
                    <a:pt x="3837" y="670"/>
                  </a:cubicBezTo>
                  <a:cubicBezTo>
                    <a:pt x="3169" y="320"/>
                    <a:pt x="2471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4"/>
            <p:cNvSpPr/>
            <p:nvPr/>
          </p:nvSpPr>
          <p:spPr>
            <a:xfrm>
              <a:off x="8598256" y="3613736"/>
              <a:ext cx="101384" cy="341169"/>
            </a:xfrm>
            <a:custGeom>
              <a:rect b="b" l="l" r="r" t="t"/>
              <a:pathLst>
                <a:path extrusionOk="0" h="12350" w="3670">
                  <a:moveTo>
                    <a:pt x="2287" y="0"/>
                  </a:moveTo>
                  <a:cubicBezTo>
                    <a:pt x="1490" y="0"/>
                    <a:pt x="1026" y="982"/>
                    <a:pt x="834" y="1842"/>
                  </a:cubicBezTo>
                  <a:cubicBezTo>
                    <a:pt x="34" y="5244"/>
                    <a:pt x="0" y="8880"/>
                    <a:pt x="668" y="12349"/>
                  </a:cubicBezTo>
                  <a:cubicBezTo>
                    <a:pt x="2536" y="8880"/>
                    <a:pt x="3670" y="5444"/>
                    <a:pt x="3603" y="2075"/>
                  </a:cubicBezTo>
                  <a:cubicBezTo>
                    <a:pt x="3570" y="1208"/>
                    <a:pt x="3269" y="74"/>
                    <a:pt x="2402" y="7"/>
                  </a:cubicBezTo>
                  <a:cubicBezTo>
                    <a:pt x="2363" y="3"/>
                    <a:pt x="2324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4"/>
            <p:cNvSpPr/>
            <p:nvPr/>
          </p:nvSpPr>
          <p:spPr>
            <a:xfrm>
              <a:off x="8386314" y="3985987"/>
              <a:ext cx="299510" cy="185474"/>
            </a:xfrm>
            <a:custGeom>
              <a:rect b="b" l="l" r="r" t="t"/>
              <a:pathLst>
                <a:path extrusionOk="0" h="6714" w="10842">
                  <a:moveTo>
                    <a:pt x="1730" y="0"/>
                  </a:moveTo>
                  <a:cubicBezTo>
                    <a:pt x="1594" y="0"/>
                    <a:pt x="1462" y="12"/>
                    <a:pt x="1335" y="42"/>
                  </a:cubicBezTo>
                  <a:cubicBezTo>
                    <a:pt x="868" y="108"/>
                    <a:pt x="401" y="409"/>
                    <a:pt x="234" y="876"/>
                  </a:cubicBezTo>
                  <a:cubicBezTo>
                    <a:pt x="0" y="1710"/>
                    <a:pt x="834" y="2443"/>
                    <a:pt x="1568" y="2877"/>
                  </a:cubicBezTo>
                  <a:cubicBezTo>
                    <a:pt x="4504" y="4478"/>
                    <a:pt x="7706" y="5579"/>
                    <a:pt x="10841" y="6713"/>
                  </a:cubicBezTo>
                  <a:cubicBezTo>
                    <a:pt x="9207" y="3544"/>
                    <a:pt x="6205" y="1109"/>
                    <a:pt x="2736" y="142"/>
                  </a:cubicBezTo>
                  <a:cubicBezTo>
                    <a:pt x="2405" y="71"/>
                    <a:pt x="2059" y="0"/>
                    <a:pt x="1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4"/>
            <p:cNvSpPr/>
            <p:nvPr/>
          </p:nvSpPr>
          <p:spPr>
            <a:xfrm>
              <a:off x="8682099" y="3869988"/>
              <a:ext cx="111550" cy="293157"/>
            </a:xfrm>
            <a:custGeom>
              <a:rect b="b" l="l" r="r" t="t"/>
              <a:pathLst>
                <a:path extrusionOk="0" h="10612" w="4038">
                  <a:moveTo>
                    <a:pt x="2884" y="1"/>
                  </a:moveTo>
                  <a:cubicBezTo>
                    <a:pt x="2163" y="1"/>
                    <a:pt x="1659" y="799"/>
                    <a:pt x="1402" y="1505"/>
                  </a:cubicBezTo>
                  <a:cubicBezTo>
                    <a:pt x="368" y="4408"/>
                    <a:pt x="1" y="7576"/>
                    <a:pt x="368" y="10612"/>
                  </a:cubicBezTo>
                  <a:cubicBezTo>
                    <a:pt x="2703" y="8310"/>
                    <a:pt x="3904" y="5175"/>
                    <a:pt x="4004" y="2006"/>
                  </a:cubicBezTo>
                  <a:cubicBezTo>
                    <a:pt x="4037" y="1172"/>
                    <a:pt x="3804" y="138"/>
                    <a:pt x="2970" y="4"/>
                  </a:cubicBezTo>
                  <a:cubicBezTo>
                    <a:pt x="2941" y="2"/>
                    <a:pt x="2912" y="1"/>
                    <a:pt x="2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4"/>
            <p:cNvSpPr/>
            <p:nvPr/>
          </p:nvSpPr>
          <p:spPr>
            <a:xfrm>
              <a:off x="8521761" y="4647833"/>
              <a:ext cx="380617" cy="108760"/>
            </a:xfrm>
            <a:custGeom>
              <a:rect b="b" l="l" r="r" t="t"/>
              <a:pathLst>
                <a:path extrusionOk="0" h="3937" w="13778">
                  <a:moveTo>
                    <a:pt x="6872" y="1"/>
                  </a:moveTo>
                  <a:cubicBezTo>
                    <a:pt x="3070" y="1"/>
                    <a:pt x="1" y="868"/>
                    <a:pt x="1" y="1969"/>
                  </a:cubicBezTo>
                  <a:cubicBezTo>
                    <a:pt x="1" y="3036"/>
                    <a:pt x="3070" y="3937"/>
                    <a:pt x="6872" y="3937"/>
                  </a:cubicBezTo>
                  <a:cubicBezTo>
                    <a:pt x="10675" y="3937"/>
                    <a:pt x="13777" y="3036"/>
                    <a:pt x="13777" y="1969"/>
                  </a:cubicBezTo>
                  <a:cubicBezTo>
                    <a:pt x="13777" y="868"/>
                    <a:pt x="10675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4"/>
            <p:cNvSpPr/>
            <p:nvPr/>
          </p:nvSpPr>
          <p:spPr>
            <a:xfrm>
              <a:off x="8469245" y="4301357"/>
              <a:ext cx="499488" cy="383380"/>
            </a:xfrm>
            <a:custGeom>
              <a:rect b="b" l="l" r="r" t="t"/>
              <a:pathLst>
                <a:path extrusionOk="0" h="13878" w="18081">
                  <a:moveTo>
                    <a:pt x="0" y="1"/>
                  </a:moveTo>
                  <a:lnTo>
                    <a:pt x="2869" y="10508"/>
                  </a:lnTo>
                  <a:cubicBezTo>
                    <a:pt x="3403" y="12509"/>
                    <a:pt x="5238" y="13877"/>
                    <a:pt x="7339" y="13877"/>
                  </a:cubicBezTo>
                  <a:lnTo>
                    <a:pt x="10741" y="13877"/>
                  </a:lnTo>
                  <a:cubicBezTo>
                    <a:pt x="12843" y="13877"/>
                    <a:pt x="14678" y="12509"/>
                    <a:pt x="15211" y="10508"/>
                  </a:cubicBezTo>
                  <a:lnTo>
                    <a:pt x="18080" y="1"/>
                  </a:lnTo>
                  <a:lnTo>
                    <a:pt x="18080" y="1"/>
                  </a:lnTo>
                  <a:cubicBezTo>
                    <a:pt x="17279" y="1502"/>
                    <a:pt x="13543" y="2636"/>
                    <a:pt x="9040" y="2636"/>
                  </a:cubicBezTo>
                  <a:cubicBezTo>
                    <a:pt x="4537" y="2636"/>
                    <a:pt x="768" y="15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4"/>
            <p:cNvSpPr/>
            <p:nvPr/>
          </p:nvSpPr>
          <p:spPr>
            <a:xfrm>
              <a:off x="8469245" y="4299506"/>
              <a:ext cx="314262" cy="384291"/>
            </a:xfrm>
            <a:custGeom>
              <a:rect b="b" l="l" r="r" t="t"/>
              <a:pathLst>
                <a:path extrusionOk="0" h="13911" w="11376">
                  <a:moveTo>
                    <a:pt x="0" y="1"/>
                  </a:moveTo>
                  <a:lnTo>
                    <a:pt x="2869" y="10542"/>
                  </a:lnTo>
                  <a:cubicBezTo>
                    <a:pt x="3403" y="12543"/>
                    <a:pt x="5238" y="13911"/>
                    <a:pt x="7339" y="13911"/>
                  </a:cubicBezTo>
                  <a:lnTo>
                    <a:pt x="10741" y="13911"/>
                  </a:lnTo>
                  <a:cubicBezTo>
                    <a:pt x="10942" y="13911"/>
                    <a:pt x="11175" y="13911"/>
                    <a:pt x="11375" y="13877"/>
                  </a:cubicBezTo>
                  <a:cubicBezTo>
                    <a:pt x="7773" y="10408"/>
                    <a:pt x="6071" y="5905"/>
                    <a:pt x="5238" y="2369"/>
                  </a:cubicBezTo>
                  <a:cubicBezTo>
                    <a:pt x="2569" y="1936"/>
                    <a:pt x="568" y="10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4"/>
            <p:cNvSpPr/>
            <p:nvPr/>
          </p:nvSpPr>
          <p:spPr>
            <a:xfrm>
              <a:off x="6922969" y="4195386"/>
              <a:ext cx="786042" cy="126274"/>
            </a:xfrm>
            <a:custGeom>
              <a:rect b="b" l="l" r="r" t="t"/>
              <a:pathLst>
                <a:path extrusionOk="0" h="4571" w="28454">
                  <a:moveTo>
                    <a:pt x="0" y="0"/>
                  </a:moveTo>
                  <a:lnTo>
                    <a:pt x="0" y="4570"/>
                  </a:lnTo>
                  <a:lnTo>
                    <a:pt x="28454" y="4570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4"/>
            <p:cNvSpPr/>
            <p:nvPr/>
          </p:nvSpPr>
          <p:spPr>
            <a:xfrm>
              <a:off x="6922969" y="4195386"/>
              <a:ext cx="786042" cy="65444"/>
            </a:xfrm>
            <a:custGeom>
              <a:rect b="b" l="l" r="r" t="t"/>
              <a:pathLst>
                <a:path extrusionOk="0" h="2369" w="28454">
                  <a:moveTo>
                    <a:pt x="0" y="0"/>
                  </a:moveTo>
                  <a:lnTo>
                    <a:pt x="0" y="2369"/>
                  </a:lnTo>
                  <a:lnTo>
                    <a:pt x="28454" y="2369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4"/>
            <p:cNvSpPr/>
            <p:nvPr/>
          </p:nvSpPr>
          <p:spPr>
            <a:xfrm>
              <a:off x="6700889" y="4283843"/>
              <a:ext cx="1159255" cy="387054"/>
            </a:xfrm>
            <a:custGeom>
              <a:rect b="b" l="l" r="r" t="t"/>
              <a:pathLst>
                <a:path extrusionOk="0" h="14011" w="41964">
                  <a:moveTo>
                    <a:pt x="8073" y="1"/>
                  </a:moveTo>
                  <a:lnTo>
                    <a:pt x="0" y="14011"/>
                  </a:lnTo>
                  <a:lnTo>
                    <a:pt x="41897" y="14011"/>
                  </a:lnTo>
                  <a:cubicBezTo>
                    <a:pt x="41897" y="14011"/>
                    <a:pt x="41963" y="6672"/>
                    <a:pt x="36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4"/>
            <p:cNvSpPr/>
            <p:nvPr/>
          </p:nvSpPr>
          <p:spPr>
            <a:xfrm>
              <a:off x="6147966" y="3768741"/>
              <a:ext cx="729853" cy="825684"/>
            </a:xfrm>
            <a:custGeom>
              <a:rect b="b" l="l" r="r" t="t"/>
              <a:pathLst>
                <a:path extrusionOk="0" h="29889" w="26420">
                  <a:moveTo>
                    <a:pt x="16279" y="0"/>
                  </a:moveTo>
                  <a:lnTo>
                    <a:pt x="1" y="22550"/>
                  </a:lnTo>
                  <a:lnTo>
                    <a:pt x="10141" y="29888"/>
                  </a:lnTo>
                  <a:lnTo>
                    <a:pt x="26420" y="7339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4"/>
            <p:cNvSpPr/>
            <p:nvPr/>
          </p:nvSpPr>
          <p:spPr>
            <a:xfrm>
              <a:off x="6479720" y="3773327"/>
              <a:ext cx="396253" cy="321638"/>
            </a:xfrm>
            <a:custGeom>
              <a:rect b="b" l="l" r="r" t="t"/>
              <a:pathLst>
                <a:path extrusionOk="0" h="11643" w="14344">
                  <a:moveTo>
                    <a:pt x="4203" y="1"/>
                  </a:moveTo>
                  <a:lnTo>
                    <a:pt x="0" y="5805"/>
                  </a:lnTo>
                  <a:lnTo>
                    <a:pt x="11208" y="11643"/>
                  </a:lnTo>
                  <a:lnTo>
                    <a:pt x="14344" y="7306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4"/>
            <p:cNvSpPr/>
            <p:nvPr/>
          </p:nvSpPr>
          <p:spPr>
            <a:xfrm>
              <a:off x="7297100" y="2693261"/>
              <a:ext cx="426668" cy="529488"/>
            </a:xfrm>
            <a:custGeom>
              <a:rect b="b" l="l" r="r" t="t"/>
              <a:pathLst>
                <a:path extrusionOk="0" h="19167" w="15445">
                  <a:moveTo>
                    <a:pt x="10383" y="0"/>
                  </a:moveTo>
                  <a:cubicBezTo>
                    <a:pt x="8118" y="0"/>
                    <a:pt x="4870" y="2632"/>
                    <a:pt x="3069" y="5874"/>
                  </a:cubicBezTo>
                  <a:cubicBezTo>
                    <a:pt x="1234" y="9176"/>
                    <a:pt x="601" y="12979"/>
                    <a:pt x="0" y="16682"/>
                  </a:cubicBezTo>
                  <a:cubicBezTo>
                    <a:pt x="1604" y="18328"/>
                    <a:pt x="3872" y="19167"/>
                    <a:pt x="6145" y="19167"/>
                  </a:cubicBezTo>
                  <a:cubicBezTo>
                    <a:pt x="7511" y="19167"/>
                    <a:pt x="8880" y="18863"/>
                    <a:pt x="10107" y="18250"/>
                  </a:cubicBezTo>
                  <a:cubicBezTo>
                    <a:pt x="13343" y="16648"/>
                    <a:pt x="15445" y="12979"/>
                    <a:pt x="15445" y="9343"/>
                  </a:cubicBezTo>
                  <a:cubicBezTo>
                    <a:pt x="15445" y="5674"/>
                    <a:pt x="13476" y="2171"/>
                    <a:pt x="10508" y="3"/>
                  </a:cubicBezTo>
                  <a:cubicBezTo>
                    <a:pt x="10466" y="1"/>
                    <a:pt x="10425" y="0"/>
                    <a:pt x="10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4"/>
            <p:cNvSpPr/>
            <p:nvPr/>
          </p:nvSpPr>
          <p:spPr>
            <a:xfrm>
              <a:off x="6748791" y="2717295"/>
              <a:ext cx="458023" cy="499239"/>
            </a:xfrm>
            <a:custGeom>
              <a:rect b="b" l="l" r="r" t="t"/>
              <a:pathLst>
                <a:path extrusionOk="0" h="18072" w="16580">
                  <a:moveTo>
                    <a:pt x="2302" y="0"/>
                  </a:moveTo>
                  <a:cubicBezTo>
                    <a:pt x="735" y="3103"/>
                    <a:pt x="1" y="6772"/>
                    <a:pt x="801" y="10141"/>
                  </a:cubicBezTo>
                  <a:cubicBezTo>
                    <a:pt x="1602" y="13510"/>
                    <a:pt x="4070" y="16612"/>
                    <a:pt x="7406" y="17680"/>
                  </a:cubicBezTo>
                  <a:cubicBezTo>
                    <a:pt x="8207" y="17944"/>
                    <a:pt x="9048" y="18072"/>
                    <a:pt x="9889" y="18072"/>
                  </a:cubicBezTo>
                  <a:cubicBezTo>
                    <a:pt x="12551" y="18072"/>
                    <a:pt x="15210" y="16792"/>
                    <a:pt x="16579" y="14511"/>
                  </a:cubicBezTo>
                  <a:cubicBezTo>
                    <a:pt x="14144" y="11976"/>
                    <a:pt x="12776" y="8607"/>
                    <a:pt x="10775" y="5671"/>
                  </a:cubicBezTo>
                  <a:cubicBezTo>
                    <a:pt x="8774" y="2769"/>
                    <a:pt x="5771" y="101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4"/>
            <p:cNvSpPr/>
            <p:nvPr/>
          </p:nvSpPr>
          <p:spPr>
            <a:xfrm>
              <a:off x="6977336" y="3045346"/>
              <a:ext cx="640458" cy="815545"/>
            </a:xfrm>
            <a:custGeom>
              <a:rect b="b" l="l" r="r" t="t"/>
              <a:pathLst>
                <a:path extrusionOk="0" h="29522" w="23184">
                  <a:moveTo>
                    <a:pt x="5904" y="1"/>
                  </a:moveTo>
                  <a:lnTo>
                    <a:pt x="4237" y="10008"/>
                  </a:lnTo>
                  <a:lnTo>
                    <a:pt x="0" y="10008"/>
                  </a:lnTo>
                  <a:lnTo>
                    <a:pt x="5037" y="29522"/>
                  </a:lnTo>
                  <a:lnTo>
                    <a:pt x="23183" y="10008"/>
                  </a:lnTo>
                  <a:lnTo>
                    <a:pt x="17313" y="10008"/>
                  </a:lnTo>
                  <a:lnTo>
                    <a:pt x="1407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4"/>
            <p:cNvSpPr/>
            <p:nvPr/>
          </p:nvSpPr>
          <p:spPr>
            <a:xfrm>
              <a:off x="7130298" y="3047196"/>
              <a:ext cx="304124" cy="213735"/>
            </a:xfrm>
            <a:custGeom>
              <a:rect b="b" l="l" r="r" t="t"/>
              <a:pathLst>
                <a:path extrusionOk="0" h="7737" w="11009">
                  <a:moveTo>
                    <a:pt x="367" y="0"/>
                  </a:moveTo>
                  <a:lnTo>
                    <a:pt x="1" y="2369"/>
                  </a:lnTo>
                  <a:cubicBezTo>
                    <a:pt x="1669" y="4919"/>
                    <a:pt x="4675" y="7736"/>
                    <a:pt x="10028" y="7736"/>
                  </a:cubicBezTo>
                  <a:cubicBezTo>
                    <a:pt x="10346" y="7736"/>
                    <a:pt x="10673" y="7726"/>
                    <a:pt x="11008" y="7706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4"/>
            <p:cNvSpPr/>
            <p:nvPr/>
          </p:nvSpPr>
          <p:spPr>
            <a:xfrm>
              <a:off x="7106346" y="3045346"/>
              <a:ext cx="511449" cy="423906"/>
            </a:xfrm>
            <a:custGeom>
              <a:rect b="b" l="l" r="r" t="t"/>
              <a:pathLst>
                <a:path extrusionOk="0" h="15345" w="18514">
                  <a:moveTo>
                    <a:pt x="1234" y="1"/>
                  </a:moveTo>
                  <a:lnTo>
                    <a:pt x="0" y="7439"/>
                  </a:lnTo>
                  <a:lnTo>
                    <a:pt x="13543" y="15345"/>
                  </a:lnTo>
                  <a:lnTo>
                    <a:pt x="18513" y="10008"/>
                  </a:lnTo>
                  <a:lnTo>
                    <a:pt x="12643" y="10008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4"/>
            <p:cNvSpPr/>
            <p:nvPr/>
          </p:nvSpPr>
          <p:spPr>
            <a:xfrm>
              <a:off x="6417065" y="3321792"/>
              <a:ext cx="633082" cy="750129"/>
            </a:xfrm>
            <a:custGeom>
              <a:rect b="b" l="l" r="r" t="t"/>
              <a:pathLst>
                <a:path extrusionOk="0" h="27154" w="22917">
                  <a:moveTo>
                    <a:pt x="18080" y="1"/>
                  </a:moveTo>
                  <a:cubicBezTo>
                    <a:pt x="15811" y="1"/>
                    <a:pt x="13643" y="968"/>
                    <a:pt x="12142" y="2669"/>
                  </a:cubicBezTo>
                  <a:lnTo>
                    <a:pt x="0" y="17647"/>
                  </a:lnTo>
                  <a:lnTo>
                    <a:pt x="17746" y="27154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4"/>
            <p:cNvSpPr/>
            <p:nvPr/>
          </p:nvSpPr>
          <p:spPr>
            <a:xfrm>
              <a:off x="6564502" y="3435138"/>
              <a:ext cx="450619" cy="636784"/>
            </a:xfrm>
            <a:custGeom>
              <a:rect b="b" l="l" r="r" t="t"/>
              <a:pathLst>
                <a:path extrusionOk="0" h="23051" w="16312">
                  <a:moveTo>
                    <a:pt x="14344" y="1"/>
                  </a:moveTo>
                  <a:lnTo>
                    <a:pt x="0" y="16379"/>
                  </a:lnTo>
                  <a:lnTo>
                    <a:pt x="12409" y="23051"/>
                  </a:lnTo>
                  <a:lnTo>
                    <a:pt x="16312" y="2636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4"/>
            <p:cNvSpPr/>
            <p:nvPr/>
          </p:nvSpPr>
          <p:spPr>
            <a:xfrm>
              <a:off x="7423210" y="2441761"/>
              <a:ext cx="316223" cy="421060"/>
            </a:xfrm>
            <a:custGeom>
              <a:rect b="b" l="l" r="r" t="t"/>
              <a:pathLst>
                <a:path extrusionOk="0" h="15242" w="11447">
                  <a:moveTo>
                    <a:pt x="405" y="1"/>
                  </a:moveTo>
                  <a:cubicBezTo>
                    <a:pt x="405" y="1"/>
                    <a:pt x="0" y="15242"/>
                    <a:pt x="3734" y="15242"/>
                  </a:cubicBezTo>
                  <a:cubicBezTo>
                    <a:pt x="4286" y="15242"/>
                    <a:pt x="4928" y="14909"/>
                    <a:pt x="5676" y="14144"/>
                  </a:cubicBezTo>
                  <a:cubicBezTo>
                    <a:pt x="11447" y="8173"/>
                    <a:pt x="5109" y="1635"/>
                    <a:pt x="5109" y="163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4"/>
            <p:cNvSpPr/>
            <p:nvPr/>
          </p:nvSpPr>
          <p:spPr>
            <a:xfrm>
              <a:off x="6898990" y="2333027"/>
              <a:ext cx="669050" cy="778694"/>
            </a:xfrm>
            <a:custGeom>
              <a:rect b="b" l="l" r="r" t="t"/>
              <a:pathLst>
                <a:path extrusionOk="0" h="28188" w="24219">
                  <a:moveTo>
                    <a:pt x="1" y="1"/>
                  </a:moveTo>
                  <a:lnTo>
                    <a:pt x="568" y="17680"/>
                  </a:lnTo>
                  <a:cubicBezTo>
                    <a:pt x="568" y="23451"/>
                    <a:pt x="5271" y="28187"/>
                    <a:pt x="11075" y="28187"/>
                  </a:cubicBezTo>
                  <a:lnTo>
                    <a:pt x="13711" y="28187"/>
                  </a:lnTo>
                  <a:cubicBezTo>
                    <a:pt x="19515" y="28187"/>
                    <a:pt x="24218" y="23517"/>
                    <a:pt x="24185" y="17680"/>
                  </a:cubicBezTo>
                  <a:lnTo>
                    <a:pt x="2358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4"/>
            <p:cNvSpPr/>
            <p:nvPr/>
          </p:nvSpPr>
          <p:spPr>
            <a:xfrm>
              <a:off x="7285110" y="2748263"/>
              <a:ext cx="53482" cy="165336"/>
            </a:xfrm>
            <a:custGeom>
              <a:rect b="b" l="l" r="r" t="t"/>
              <a:pathLst>
                <a:path extrusionOk="0" h="5985" w="1936">
                  <a:moveTo>
                    <a:pt x="273" y="0"/>
                  </a:moveTo>
                  <a:cubicBezTo>
                    <a:pt x="191" y="0"/>
                    <a:pt x="104" y="25"/>
                    <a:pt x="67" y="80"/>
                  </a:cubicBezTo>
                  <a:cubicBezTo>
                    <a:pt x="1" y="180"/>
                    <a:pt x="1" y="381"/>
                    <a:pt x="101" y="481"/>
                  </a:cubicBezTo>
                  <a:cubicBezTo>
                    <a:pt x="868" y="1048"/>
                    <a:pt x="1335" y="1982"/>
                    <a:pt x="1368" y="2916"/>
                  </a:cubicBezTo>
                  <a:cubicBezTo>
                    <a:pt x="1368" y="3883"/>
                    <a:pt x="935" y="4850"/>
                    <a:pt x="234" y="5484"/>
                  </a:cubicBezTo>
                  <a:cubicBezTo>
                    <a:pt x="101" y="5584"/>
                    <a:pt x="101" y="5751"/>
                    <a:pt x="201" y="5884"/>
                  </a:cubicBezTo>
                  <a:cubicBezTo>
                    <a:pt x="234" y="5918"/>
                    <a:pt x="334" y="5985"/>
                    <a:pt x="401" y="5985"/>
                  </a:cubicBezTo>
                  <a:cubicBezTo>
                    <a:pt x="468" y="5985"/>
                    <a:pt x="519" y="5955"/>
                    <a:pt x="556" y="5955"/>
                  </a:cubicBezTo>
                  <a:cubicBezTo>
                    <a:pt x="575" y="5955"/>
                    <a:pt x="590" y="5962"/>
                    <a:pt x="601" y="5985"/>
                  </a:cubicBezTo>
                  <a:cubicBezTo>
                    <a:pt x="1435" y="5217"/>
                    <a:pt x="1935" y="4083"/>
                    <a:pt x="1902" y="2982"/>
                  </a:cubicBezTo>
                  <a:cubicBezTo>
                    <a:pt x="1902" y="1848"/>
                    <a:pt x="1335" y="747"/>
                    <a:pt x="434" y="47"/>
                  </a:cubicBezTo>
                  <a:cubicBezTo>
                    <a:pt x="404" y="17"/>
                    <a:pt x="341" y="0"/>
                    <a:pt x="273" y="0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4"/>
            <p:cNvSpPr/>
            <p:nvPr/>
          </p:nvSpPr>
          <p:spPr>
            <a:xfrm>
              <a:off x="6953357" y="2731108"/>
              <a:ext cx="198154" cy="198154"/>
            </a:xfrm>
            <a:custGeom>
              <a:rect b="b" l="l" r="r" t="t"/>
              <a:pathLst>
                <a:path extrusionOk="0" h="7173" w="7173">
                  <a:moveTo>
                    <a:pt x="3570" y="1"/>
                  </a:moveTo>
                  <a:cubicBezTo>
                    <a:pt x="1602" y="1"/>
                    <a:pt x="1" y="1602"/>
                    <a:pt x="1" y="3603"/>
                  </a:cubicBezTo>
                  <a:cubicBezTo>
                    <a:pt x="1" y="5571"/>
                    <a:pt x="1602" y="7173"/>
                    <a:pt x="3570" y="7173"/>
                  </a:cubicBezTo>
                  <a:cubicBezTo>
                    <a:pt x="5538" y="7173"/>
                    <a:pt x="7173" y="5571"/>
                    <a:pt x="7173" y="3603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4"/>
            <p:cNvSpPr/>
            <p:nvPr/>
          </p:nvSpPr>
          <p:spPr>
            <a:xfrm>
              <a:off x="7433486" y="2730196"/>
              <a:ext cx="134561" cy="199066"/>
            </a:xfrm>
            <a:custGeom>
              <a:rect b="b" l="l" r="r" t="t"/>
              <a:pathLst>
                <a:path extrusionOk="0" h="7206" w="4871">
                  <a:moveTo>
                    <a:pt x="3636" y="0"/>
                  </a:moveTo>
                  <a:cubicBezTo>
                    <a:pt x="1635" y="0"/>
                    <a:pt x="0" y="1635"/>
                    <a:pt x="0" y="3636"/>
                  </a:cubicBezTo>
                  <a:cubicBezTo>
                    <a:pt x="0" y="5638"/>
                    <a:pt x="1601" y="7206"/>
                    <a:pt x="3569" y="7206"/>
                  </a:cubicBezTo>
                  <a:cubicBezTo>
                    <a:pt x="3736" y="7206"/>
                    <a:pt x="3936" y="7206"/>
                    <a:pt x="4136" y="7172"/>
                  </a:cubicBezTo>
                  <a:cubicBezTo>
                    <a:pt x="4570" y="5971"/>
                    <a:pt x="4870" y="4670"/>
                    <a:pt x="4870" y="3336"/>
                  </a:cubicBezTo>
                  <a:lnTo>
                    <a:pt x="4803" y="201"/>
                  </a:lnTo>
                  <a:cubicBezTo>
                    <a:pt x="4403" y="67"/>
                    <a:pt x="4036" y="0"/>
                    <a:pt x="3636" y="0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4"/>
            <p:cNvSpPr/>
            <p:nvPr/>
          </p:nvSpPr>
          <p:spPr>
            <a:xfrm>
              <a:off x="7101733" y="2122937"/>
              <a:ext cx="180640" cy="191276"/>
            </a:xfrm>
            <a:custGeom>
              <a:rect b="b" l="l" r="r" t="t"/>
              <a:pathLst>
                <a:path extrusionOk="0" h="6924" w="6539">
                  <a:moveTo>
                    <a:pt x="4537" y="0"/>
                  </a:moveTo>
                  <a:cubicBezTo>
                    <a:pt x="5171" y="1368"/>
                    <a:pt x="4637" y="3036"/>
                    <a:pt x="3670" y="4170"/>
                  </a:cubicBezTo>
                  <a:cubicBezTo>
                    <a:pt x="2669" y="5337"/>
                    <a:pt x="1335" y="6038"/>
                    <a:pt x="0" y="6772"/>
                  </a:cubicBezTo>
                  <a:cubicBezTo>
                    <a:pt x="539" y="6874"/>
                    <a:pt x="1059" y="6923"/>
                    <a:pt x="1552" y="6923"/>
                  </a:cubicBezTo>
                  <a:cubicBezTo>
                    <a:pt x="3468" y="6923"/>
                    <a:pt x="4981" y="6177"/>
                    <a:pt x="5671" y="4904"/>
                  </a:cubicBezTo>
                  <a:cubicBezTo>
                    <a:pt x="6538" y="3302"/>
                    <a:pt x="6038" y="110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4"/>
            <p:cNvSpPr/>
            <p:nvPr/>
          </p:nvSpPr>
          <p:spPr>
            <a:xfrm>
              <a:off x="6706414" y="2283772"/>
              <a:ext cx="479183" cy="408657"/>
            </a:xfrm>
            <a:custGeom>
              <a:rect b="b" l="l" r="r" t="t"/>
              <a:pathLst>
                <a:path extrusionOk="0" h="14793" w="17346">
                  <a:moveTo>
                    <a:pt x="13643" y="1"/>
                  </a:moveTo>
                  <a:cubicBezTo>
                    <a:pt x="10083" y="1"/>
                    <a:pt x="5267" y="1093"/>
                    <a:pt x="2969" y="3185"/>
                  </a:cubicBezTo>
                  <a:cubicBezTo>
                    <a:pt x="0" y="5953"/>
                    <a:pt x="601" y="11124"/>
                    <a:pt x="2302" y="14793"/>
                  </a:cubicBezTo>
                  <a:cubicBezTo>
                    <a:pt x="5971" y="14793"/>
                    <a:pt x="10541" y="12725"/>
                    <a:pt x="13210" y="10223"/>
                  </a:cubicBezTo>
                  <a:cubicBezTo>
                    <a:pt x="15878" y="7721"/>
                    <a:pt x="17346" y="3818"/>
                    <a:pt x="16345" y="282"/>
                  </a:cubicBezTo>
                  <a:cubicBezTo>
                    <a:pt x="15614" y="94"/>
                    <a:pt x="14682" y="1"/>
                    <a:pt x="13643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4"/>
            <p:cNvSpPr/>
            <p:nvPr/>
          </p:nvSpPr>
          <p:spPr>
            <a:xfrm>
              <a:off x="6559888" y="2672128"/>
              <a:ext cx="298599" cy="346638"/>
            </a:xfrm>
            <a:custGeom>
              <a:rect b="b" l="l" r="r" t="t"/>
              <a:pathLst>
                <a:path extrusionOk="0" h="12548" w="10809">
                  <a:moveTo>
                    <a:pt x="10808" y="1"/>
                  </a:moveTo>
                  <a:cubicBezTo>
                    <a:pt x="9074" y="1002"/>
                    <a:pt x="7005" y="1435"/>
                    <a:pt x="5137" y="2169"/>
                  </a:cubicBezTo>
                  <a:cubicBezTo>
                    <a:pt x="3269" y="2936"/>
                    <a:pt x="1401" y="4104"/>
                    <a:pt x="634" y="5972"/>
                  </a:cubicBezTo>
                  <a:cubicBezTo>
                    <a:pt x="0" y="7573"/>
                    <a:pt x="267" y="9441"/>
                    <a:pt x="1335" y="10775"/>
                  </a:cubicBezTo>
                  <a:cubicBezTo>
                    <a:pt x="2232" y="11897"/>
                    <a:pt x="3672" y="12548"/>
                    <a:pt x="5100" y="12548"/>
                  </a:cubicBezTo>
                  <a:cubicBezTo>
                    <a:pt x="5370" y="12548"/>
                    <a:pt x="5639" y="12524"/>
                    <a:pt x="5905" y="12477"/>
                  </a:cubicBezTo>
                  <a:cubicBezTo>
                    <a:pt x="4237" y="11676"/>
                    <a:pt x="3303" y="9741"/>
                    <a:pt x="3403" y="7907"/>
                  </a:cubicBezTo>
                  <a:cubicBezTo>
                    <a:pt x="3503" y="6072"/>
                    <a:pt x="4504" y="4337"/>
                    <a:pt x="5938" y="3137"/>
                  </a:cubicBezTo>
                  <a:cubicBezTo>
                    <a:pt x="7272" y="1936"/>
                    <a:pt x="8974" y="1135"/>
                    <a:pt x="10808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4"/>
            <p:cNvSpPr/>
            <p:nvPr/>
          </p:nvSpPr>
          <p:spPr>
            <a:xfrm>
              <a:off x="6647433" y="2706245"/>
              <a:ext cx="280145" cy="520206"/>
            </a:xfrm>
            <a:custGeom>
              <a:rect b="b" l="l" r="r" t="t"/>
              <a:pathLst>
                <a:path extrusionOk="0" h="18831" w="10141">
                  <a:moveTo>
                    <a:pt x="4737" y="0"/>
                  </a:moveTo>
                  <a:cubicBezTo>
                    <a:pt x="2936" y="2335"/>
                    <a:pt x="1335" y="4904"/>
                    <a:pt x="668" y="7772"/>
                  </a:cubicBezTo>
                  <a:cubicBezTo>
                    <a:pt x="0" y="10675"/>
                    <a:pt x="401" y="13877"/>
                    <a:pt x="2235" y="16212"/>
                  </a:cubicBezTo>
                  <a:cubicBezTo>
                    <a:pt x="3520" y="17824"/>
                    <a:pt x="5591" y="18831"/>
                    <a:pt x="7622" y="18831"/>
                  </a:cubicBezTo>
                  <a:cubicBezTo>
                    <a:pt x="8490" y="18831"/>
                    <a:pt x="9351" y="18646"/>
                    <a:pt x="10141" y="18247"/>
                  </a:cubicBezTo>
                  <a:lnTo>
                    <a:pt x="10141" y="18247"/>
                  </a:lnTo>
                  <a:cubicBezTo>
                    <a:pt x="9879" y="18307"/>
                    <a:pt x="9618" y="18336"/>
                    <a:pt x="9359" y="18336"/>
                  </a:cubicBezTo>
                  <a:cubicBezTo>
                    <a:pt x="7344" y="18336"/>
                    <a:pt x="5495" y="16588"/>
                    <a:pt x="4904" y="14577"/>
                  </a:cubicBezTo>
                  <a:cubicBezTo>
                    <a:pt x="4237" y="12342"/>
                    <a:pt x="4770" y="9907"/>
                    <a:pt x="5338" y="7606"/>
                  </a:cubicBezTo>
                  <a:cubicBezTo>
                    <a:pt x="5905" y="5337"/>
                    <a:pt x="6505" y="2936"/>
                    <a:pt x="4737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4"/>
            <p:cNvSpPr/>
            <p:nvPr/>
          </p:nvSpPr>
          <p:spPr>
            <a:xfrm>
              <a:off x="7611311" y="2716384"/>
              <a:ext cx="28" cy="28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6675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4"/>
            <p:cNvSpPr/>
            <p:nvPr/>
          </p:nvSpPr>
          <p:spPr>
            <a:xfrm>
              <a:off x="7617775" y="2648177"/>
              <a:ext cx="197215" cy="463548"/>
            </a:xfrm>
            <a:custGeom>
              <a:rect b="b" l="l" r="r" t="t"/>
              <a:pathLst>
                <a:path extrusionOk="0" h="16780" w="7139">
                  <a:moveTo>
                    <a:pt x="0" y="1"/>
                  </a:moveTo>
                  <a:lnTo>
                    <a:pt x="0" y="1"/>
                  </a:lnTo>
                  <a:cubicBezTo>
                    <a:pt x="34" y="2136"/>
                    <a:pt x="601" y="4137"/>
                    <a:pt x="1502" y="5938"/>
                  </a:cubicBezTo>
                  <a:cubicBezTo>
                    <a:pt x="2335" y="7673"/>
                    <a:pt x="3470" y="9307"/>
                    <a:pt x="4137" y="11142"/>
                  </a:cubicBezTo>
                  <a:cubicBezTo>
                    <a:pt x="4804" y="12977"/>
                    <a:pt x="4971" y="15112"/>
                    <a:pt x="3903" y="16779"/>
                  </a:cubicBezTo>
                  <a:cubicBezTo>
                    <a:pt x="6005" y="16012"/>
                    <a:pt x="7139" y="13510"/>
                    <a:pt x="6905" y="11309"/>
                  </a:cubicBezTo>
                  <a:cubicBezTo>
                    <a:pt x="6705" y="9040"/>
                    <a:pt x="5471" y="7039"/>
                    <a:pt x="4070" y="5304"/>
                  </a:cubicBezTo>
                  <a:cubicBezTo>
                    <a:pt x="2702" y="3537"/>
                    <a:pt x="1101" y="19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4"/>
            <p:cNvSpPr/>
            <p:nvPr/>
          </p:nvSpPr>
          <p:spPr>
            <a:xfrm>
              <a:off x="7184664" y="2269130"/>
              <a:ext cx="452470" cy="348213"/>
            </a:xfrm>
            <a:custGeom>
              <a:rect b="b" l="l" r="r" t="t"/>
              <a:pathLst>
                <a:path extrusionOk="0" h="12605" w="16379">
                  <a:moveTo>
                    <a:pt x="5353" y="0"/>
                  </a:moveTo>
                  <a:cubicBezTo>
                    <a:pt x="3457" y="0"/>
                    <a:pt x="1506" y="150"/>
                    <a:pt x="1" y="546"/>
                  </a:cubicBezTo>
                  <a:cubicBezTo>
                    <a:pt x="3136" y="5749"/>
                    <a:pt x="8473" y="10386"/>
                    <a:pt x="13410" y="12354"/>
                  </a:cubicBezTo>
                  <a:cubicBezTo>
                    <a:pt x="13761" y="12471"/>
                    <a:pt x="14145" y="12605"/>
                    <a:pt x="14516" y="12605"/>
                  </a:cubicBezTo>
                  <a:cubicBezTo>
                    <a:pt x="14674" y="12605"/>
                    <a:pt x="14829" y="12581"/>
                    <a:pt x="14978" y="12521"/>
                  </a:cubicBezTo>
                  <a:cubicBezTo>
                    <a:pt x="15712" y="12187"/>
                    <a:pt x="15912" y="11220"/>
                    <a:pt x="16012" y="10386"/>
                  </a:cubicBezTo>
                  <a:cubicBezTo>
                    <a:pt x="16212" y="8251"/>
                    <a:pt x="16379" y="6050"/>
                    <a:pt x="15478" y="4148"/>
                  </a:cubicBezTo>
                  <a:cubicBezTo>
                    <a:pt x="14344" y="1746"/>
                    <a:pt x="11642" y="412"/>
                    <a:pt x="9007" y="179"/>
                  </a:cubicBezTo>
                  <a:cubicBezTo>
                    <a:pt x="7923" y="70"/>
                    <a:pt x="6651" y="0"/>
                    <a:pt x="5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4"/>
            <p:cNvSpPr/>
            <p:nvPr/>
          </p:nvSpPr>
          <p:spPr>
            <a:xfrm>
              <a:off x="7153337" y="2901584"/>
              <a:ext cx="197215" cy="96798"/>
            </a:xfrm>
            <a:custGeom>
              <a:rect b="b" l="l" r="r" t="t"/>
              <a:pathLst>
                <a:path extrusionOk="0" h="3504" w="7139">
                  <a:moveTo>
                    <a:pt x="307" y="1"/>
                  </a:moveTo>
                  <a:cubicBezTo>
                    <a:pt x="260" y="1"/>
                    <a:pt x="212" y="12"/>
                    <a:pt x="167" y="34"/>
                  </a:cubicBezTo>
                  <a:cubicBezTo>
                    <a:pt x="34" y="134"/>
                    <a:pt x="0" y="301"/>
                    <a:pt x="101" y="435"/>
                  </a:cubicBezTo>
                  <a:cubicBezTo>
                    <a:pt x="1201" y="2336"/>
                    <a:pt x="3370" y="3503"/>
                    <a:pt x="5604" y="3503"/>
                  </a:cubicBezTo>
                  <a:cubicBezTo>
                    <a:pt x="6038" y="3503"/>
                    <a:pt x="6505" y="3470"/>
                    <a:pt x="6872" y="3370"/>
                  </a:cubicBezTo>
                  <a:cubicBezTo>
                    <a:pt x="7039" y="3337"/>
                    <a:pt x="7139" y="3203"/>
                    <a:pt x="7106" y="3036"/>
                  </a:cubicBezTo>
                  <a:cubicBezTo>
                    <a:pt x="7050" y="2897"/>
                    <a:pt x="6971" y="2828"/>
                    <a:pt x="6850" y="2828"/>
                  </a:cubicBezTo>
                  <a:cubicBezTo>
                    <a:pt x="6826" y="2828"/>
                    <a:pt x="6800" y="2831"/>
                    <a:pt x="6772" y="2836"/>
                  </a:cubicBezTo>
                  <a:cubicBezTo>
                    <a:pt x="6402" y="2916"/>
                    <a:pt x="6024" y="2954"/>
                    <a:pt x="5644" y="2954"/>
                  </a:cubicBezTo>
                  <a:cubicBezTo>
                    <a:pt x="3627" y="2954"/>
                    <a:pt x="1573" y="1875"/>
                    <a:pt x="534" y="134"/>
                  </a:cubicBezTo>
                  <a:cubicBezTo>
                    <a:pt x="490" y="45"/>
                    <a:pt x="401" y="1"/>
                    <a:pt x="307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4"/>
            <p:cNvSpPr/>
            <p:nvPr/>
          </p:nvSpPr>
          <p:spPr>
            <a:xfrm>
              <a:off x="6715613" y="2573478"/>
              <a:ext cx="238708" cy="158457"/>
            </a:xfrm>
            <a:custGeom>
              <a:rect b="b" l="l" r="r" t="t"/>
              <a:pathLst>
                <a:path extrusionOk="0" h="5736" w="8641">
                  <a:moveTo>
                    <a:pt x="6196" y="0"/>
                  </a:moveTo>
                  <a:cubicBezTo>
                    <a:pt x="5922" y="0"/>
                    <a:pt x="5643" y="54"/>
                    <a:pt x="5371" y="170"/>
                  </a:cubicBezTo>
                  <a:lnTo>
                    <a:pt x="1669" y="1637"/>
                  </a:lnTo>
                  <a:cubicBezTo>
                    <a:pt x="535" y="2071"/>
                    <a:pt x="1" y="3372"/>
                    <a:pt x="535" y="4506"/>
                  </a:cubicBezTo>
                  <a:lnTo>
                    <a:pt x="535" y="4539"/>
                  </a:lnTo>
                  <a:cubicBezTo>
                    <a:pt x="908" y="5286"/>
                    <a:pt x="1690" y="5736"/>
                    <a:pt x="2492" y="5736"/>
                  </a:cubicBezTo>
                  <a:cubicBezTo>
                    <a:pt x="2765" y="5736"/>
                    <a:pt x="3041" y="5684"/>
                    <a:pt x="3303" y="5573"/>
                  </a:cubicBezTo>
                  <a:lnTo>
                    <a:pt x="7006" y="4072"/>
                  </a:lnTo>
                  <a:cubicBezTo>
                    <a:pt x="8107" y="3639"/>
                    <a:pt x="8640" y="2404"/>
                    <a:pt x="8173" y="1337"/>
                  </a:cubicBezTo>
                  <a:cubicBezTo>
                    <a:pt x="7821" y="508"/>
                    <a:pt x="7034" y="0"/>
                    <a:pt x="6196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4"/>
            <p:cNvSpPr/>
            <p:nvPr/>
          </p:nvSpPr>
          <p:spPr>
            <a:xfrm>
              <a:off x="6882415" y="2492315"/>
              <a:ext cx="667199" cy="352274"/>
            </a:xfrm>
            <a:custGeom>
              <a:rect b="b" l="l" r="r" t="t"/>
              <a:pathLst>
                <a:path extrusionOk="0" h="12752" w="24152">
                  <a:moveTo>
                    <a:pt x="13918" y="0"/>
                  </a:moveTo>
                  <a:cubicBezTo>
                    <a:pt x="9110" y="0"/>
                    <a:pt x="4288" y="1065"/>
                    <a:pt x="0" y="3007"/>
                  </a:cubicBezTo>
                  <a:cubicBezTo>
                    <a:pt x="601" y="5576"/>
                    <a:pt x="1335" y="8144"/>
                    <a:pt x="3003" y="10146"/>
                  </a:cubicBezTo>
                  <a:cubicBezTo>
                    <a:pt x="4286" y="11685"/>
                    <a:pt x="6259" y="12751"/>
                    <a:pt x="8226" y="12751"/>
                  </a:cubicBezTo>
                  <a:cubicBezTo>
                    <a:pt x="8815" y="12751"/>
                    <a:pt x="9405" y="12655"/>
                    <a:pt x="9974" y="12448"/>
                  </a:cubicBezTo>
                  <a:cubicBezTo>
                    <a:pt x="11309" y="11947"/>
                    <a:pt x="12476" y="10813"/>
                    <a:pt x="13944" y="10780"/>
                  </a:cubicBezTo>
                  <a:cubicBezTo>
                    <a:pt x="13960" y="10779"/>
                    <a:pt x="13977" y="10779"/>
                    <a:pt x="13993" y="10779"/>
                  </a:cubicBezTo>
                  <a:cubicBezTo>
                    <a:pt x="15871" y="10779"/>
                    <a:pt x="17363" y="12648"/>
                    <a:pt x="19281" y="12648"/>
                  </a:cubicBezTo>
                  <a:cubicBezTo>
                    <a:pt x="19306" y="12648"/>
                    <a:pt x="19331" y="12649"/>
                    <a:pt x="19357" y="12649"/>
                  </a:cubicBezTo>
                  <a:cubicBezTo>
                    <a:pt x="20432" y="12649"/>
                    <a:pt x="21499" y="11960"/>
                    <a:pt x="22183" y="11080"/>
                  </a:cubicBezTo>
                  <a:cubicBezTo>
                    <a:pt x="22883" y="10146"/>
                    <a:pt x="23217" y="9012"/>
                    <a:pt x="23517" y="7944"/>
                  </a:cubicBezTo>
                  <a:cubicBezTo>
                    <a:pt x="23984" y="6010"/>
                    <a:pt x="24151" y="3775"/>
                    <a:pt x="22850" y="2274"/>
                  </a:cubicBezTo>
                  <a:cubicBezTo>
                    <a:pt x="21816" y="1006"/>
                    <a:pt x="20148" y="606"/>
                    <a:pt x="18547" y="339"/>
                  </a:cubicBezTo>
                  <a:cubicBezTo>
                    <a:pt x="17018" y="111"/>
                    <a:pt x="15469" y="0"/>
                    <a:pt x="1391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4"/>
            <p:cNvSpPr/>
            <p:nvPr/>
          </p:nvSpPr>
          <p:spPr>
            <a:xfrm>
              <a:off x="6778295" y="3321792"/>
              <a:ext cx="1021020" cy="902177"/>
            </a:xfrm>
            <a:custGeom>
              <a:rect b="b" l="l" r="r" t="t"/>
              <a:pathLst>
                <a:path extrusionOk="0" h="32658" w="3696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4"/>
            <p:cNvSpPr/>
            <p:nvPr/>
          </p:nvSpPr>
          <p:spPr>
            <a:xfrm>
              <a:off x="6778295" y="3321792"/>
              <a:ext cx="1021020" cy="902177"/>
            </a:xfrm>
            <a:custGeom>
              <a:rect b="b" l="l" r="r" t="t"/>
              <a:pathLst>
                <a:path extrusionOk="0" h="32658" w="3696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4"/>
            <p:cNvSpPr/>
            <p:nvPr/>
          </p:nvSpPr>
          <p:spPr>
            <a:xfrm>
              <a:off x="6792108" y="3859049"/>
              <a:ext cx="1007207" cy="364926"/>
            </a:xfrm>
            <a:custGeom>
              <a:rect b="b" l="l" r="r" t="t"/>
              <a:pathLst>
                <a:path extrusionOk="0" h="13210" w="36460">
                  <a:moveTo>
                    <a:pt x="0" y="0"/>
                  </a:moveTo>
                  <a:lnTo>
                    <a:pt x="0" y="0"/>
                  </a:lnTo>
                  <a:cubicBezTo>
                    <a:pt x="167" y="967"/>
                    <a:pt x="334" y="1901"/>
                    <a:pt x="568" y="2869"/>
                  </a:cubicBezTo>
                  <a:cubicBezTo>
                    <a:pt x="1401" y="6004"/>
                    <a:pt x="2936" y="10307"/>
                    <a:pt x="4370" y="13210"/>
                  </a:cubicBezTo>
                  <a:lnTo>
                    <a:pt x="33291" y="13210"/>
                  </a:lnTo>
                  <a:lnTo>
                    <a:pt x="36460" y="967"/>
                  </a:lnTo>
                  <a:lnTo>
                    <a:pt x="36426" y="834"/>
                  </a:lnTo>
                  <a:cubicBezTo>
                    <a:pt x="29922" y="3136"/>
                    <a:pt x="19614" y="3970"/>
                    <a:pt x="13110" y="4570"/>
                  </a:cubicBezTo>
                  <a:cubicBezTo>
                    <a:pt x="12726" y="4607"/>
                    <a:pt x="12342" y="4625"/>
                    <a:pt x="11959" y="4625"/>
                  </a:cubicBezTo>
                  <a:cubicBezTo>
                    <a:pt x="7194" y="4625"/>
                    <a:pt x="2625" y="18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4"/>
            <p:cNvSpPr/>
            <p:nvPr/>
          </p:nvSpPr>
          <p:spPr>
            <a:xfrm>
              <a:off x="6927555" y="2471789"/>
              <a:ext cx="667199" cy="353434"/>
            </a:xfrm>
            <a:custGeom>
              <a:rect b="b" l="l" r="r" t="t"/>
              <a:pathLst>
                <a:path extrusionOk="0" h="12794" w="24152">
                  <a:moveTo>
                    <a:pt x="13946" y="1"/>
                  </a:moveTo>
                  <a:cubicBezTo>
                    <a:pt x="9129" y="1"/>
                    <a:pt x="4297" y="1104"/>
                    <a:pt x="1" y="3050"/>
                  </a:cubicBezTo>
                  <a:cubicBezTo>
                    <a:pt x="601" y="5585"/>
                    <a:pt x="1335" y="8187"/>
                    <a:pt x="3003" y="10188"/>
                  </a:cubicBezTo>
                  <a:cubicBezTo>
                    <a:pt x="4286" y="11728"/>
                    <a:pt x="6260" y="12794"/>
                    <a:pt x="8226" y="12794"/>
                  </a:cubicBezTo>
                  <a:cubicBezTo>
                    <a:pt x="8816" y="12794"/>
                    <a:pt x="9405" y="12698"/>
                    <a:pt x="9975" y="12490"/>
                  </a:cubicBezTo>
                  <a:cubicBezTo>
                    <a:pt x="11309" y="11990"/>
                    <a:pt x="12477" y="10856"/>
                    <a:pt x="13911" y="10822"/>
                  </a:cubicBezTo>
                  <a:cubicBezTo>
                    <a:pt x="13944" y="10821"/>
                    <a:pt x="13976" y="10821"/>
                    <a:pt x="14009" y="10821"/>
                  </a:cubicBezTo>
                  <a:cubicBezTo>
                    <a:pt x="15897" y="10821"/>
                    <a:pt x="17379" y="12690"/>
                    <a:pt x="19281" y="12690"/>
                  </a:cubicBezTo>
                  <a:cubicBezTo>
                    <a:pt x="19307" y="12691"/>
                    <a:pt x="19332" y="12691"/>
                    <a:pt x="19357" y="12691"/>
                  </a:cubicBezTo>
                  <a:cubicBezTo>
                    <a:pt x="20432" y="12691"/>
                    <a:pt x="21499" y="12002"/>
                    <a:pt x="22183" y="11089"/>
                  </a:cubicBezTo>
                  <a:cubicBezTo>
                    <a:pt x="22884" y="10188"/>
                    <a:pt x="23218" y="9054"/>
                    <a:pt x="23518" y="7920"/>
                  </a:cubicBezTo>
                  <a:cubicBezTo>
                    <a:pt x="23985" y="6019"/>
                    <a:pt x="24152" y="3750"/>
                    <a:pt x="22851" y="2249"/>
                  </a:cubicBezTo>
                  <a:cubicBezTo>
                    <a:pt x="21817" y="1015"/>
                    <a:pt x="20149" y="582"/>
                    <a:pt x="18548" y="348"/>
                  </a:cubicBezTo>
                  <a:cubicBezTo>
                    <a:pt x="17027" y="114"/>
                    <a:pt x="15488" y="1"/>
                    <a:pt x="13946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4"/>
            <p:cNvSpPr/>
            <p:nvPr/>
          </p:nvSpPr>
          <p:spPr>
            <a:xfrm>
              <a:off x="7121071" y="2472508"/>
              <a:ext cx="328102" cy="353572"/>
            </a:xfrm>
            <a:custGeom>
              <a:rect b="b" l="l" r="r" t="t"/>
              <a:pathLst>
                <a:path extrusionOk="0" h="12799" w="11877">
                  <a:moveTo>
                    <a:pt x="6939" y="1"/>
                  </a:moveTo>
                  <a:cubicBezTo>
                    <a:pt x="5457" y="1"/>
                    <a:pt x="3976" y="109"/>
                    <a:pt x="2503" y="322"/>
                  </a:cubicBezTo>
                  <a:lnTo>
                    <a:pt x="1" y="12664"/>
                  </a:lnTo>
                  <a:cubicBezTo>
                    <a:pt x="426" y="12749"/>
                    <a:pt x="851" y="12798"/>
                    <a:pt x="1274" y="12798"/>
                  </a:cubicBezTo>
                  <a:cubicBezTo>
                    <a:pt x="1846" y="12798"/>
                    <a:pt x="2413" y="12708"/>
                    <a:pt x="2970" y="12497"/>
                  </a:cubicBezTo>
                  <a:cubicBezTo>
                    <a:pt x="4304" y="11997"/>
                    <a:pt x="5472" y="10863"/>
                    <a:pt x="6906" y="10830"/>
                  </a:cubicBezTo>
                  <a:cubicBezTo>
                    <a:pt x="7473" y="10830"/>
                    <a:pt x="8007" y="10963"/>
                    <a:pt x="8507" y="11196"/>
                  </a:cubicBezTo>
                  <a:lnTo>
                    <a:pt x="11876" y="389"/>
                  </a:lnTo>
                  <a:cubicBezTo>
                    <a:pt x="11776" y="389"/>
                    <a:pt x="11643" y="355"/>
                    <a:pt x="11543" y="355"/>
                  </a:cubicBezTo>
                  <a:cubicBezTo>
                    <a:pt x="10014" y="118"/>
                    <a:pt x="8476" y="1"/>
                    <a:pt x="693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4"/>
            <p:cNvSpPr/>
            <p:nvPr/>
          </p:nvSpPr>
          <p:spPr>
            <a:xfrm>
              <a:off x="7129386" y="2276423"/>
              <a:ext cx="228542" cy="357965"/>
            </a:xfrm>
            <a:custGeom>
              <a:rect b="b" l="l" r="r" t="t"/>
              <a:pathLst>
                <a:path extrusionOk="0" h="12958" w="8273">
                  <a:moveTo>
                    <a:pt x="2153" y="0"/>
                  </a:moveTo>
                  <a:cubicBezTo>
                    <a:pt x="1608" y="0"/>
                    <a:pt x="1191" y="267"/>
                    <a:pt x="1535" y="782"/>
                  </a:cubicBezTo>
                  <a:cubicBezTo>
                    <a:pt x="67" y="3184"/>
                    <a:pt x="0" y="6386"/>
                    <a:pt x="1368" y="8821"/>
                  </a:cubicBezTo>
                  <a:cubicBezTo>
                    <a:pt x="2735" y="11289"/>
                    <a:pt x="5504" y="12924"/>
                    <a:pt x="8273" y="12957"/>
                  </a:cubicBezTo>
                  <a:cubicBezTo>
                    <a:pt x="6004" y="11289"/>
                    <a:pt x="4537" y="8487"/>
                    <a:pt x="4470" y="5619"/>
                  </a:cubicBezTo>
                  <a:cubicBezTo>
                    <a:pt x="4403" y="4651"/>
                    <a:pt x="4537" y="3651"/>
                    <a:pt x="4470" y="2683"/>
                  </a:cubicBezTo>
                  <a:cubicBezTo>
                    <a:pt x="4337" y="1749"/>
                    <a:pt x="3903" y="749"/>
                    <a:pt x="3069" y="248"/>
                  </a:cubicBezTo>
                  <a:cubicBezTo>
                    <a:pt x="2796" y="82"/>
                    <a:pt x="2454" y="0"/>
                    <a:pt x="2153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4"/>
            <p:cNvSpPr/>
            <p:nvPr/>
          </p:nvSpPr>
          <p:spPr>
            <a:xfrm>
              <a:off x="7221517" y="2306176"/>
              <a:ext cx="300449" cy="320837"/>
            </a:xfrm>
            <a:custGeom>
              <a:rect b="b" l="l" r="r" t="t"/>
              <a:pathLst>
                <a:path extrusionOk="0" h="11614" w="10876">
                  <a:moveTo>
                    <a:pt x="227" y="1"/>
                  </a:moveTo>
                  <a:cubicBezTo>
                    <a:pt x="108" y="1"/>
                    <a:pt x="29" y="44"/>
                    <a:pt x="1" y="139"/>
                  </a:cubicBezTo>
                  <a:cubicBezTo>
                    <a:pt x="635" y="2874"/>
                    <a:pt x="1335" y="5676"/>
                    <a:pt x="3070" y="7944"/>
                  </a:cubicBezTo>
                  <a:cubicBezTo>
                    <a:pt x="4654" y="10006"/>
                    <a:pt x="7229" y="11614"/>
                    <a:pt x="9931" y="11614"/>
                  </a:cubicBezTo>
                  <a:cubicBezTo>
                    <a:pt x="10244" y="11614"/>
                    <a:pt x="10560" y="11592"/>
                    <a:pt x="10875" y="11547"/>
                  </a:cubicBezTo>
                  <a:cubicBezTo>
                    <a:pt x="8874" y="10913"/>
                    <a:pt x="7440" y="9245"/>
                    <a:pt x="6439" y="7544"/>
                  </a:cubicBezTo>
                  <a:cubicBezTo>
                    <a:pt x="5438" y="5843"/>
                    <a:pt x="4738" y="3941"/>
                    <a:pt x="3503" y="2374"/>
                  </a:cubicBezTo>
                  <a:cubicBezTo>
                    <a:pt x="2419" y="1094"/>
                    <a:pt x="824" y="1"/>
                    <a:pt x="227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4"/>
            <p:cNvSpPr/>
            <p:nvPr/>
          </p:nvSpPr>
          <p:spPr>
            <a:xfrm>
              <a:off x="7279585" y="3807444"/>
              <a:ext cx="692973" cy="804468"/>
            </a:xfrm>
            <a:custGeom>
              <a:rect b="b" l="l" r="r" t="t"/>
              <a:pathLst>
                <a:path extrusionOk="0" h="29121" w="25085">
                  <a:moveTo>
                    <a:pt x="12576" y="0"/>
                  </a:moveTo>
                  <a:lnTo>
                    <a:pt x="12576" y="33"/>
                  </a:lnTo>
                  <a:lnTo>
                    <a:pt x="12576" y="9840"/>
                  </a:lnTo>
                  <a:lnTo>
                    <a:pt x="0" y="23217"/>
                  </a:lnTo>
                  <a:lnTo>
                    <a:pt x="7005" y="29121"/>
                  </a:lnTo>
                  <a:lnTo>
                    <a:pt x="21082" y="16612"/>
                  </a:lnTo>
                  <a:cubicBezTo>
                    <a:pt x="23617" y="14344"/>
                    <a:pt x="25085" y="11075"/>
                    <a:pt x="25085" y="7672"/>
                  </a:cubicBezTo>
                  <a:lnTo>
                    <a:pt x="2508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4"/>
            <p:cNvSpPr/>
            <p:nvPr/>
          </p:nvSpPr>
          <p:spPr>
            <a:xfrm>
              <a:off x="7627002" y="3850733"/>
              <a:ext cx="345561" cy="169590"/>
            </a:xfrm>
            <a:custGeom>
              <a:rect b="b" l="l" r="r" t="t"/>
              <a:pathLst>
                <a:path extrusionOk="0" h="6139" w="12509">
                  <a:moveTo>
                    <a:pt x="0" y="1"/>
                  </a:moveTo>
                  <a:lnTo>
                    <a:pt x="0" y="6139"/>
                  </a:lnTo>
                  <a:lnTo>
                    <a:pt x="12509" y="5371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7510893" y="3321792"/>
              <a:ext cx="549213" cy="646922"/>
            </a:xfrm>
            <a:custGeom>
              <a:rect b="b" l="l" r="r" t="t"/>
              <a:pathLst>
                <a:path extrusionOk="0" h="23418" w="19881">
                  <a:moveTo>
                    <a:pt x="2168" y="1"/>
                  </a:moveTo>
                  <a:lnTo>
                    <a:pt x="0" y="23418"/>
                  </a:lnTo>
                  <a:lnTo>
                    <a:pt x="19881" y="22183"/>
                  </a:lnTo>
                  <a:lnTo>
                    <a:pt x="13176" y="4437"/>
                  </a:lnTo>
                  <a:cubicBezTo>
                    <a:pt x="11942" y="1735"/>
                    <a:pt x="9273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4"/>
            <p:cNvSpPr/>
            <p:nvPr/>
          </p:nvSpPr>
          <p:spPr>
            <a:xfrm>
              <a:off x="7510893" y="3321792"/>
              <a:ext cx="313323" cy="646922"/>
            </a:xfrm>
            <a:custGeom>
              <a:rect b="b" l="l" r="r" t="t"/>
              <a:pathLst>
                <a:path extrusionOk="0" h="23418" w="11342">
                  <a:moveTo>
                    <a:pt x="2168" y="1"/>
                  </a:moveTo>
                  <a:lnTo>
                    <a:pt x="0" y="23418"/>
                  </a:lnTo>
                  <a:lnTo>
                    <a:pt x="0" y="23418"/>
                  </a:lnTo>
                  <a:lnTo>
                    <a:pt x="11341" y="22684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7140436" y="3733713"/>
              <a:ext cx="25829" cy="488410"/>
            </a:xfrm>
            <a:custGeom>
              <a:rect b="b" l="l" r="r" t="t"/>
              <a:pathLst>
                <a:path extrusionOk="0" h="17680" w="935">
                  <a:moveTo>
                    <a:pt x="434" y="0"/>
                  </a:moveTo>
                  <a:cubicBezTo>
                    <a:pt x="267" y="34"/>
                    <a:pt x="101" y="201"/>
                    <a:pt x="101" y="401"/>
                  </a:cubicBezTo>
                  <a:lnTo>
                    <a:pt x="0" y="17246"/>
                  </a:lnTo>
                  <a:cubicBezTo>
                    <a:pt x="0" y="17513"/>
                    <a:pt x="167" y="17680"/>
                    <a:pt x="434" y="17680"/>
                  </a:cubicBezTo>
                  <a:cubicBezTo>
                    <a:pt x="668" y="17680"/>
                    <a:pt x="834" y="17513"/>
                    <a:pt x="834" y="17246"/>
                  </a:cubicBezTo>
                  <a:lnTo>
                    <a:pt x="934" y="401"/>
                  </a:lnTo>
                  <a:cubicBezTo>
                    <a:pt x="934" y="267"/>
                    <a:pt x="901" y="201"/>
                    <a:pt x="801" y="101"/>
                  </a:cubicBezTo>
                  <a:lnTo>
                    <a:pt x="501" y="40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4"/>
            <p:cNvSpPr/>
            <p:nvPr/>
          </p:nvSpPr>
          <p:spPr>
            <a:xfrm>
              <a:off x="6736829" y="2652182"/>
              <a:ext cx="223017" cy="236553"/>
            </a:xfrm>
            <a:custGeom>
              <a:rect b="b" l="l" r="r" t="t"/>
              <a:pathLst>
                <a:path extrusionOk="0" h="8563" w="8073">
                  <a:moveTo>
                    <a:pt x="3830" y="0"/>
                  </a:moveTo>
                  <a:cubicBezTo>
                    <a:pt x="2380" y="0"/>
                    <a:pt x="1150" y="1024"/>
                    <a:pt x="701" y="2157"/>
                  </a:cubicBezTo>
                  <a:cubicBezTo>
                    <a:pt x="0" y="3859"/>
                    <a:pt x="600" y="5960"/>
                    <a:pt x="2035" y="7294"/>
                  </a:cubicBezTo>
                  <a:cubicBezTo>
                    <a:pt x="3308" y="8507"/>
                    <a:pt x="5078" y="8562"/>
                    <a:pt x="6968" y="8562"/>
                  </a:cubicBezTo>
                  <a:cubicBezTo>
                    <a:pt x="7157" y="8562"/>
                    <a:pt x="7348" y="8562"/>
                    <a:pt x="7539" y="8562"/>
                  </a:cubicBezTo>
                  <a:cubicBezTo>
                    <a:pt x="7672" y="5293"/>
                    <a:pt x="8072" y="4159"/>
                    <a:pt x="6371" y="1123"/>
                  </a:cubicBezTo>
                  <a:cubicBezTo>
                    <a:pt x="5521" y="321"/>
                    <a:pt x="4641" y="0"/>
                    <a:pt x="383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7273121" y="4055326"/>
              <a:ext cx="389816" cy="408242"/>
            </a:xfrm>
            <a:custGeom>
              <a:rect b="b" l="l" r="r" t="t"/>
              <a:pathLst>
                <a:path extrusionOk="0" h="14778" w="14111">
                  <a:moveTo>
                    <a:pt x="13761" y="0"/>
                  </a:moveTo>
                  <a:cubicBezTo>
                    <a:pt x="13686" y="0"/>
                    <a:pt x="13611" y="34"/>
                    <a:pt x="13544" y="100"/>
                  </a:cubicBezTo>
                  <a:lnTo>
                    <a:pt x="134" y="14277"/>
                  </a:lnTo>
                  <a:cubicBezTo>
                    <a:pt x="1" y="14410"/>
                    <a:pt x="1" y="14577"/>
                    <a:pt x="134" y="14677"/>
                  </a:cubicBezTo>
                  <a:cubicBezTo>
                    <a:pt x="201" y="14744"/>
                    <a:pt x="268" y="14777"/>
                    <a:pt x="334" y="14777"/>
                  </a:cubicBezTo>
                  <a:cubicBezTo>
                    <a:pt x="435" y="14777"/>
                    <a:pt x="501" y="14744"/>
                    <a:pt x="535" y="14677"/>
                  </a:cubicBezTo>
                  <a:lnTo>
                    <a:pt x="13978" y="501"/>
                  </a:lnTo>
                  <a:cubicBezTo>
                    <a:pt x="14111" y="400"/>
                    <a:pt x="14111" y="234"/>
                    <a:pt x="13978" y="100"/>
                  </a:cubicBezTo>
                  <a:cubicBezTo>
                    <a:pt x="13911" y="34"/>
                    <a:pt x="13836" y="0"/>
                    <a:pt x="1376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4"/>
            <p:cNvSpPr/>
            <p:nvPr/>
          </p:nvSpPr>
          <p:spPr>
            <a:xfrm>
              <a:off x="6785643" y="2694256"/>
              <a:ext cx="95886" cy="152076"/>
            </a:xfrm>
            <a:custGeom>
              <a:rect b="b" l="l" r="r" t="t"/>
              <a:pathLst>
                <a:path extrusionOk="0" h="5505" w="3471">
                  <a:moveTo>
                    <a:pt x="468" y="1"/>
                  </a:moveTo>
                  <a:cubicBezTo>
                    <a:pt x="301" y="1"/>
                    <a:pt x="168" y="101"/>
                    <a:pt x="134" y="267"/>
                  </a:cubicBezTo>
                  <a:cubicBezTo>
                    <a:pt x="134" y="301"/>
                    <a:pt x="1" y="1135"/>
                    <a:pt x="301" y="2169"/>
                  </a:cubicBezTo>
                  <a:cubicBezTo>
                    <a:pt x="601" y="3169"/>
                    <a:pt x="1269" y="4537"/>
                    <a:pt x="3003" y="5471"/>
                  </a:cubicBezTo>
                  <a:cubicBezTo>
                    <a:pt x="3070" y="5504"/>
                    <a:pt x="3103" y="5504"/>
                    <a:pt x="3137" y="5504"/>
                  </a:cubicBezTo>
                  <a:cubicBezTo>
                    <a:pt x="3237" y="5504"/>
                    <a:pt x="3337" y="5471"/>
                    <a:pt x="3403" y="5304"/>
                  </a:cubicBezTo>
                  <a:cubicBezTo>
                    <a:pt x="3470" y="5171"/>
                    <a:pt x="3403" y="5004"/>
                    <a:pt x="3270" y="4904"/>
                  </a:cubicBezTo>
                  <a:cubicBezTo>
                    <a:pt x="635" y="3503"/>
                    <a:pt x="635" y="34"/>
                    <a:pt x="4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6559888" y="2283523"/>
              <a:ext cx="552003" cy="935079"/>
            </a:xfrm>
            <a:custGeom>
              <a:rect b="b" l="l" r="r" t="t"/>
              <a:pathLst>
                <a:path extrusionOk="0" h="33849" w="19982">
                  <a:moveTo>
                    <a:pt x="6839" y="16470"/>
                  </a:moveTo>
                  <a:cubicBezTo>
                    <a:pt x="6805" y="16570"/>
                    <a:pt x="6805" y="16670"/>
                    <a:pt x="6805" y="16803"/>
                  </a:cubicBezTo>
                  <a:cubicBezTo>
                    <a:pt x="5471" y="18705"/>
                    <a:pt x="4404" y="20806"/>
                    <a:pt x="3837" y="23074"/>
                  </a:cubicBezTo>
                  <a:cubicBezTo>
                    <a:pt x="3770" y="23408"/>
                    <a:pt x="3736" y="23708"/>
                    <a:pt x="3670" y="24042"/>
                  </a:cubicBezTo>
                  <a:cubicBezTo>
                    <a:pt x="3436" y="23375"/>
                    <a:pt x="3303" y="22674"/>
                    <a:pt x="3336" y="21974"/>
                  </a:cubicBezTo>
                  <a:cubicBezTo>
                    <a:pt x="3470" y="20139"/>
                    <a:pt x="4470" y="18404"/>
                    <a:pt x="5905" y="17204"/>
                  </a:cubicBezTo>
                  <a:cubicBezTo>
                    <a:pt x="6172" y="16970"/>
                    <a:pt x="6505" y="16703"/>
                    <a:pt x="6839" y="16470"/>
                  </a:cubicBezTo>
                  <a:close/>
                  <a:moveTo>
                    <a:pt x="18955" y="1"/>
                  </a:moveTo>
                  <a:cubicBezTo>
                    <a:pt x="15372" y="1"/>
                    <a:pt x="10577" y="1076"/>
                    <a:pt x="8273" y="3227"/>
                  </a:cubicBezTo>
                  <a:cubicBezTo>
                    <a:pt x="5905" y="5462"/>
                    <a:pt x="5805" y="9164"/>
                    <a:pt x="6739" y="12467"/>
                  </a:cubicBezTo>
                  <a:cubicBezTo>
                    <a:pt x="6005" y="13034"/>
                    <a:pt x="5738" y="14068"/>
                    <a:pt x="6172" y="14969"/>
                  </a:cubicBezTo>
                  <a:lnTo>
                    <a:pt x="6172" y="15002"/>
                  </a:lnTo>
                  <a:cubicBezTo>
                    <a:pt x="6305" y="15235"/>
                    <a:pt x="6505" y="15502"/>
                    <a:pt x="6739" y="15669"/>
                  </a:cubicBezTo>
                  <a:cubicBezTo>
                    <a:pt x="6172" y="15836"/>
                    <a:pt x="5671" y="16036"/>
                    <a:pt x="5137" y="16203"/>
                  </a:cubicBezTo>
                  <a:cubicBezTo>
                    <a:pt x="3269" y="16970"/>
                    <a:pt x="1368" y="18138"/>
                    <a:pt x="634" y="20006"/>
                  </a:cubicBezTo>
                  <a:cubicBezTo>
                    <a:pt x="0" y="21573"/>
                    <a:pt x="267" y="23475"/>
                    <a:pt x="1335" y="24809"/>
                  </a:cubicBezTo>
                  <a:cubicBezTo>
                    <a:pt x="1935" y="25510"/>
                    <a:pt x="2702" y="26043"/>
                    <a:pt x="3603" y="26343"/>
                  </a:cubicBezTo>
                  <a:cubicBezTo>
                    <a:pt x="3703" y="28211"/>
                    <a:pt x="4270" y="30013"/>
                    <a:pt x="5438" y="31480"/>
                  </a:cubicBezTo>
                  <a:cubicBezTo>
                    <a:pt x="6338" y="32581"/>
                    <a:pt x="7606" y="33415"/>
                    <a:pt x="9007" y="33849"/>
                  </a:cubicBezTo>
                  <a:cubicBezTo>
                    <a:pt x="9007" y="33182"/>
                    <a:pt x="9040" y="32481"/>
                    <a:pt x="9107" y="31814"/>
                  </a:cubicBezTo>
                  <a:cubicBezTo>
                    <a:pt x="8640" y="31214"/>
                    <a:pt x="8273" y="30546"/>
                    <a:pt x="8106" y="29879"/>
                  </a:cubicBezTo>
                  <a:cubicBezTo>
                    <a:pt x="7773" y="28745"/>
                    <a:pt x="7706" y="27644"/>
                    <a:pt x="7839" y="26477"/>
                  </a:cubicBezTo>
                  <a:lnTo>
                    <a:pt x="7839" y="26477"/>
                  </a:lnTo>
                  <a:cubicBezTo>
                    <a:pt x="8173" y="27644"/>
                    <a:pt x="8707" y="28712"/>
                    <a:pt x="9441" y="29713"/>
                  </a:cubicBezTo>
                  <a:cubicBezTo>
                    <a:pt x="10008" y="27111"/>
                    <a:pt x="11142" y="24576"/>
                    <a:pt x="13043" y="22174"/>
                  </a:cubicBezTo>
                  <a:cubicBezTo>
                    <a:pt x="18680" y="15202"/>
                    <a:pt x="19981" y="6796"/>
                    <a:pt x="19848" y="25"/>
                  </a:cubicBezTo>
                  <a:cubicBezTo>
                    <a:pt x="19561" y="9"/>
                    <a:pt x="19263" y="1"/>
                    <a:pt x="1895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4"/>
            <p:cNvSpPr/>
            <p:nvPr/>
          </p:nvSpPr>
          <p:spPr>
            <a:xfrm>
              <a:off x="6148906" y="3343920"/>
              <a:ext cx="911376" cy="1251413"/>
            </a:xfrm>
            <a:custGeom>
              <a:rect b="b" l="l" r="r" t="t"/>
              <a:pathLst>
                <a:path extrusionOk="0" h="45300" w="32991">
                  <a:moveTo>
                    <a:pt x="24318" y="0"/>
                  </a:moveTo>
                  <a:cubicBezTo>
                    <a:pt x="23384" y="467"/>
                    <a:pt x="22516" y="1101"/>
                    <a:pt x="21849" y="1868"/>
                  </a:cubicBezTo>
                  <a:lnTo>
                    <a:pt x="9707" y="16846"/>
                  </a:lnTo>
                  <a:lnTo>
                    <a:pt x="13710" y="18981"/>
                  </a:lnTo>
                  <a:lnTo>
                    <a:pt x="0" y="37961"/>
                  </a:lnTo>
                  <a:lnTo>
                    <a:pt x="10141" y="45299"/>
                  </a:lnTo>
                  <a:lnTo>
                    <a:pt x="23183" y="27187"/>
                  </a:lnTo>
                  <a:lnTo>
                    <a:pt x="24818" y="24952"/>
                  </a:lnTo>
                  <a:lnTo>
                    <a:pt x="24951" y="25018"/>
                  </a:lnTo>
                  <a:cubicBezTo>
                    <a:pt x="25618" y="27020"/>
                    <a:pt x="26386" y="29121"/>
                    <a:pt x="27186" y="30856"/>
                  </a:cubicBezTo>
                  <a:lnTo>
                    <a:pt x="32957" y="17513"/>
                  </a:lnTo>
                  <a:cubicBezTo>
                    <a:pt x="32990" y="17513"/>
                    <a:pt x="26152" y="9507"/>
                    <a:pt x="2431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4"/>
            <p:cNvSpPr/>
            <p:nvPr/>
          </p:nvSpPr>
          <p:spPr>
            <a:xfrm>
              <a:off x="6205096" y="4708664"/>
              <a:ext cx="810959" cy="130887"/>
            </a:xfrm>
            <a:custGeom>
              <a:rect b="b" l="l" r="r" t="t"/>
              <a:pathLst>
                <a:path extrusionOk="0" h="4738" w="29356">
                  <a:moveTo>
                    <a:pt x="1" y="0"/>
                  </a:moveTo>
                  <a:lnTo>
                    <a:pt x="1" y="4737"/>
                  </a:lnTo>
                  <a:lnTo>
                    <a:pt x="27020" y="4737"/>
                  </a:lnTo>
                  <a:cubicBezTo>
                    <a:pt x="28321" y="4737"/>
                    <a:pt x="29355" y="3670"/>
                    <a:pt x="29355" y="2335"/>
                  </a:cubicBezTo>
                  <a:cubicBezTo>
                    <a:pt x="29355" y="1068"/>
                    <a:pt x="28321" y="0"/>
                    <a:pt x="27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4"/>
            <p:cNvSpPr/>
            <p:nvPr/>
          </p:nvSpPr>
          <p:spPr>
            <a:xfrm>
              <a:off x="5432883" y="4016623"/>
              <a:ext cx="1156493" cy="822921"/>
            </a:xfrm>
            <a:custGeom>
              <a:rect b="b" l="l" r="r" t="t"/>
              <a:pathLst>
                <a:path extrusionOk="0" h="29789" w="41864">
                  <a:moveTo>
                    <a:pt x="3703" y="0"/>
                  </a:moveTo>
                  <a:cubicBezTo>
                    <a:pt x="1568" y="0"/>
                    <a:pt x="1" y="2002"/>
                    <a:pt x="434" y="4103"/>
                  </a:cubicBezTo>
                  <a:lnTo>
                    <a:pt x="5671" y="27186"/>
                  </a:lnTo>
                  <a:cubicBezTo>
                    <a:pt x="6005" y="28687"/>
                    <a:pt x="7373" y="29788"/>
                    <a:pt x="8907" y="29788"/>
                  </a:cubicBezTo>
                  <a:lnTo>
                    <a:pt x="38095" y="29788"/>
                  </a:lnTo>
                  <a:cubicBezTo>
                    <a:pt x="40263" y="29788"/>
                    <a:pt x="41864" y="27820"/>
                    <a:pt x="41364" y="25685"/>
                  </a:cubicBezTo>
                  <a:lnTo>
                    <a:pt x="36126" y="2602"/>
                  </a:lnTo>
                  <a:cubicBezTo>
                    <a:pt x="35793" y="1101"/>
                    <a:pt x="34425" y="0"/>
                    <a:pt x="3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4"/>
            <p:cNvSpPr/>
            <p:nvPr/>
          </p:nvSpPr>
          <p:spPr>
            <a:xfrm>
              <a:off x="6342421" y="4017535"/>
              <a:ext cx="339125" cy="822921"/>
            </a:xfrm>
            <a:custGeom>
              <a:rect b="b" l="l" r="r" t="t"/>
              <a:pathLst>
                <a:path extrusionOk="0" h="29789" w="12276">
                  <a:moveTo>
                    <a:pt x="0" y="1"/>
                  </a:moveTo>
                  <a:cubicBezTo>
                    <a:pt x="1535" y="1"/>
                    <a:pt x="2936" y="1101"/>
                    <a:pt x="3269" y="2602"/>
                  </a:cubicBezTo>
                  <a:lnTo>
                    <a:pt x="8473" y="25686"/>
                  </a:lnTo>
                  <a:cubicBezTo>
                    <a:pt x="8940" y="27787"/>
                    <a:pt x="7339" y="29788"/>
                    <a:pt x="5204" y="29788"/>
                  </a:cubicBezTo>
                  <a:lnTo>
                    <a:pt x="8540" y="29788"/>
                  </a:lnTo>
                  <a:cubicBezTo>
                    <a:pt x="10674" y="29755"/>
                    <a:pt x="12276" y="27787"/>
                    <a:pt x="11809" y="25686"/>
                  </a:cubicBezTo>
                  <a:lnTo>
                    <a:pt x="6605" y="2602"/>
                  </a:lnTo>
                  <a:cubicBezTo>
                    <a:pt x="6271" y="1068"/>
                    <a:pt x="4870" y="1"/>
                    <a:pt x="3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4"/>
            <p:cNvSpPr/>
            <p:nvPr/>
          </p:nvSpPr>
          <p:spPr>
            <a:xfrm>
              <a:off x="5429209" y="4017535"/>
              <a:ext cx="1133454" cy="822921"/>
            </a:xfrm>
            <a:custGeom>
              <a:rect b="b" l="l" r="r" t="t"/>
              <a:pathLst>
                <a:path extrusionOk="0" h="29789" w="41030">
                  <a:moveTo>
                    <a:pt x="3836" y="1"/>
                  </a:moveTo>
                  <a:cubicBezTo>
                    <a:pt x="1701" y="1"/>
                    <a:pt x="134" y="2002"/>
                    <a:pt x="567" y="4103"/>
                  </a:cubicBezTo>
                  <a:lnTo>
                    <a:pt x="5804" y="27187"/>
                  </a:lnTo>
                  <a:cubicBezTo>
                    <a:pt x="6138" y="28754"/>
                    <a:pt x="7506" y="29788"/>
                    <a:pt x="9040" y="29788"/>
                  </a:cubicBezTo>
                  <a:lnTo>
                    <a:pt x="38228" y="29788"/>
                  </a:lnTo>
                  <a:cubicBezTo>
                    <a:pt x="39395" y="29755"/>
                    <a:pt x="40396" y="29155"/>
                    <a:pt x="41030" y="28287"/>
                  </a:cubicBezTo>
                  <a:cubicBezTo>
                    <a:pt x="0" y="28287"/>
                    <a:pt x="10141" y="2135"/>
                    <a:pt x="11742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4"/>
            <p:cNvSpPr/>
            <p:nvPr/>
          </p:nvSpPr>
          <p:spPr>
            <a:xfrm>
              <a:off x="5803339" y="4273704"/>
              <a:ext cx="317936" cy="304124"/>
            </a:xfrm>
            <a:custGeom>
              <a:rect b="b" l="l" r="r" t="t"/>
              <a:pathLst>
                <a:path extrusionOk="0" h="11009" w="11509">
                  <a:moveTo>
                    <a:pt x="10341" y="1"/>
                  </a:moveTo>
                  <a:cubicBezTo>
                    <a:pt x="9007" y="1"/>
                    <a:pt x="7706" y="568"/>
                    <a:pt x="6672" y="1569"/>
                  </a:cubicBezTo>
                  <a:cubicBezTo>
                    <a:pt x="6138" y="1368"/>
                    <a:pt x="5504" y="1235"/>
                    <a:pt x="4870" y="1235"/>
                  </a:cubicBezTo>
                  <a:cubicBezTo>
                    <a:pt x="2168" y="1235"/>
                    <a:pt x="0" y="3437"/>
                    <a:pt x="0" y="6139"/>
                  </a:cubicBezTo>
                  <a:cubicBezTo>
                    <a:pt x="0" y="8840"/>
                    <a:pt x="2202" y="11009"/>
                    <a:pt x="4870" y="11009"/>
                  </a:cubicBezTo>
                  <a:cubicBezTo>
                    <a:pt x="7572" y="11009"/>
                    <a:pt x="9741" y="8807"/>
                    <a:pt x="9741" y="6139"/>
                  </a:cubicBezTo>
                  <a:cubicBezTo>
                    <a:pt x="9741" y="5672"/>
                    <a:pt x="9674" y="5238"/>
                    <a:pt x="9574" y="4838"/>
                  </a:cubicBezTo>
                  <a:cubicBezTo>
                    <a:pt x="9707" y="4704"/>
                    <a:pt x="9841" y="4637"/>
                    <a:pt x="9974" y="4504"/>
                  </a:cubicBezTo>
                  <a:cubicBezTo>
                    <a:pt x="11041" y="3403"/>
                    <a:pt x="11508" y="1735"/>
                    <a:pt x="11108" y="301"/>
                  </a:cubicBezTo>
                  <a:cubicBezTo>
                    <a:pt x="11041" y="134"/>
                    <a:pt x="10875" y="1"/>
                    <a:pt x="10708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4"/>
            <p:cNvSpPr/>
            <p:nvPr/>
          </p:nvSpPr>
          <p:spPr>
            <a:xfrm>
              <a:off x="5929588" y="4260803"/>
              <a:ext cx="204591" cy="187104"/>
            </a:xfrm>
            <a:custGeom>
              <a:rect b="b" l="l" r="r" t="t"/>
              <a:pathLst>
                <a:path extrusionOk="0" h="6773" w="7406">
                  <a:moveTo>
                    <a:pt x="6138" y="835"/>
                  </a:moveTo>
                  <a:cubicBezTo>
                    <a:pt x="6538" y="2169"/>
                    <a:pt x="6105" y="3637"/>
                    <a:pt x="5137" y="4637"/>
                  </a:cubicBezTo>
                  <a:cubicBezTo>
                    <a:pt x="4303" y="5471"/>
                    <a:pt x="3069" y="5872"/>
                    <a:pt x="1601" y="5872"/>
                  </a:cubicBezTo>
                  <a:cubicBezTo>
                    <a:pt x="1401" y="5872"/>
                    <a:pt x="1168" y="5872"/>
                    <a:pt x="934" y="5838"/>
                  </a:cubicBezTo>
                  <a:cubicBezTo>
                    <a:pt x="801" y="3303"/>
                    <a:pt x="3202" y="835"/>
                    <a:pt x="5771" y="835"/>
                  </a:cubicBezTo>
                  <a:close/>
                  <a:moveTo>
                    <a:pt x="5771" y="1"/>
                  </a:moveTo>
                  <a:cubicBezTo>
                    <a:pt x="4270" y="1"/>
                    <a:pt x="2802" y="668"/>
                    <a:pt x="1668" y="1835"/>
                  </a:cubicBezTo>
                  <a:cubicBezTo>
                    <a:pt x="601" y="3003"/>
                    <a:pt x="0" y="4471"/>
                    <a:pt x="100" y="5938"/>
                  </a:cubicBezTo>
                  <a:cubicBezTo>
                    <a:pt x="134" y="6339"/>
                    <a:pt x="467" y="6672"/>
                    <a:pt x="901" y="6706"/>
                  </a:cubicBezTo>
                  <a:cubicBezTo>
                    <a:pt x="1134" y="6706"/>
                    <a:pt x="1401" y="6772"/>
                    <a:pt x="1635" y="6772"/>
                  </a:cubicBezTo>
                  <a:cubicBezTo>
                    <a:pt x="3336" y="6772"/>
                    <a:pt x="4770" y="6205"/>
                    <a:pt x="5771" y="5271"/>
                  </a:cubicBezTo>
                  <a:cubicBezTo>
                    <a:pt x="6938" y="4104"/>
                    <a:pt x="7405" y="2236"/>
                    <a:pt x="6972" y="668"/>
                  </a:cubicBezTo>
                  <a:cubicBezTo>
                    <a:pt x="6905" y="334"/>
                    <a:pt x="6605" y="101"/>
                    <a:pt x="6238" y="34"/>
                  </a:cubicBezTo>
                  <a:cubicBezTo>
                    <a:pt x="6071" y="1"/>
                    <a:pt x="5904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4"/>
            <p:cNvSpPr/>
            <p:nvPr/>
          </p:nvSpPr>
          <p:spPr>
            <a:xfrm>
              <a:off x="6872276" y="4448793"/>
              <a:ext cx="603606" cy="466476"/>
            </a:xfrm>
            <a:custGeom>
              <a:rect b="b" l="l" r="r" t="t"/>
              <a:pathLst>
                <a:path extrusionOk="0" h="16886" w="21850">
                  <a:moveTo>
                    <a:pt x="14778" y="1"/>
                  </a:moveTo>
                  <a:lnTo>
                    <a:pt x="3503" y="5905"/>
                  </a:lnTo>
                  <a:lnTo>
                    <a:pt x="468" y="12076"/>
                  </a:lnTo>
                  <a:cubicBezTo>
                    <a:pt x="1" y="13043"/>
                    <a:pt x="434" y="14211"/>
                    <a:pt x="1435" y="14678"/>
                  </a:cubicBezTo>
                  <a:cubicBezTo>
                    <a:pt x="1679" y="14773"/>
                    <a:pt x="1945" y="14824"/>
                    <a:pt x="2211" y="14824"/>
                  </a:cubicBezTo>
                  <a:cubicBezTo>
                    <a:pt x="2599" y="14824"/>
                    <a:pt x="2986" y="14715"/>
                    <a:pt x="3303" y="14478"/>
                  </a:cubicBezTo>
                  <a:lnTo>
                    <a:pt x="3803" y="14144"/>
                  </a:lnTo>
                  <a:lnTo>
                    <a:pt x="3803" y="14144"/>
                  </a:lnTo>
                  <a:cubicBezTo>
                    <a:pt x="3336" y="15045"/>
                    <a:pt x="3837" y="16146"/>
                    <a:pt x="4837" y="16379"/>
                  </a:cubicBezTo>
                  <a:lnTo>
                    <a:pt x="4937" y="16412"/>
                  </a:lnTo>
                  <a:cubicBezTo>
                    <a:pt x="5082" y="16457"/>
                    <a:pt x="5230" y="16479"/>
                    <a:pt x="5377" y="16479"/>
                  </a:cubicBezTo>
                  <a:cubicBezTo>
                    <a:pt x="5671" y="16479"/>
                    <a:pt x="5960" y="16390"/>
                    <a:pt x="6205" y="16212"/>
                  </a:cubicBezTo>
                  <a:lnTo>
                    <a:pt x="7206" y="15578"/>
                  </a:lnTo>
                  <a:lnTo>
                    <a:pt x="7206" y="15578"/>
                  </a:lnTo>
                  <a:cubicBezTo>
                    <a:pt x="7006" y="16146"/>
                    <a:pt x="7339" y="16713"/>
                    <a:pt x="7940" y="16846"/>
                  </a:cubicBezTo>
                  <a:cubicBezTo>
                    <a:pt x="8095" y="16873"/>
                    <a:pt x="8251" y="16886"/>
                    <a:pt x="8406" y="16886"/>
                  </a:cubicBezTo>
                  <a:cubicBezTo>
                    <a:pt x="9408" y="16886"/>
                    <a:pt x="10350" y="16337"/>
                    <a:pt x="10842" y="15412"/>
                  </a:cubicBezTo>
                  <a:lnTo>
                    <a:pt x="13177" y="11175"/>
                  </a:lnTo>
                  <a:lnTo>
                    <a:pt x="16079" y="9674"/>
                  </a:lnTo>
                  <a:lnTo>
                    <a:pt x="14678" y="14011"/>
                  </a:lnTo>
                  <a:cubicBezTo>
                    <a:pt x="14077" y="14811"/>
                    <a:pt x="14377" y="15912"/>
                    <a:pt x="15211" y="16412"/>
                  </a:cubicBezTo>
                  <a:cubicBezTo>
                    <a:pt x="15481" y="16565"/>
                    <a:pt x="15776" y="16639"/>
                    <a:pt x="16064" y="16639"/>
                  </a:cubicBezTo>
                  <a:cubicBezTo>
                    <a:pt x="16593" y="16639"/>
                    <a:pt x="17099" y="16388"/>
                    <a:pt x="17380" y="15912"/>
                  </a:cubicBezTo>
                  <a:lnTo>
                    <a:pt x="19948" y="12276"/>
                  </a:lnTo>
                  <a:lnTo>
                    <a:pt x="21849" y="5938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4"/>
            <p:cNvSpPr/>
            <p:nvPr/>
          </p:nvSpPr>
          <p:spPr>
            <a:xfrm>
              <a:off x="6968109" y="4593715"/>
              <a:ext cx="204591" cy="253183"/>
            </a:xfrm>
            <a:custGeom>
              <a:rect b="b" l="l" r="r" t="t"/>
              <a:pathLst>
                <a:path extrusionOk="0" h="9165" w="7406">
                  <a:moveTo>
                    <a:pt x="7114" y="0"/>
                  </a:moveTo>
                  <a:cubicBezTo>
                    <a:pt x="7062" y="0"/>
                    <a:pt x="7012" y="19"/>
                    <a:pt x="6972" y="58"/>
                  </a:cubicBezTo>
                  <a:lnTo>
                    <a:pt x="3903" y="2160"/>
                  </a:lnTo>
                  <a:cubicBezTo>
                    <a:pt x="3870" y="2160"/>
                    <a:pt x="3870" y="2227"/>
                    <a:pt x="3837" y="2260"/>
                  </a:cubicBezTo>
                  <a:lnTo>
                    <a:pt x="67" y="8765"/>
                  </a:lnTo>
                  <a:cubicBezTo>
                    <a:pt x="1" y="8898"/>
                    <a:pt x="34" y="9065"/>
                    <a:pt x="167" y="9132"/>
                  </a:cubicBezTo>
                  <a:cubicBezTo>
                    <a:pt x="201" y="9165"/>
                    <a:pt x="234" y="9165"/>
                    <a:pt x="301" y="9165"/>
                  </a:cubicBezTo>
                  <a:cubicBezTo>
                    <a:pt x="401" y="9165"/>
                    <a:pt x="501" y="9132"/>
                    <a:pt x="534" y="9065"/>
                  </a:cubicBezTo>
                  <a:lnTo>
                    <a:pt x="4237" y="2594"/>
                  </a:lnTo>
                  <a:lnTo>
                    <a:pt x="7239" y="492"/>
                  </a:lnTo>
                  <a:cubicBezTo>
                    <a:pt x="7373" y="425"/>
                    <a:pt x="7406" y="259"/>
                    <a:pt x="7339" y="125"/>
                  </a:cubicBezTo>
                  <a:cubicBezTo>
                    <a:pt x="7279" y="44"/>
                    <a:pt x="7194" y="0"/>
                    <a:pt x="711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4"/>
            <p:cNvSpPr/>
            <p:nvPr/>
          </p:nvSpPr>
          <p:spPr>
            <a:xfrm>
              <a:off x="7061179" y="4656756"/>
              <a:ext cx="181579" cy="230696"/>
            </a:xfrm>
            <a:custGeom>
              <a:rect b="b" l="l" r="r" t="t"/>
              <a:pathLst>
                <a:path extrusionOk="0" h="8351" w="6573">
                  <a:moveTo>
                    <a:pt x="6250" y="1"/>
                  </a:moveTo>
                  <a:cubicBezTo>
                    <a:pt x="6188" y="1"/>
                    <a:pt x="6127" y="17"/>
                    <a:pt x="6072" y="45"/>
                  </a:cubicBezTo>
                  <a:lnTo>
                    <a:pt x="2703" y="2980"/>
                  </a:lnTo>
                  <a:cubicBezTo>
                    <a:pt x="2669" y="3014"/>
                    <a:pt x="2636" y="3014"/>
                    <a:pt x="2636" y="3047"/>
                  </a:cubicBezTo>
                  <a:lnTo>
                    <a:pt x="101" y="7950"/>
                  </a:lnTo>
                  <a:cubicBezTo>
                    <a:pt x="1" y="8050"/>
                    <a:pt x="101" y="8217"/>
                    <a:pt x="201" y="8317"/>
                  </a:cubicBezTo>
                  <a:cubicBezTo>
                    <a:pt x="268" y="8351"/>
                    <a:pt x="301" y="8351"/>
                    <a:pt x="334" y="8351"/>
                  </a:cubicBezTo>
                  <a:cubicBezTo>
                    <a:pt x="468" y="8351"/>
                    <a:pt x="534" y="8284"/>
                    <a:pt x="635" y="8217"/>
                  </a:cubicBezTo>
                  <a:lnTo>
                    <a:pt x="3136" y="3380"/>
                  </a:lnTo>
                  <a:lnTo>
                    <a:pt x="6472" y="512"/>
                  </a:lnTo>
                  <a:cubicBezTo>
                    <a:pt x="6572" y="378"/>
                    <a:pt x="6572" y="212"/>
                    <a:pt x="6505" y="111"/>
                  </a:cubicBezTo>
                  <a:cubicBezTo>
                    <a:pt x="6427" y="33"/>
                    <a:pt x="6338" y="1"/>
                    <a:pt x="625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53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Instalación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620" name="Google Shape;1620;p53"/>
          <p:cNvPicPr preferRelativeResize="0"/>
          <p:nvPr/>
        </p:nvPicPr>
        <p:blipFill rotWithShape="1">
          <a:blip r:embed="rId3">
            <a:alphaModFix/>
          </a:blip>
          <a:srcRect b="0" l="445" r="445" t="0"/>
          <a:stretch/>
        </p:blipFill>
        <p:spPr>
          <a:xfrm>
            <a:off x="994638" y="1017600"/>
            <a:ext cx="7154732" cy="3821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54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Instalación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626" name="Google Shape;1626;p54"/>
          <p:cNvPicPr preferRelativeResize="0"/>
          <p:nvPr/>
        </p:nvPicPr>
        <p:blipFill rotWithShape="1">
          <a:blip r:embed="rId3">
            <a:alphaModFix/>
          </a:blip>
          <a:srcRect b="0" l="583" r="583" t="0"/>
          <a:stretch/>
        </p:blipFill>
        <p:spPr>
          <a:xfrm>
            <a:off x="994638" y="1017600"/>
            <a:ext cx="7154732" cy="38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55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Instalación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632" name="Google Shape;1632;p55"/>
          <p:cNvPicPr preferRelativeResize="0"/>
          <p:nvPr/>
        </p:nvPicPr>
        <p:blipFill rotWithShape="1">
          <a:blip r:embed="rId3">
            <a:alphaModFix/>
          </a:blip>
          <a:srcRect b="0" l="238" r="248" t="0"/>
          <a:stretch/>
        </p:blipFill>
        <p:spPr>
          <a:xfrm>
            <a:off x="994638" y="1017600"/>
            <a:ext cx="7154732" cy="38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56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Instalación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638" name="Google Shape;1638;p56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994638" y="1017600"/>
            <a:ext cx="7154732" cy="3821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57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Instalación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644" name="Google Shape;1644;p57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994638" y="1017600"/>
            <a:ext cx="7154732" cy="3821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58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Instalación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650" name="Google Shape;1650;p58"/>
          <p:cNvPicPr preferRelativeResize="0"/>
          <p:nvPr/>
        </p:nvPicPr>
        <p:blipFill rotWithShape="1">
          <a:blip r:embed="rId3">
            <a:alphaModFix/>
          </a:blip>
          <a:srcRect b="0" l="445" r="445" t="0"/>
          <a:stretch/>
        </p:blipFill>
        <p:spPr>
          <a:xfrm>
            <a:off x="994638" y="1017600"/>
            <a:ext cx="7154732" cy="3821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59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Instalación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656" name="Google Shape;1656;p59"/>
          <p:cNvPicPr preferRelativeResize="0"/>
          <p:nvPr/>
        </p:nvPicPr>
        <p:blipFill rotWithShape="1">
          <a:blip r:embed="rId3">
            <a:alphaModFix/>
          </a:blip>
          <a:srcRect b="0" l="445" r="445" t="0"/>
          <a:stretch/>
        </p:blipFill>
        <p:spPr>
          <a:xfrm>
            <a:off x="994638" y="1017600"/>
            <a:ext cx="7154732" cy="3821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60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Instalación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662" name="Google Shape;1662;p60"/>
          <p:cNvPicPr preferRelativeResize="0"/>
          <p:nvPr/>
        </p:nvPicPr>
        <p:blipFill rotWithShape="1">
          <a:blip r:embed="rId3">
            <a:alphaModFix/>
          </a:blip>
          <a:srcRect b="0" l="308" r="317" t="0"/>
          <a:stretch/>
        </p:blipFill>
        <p:spPr>
          <a:xfrm>
            <a:off x="994638" y="1017600"/>
            <a:ext cx="7154732" cy="3821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61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Instalación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668" name="Google Shape;1668;p61"/>
          <p:cNvPicPr preferRelativeResize="0"/>
          <p:nvPr/>
        </p:nvPicPr>
        <p:blipFill rotWithShape="1">
          <a:blip r:embed="rId3">
            <a:alphaModFix/>
          </a:blip>
          <a:srcRect b="0" l="583" r="583" t="0"/>
          <a:stretch/>
        </p:blipFill>
        <p:spPr>
          <a:xfrm>
            <a:off x="994638" y="1017600"/>
            <a:ext cx="7154732" cy="3821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62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Instalación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674" name="Google Shape;1674;p62"/>
          <p:cNvPicPr preferRelativeResize="0"/>
          <p:nvPr/>
        </p:nvPicPr>
        <p:blipFill rotWithShape="1">
          <a:blip r:embed="rId3">
            <a:alphaModFix/>
          </a:blip>
          <a:srcRect b="0" l="169" r="179" t="0"/>
          <a:stretch/>
        </p:blipFill>
        <p:spPr>
          <a:xfrm>
            <a:off x="994638" y="1017600"/>
            <a:ext cx="7154732" cy="3821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45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Instalación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572" name="Google Shape;15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638" y="1017600"/>
            <a:ext cx="7154733" cy="382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46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Instalación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578" name="Google Shape;157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200" y="1071075"/>
            <a:ext cx="5690350" cy="38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47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Instalación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584" name="Google Shape;158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675" y="1017600"/>
            <a:ext cx="4934649" cy="38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48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Instalación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590" name="Google Shape;159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312" y="1017600"/>
            <a:ext cx="4817375" cy="37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49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Instalación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596" name="Google Shape;159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926" y="1017600"/>
            <a:ext cx="5026149" cy="38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50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Instalación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602" name="Google Shape;160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638" y="1037330"/>
            <a:ext cx="7154732" cy="3781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51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Instalación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608" name="Google Shape;1608;p51"/>
          <p:cNvPicPr preferRelativeResize="0"/>
          <p:nvPr/>
        </p:nvPicPr>
        <p:blipFill rotWithShape="1">
          <a:blip r:embed="rId3">
            <a:alphaModFix/>
          </a:blip>
          <a:srcRect b="0" l="109" r="99" t="0"/>
          <a:stretch/>
        </p:blipFill>
        <p:spPr>
          <a:xfrm>
            <a:off x="994638" y="1017600"/>
            <a:ext cx="7154732" cy="382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52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Instalación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614" name="Google Shape;1614;p52"/>
          <p:cNvPicPr preferRelativeResize="0"/>
          <p:nvPr/>
        </p:nvPicPr>
        <p:blipFill rotWithShape="1">
          <a:blip r:embed="rId3">
            <a:alphaModFix/>
          </a:blip>
          <a:srcRect b="0" l="109" r="99" t="0"/>
          <a:stretch/>
        </p:blipFill>
        <p:spPr>
          <a:xfrm>
            <a:off x="994638" y="1017600"/>
            <a:ext cx="7154732" cy="382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