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C52895-D83C-442E-9477-A69ECC6186DE}">
  <a:tblStyle styleId="{3AC52895-D83C-442E-9477-A69ECC6186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FitMeal</a:t>
            </a:r>
            <a: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FINAL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0" name="Google Shape;1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73" name="Google Shape;173;p2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22"/>
          <p:cNvSpPr txBox="1"/>
          <p:nvPr/>
        </p:nvSpPr>
        <p:spPr>
          <a:xfrm>
            <a:off x="1207250" y="2753600"/>
            <a:ext cx="5843400" cy="31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MX">
                <a:solidFill>
                  <a:schemeClr val="dk1"/>
                </a:solidFill>
              </a:rPr>
              <a:t>Frontend:</a:t>
            </a:r>
            <a:r>
              <a:rPr lang="es-MX">
                <a:solidFill>
                  <a:schemeClr val="dk1"/>
                </a:solidFill>
              </a:rPr>
              <a:t> HTML, CSS, JavaScript (Fetch API)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MX">
                <a:solidFill>
                  <a:schemeClr val="dk1"/>
                </a:solidFill>
              </a:rPr>
              <a:t>Backend:</a:t>
            </a:r>
            <a:r>
              <a:rPr lang="es-MX">
                <a:solidFill>
                  <a:schemeClr val="dk1"/>
                </a:solidFill>
              </a:rPr>
              <a:t> PHP,  cURL, API OpenAI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MX">
                <a:solidFill>
                  <a:schemeClr val="dk1"/>
                </a:solidFill>
              </a:rPr>
              <a:t>BD:</a:t>
            </a:r>
            <a:r>
              <a:rPr lang="es-MX">
                <a:solidFill>
                  <a:schemeClr val="dk1"/>
                </a:solidFill>
              </a:rPr>
              <a:t> MySQL (XAMPP local)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MX">
                <a:solidFill>
                  <a:schemeClr val="dk1"/>
                </a:solidFill>
              </a:rPr>
              <a:t>Infraestructura:</a:t>
            </a:r>
            <a:r>
              <a:rPr lang="es-MX">
                <a:solidFill>
                  <a:schemeClr val="dk1"/>
                </a:solidFill>
              </a:rPr>
              <a:t> Playit.gg para túnel público</a:t>
            </a:r>
            <a:br>
              <a:rPr lang="es-MX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MX">
                <a:solidFill>
                  <a:schemeClr val="dk1"/>
                </a:solidFill>
              </a:rPr>
              <a:t>Gestión:</a:t>
            </a:r>
            <a:r>
              <a:rPr lang="es-MX">
                <a:solidFill>
                  <a:schemeClr val="dk1"/>
                </a:solidFill>
              </a:rPr>
              <a:t> Scrum · Jira · GitHub</a:t>
            </a:r>
            <a:br>
              <a:rPr lang="es-MX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19195" y="5452429"/>
            <a:ext cx="1743150" cy="8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8781" y="5148205"/>
            <a:ext cx="1090850" cy="109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0446" y="4065454"/>
            <a:ext cx="2139875" cy="91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650" y="4109817"/>
            <a:ext cx="1571774" cy="84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62501" y="2267961"/>
            <a:ext cx="2899850" cy="1608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4" name="Google Shape;18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3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0" name="Google Shape;19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6" name="Google Shape;19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5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2" name="Google Shape;20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6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“Meals”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3" name="Google Shape;93;p1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94" name="Google Shape;94;p14"/>
          <p:cNvGrpSpPr/>
          <p:nvPr/>
        </p:nvGrpSpPr>
        <p:grpSpPr>
          <a:xfrm>
            <a:off x="4205626" y="2978996"/>
            <a:ext cx="7633553" cy="1359600"/>
            <a:chOff x="0" y="1495502"/>
            <a:chExt cx="7633553" cy="1359600"/>
          </a:xfrm>
        </p:grpSpPr>
        <p:sp>
          <p:nvSpPr>
            <p:cNvPr id="95" name="Google Shape;95;p14"/>
            <p:cNvSpPr/>
            <p:nvPr/>
          </p:nvSpPr>
          <p:spPr>
            <a:xfrm>
              <a:off x="0" y="1495502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12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4"/>
            <p:cNvSpPr txBox="1"/>
            <p:nvPr/>
          </p:nvSpPr>
          <p:spPr>
            <a:xfrm>
              <a:off x="1662653" y="1495502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MX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Garces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55600" lvl="0" marL="4572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●"/>
              </a:pPr>
              <a:r>
                <a:rPr lang="es-MX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master, Desarrollador, QA, Diseñador.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135954" y="1631457"/>
              <a:ext cx="1526700" cy="1087500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2" name="Google Shape;1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“Meals”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15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Muchas personas tienen ingredientes en su casa pero no saben qué preparar, terminan 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desperdiciando</a:t>
            </a: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cocinando siempre lo mismo.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FitMeal es una aplicación web que permite: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 ingredientes de la despensa.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Guardar esta información.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recetas automáticas realistas usando IA (OpenAI).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resultados de forma clara, ordenada y práctica</a:t>
            </a:r>
            <a:r>
              <a:rPr lang="es-MX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5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“Meals”</a:t>
            </a:r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/>
        </p:nvSpPr>
        <p:spPr>
          <a:xfrm>
            <a:off x="1" y="384059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14515" y="2040571"/>
            <a:ext cx="10962900" cy="157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aplicación web que genere opciones de recetas en base a los ingredientes que el usuario tiene en su despensa, utilizando inteligencia artificial.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614525" y="4529950"/>
            <a:ext cx="10962900" cy="1777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Permitir al usuario registrar y cargar su despensa.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Generar recetas realistas en base a los ingredientes ingresados.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la API de OpenAI para sugerencias automáticas.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Mostrar las recetas de forma clara y amigable.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recetas generadas en historial y permitir favoritos.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4" name="Google Shape;12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Meals</a:t>
            </a: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 y limitaciones del proyecto</a:t>
            </a:r>
            <a:endParaRPr/>
          </a:p>
        </p:txBody>
      </p:sp>
      <p:cxnSp>
        <p:nvCxnSpPr>
          <p:cNvPr id="127" name="Google Shape;127;p1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7"/>
          <p:cNvSpPr/>
          <p:nvPr/>
        </p:nvSpPr>
        <p:spPr>
          <a:xfrm>
            <a:off x="918850" y="2282550"/>
            <a:ext cx="4143600" cy="376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Registro de ingredientes en base de datos local (XAMPP/MySQL).</a:t>
            </a:r>
            <a:b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automática de recetas con GPT.</a:t>
            </a:r>
            <a:b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Interfaz web responsive y funcional.</a:t>
            </a:r>
            <a:b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Historial y favoritos.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7"/>
          <p:cNvSpPr/>
          <p:nvPr/>
        </p:nvSpPr>
        <p:spPr>
          <a:xfrm>
            <a:off x="6397350" y="2282550"/>
            <a:ext cx="4143600" cy="3761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Requiere conexión a internet para la generación con IA.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4" name="Google Shape;13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“Meals”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18"/>
          <p:cNvSpPr txBox="1"/>
          <p:nvPr/>
        </p:nvSpPr>
        <p:spPr>
          <a:xfrm>
            <a:off x="1660825" y="2737250"/>
            <a:ext cx="87984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Enfoque: Enfoque ágil para priorizar adaptabilidad y entrega continua de valor.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Metodología: Scrum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 semanales desde septiembre a diciembre 2025.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backlog con historias de usuario.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Reuniones de revisión y retrospectiva.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MX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tablero Jira para gestión.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3" name="Google Shape;1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“Meals”</a:t>
            </a:r>
            <a:endParaRPr/>
          </a:p>
        </p:txBody>
      </p:sp>
      <p:sp>
        <p:nvSpPr>
          <p:cNvPr id="145" name="Google Shape;145;p19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 Plan del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6" name="Google Shape;146;p1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147" name="Google Shape;147;p19"/>
          <p:cNvGraphicFramePr/>
          <p:nvPr/>
        </p:nvGraphicFramePr>
        <p:xfrm>
          <a:off x="1561300" y="208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{3AC52895-D83C-442E-9477-A69ECC6186DE}</a:tableStyleId>
              </a:tblPr>
              <a:tblGrid>
                <a:gridCol w="1243225"/>
                <a:gridCol w="2006075"/>
                <a:gridCol w="5974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Sprint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Fecha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Objetivos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02-16 Sep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Configuración entorno local (XAMPP, BD, estructura)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17-30 Sep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CRUD de despensa (guardar/cargar)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01-15 Oct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Diseño UI y maquetación web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16-31 Oct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Integración con API de OpenAI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01-15 Nov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Pruebas funcionales y documentación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16 Nov - 10 Dic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Ajustes finales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2" name="Google Shape;15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0" y="886755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*Presentar esquema</a:t>
            </a:r>
            <a:endParaRPr/>
          </a:p>
        </p:txBody>
      </p:sp>
      <p:cxnSp>
        <p:nvCxnSpPr>
          <p:cNvPr id="155" name="Google Shape;155;p2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p20" title="Arquitectura de Softwar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2525" y="1473175"/>
            <a:ext cx="6163565" cy="5384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1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MX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“FitMeal”</a:t>
            </a: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40600" y="68193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64" name="Google Shape;164;p21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21" title="Diagrama en blanc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80830"/>
            <a:ext cx="11887203" cy="345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