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D84110-450F-408A-B2D6-C4049146D4C3}">
  <a:tblStyle styleId="{39D84110-450F-408A-B2D6-C4049146D4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0126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FitMeal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4" name="Google Shape;174;p2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2"/>
          <p:cNvSpPr txBox="1"/>
          <p:nvPr/>
        </p:nvSpPr>
        <p:spPr>
          <a:xfrm>
            <a:off x="1207250" y="2753600"/>
            <a:ext cx="5843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Frontend:</a:t>
            </a:r>
            <a:r>
              <a:rPr lang="es-MX">
                <a:solidFill>
                  <a:schemeClr val="dk1"/>
                </a:solidFill>
              </a:rPr>
              <a:t> HTML, CSS, JavaScript (Fetch API)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Backend:</a:t>
            </a:r>
            <a:r>
              <a:rPr lang="es-MX">
                <a:solidFill>
                  <a:schemeClr val="dk1"/>
                </a:solidFill>
              </a:rPr>
              <a:t> PHP,  cURL, API OpenAI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BD:</a:t>
            </a:r>
            <a:r>
              <a:rPr lang="es-MX">
                <a:solidFill>
                  <a:schemeClr val="dk1"/>
                </a:solidFill>
              </a:rPr>
              <a:t> MySQL (XAMPP local)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Infraestructura:</a:t>
            </a:r>
            <a:r>
              <a:rPr lang="es-MX">
                <a:solidFill>
                  <a:schemeClr val="dk1"/>
                </a:solidFill>
              </a:rPr>
              <a:t> Playit.gg para túnel público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Gestión:</a:t>
            </a:r>
            <a:r>
              <a:rPr lang="es-MX">
                <a:solidFill>
                  <a:schemeClr val="dk1"/>
                </a:solidFill>
              </a:rPr>
              <a:t> Scrum · Jira · GitHub</a:t>
            </a:r>
            <a:br>
              <a:rPr lang="es-MX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195" y="5452429"/>
            <a:ext cx="1743150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8781" y="5148205"/>
            <a:ext cx="1090850" cy="10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0446" y="4065454"/>
            <a:ext cx="2139875" cy="9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650" y="4109817"/>
            <a:ext cx="1571774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2501" y="2267961"/>
            <a:ext cx="2899850" cy="160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4"/>
          <p:cNvGrpSpPr/>
          <p:nvPr/>
        </p:nvGrpSpPr>
        <p:grpSpPr>
          <a:xfrm>
            <a:off x="4205626" y="2978996"/>
            <a:ext cx="7633553" cy="1359600"/>
            <a:chOff x="0" y="1495502"/>
            <a:chExt cx="7633553" cy="1359600"/>
          </a:xfrm>
        </p:grpSpPr>
        <p:sp>
          <p:nvSpPr>
            <p:cNvPr id="95" name="Google Shape;95;p14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Garces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●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master, Desarrollador, QA, Diseñador.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8" name="Google Shape;98;p14" title="Nicolas-Garces-Profile-250px-gmail-wrik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50" y="3207700"/>
            <a:ext cx="902175" cy="902175"/>
          </a:xfrm>
          <a:prstGeom prst="rect">
            <a:avLst/>
          </a:prstGeom>
          <a:solidFill>
            <a:srgbClr val="C3D4EB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15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tienen ingredientes en su casa pero no saben qué preparar, terminan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desperdiciando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cocinando siempre lo mismo.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FitMeal es una aplicación web que permite: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ingredientes de la despensa.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esta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recetas automáticas realistas usando IA (OpenAI).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resultados de forma clara, ordenada y práctica</a:t>
            </a:r>
            <a:r>
              <a:rPr lang="es-MX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FitMeal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0" y="96727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6"/>
          <p:cNvSpPr txBox="1"/>
          <p:nvPr/>
        </p:nvSpPr>
        <p:spPr>
          <a:xfrm>
            <a:off x="1" y="34235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14515" y="1623546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que genere opciones de recetas en base a los ingredientes que el usuario tiene en su despensa, utilizando inteligencia artificial.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14525" y="4112925"/>
            <a:ext cx="10962900" cy="177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al usuario registrar y cargar su despensa.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recetas realistas en base a los ingredientes ingresados.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la API de OpenAI para sugerencias automáticas.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las recetas de forma clara y amigable.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recetas generadas en historial y permitir favoritos.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FitMeal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7"/>
          <p:cNvSpPr/>
          <p:nvPr/>
        </p:nvSpPr>
        <p:spPr>
          <a:xfrm>
            <a:off x="918850" y="2282550"/>
            <a:ext cx="4143600" cy="376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ingredientes en base de datos local (XAMPP/MySQL).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automática de recetas con GPT.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web responsive y funcional.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 y favoritos.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397350" y="2282550"/>
            <a:ext cx="4143600" cy="376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conexión a internet para la generación con 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tener ingredientes.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1660825" y="2737250"/>
            <a:ext cx="87984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Enfoque: Enfoque ágil para priorizar adaptabilidad y entrega continua de valor.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Metodología: Scrum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 cada dos semanas desde septiembre a diciembre 2025.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 con historias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de revisión, refinamiento y retrospectiva.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tablero Jira para gestión.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1" y="1140344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8" name="Google Shape;148;p19"/>
          <p:cNvGraphicFramePr/>
          <p:nvPr/>
        </p:nvGraphicFramePr>
        <p:xfrm>
          <a:off x="1561300" y="208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{39D84110-450F-408A-B2D6-C4049146D4C3}</a:tableStyleId>
              </a:tblPr>
              <a:tblGrid>
                <a:gridCol w="1243225"/>
                <a:gridCol w="2006075"/>
                <a:gridCol w="597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Fecha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Objetivos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02-16 Sep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Configuración entorno local (XAMPP, BD, estructura)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17-30 Sep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CRUD de despensa (guardar/cargar)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01-15 Oct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Diseño UI y maquetación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16-31 Oct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Integración con API de OpenAI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01-15 Nov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Pruebas funcionales y documentación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16 Nov - 10 Dic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Ajustes finales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0" y="8867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6" name="Google Shape;156;p2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20" title="Arquitectura de Softwa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25" y="1473175"/>
            <a:ext cx="6163565" cy="53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0600" y="6819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21" title="Diagrama en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0830"/>
            <a:ext cx="11887203" cy="34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