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1"/>
  </p:notesMasterIdLst>
  <p:handoutMasterIdLst>
    <p:handoutMasterId r:id="rId12"/>
  </p:handoutMasterIdLst>
  <p:sldIdLst>
    <p:sldId id="263" r:id="rId3"/>
    <p:sldId id="267" r:id="rId4"/>
    <p:sldId id="273" r:id="rId5"/>
    <p:sldId id="272" r:id="rId6"/>
    <p:sldId id="258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4" autoAdjust="0"/>
  </p:normalViewPr>
  <p:slideViewPr>
    <p:cSldViewPr>
      <p:cViewPr varScale="1">
        <p:scale>
          <a:sx n="82" d="100"/>
          <a:sy n="82" d="100"/>
        </p:scale>
        <p:origin x="78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4726-2BFD-46B4-BF70-1B0B0D80CC5C}" type="datetimeFigureOut">
              <a:rPr lang="fr-CH" smtClean="0"/>
              <a:pPr/>
              <a:t>17.04.2017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4FF16-F2CD-442A-8B37-35A28613C69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8577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4256-CC60-405C-AAA6-782B9C2F4FD3}" type="datetimeFigureOut">
              <a:rPr lang="fr-CH" smtClean="0"/>
              <a:pPr/>
              <a:t>17.04.2017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015EE-E977-4066-BB21-B320699C48D1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598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43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EE7711D-6146-4576-8432-C22B81344241}" type="slidenum">
              <a:rPr lang="fr-BE" altLang="fr-FR" smtClean="0"/>
              <a:pPr/>
              <a:t>‹N°›</a:t>
            </a:fld>
            <a:endParaRPr lang="fr-BE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F6DAAB8-9DB1-45B6-BB95-2654C242A195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04571" y="64817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BE"/>
              <a:t>1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36063" y="6524625"/>
            <a:ext cx="11615616" cy="0"/>
          </a:xfrm>
          <a:prstGeom prst="line">
            <a:avLst/>
          </a:prstGeom>
          <a:ln>
            <a:solidFill>
              <a:srgbClr val="5F5F5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pied de page 4"/>
          <p:cNvSpPr txBox="1">
            <a:spLocks/>
          </p:cNvSpPr>
          <p:nvPr/>
        </p:nvSpPr>
        <p:spPr>
          <a:xfrm>
            <a:off x="142633" y="6554788"/>
            <a:ext cx="10753969" cy="2159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100" dirty="0" smtClean="0">
                <a:solidFill>
                  <a:prstClr val="black"/>
                </a:solidFill>
              </a:rPr>
              <a:t>© EKIM SAS 2016. Confidentiel. Tous droits réservés. Transmission interdite, quelque soit la forme, sans l’accord d’EKIM SAS</a:t>
            </a:r>
            <a:endParaRPr lang="fr-F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3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EKIM 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Code </a:t>
            </a:r>
            <a:r>
              <a:rPr lang="fr-CH" dirty="0" err="1" smtClean="0"/>
              <a:t>Generator</a:t>
            </a:r>
            <a:endParaRPr lang="fr-CH" dirty="0" smtClean="0"/>
          </a:p>
          <a:p>
            <a:r>
              <a:rPr lang="fr-CH" dirty="0" err="1" smtClean="0"/>
              <a:t>Study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April 2017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711D-6146-4576-8432-C22B81344241}" type="slidenum">
              <a:rPr lang="fr-BE" altLang="fr-FR" smtClean="0"/>
              <a:pPr/>
              <a:t>1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9675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ZoneTexte 50"/>
          <p:cNvSpPr txBox="1"/>
          <p:nvPr/>
        </p:nvSpPr>
        <p:spPr>
          <a:xfrm>
            <a:off x="2063552" y="908720"/>
            <a:ext cx="754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Générer tous les objets de données pour toutes les couches de l’architecture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fr-CH" smtClean="0"/>
              <a:t>sdf</a:t>
            </a:r>
            <a:endParaRPr lang="fr-CH" dirty="0"/>
          </a:p>
        </p:txBody>
      </p:sp>
      <p:sp>
        <p:nvSpPr>
          <p:cNvPr id="3" name="Rectangle 2"/>
          <p:cNvSpPr/>
          <p:nvPr/>
        </p:nvSpPr>
        <p:spPr>
          <a:xfrm>
            <a:off x="5272313" y="260648"/>
            <a:ext cx="164737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/>
              <a:t>Fonctionnalités</a:t>
            </a:r>
            <a:endParaRPr lang="fr-C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67625"/>
              </p:ext>
            </p:extLst>
          </p:nvPr>
        </p:nvGraphicFramePr>
        <p:xfrm>
          <a:off x="2032000" y="1340768"/>
          <a:ext cx="8127999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Layer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err="1" smtClean="0"/>
                        <a:t>Element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Data Object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WebController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</a:t>
                      </a:r>
                      <a:r>
                        <a:rPr lang="fr-CH" dirty="0" smtClean="0"/>
                        <a:t>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Bus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BusData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Data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BusData</a:t>
                      </a:r>
                      <a:endParaRPr lang="fr-CH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Db</a:t>
                      </a:r>
                      <a:r>
                        <a:rPr lang="fr-CH" dirty="0" smtClean="0"/>
                        <a:t> Access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Data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91897" y="260648"/>
            <a:ext cx="140820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Data </a:t>
            </a:r>
            <a:r>
              <a:rPr lang="fr-CH" b="1" dirty="0" err="1" smtClean="0"/>
              <a:t>Objects</a:t>
            </a:r>
            <a:endParaRPr lang="fr-C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34454" y="636077"/>
            <a:ext cx="369259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/>
              <a:t>pos</a:t>
            </a: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3431704" y="1140133"/>
            <a:ext cx="60381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/>
              <a:t>region</a:t>
            </a:r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3431705" y="1644189"/>
            <a:ext cx="7144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/>
              <a:t>country</a:t>
            </a:r>
            <a:endParaRPr lang="en-US" sz="1600"/>
          </a:p>
        </p:txBody>
      </p:sp>
      <p:cxnSp>
        <p:nvCxnSpPr>
          <p:cNvPr id="18" name="Connecteur en angle 10"/>
          <p:cNvCxnSpPr>
            <a:stCxn id="10" idx="2"/>
            <a:endCxn id="16" idx="1"/>
          </p:cNvCxnSpPr>
          <p:nvPr/>
        </p:nvCxnSpPr>
        <p:spPr>
          <a:xfrm rot="16200000" flipH="1">
            <a:off x="3203096" y="1070988"/>
            <a:ext cx="344594" cy="1126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10"/>
          <p:cNvCxnSpPr/>
          <p:nvPr/>
        </p:nvCxnSpPr>
        <p:spPr>
          <a:xfrm rot="16200000" flipH="1">
            <a:off x="3366806" y="1523955"/>
            <a:ext cx="185132" cy="553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31704" y="2086575"/>
            <a:ext cx="82278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language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431705" y="2492896"/>
            <a:ext cx="646899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money</a:t>
            </a:r>
            <a:endParaRPr lang="en-US" sz="1600" dirty="0"/>
          </a:p>
        </p:txBody>
      </p:sp>
      <p:cxnSp>
        <p:nvCxnSpPr>
          <p:cNvPr id="27" name="Connecteur en angle 10"/>
          <p:cNvCxnSpPr>
            <a:stCxn id="10" idx="2"/>
            <a:endCxn id="25" idx="1"/>
          </p:cNvCxnSpPr>
          <p:nvPr/>
        </p:nvCxnSpPr>
        <p:spPr>
          <a:xfrm rot="16200000" flipH="1">
            <a:off x="2526716" y="1747369"/>
            <a:ext cx="1697357" cy="1126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10"/>
          <p:cNvCxnSpPr>
            <a:stCxn id="10" idx="2"/>
            <a:endCxn id="24" idx="1"/>
          </p:cNvCxnSpPr>
          <p:nvPr/>
        </p:nvCxnSpPr>
        <p:spPr>
          <a:xfrm rot="16200000" flipH="1">
            <a:off x="2729875" y="1544209"/>
            <a:ext cx="1291036" cy="1126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10"/>
          <p:cNvCxnSpPr>
            <a:stCxn id="10" idx="2"/>
            <a:endCxn id="17" idx="1"/>
          </p:cNvCxnSpPr>
          <p:nvPr/>
        </p:nvCxnSpPr>
        <p:spPr>
          <a:xfrm rot="16200000" flipH="1">
            <a:off x="2951068" y="1323016"/>
            <a:ext cx="848650" cy="1126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59831" y="816036"/>
            <a:ext cx="931016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enterprise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341935" y="1258422"/>
            <a:ext cx="7144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/>
              <a:t>country</a:t>
            </a:r>
            <a:endParaRPr lang="en-US" sz="1600"/>
          </a:p>
        </p:txBody>
      </p:sp>
      <p:sp>
        <p:nvSpPr>
          <p:cNvPr id="48" name="Rectangle 47"/>
          <p:cNvSpPr/>
          <p:nvPr/>
        </p:nvSpPr>
        <p:spPr>
          <a:xfrm>
            <a:off x="2341934" y="1700808"/>
            <a:ext cx="82278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language</a:t>
            </a:r>
            <a:endParaRPr lang="en-US" sz="1600" dirty="0"/>
          </a:p>
        </p:txBody>
      </p:sp>
      <p:cxnSp>
        <p:nvCxnSpPr>
          <p:cNvPr id="49" name="Connecteur en angle 10"/>
          <p:cNvCxnSpPr>
            <a:stCxn id="45" idx="2"/>
            <a:endCxn id="46" idx="1"/>
          </p:cNvCxnSpPr>
          <p:nvPr/>
        </p:nvCxnSpPr>
        <p:spPr>
          <a:xfrm rot="16200000" flipH="1">
            <a:off x="2142174" y="1218125"/>
            <a:ext cx="282924" cy="11659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10"/>
          <p:cNvCxnSpPr>
            <a:stCxn id="45" idx="2"/>
            <a:endCxn id="48" idx="1"/>
          </p:cNvCxnSpPr>
          <p:nvPr/>
        </p:nvCxnSpPr>
        <p:spPr>
          <a:xfrm rot="16200000" flipH="1">
            <a:off x="1920981" y="1439318"/>
            <a:ext cx="725310" cy="11659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231904" y="1052737"/>
            <a:ext cx="5184576" cy="3133505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txBody>
          <a:bodyPr wrap="square" lIns="90000" tIns="180000" bIns="180000" rtlCol="0">
            <a:spAutoFit/>
          </a:bodyPr>
          <a:lstStyle/>
          <a:p>
            <a:r>
              <a:rPr lang="fr-CH" dirty="0"/>
              <a:t>- Manque le prix pour un ingrédient supplémentaire</a:t>
            </a:r>
            <a:br>
              <a:rPr lang="fr-CH" dirty="0"/>
            </a:br>
            <a:r>
              <a:rPr lang="fr-CH" dirty="0"/>
              <a:t>par taille de pizza (ou 1 prix pour tous les ingrédients supplémentaires)</a:t>
            </a:r>
          </a:p>
          <a:p>
            <a:r>
              <a:rPr lang="fr-CH" dirty="0"/>
              <a:t>  - Utilité du prix pour une boisson supplémentaire ?</a:t>
            </a:r>
          </a:p>
          <a:p>
            <a:pPr>
              <a:buFontTx/>
              <a:buChar char="-"/>
            </a:pPr>
            <a:endParaRPr lang="fr-CH" dirty="0"/>
          </a:p>
          <a:p>
            <a:pPr>
              <a:buFontTx/>
              <a:buChar char="-"/>
            </a:pPr>
            <a:r>
              <a:rPr lang="fr-CH" dirty="0"/>
              <a:t> Fixer où trouver la contenance d’une boisson, voire d’un dessert et d’une glace. Pour le moment dans les colonnes « </a:t>
            </a:r>
            <a:r>
              <a:rPr lang="fr-CH" dirty="0" err="1"/>
              <a:t>quantity</a:t>
            </a:r>
            <a:r>
              <a:rPr lang="fr-CH" dirty="0"/>
              <a:t> » et « </a:t>
            </a:r>
            <a:r>
              <a:rPr lang="fr-CH" dirty="0" err="1"/>
              <a:t>quantitytype</a:t>
            </a:r>
            <a:r>
              <a:rPr lang="fr-CH" dirty="0"/>
              <a:t> ».</a:t>
            </a:r>
          </a:p>
          <a:p>
            <a:pPr>
              <a:buFontTx/>
              <a:buChar char="-"/>
            </a:pPr>
            <a:endParaRPr lang="fr-CH" dirty="0"/>
          </a:p>
          <a:p>
            <a:pPr>
              <a:buFontTx/>
              <a:buChar char="-"/>
            </a:pPr>
            <a:r>
              <a:rPr lang="fr-CH" dirty="0"/>
              <a:t> La datation de la liste des prix est-elle obligatoire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1967048" y="3861048"/>
            <a:ext cx="686654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dessert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2495601" y="4293096"/>
            <a:ext cx="1157937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dessertname</a:t>
            </a:r>
            <a:endParaRPr lang="en-US" sz="1600" dirty="0"/>
          </a:p>
        </p:txBody>
      </p:sp>
      <p:cxnSp>
        <p:nvCxnSpPr>
          <p:cNvPr id="100" name="Connecteur en angle 10"/>
          <p:cNvCxnSpPr>
            <a:stCxn id="96" idx="2"/>
            <a:endCxn id="98" idx="1"/>
          </p:cNvCxnSpPr>
          <p:nvPr/>
        </p:nvCxnSpPr>
        <p:spPr>
          <a:xfrm rot="16200000" flipH="1">
            <a:off x="2266694" y="4223653"/>
            <a:ext cx="272586" cy="1852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087888" y="2852936"/>
            <a:ext cx="742758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supplier</a:t>
            </a:r>
            <a:endParaRPr lang="en-US" sz="1600" dirty="0"/>
          </a:p>
        </p:txBody>
      </p:sp>
      <p:cxnSp>
        <p:nvCxnSpPr>
          <p:cNvPr id="102" name="Connecteur en angle 10"/>
          <p:cNvCxnSpPr>
            <a:stCxn id="101" idx="2"/>
            <a:endCxn id="96" idx="0"/>
          </p:cNvCxnSpPr>
          <p:nvPr/>
        </p:nvCxnSpPr>
        <p:spPr>
          <a:xfrm rot="5400000">
            <a:off x="3540227" y="1942008"/>
            <a:ext cx="689188" cy="31488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833061" y="4406220"/>
            <a:ext cx="7144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country</a:t>
            </a:r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3833060" y="4766260"/>
            <a:ext cx="82278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language</a:t>
            </a:r>
            <a:endParaRPr lang="en-US" sz="1600" dirty="0"/>
          </a:p>
        </p:txBody>
      </p:sp>
      <p:cxnSp>
        <p:nvCxnSpPr>
          <p:cNvPr id="105" name="Connecteur en angle 10"/>
          <p:cNvCxnSpPr>
            <a:stCxn id="98" idx="3"/>
            <a:endCxn id="103" idx="1"/>
          </p:cNvCxnSpPr>
          <p:nvPr/>
        </p:nvCxnSpPr>
        <p:spPr>
          <a:xfrm>
            <a:off x="3653538" y="4452558"/>
            <a:ext cx="179523" cy="1131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"/>
          <p:cNvCxnSpPr>
            <a:stCxn id="98" idx="3"/>
            <a:endCxn id="104" idx="1"/>
          </p:cNvCxnSpPr>
          <p:nvPr/>
        </p:nvCxnSpPr>
        <p:spPr>
          <a:xfrm>
            <a:off x="3653538" y="4452558"/>
            <a:ext cx="179523" cy="4731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847528" y="2132856"/>
            <a:ext cx="499102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drink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2260027" y="867604"/>
            <a:ext cx="970386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drinkname</a:t>
            </a:r>
            <a:endParaRPr lang="en-US" sz="1600" dirty="0"/>
          </a:p>
        </p:txBody>
      </p:sp>
      <p:cxnSp>
        <p:nvCxnSpPr>
          <p:cNvPr id="126" name="Connecteur en angle 10"/>
          <p:cNvCxnSpPr>
            <a:stCxn id="122" idx="0"/>
            <a:endCxn id="124" idx="1"/>
          </p:cNvCxnSpPr>
          <p:nvPr/>
        </p:nvCxnSpPr>
        <p:spPr>
          <a:xfrm rot="5400000" flipH="1" flipV="1">
            <a:off x="1625658" y="1498487"/>
            <a:ext cx="1105790" cy="16294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503713" y="980728"/>
            <a:ext cx="7144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country</a:t>
            </a:r>
            <a:endParaRPr lang="en-US" sz="1600" dirty="0"/>
          </a:p>
        </p:txBody>
      </p:sp>
      <p:sp>
        <p:nvSpPr>
          <p:cNvPr id="130" name="Rectangle 129"/>
          <p:cNvSpPr/>
          <p:nvPr/>
        </p:nvSpPr>
        <p:spPr>
          <a:xfrm>
            <a:off x="3503712" y="1340768"/>
            <a:ext cx="82278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language</a:t>
            </a:r>
            <a:endParaRPr lang="en-US" sz="1600" dirty="0"/>
          </a:p>
        </p:txBody>
      </p:sp>
      <p:cxnSp>
        <p:nvCxnSpPr>
          <p:cNvPr id="131" name="Connecteur en angle 10"/>
          <p:cNvCxnSpPr>
            <a:stCxn id="124" idx="3"/>
            <a:endCxn id="129" idx="1"/>
          </p:cNvCxnSpPr>
          <p:nvPr/>
        </p:nvCxnSpPr>
        <p:spPr>
          <a:xfrm>
            <a:off x="3230414" y="1027066"/>
            <a:ext cx="273299" cy="1131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ngle 10"/>
          <p:cNvCxnSpPr>
            <a:stCxn id="124" idx="3"/>
            <a:endCxn id="130" idx="1"/>
          </p:cNvCxnSpPr>
          <p:nvPr/>
        </p:nvCxnSpPr>
        <p:spPr>
          <a:xfrm>
            <a:off x="3230414" y="1027066"/>
            <a:ext cx="273299" cy="4731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ngle 10"/>
          <p:cNvCxnSpPr>
            <a:stCxn id="101" idx="1"/>
            <a:endCxn id="122" idx="3"/>
          </p:cNvCxnSpPr>
          <p:nvPr/>
        </p:nvCxnSpPr>
        <p:spPr>
          <a:xfrm rot="10800000">
            <a:off x="2346630" y="2292318"/>
            <a:ext cx="2741258" cy="7200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95801" y="2060848"/>
            <a:ext cx="7144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country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4295800" y="2420888"/>
            <a:ext cx="82278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language</a:t>
            </a:r>
            <a:endParaRPr lang="en-US" sz="1600" dirty="0"/>
          </a:p>
        </p:txBody>
      </p:sp>
      <p:cxnSp>
        <p:nvCxnSpPr>
          <p:cNvPr id="69" name="Connecteur en angle 10"/>
          <p:cNvCxnSpPr>
            <a:stCxn id="68" idx="3"/>
            <a:endCxn id="101" idx="0"/>
          </p:cNvCxnSpPr>
          <p:nvPr/>
        </p:nvCxnSpPr>
        <p:spPr>
          <a:xfrm>
            <a:off x="5118581" y="2580350"/>
            <a:ext cx="340687" cy="2725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ngle 10"/>
          <p:cNvCxnSpPr>
            <a:stCxn id="67" idx="3"/>
            <a:endCxn id="101" idx="0"/>
          </p:cNvCxnSpPr>
          <p:nvPr/>
        </p:nvCxnSpPr>
        <p:spPr>
          <a:xfrm>
            <a:off x="5010281" y="2220310"/>
            <a:ext cx="448986" cy="6326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1704225" y="260648"/>
            <a:ext cx="553604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menu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2147531" y="867604"/>
            <a:ext cx="1195383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menucountry</a:t>
            </a:r>
            <a:endParaRPr lang="en-US" sz="1600" dirty="0"/>
          </a:p>
        </p:txBody>
      </p:sp>
      <p:cxnSp>
        <p:nvCxnSpPr>
          <p:cNvPr id="126" name="Connecteur en angle 10"/>
          <p:cNvCxnSpPr>
            <a:stCxn id="122" idx="2"/>
            <a:endCxn id="124" idx="1"/>
          </p:cNvCxnSpPr>
          <p:nvPr/>
        </p:nvCxnSpPr>
        <p:spPr>
          <a:xfrm rot="16200000" flipH="1">
            <a:off x="1840531" y="720068"/>
            <a:ext cx="447494" cy="1665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581320" y="908720"/>
            <a:ext cx="7144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country</a:t>
            </a:r>
            <a:endParaRPr lang="en-US" sz="1600" dirty="0"/>
          </a:p>
        </p:txBody>
      </p:sp>
      <p:cxnSp>
        <p:nvCxnSpPr>
          <p:cNvPr id="131" name="Connecteur en angle 10"/>
          <p:cNvCxnSpPr>
            <a:stCxn id="124" idx="3"/>
            <a:endCxn id="129" idx="1"/>
          </p:cNvCxnSpPr>
          <p:nvPr/>
        </p:nvCxnSpPr>
        <p:spPr>
          <a:xfrm>
            <a:off x="3342913" y="1027066"/>
            <a:ext cx="238406" cy="411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5024" y="363548"/>
            <a:ext cx="1024888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menuname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681811" y="476672"/>
            <a:ext cx="82278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language</a:t>
            </a:r>
            <a:endParaRPr lang="en-US" sz="1600" dirty="0"/>
          </a:p>
        </p:txBody>
      </p:sp>
      <p:cxnSp>
        <p:nvCxnSpPr>
          <p:cNvPr id="53" name="Connecteur en angle 10"/>
          <p:cNvCxnSpPr>
            <a:stCxn id="51" idx="3"/>
            <a:endCxn id="52" idx="1"/>
          </p:cNvCxnSpPr>
          <p:nvPr/>
        </p:nvCxnSpPr>
        <p:spPr>
          <a:xfrm>
            <a:off x="5489913" y="523010"/>
            <a:ext cx="191899" cy="1131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10"/>
          <p:cNvCxnSpPr>
            <a:stCxn id="122" idx="3"/>
            <a:endCxn id="51" idx="1"/>
          </p:cNvCxnSpPr>
          <p:nvPr/>
        </p:nvCxnSpPr>
        <p:spPr>
          <a:xfrm>
            <a:off x="2257830" y="420110"/>
            <a:ext cx="2207195" cy="102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087889" y="980728"/>
            <a:ext cx="1331253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menunamesize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5879976" y="1381884"/>
            <a:ext cx="790848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pizzasize</a:t>
            </a:r>
            <a:endParaRPr lang="en-US" sz="1600" dirty="0"/>
          </a:p>
        </p:txBody>
      </p:sp>
      <p:cxnSp>
        <p:nvCxnSpPr>
          <p:cNvPr id="59" name="Connecteur en angle 10"/>
          <p:cNvCxnSpPr>
            <a:stCxn id="57" idx="2"/>
            <a:endCxn id="58" idx="1"/>
          </p:cNvCxnSpPr>
          <p:nvPr/>
        </p:nvCxnSpPr>
        <p:spPr>
          <a:xfrm rot="16200000" flipH="1">
            <a:off x="5695898" y="1357269"/>
            <a:ext cx="241694" cy="12646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1" idx="2"/>
            <a:endCxn id="57" idx="1"/>
          </p:cNvCxnSpPr>
          <p:nvPr/>
        </p:nvCxnSpPr>
        <p:spPr>
          <a:xfrm rot="16200000" flipH="1">
            <a:off x="4803819" y="856121"/>
            <a:ext cx="457718" cy="1104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165313" y="1412776"/>
            <a:ext cx="1271749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menupizzasize</a:t>
            </a:r>
            <a:endParaRPr lang="en-US" sz="1600" dirty="0"/>
          </a:p>
        </p:txBody>
      </p:sp>
      <p:cxnSp>
        <p:nvCxnSpPr>
          <p:cNvPr id="71" name="Connecteur en angle 10"/>
          <p:cNvCxnSpPr>
            <a:stCxn id="122" idx="2"/>
            <a:endCxn id="70" idx="1"/>
          </p:cNvCxnSpPr>
          <p:nvPr/>
        </p:nvCxnSpPr>
        <p:spPr>
          <a:xfrm rot="16200000" flipH="1">
            <a:off x="1576836" y="983763"/>
            <a:ext cx="992666" cy="18428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10"/>
          <p:cNvCxnSpPr>
            <a:stCxn id="70" idx="3"/>
            <a:endCxn id="58" idx="1"/>
          </p:cNvCxnSpPr>
          <p:nvPr/>
        </p:nvCxnSpPr>
        <p:spPr>
          <a:xfrm flipV="1">
            <a:off x="3437062" y="1541346"/>
            <a:ext cx="2442915" cy="308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1738785" y="260648"/>
            <a:ext cx="484484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pizza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2182093" y="764704"/>
            <a:ext cx="112626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pizzacountry</a:t>
            </a:r>
            <a:endParaRPr lang="en-US" sz="1600" dirty="0"/>
          </a:p>
        </p:txBody>
      </p:sp>
      <p:cxnSp>
        <p:nvCxnSpPr>
          <p:cNvPr id="126" name="Connecteur en angle 10"/>
          <p:cNvCxnSpPr>
            <a:stCxn id="122" idx="2"/>
            <a:endCxn id="124" idx="1"/>
          </p:cNvCxnSpPr>
          <p:nvPr/>
        </p:nvCxnSpPr>
        <p:spPr>
          <a:xfrm rot="16200000" flipH="1">
            <a:off x="1909262" y="651337"/>
            <a:ext cx="344594" cy="2010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581320" y="805820"/>
            <a:ext cx="7144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country</a:t>
            </a:r>
            <a:endParaRPr lang="en-US" sz="1600" dirty="0"/>
          </a:p>
        </p:txBody>
      </p:sp>
      <p:cxnSp>
        <p:nvCxnSpPr>
          <p:cNvPr id="131" name="Connecteur en angle 10"/>
          <p:cNvCxnSpPr>
            <a:stCxn id="124" idx="3"/>
            <a:endCxn id="129" idx="1"/>
          </p:cNvCxnSpPr>
          <p:nvPr/>
        </p:nvCxnSpPr>
        <p:spPr>
          <a:xfrm>
            <a:off x="3308353" y="924166"/>
            <a:ext cx="272966" cy="411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99585" y="363548"/>
            <a:ext cx="955766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pizzaname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681811" y="476672"/>
            <a:ext cx="82278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language</a:t>
            </a:r>
            <a:endParaRPr lang="en-US" sz="1600" dirty="0"/>
          </a:p>
        </p:txBody>
      </p:sp>
      <p:cxnSp>
        <p:nvCxnSpPr>
          <p:cNvPr id="53" name="Connecteur en angle 10"/>
          <p:cNvCxnSpPr>
            <a:stCxn id="51" idx="3"/>
            <a:endCxn id="52" idx="1"/>
          </p:cNvCxnSpPr>
          <p:nvPr/>
        </p:nvCxnSpPr>
        <p:spPr>
          <a:xfrm>
            <a:off x="5455351" y="523010"/>
            <a:ext cx="226460" cy="1131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10"/>
          <p:cNvCxnSpPr>
            <a:stCxn id="122" idx="3"/>
            <a:endCxn id="51" idx="1"/>
          </p:cNvCxnSpPr>
          <p:nvPr/>
        </p:nvCxnSpPr>
        <p:spPr>
          <a:xfrm>
            <a:off x="2223269" y="420110"/>
            <a:ext cx="2276316" cy="102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122451" y="980728"/>
            <a:ext cx="126213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pizzanamesize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5879976" y="1381884"/>
            <a:ext cx="790848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pizzasize</a:t>
            </a:r>
            <a:endParaRPr lang="en-US" sz="1600" dirty="0"/>
          </a:p>
        </p:txBody>
      </p:sp>
      <p:cxnSp>
        <p:nvCxnSpPr>
          <p:cNvPr id="59" name="Connecteur en angle 10"/>
          <p:cNvCxnSpPr>
            <a:stCxn id="57" idx="2"/>
            <a:endCxn id="58" idx="1"/>
          </p:cNvCxnSpPr>
          <p:nvPr/>
        </p:nvCxnSpPr>
        <p:spPr>
          <a:xfrm rot="16200000" flipH="1">
            <a:off x="5695899" y="1357269"/>
            <a:ext cx="241694" cy="1264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1" idx="2"/>
            <a:endCxn id="57" idx="1"/>
          </p:cNvCxnSpPr>
          <p:nvPr/>
        </p:nvCxnSpPr>
        <p:spPr>
          <a:xfrm rot="16200000" flipH="1">
            <a:off x="4821100" y="838840"/>
            <a:ext cx="457718" cy="1449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01832" y="2492896"/>
            <a:ext cx="5877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recipe</a:t>
            </a:r>
            <a:endParaRPr lang="en-US" sz="1600" dirty="0"/>
          </a:p>
        </p:txBody>
      </p:sp>
      <p:cxnSp>
        <p:nvCxnSpPr>
          <p:cNvPr id="35" name="Connecteur en angle 10"/>
          <p:cNvCxnSpPr>
            <a:stCxn id="122" idx="2"/>
            <a:endCxn id="34" idx="1"/>
          </p:cNvCxnSpPr>
          <p:nvPr/>
        </p:nvCxnSpPr>
        <p:spPr>
          <a:xfrm rot="16200000" flipH="1">
            <a:off x="1005036" y="1555563"/>
            <a:ext cx="2072786" cy="1208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9736" y="2492896"/>
            <a:ext cx="1305926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recipepizzasize</a:t>
            </a:r>
            <a:endParaRPr lang="en-US" sz="1600" dirty="0"/>
          </a:p>
        </p:txBody>
      </p:sp>
      <p:cxnSp>
        <p:nvCxnSpPr>
          <p:cNvPr id="41" name="Connecteur en angle 10"/>
          <p:cNvCxnSpPr>
            <a:stCxn id="34" idx="3"/>
            <a:endCxn id="40" idx="1"/>
          </p:cNvCxnSpPr>
          <p:nvPr/>
        </p:nvCxnSpPr>
        <p:spPr>
          <a:xfrm>
            <a:off x="2689612" y="2652358"/>
            <a:ext cx="1030124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10"/>
          <p:cNvCxnSpPr>
            <a:stCxn id="40" idx="3"/>
            <a:endCxn id="58" idx="2"/>
          </p:cNvCxnSpPr>
          <p:nvPr/>
        </p:nvCxnSpPr>
        <p:spPr>
          <a:xfrm flipV="1">
            <a:off x="5025662" y="1700808"/>
            <a:ext cx="1249738" cy="951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063552" y="3429000"/>
            <a:ext cx="93512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saucebase</a:t>
            </a:r>
            <a:endParaRPr lang="en-US" sz="1600" dirty="0"/>
          </a:p>
        </p:txBody>
      </p:sp>
      <p:cxnSp>
        <p:nvCxnSpPr>
          <p:cNvPr id="72" name="Connecteur en angle 10"/>
          <p:cNvCxnSpPr>
            <a:stCxn id="69" idx="0"/>
            <a:endCxn id="34" idx="2"/>
          </p:cNvCxnSpPr>
          <p:nvPr/>
        </p:nvCxnSpPr>
        <p:spPr>
          <a:xfrm rot="16200000" flipV="1">
            <a:off x="2154827" y="3052715"/>
            <a:ext cx="617180" cy="1353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8328249" y="836712"/>
            <a:ext cx="794247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platform</a:t>
            </a:r>
            <a:endParaRPr lang="en-US" sz="1600" dirty="0"/>
          </a:p>
        </p:txBody>
      </p:sp>
      <p:cxnSp>
        <p:nvCxnSpPr>
          <p:cNvPr id="126" name="Connecteur en angle 10"/>
          <p:cNvCxnSpPr>
            <a:stCxn id="40" idx="3"/>
            <a:endCxn id="124" idx="1"/>
          </p:cNvCxnSpPr>
          <p:nvPr/>
        </p:nvCxnSpPr>
        <p:spPr>
          <a:xfrm flipV="1">
            <a:off x="6959862" y="996174"/>
            <a:ext cx="1368386" cy="2160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072633" y="2204864"/>
            <a:ext cx="1271749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menupizzasize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287688" y="2996952"/>
            <a:ext cx="484484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pizza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3287688" y="3356992"/>
            <a:ext cx="790848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pizzasize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3431704" y="1556792"/>
            <a:ext cx="499102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drink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3391629" y="980728"/>
            <a:ext cx="686654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/>
              <a:t>dessert</a:t>
            </a:r>
            <a:endParaRPr lang="en-US" sz="1600" dirty="0"/>
          </a:p>
        </p:txBody>
      </p:sp>
      <p:cxnSp>
        <p:nvCxnSpPr>
          <p:cNvPr id="64" name="Connecteur en angle 10"/>
          <p:cNvCxnSpPr>
            <a:stCxn id="40" idx="1"/>
            <a:endCxn id="63" idx="3"/>
          </p:cNvCxnSpPr>
          <p:nvPr/>
        </p:nvCxnSpPr>
        <p:spPr>
          <a:xfrm rot="10800000">
            <a:off x="4078285" y="1140190"/>
            <a:ext cx="761649" cy="72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10"/>
          <p:cNvCxnSpPr>
            <a:stCxn id="53" idx="1"/>
            <a:endCxn id="61" idx="3"/>
          </p:cNvCxnSpPr>
          <p:nvPr/>
        </p:nvCxnSpPr>
        <p:spPr>
          <a:xfrm rot="10800000">
            <a:off x="3930806" y="1716254"/>
            <a:ext cx="1096678" cy="411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10"/>
          <p:cNvCxnSpPr>
            <a:stCxn id="88" idx="1"/>
            <a:endCxn id="60" idx="3"/>
          </p:cNvCxnSpPr>
          <p:nvPr/>
        </p:nvCxnSpPr>
        <p:spPr>
          <a:xfrm rot="10800000" flipV="1">
            <a:off x="4078538" y="3228422"/>
            <a:ext cx="894445" cy="2880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10"/>
          <p:cNvCxnSpPr>
            <a:stCxn id="88" idx="1"/>
            <a:endCxn id="56" idx="3"/>
          </p:cNvCxnSpPr>
          <p:nvPr/>
        </p:nvCxnSpPr>
        <p:spPr>
          <a:xfrm rot="10800000">
            <a:off x="3772174" y="3156414"/>
            <a:ext cx="1200809" cy="72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ngle 10"/>
          <p:cNvCxnSpPr>
            <a:stCxn id="75" idx="1"/>
            <a:endCxn id="55" idx="3"/>
          </p:cNvCxnSpPr>
          <p:nvPr/>
        </p:nvCxnSpPr>
        <p:spPr>
          <a:xfrm rot="10800000">
            <a:off x="4344381" y="2364326"/>
            <a:ext cx="628600" cy="72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8328249" y="1844824"/>
            <a:ext cx="369259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/>
              <a:t>pos</a:t>
            </a:r>
            <a:endParaRPr lang="en-US" sz="1600" dirty="0"/>
          </a:p>
        </p:txBody>
      </p:sp>
      <p:cxnSp>
        <p:nvCxnSpPr>
          <p:cNvPr id="104" name="Connecteur en angle 10"/>
          <p:cNvCxnSpPr>
            <a:endCxn id="103" idx="1"/>
          </p:cNvCxnSpPr>
          <p:nvPr/>
        </p:nvCxnSpPr>
        <p:spPr>
          <a:xfrm>
            <a:off x="6960096" y="1196752"/>
            <a:ext cx="1368152" cy="8075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839932" y="1052736"/>
            <a:ext cx="2119930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posplatformdessertprice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027484" y="1597908"/>
            <a:ext cx="1932378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posplatformdrinkprice</a:t>
            </a:r>
            <a:endParaRPr lang="en-US" sz="1600" dirty="0"/>
          </a:p>
        </p:txBody>
      </p:sp>
      <p:cxnSp>
        <p:nvCxnSpPr>
          <p:cNvPr id="57" name="Connecteur en angle 10"/>
          <p:cNvCxnSpPr>
            <a:stCxn id="53" idx="3"/>
            <a:endCxn id="103" idx="1"/>
          </p:cNvCxnSpPr>
          <p:nvPr/>
        </p:nvCxnSpPr>
        <p:spPr>
          <a:xfrm>
            <a:off x="6959862" y="1757370"/>
            <a:ext cx="1368386" cy="2469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3" idx="3"/>
            <a:endCxn id="124" idx="1"/>
          </p:cNvCxnSpPr>
          <p:nvPr/>
        </p:nvCxnSpPr>
        <p:spPr>
          <a:xfrm flipV="1">
            <a:off x="6959862" y="996174"/>
            <a:ext cx="1368386" cy="7611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972982" y="2276872"/>
            <a:ext cx="19868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posplatformmenuprice</a:t>
            </a:r>
            <a:endParaRPr lang="en-US" sz="1600" dirty="0"/>
          </a:p>
        </p:txBody>
      </p:sp>
      <p:cxnSp>
        <p:nvCxnSpPr>
          <p:cNvPr id="79" name="Connecteur en angle 10"/>
          <p:cNvCxnSpPr>
            <a:stCxn id="75" idx="3"/>
            <a:endCxn id="103" idx="1"/>
          </p:cNvCxnSpPr>
          <p:nvPr/>
        </p:nvCxnSpPr>
        <p:spPr>
          <a:xfrm flipV="1">
            <a:off x="6959862" y="2004286"/>
            <a:ext cx="1368386" cy="4320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10"/>
          <p:cNvCxnSpPr>
            <a:stCxn id="75" idx="3"/>
            <a:endCxn id="124" idx="1"/>
          </p:cNvCxnSpPr>
          <p:nvPr/>
        </p:nvCxnSpPr>
        <p:spPr>
          <a:xfrm flipV="1">
            <a:off x="6959862" y="996174"/>
            <a:ext cx="1368386" cy="14401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72982" y="3068960"/>
            <a:ext cx="1986881" cy="31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1600" dirty="0" err="1"/>
              <a:t>posplatformpizzaprice</a:t>
            </a:r>
            <a:endParaRPr lang="en-US" sz="1600" dirty="0"/>
          </a:p>
        </p:txBody>
      </p:sp>
      <p:cxnSp>
        <p:nvCxnSpPr>
          <p:cNvPr id="96" name="Connecteur en angle 10"/>
          <p:cNvCxnSpPr>
            <a:stCxn id="88" idx="3"/>
            <a:endCxn id="103" idx="1"/>
          </p:cNvCxnSpPr>
          <p:nvPr/>
        </p:nvCxnSpPr>
        <p:spPr>
          <a:xfrm flipV="1">
            <a:off x="6959862" y="2004286"/>
            <a:ext cx="1368386" cy="1224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"/>
          <p:cNvCxnSpPr>
            <a:stCxn id="88" idx="3"/>
            <a:endCxn id="124" idx="1"/>
          </p:cNvCxnSpPr>
          <p:nvPr/>
        </p:nvCxnSpPr>
        <p:spPr>
          <a:xfrm flipV="1">
            <a:off x="6959862" y="996174"/>
            <a:ext cx="1368386" cy="22322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KIM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KIM" id="{2BDA3886-4356-4E7A-8EC4-B7D8B8F301F3}" vid="{77291092-75A4-44EA-BADA-C65275604AC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102</Words>
  <Application>Microsoft Office PowerPoint</Application>
  <PresentationFormat>Grand écran</PresentationFormat>
  <Paragraphs>81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EKIM</vt:lpstr>
      <vt:lpstr>Conception personnalisée</vt:lpstr>
      <vt:lpstr>EKIM SI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Yvan Excoffier</dc:creator>
  <cp:lastModifiedBy>Yvan</cp:lastModifiedBy>
  <cp:revision>107</cp:revision>
  <dcterms:created xsi:type="dcterms:W3CDTF">2016-11-04T07:50:22Z</dcterms:created>
  <dcterms:modified xsi:type="dcterms:W3CDTF">2017-04-17T07:37:30Z</dcterms:modified>
</cp:coreProperties>
</file>